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363700" cy="20104100"/>
  <p:notesSz cx="143637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5"/>
  </p:normalViewPr>
  <p:slideViewPr>
    <p:cSldViewPr>
      <p:cViewPr>
        <p:scale>
          <a:sx n="116" d="100"/>
          <a:sy n="116" d="100"/>
        </p:scale>
        <p:origin x="-664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7277" y="6232271"/>
            <a:ext cx="1220914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54555" y="11258296"/>
            <a:ext cx="1005459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8185" y="4623943"/>
            <a:ext cx="624820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97305" y="4623943"/>
            <a:ext cx="624820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0"/>
            <a:ext cx="14360525" cy="20104735"/>
          </a:xfrm>
          <a:custGeom>
            <a:avLst/>
            <a:gdLst/>
            <a:ahLst/>
            <a:cxnLst/>
            <a:rect l="l" t="t" r="r" b="b"/>
            <a:pathLst>
              <a:path w="14360525" h="20104735">
                <a:moveTo>
                  <a:pt x="14360087" y="0"/>
                </a:moveTo>
                <a:lnTo>
                  <a:pt x="0" y="0"/>
                </a:lnTo>
                <a:lnTo>
                  <a:pt x="0" y="20104120"/>
                </a:lnTo>
                <a:lnTo>
                  <a:pt x="14360087" y="20104120"/>
                </a:lnTo>
                <a:lnTo>
                  <a:pt x="14360087" y="0"/>
                </a:lnTo>
                <a:close/>
              </a:path>
            </a:pathLst>
          </a:custGeom>
          <a:solidFill>
            <a:srgbClr val="F3F0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"/>
            <a:ext cx="1723202" cy="17231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98679" y="1721479"/>
            <a:ext cx="3261377" cy="951148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35364" y="11782435"/>
            <a:ext cx="3079115" cy="4369435"/>
          </a:xfrm>
          <a:custGeom>
            <a:avLst/>
            <a:gdLst/>
            <a:ahLst/>
            <a:cxnLst/>
            <a:rect l="l" t="t" r="r" b="b"/>
            <a:pathLst>
              <a:path w="3079115" h="4369434">
                <a:moveTo>
                  <a:pt x="0" y="4369243"/>
                </a:moveTo>
                <a:lnTo>
                  <a:pt x="3078741" y="4369243"/>
                </a:lnTo>
                <a:lnTo>
                  <a:pt x="3078741" y="0"/>
                </a:lnTo>
                <a:lnTo>
                  <a:pt x="0" y="0"/>
                </a:lnTo>
                <a:lnTo>
                  <a:pt x="0" y="4369243"/>
                </a:lnTo>
                <a:close/>
              </a:path>
            </a:pathLst>
          </a:custGeom>
          <a:solidFill>
            <a:srgbClr val="02505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910210" y="16699438"/>
            <a:ext cx="4138295" cy="3404870"/>
          </a:xfrm>
          <a:custGeom>
            <a:avLst/>
            <a:gdLst/>
            <a:ahLst/>
            <a:cxnLst/>
            <a:rect l="l" t="t" r="r" b="b"/>
            <a:pathLst>
              <a:path w="4138295" h="3404869">
                <a:moveTo>
                  <a:pt x="0" y="3404662"/>
                </a:moveTo>
                <a:lnTo>
                  <a:pt x="4138197" y="3404662"/>
                </a:lnTo>
                <a:lnTo>
                  <a:pt x="4138197" y="0"/>
                </a:lnTo>
                <a:lnTo>
                  <a:pt x="0" y="0"/>
                </a:lnTo>
                <a:lnTo>
                  <a:pt x="0" y="3404662"/>
                </a:lnTo>
                <a:close/>
              </a:path>
            </a:pathLst>
          </a:custGeom>
          <a:solidFill>
            <a:srgbClr val="22365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30475" y="11782435"/>
            <a:ext cx="2269490" cy="4369435"/>
          </a:xfrm>
          <a:custGeom>
            <a:avLst/>
            <a:gdLst/>
            <a:ahLst/>
            <a:cxnLst/>
            <a:rect l="l" t="t" r="r" b="b"/>
            <a:pathLst>
              <a:path w="2269490" h="4369434">
                <a:moveTo>
                  <a:pt x="0" y="4369243"/>
                </a:moveTo>
                <a:lnTo>
                  <a:pt x="2269339" y="4369243"/>
                </a:lnTo>
                <a:lnTo>
                  <a:pt x="2269339" y="0"/>
                </a:lnTo>
                <a:lnTo>
                  <a:pt x="0" y="0"/>
                </a:lnTo>
                <a:lnTo>
                  <a:pt x="0" y="4369243"/>
                </a:lnTo>
                <a:close/>
              </a:path>
            </a:pathLst>
          </a:custGeom>
          <a:solidFill>
            <a:srgbClr val="F0A41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49082" y="18483059"/>
            <a:ext cx="6402705" cy="1668145"/>
          </a:xfrm>
          <a:custGeom>
            <a:avLst/>
            <a:gdLst/>
            <a:ahLst/>
            <a:cxnLst/>
            <a:rect l="l" t="t" r="r" b="b"/>
            <a:pathLst>
              <a:path w="6402705" h="1668144">
                <a:moveTo>
                  <a:pt x="6402425" y="0"/>
                </a:moveTo>
                <a:lnTo>
                  <a:pt x="6310973" y="0"/>
                </a:lnTo>
                <a:lnTo>
                  <a:pt x="3145777" y="0"/>
                </a:lnTo>
                <a:lnTo>
                  <a:pt x="0" y="0"/>
                </a:lnTo>
                <a:lnTo>
                  <a:pt x="0" y="1667992"/>
                </a:lnTo>
                <a:lnTo>
                  <a:pt x="6402425" y="1667992"/>
                </a:lnTo>
                <a:lnTo>
                  <a:pt x="6402425" y="0"/>
                </a:lnTo>
                <a:close/>
              </a:path>
            </a:pathLst>
          </a:custGeom>
          <a:solidFill>
            <a:srgbClr val="F0A41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4801563"/>
            <a:ext cx="11099165" cy="6451600"/>
          </a:xfrm>
          <a:custGeom>
            <a:avLst/>
            <a:gdLst/>
            <a:ahLst/>
            <a:cxnLst/>
            <a:rect l="l" t="t" r="r" b="b"/>
            <a:pathLst>
              <a:path w="11099165" h="6451600">
                <a:moveTo>
                  <a:pt x="4740461" y="241299"/>
                </a:moveTo>
                <a:lnTo>
                  <a:pt x="3894277" y="647699"/>
                </a:lnTo>
                <a:lnTo>
                  <a:pt x="2513727" y="1638299"/>
                </a:lnTo>
                <a:lnTo>
                  <a:pt x="1225688" y="2654299"/>
                </a:lnTo>
                <a:lnTo>
                  <a:pt x="657036" y="3111499"/>
                </a:lnTo>
                <a:lnTo>
                  <a:pt x="476235" y="3213099"/>
                </a:lnTo>
                <a:lnTo>
                  <a:pt x="374210" y="3263899"/>
                </a:lnTo>
                <a:lnTo>
                  <a:pt x="313375" y="3289299"/>
                </a:lnTo>
                <a:lnTo>
                  <a:pt x="256150" y="3289299"/>
                </a:lnTo>
                <a:lnTo>
                  <a:pt x="173667" y="3301999"/>
                </a:lnTo>
                <a:lnTo>
                  <a:pt x="80548" y="3327399"/>
                </a:lnTo>
                <a:lnTo>
                  <a:pt x="4419" y="3340099"/>
                </a:lnTo>
                <a:lnTo>
                  <a:pt x="0" y="3340099"/>
                </a:lnTo>
                <a:lnTo>
                  <a:pt x="0" y="6451599"/>
                </a:lnTo>
                <a:lnTo>
                  <a:pt x="11098473" y="6451599"/>
                </a:lnTo>
                <a:lnTo>
                  <a:pt x="11098859" y="952499"/>
                </a:lnTo>
                <a:lnTo>
                  <a:pt x="4871013" y="952499"/>
                </a:lnTo>
                <a:lnTo>
                  <a:pt x="4826931" y="939799"/>
                </a:lnTo>
                <a:lnTo>
                  <a:pt x="4803921" y="927099"/>
                </a:lnTo>
                <a:lnTo>
                  <a:pt x="4786500" y="901699"/>
                </a:lnTo>
                <a:lnTo>
                  <a:pt x="4780410" y="888999"/>
                </a:lnTo>
                <a:lnTo>
                  <a:pt x="4791813" y="876299"/>
                </a:lnTo>
                <a:lnTo>
                  <a:pt x="4805850" y="876299"/>
                </a:lnTo>
                <a:lnTo>
                  <a:pt x="4807665" y="850899"/>
                </a:lnTo>
                <a:lnTo>
                  <a:pt x="4799105" y="838199"/>
                </a:lnTo>
                <a:lnTo>
                  <a:pt x="4769803" y="838199"/>
                </a:lnTo>
                <a:lnTo>
                  <a:pt x="4738161" y="825499"/>
                </a:lnTo>
                <a:lnTo>
                  <a:pt x="4696566" y="812799"/>
                </a:lnTo>
                <a:lnTo>
                  <a:pt x="4656261" y="774699"/>
                </a:lnTo>
                <a:lnTo>
                  <a:pt x="4623877" y="736599"/>
                </a:lnTo>
                <a:lnTo>
                  <a:pt x="4606042" y="711199"/>
                </a:lnTo>
                <a:lnTo>
                  <a:pt x="4612652" y="685799"/>
                </a:lnTo>
                <a:lnTo>
                  <a:pt x="4678010" y="634999"/>
                </a:lnTo>
                <a:lnTo>
                  <a:pt x="4725970" y="609599"/>
                </a:lnTo>
                <a:lnTo>
                  <a:pt x="4776928" y="584199"/>
                </a:lnTo>
                <a:lnTo>
                  <a:pt x="4825488" y="571499"/>
                </a:lnTo>
                <a:lnTo>
                  <a:pt x="4866258" y="546099"/>
                </a:lnTo>
                <a:lnTo>
                  <a:pt x="4910131" y="520699"/>
                </a:lnTo>
                <a:lnTo>
                  <a:pt x="4924250" y="482599"/>
                </a:lnTo>
                <a:lnTo>
                  <a:pt x="4916487" y="444499"/>
                </a:lnTo>
                <a:lnTo>
                  <a:pt x="4894718" y="419099"/>
                </a:lnTo>
                <a:lnTo>
                  <a:pt x="4871392" y="406399"/>
                </a:lnTo>
                <a:lnTo>
                  <a:pt x="4852733" y="393699"/>
                </a:lnTo>
                <a:lnTo>
                  <a:pt x="4837275" y="380999"/>
                </a:lnTo>
                <a:lnTo>
                  <a:pt x="4823552" y="368299"/>
                </a:lnTo>
                <a:lnTo>
                  <a:pt x="4964223" y="368299"/>
                </a:lnTo>
                <a:lnTo>
                  <a:pt x="4935499" y="355599"/>
                </a:lnTo>
                <a:lnTo>
                  <a:pt x="4854680" y="330199"/>
                </a:lnTo>
                <a:lnTo>
                  <a:pt x="4793230" y="292099"/>
                </a:lnTo>
                <a:lnTo>
                  <a:pt x="4754154" y="253999"/>
                </a:lnTo>
                <a:lnTo>
                  <a:pt x="4740461" y="241299"/>
                </a:lnTo>
                <a:close/>
              </a:path>
              <a:path w="11099165" h="6451600">
                <a:moveTo>
                  <a:pt x="1270252" y="1130299"/>
                </a:moveTo>
                <a:lnTo>
                  <a:pt x="1055126" y="1130299"/>
                </a:lnTo>
                <a:lnTo>
                  <a:pt x="1110709" y="1142999"/>
                </a:lnTo>
                <a:lnTo>
                  <a:pt x="1165016" y="1168399"/>
                </a:lnTo>
                <a:lnTo>
                  <a:pt x="1231623" y="1193799"/>
                </a:lnTo>
                <a:lnTo>
                  <a:pt x="1005429" y="1193799"/>
                </a:lnTo>
                <a:lnTo>
                  <a:pt x="1034680" y="1231899"/>
                </a:lnTo>
                <a:lnTo>
                  <a:pt x="968185" y="1231899"/>
                </a:lnTo>
                <a:lnTo>
                  <a:pt x="934020" y="1257299"/>
                </a:lnTo>
                <a:lnTo>
                  <a:pt x="994781" y="1333499"/>
                </a:lnTo>
                <a:lnTo>
                  <a:pt x="1067011" y="1409699"/>
                </a:lnTo>
                <a:lnTo>
                  <a:pt x="1222646" y="1511299"/>
                </a:lnTo>
                <a:lnTo>
                  <a:pt x="1270252" y="1130299"/>
                </a:lnTo>
                <a:close/>
              </a:path>
              <a:path w="11099165" h="6451600">
                <a:moveTo>
                  <a:pt x="1087882" y="1155699"/>
                </a:moveTo>
                <a:lnTo>
                  <a:pt x="1055126" y="1193799"/>
                </a:lnTo>
                <a:lnTo>
                  <a:pt x="1156009" y="1193799"/>
                </a:lnTo>
                <a:lnTo>
                  <a:pt x="1087882" y="1155699"/>
                </a:lnTo>
                <a:close/>
              </a:path>
              <a:path w="11099165" h="6451600">
                <a:moveTo>
                  <a:pt x="1286121" y="1003299"/>
                </a:moveTo>
                <a:lnTo>
                  <a:pt x="774596" y="1003299"/>
                </a:lnTo>
                <a:lnTo>
                  <a:pt x="899572" y="1092199"/>
                </a:lnTo>
                <a:lnTo>
                  <a:pt x="908843" y="1142999"/>
                </a:lnTo>
                <a:lnTo>
                  <a:pt x="978671" y="1168399"/>
                </a:lnTo>
                <a:lnTo>
                  <a:pt x="960596" y="1092199"/>
                </a:lnTo>
                <a:lnTo>
                  <a:pt x="1275013" y="1092199"/>
                </a:lnTo>
                <a:lnTo>
                  <a:pt x="1286121" y="1003299"/>
                </a:lnTo>
                <a:close/>
              </a:path>
              <a:path w="11099165" h="6451600">
                <a:moveTo>
                  <a:pt x="1275013" y="1092199"/>
                </a:moveTo>
                <a:lnTo>
                  <a:pt x="960596" y="1092199"/>
                </a:lnTo>
                <a:lnTo>
                  <a:pt x="994781" y="1142999"/>
                </a:lnTo>
                <a:lnTo>
                  <a:pt x="1055126" y="1130299"/>
                </a:lnTo>
                <a:lnTo>
                  <a:pt x="1270252" y="1130299"/>
                </a:lnTo>
                <a:lnTo>
                  <a:pt x="1275013" y="1092199"/>
                </a:lnTo>
                <a:close/>
              </a:path>
              <a:path w="11099165" h="6451600">
                <a:moveTo>
                  <a:pt x="630653" y="787399"/>
                </a:moveTo>
                <a:lnTo>
                  <a:pt x="297366" y="787399"/>
                </a:lnTo>
                <a:lnTo>
                  <a:pt x="0" y="888999"/>
                </a:lnTo>
                <a:lnTo>
                  <a:pt x="0" y="1130299"/>
                </a:lnTo>
                <a:lnTo>
                  <a:pt x="194730" y="1092199"/>
                </a:lnTo>
                <a:lnTo>
                  <a:pt x="129816" y="1054099"/>
                </a:lnTo>
                <a:lnTo>
                  <a:pt x="190090" y="1054099"/>
                </a:lnTo>
                <a:lnTo>
                  <a:pt x="208641" y="990599"/>
                </a:lnTo>
                <a:lnTo>
                  <a:pt x="332297" y="990599"/>
                </a:lnTo>
                <a:lnTo>
                  <a:pt x="347752" y="965199"/>
                </a:lnTo>
                <a:lnTo>
                  <a:pt x="1290881" y="965199"/>
                </a:lnTo>
                <a:lnTo>
                  <a:pt x="1294055" y="939799"/>
                </a:lnTo>
                <a:lnTo>
                  <a:pt x="1142432" y="888999"/>
                </a:lnTo>
                <a:lnTo>
                  <a:pt x="875478" y="825499"/>
                </a:lnTo>
                <a:lnTo>
                  <a:pt x="630653" y="825499"/>
                </a:lnTo>
                <a:lnTo>
                  <a:pt x="630653" y="787399"/>
                </a:lnTo>
                <a:close/>
              </a:path>
              <a:path w="11099165" h="6451600">
                <a:moveTo>
                  <a:pt x="1290881" y="965199"/>
                </a:moveTo>
                <a:lnTo>
                  <a:pt x="562405" y="965199"/>
                </a:lnTo>
                <a:lnTo>
                  <a:pt x="704808" y="990599"/>
                </a:lnTo>
                <a:lnTo>
                  <a:pt x="718719" y="1028699"/>
                </a:lnTo>
                <a:lnTo>
                  <a:pt x="774596" y="1003299"/>
                </a:lnTo>
                <a:lnTo>
                  <a:pt x="1286121" y="1003299"/>
                </a:lnTo>
                <a:lnTo>
                  <a:pt x="1290881" y="965199"/>
                </a:lnTo>
                <a:close/>
              </a:path>
              <a:path w="11099165" h="6451600">
                <a:moveTo>
                  <a:pt x="332297" y="990599"/>
                </a:moveTo>
                <a:lnTo>
                  <a:pt x="208641" y="990599"/>
                </a:lnTo>
                <a:lnTo>
                  <a:pt x="268926" y="1015999"/>
                </a:lnTo>
                <a:lnTo>
                  <a:pt x="324570" y="1003299"/>
                </a:lnTo>
                <a:lnTo>
                  <a:pt x="332297" y="990599"/>
                </a:lnTo>
                <a:close/>
              </a:path>
              <a:path w="11099165" h="6451600">
                <a:moveTo>
                  <a:pt x="5891443" y="0"/>
                </a:moveTo>
                <a:lnTo>
                  <a:pt x="5782475" y="0"/>
                </a:lnTo>
                <a:lnTo>
                  <a:pt x="5752560" y="12699"/>
                </a:lnTo>
                <a:lnTo>
                  <a:pt x="5728410" y="38099"/>
                </a:lnTo>
                <a:lnTo>
                  <a:pt x="5737404" y="101599"/>
                </a:lnTo>
                <a:lnTo>
                  <a:pt x="5758347" y="152399"/>
                </a:lnTo>
                <a:lnTo>
                  <a:pt x="5770038" y="165099"/>
                </a:lnTo>
                <a:lnTo>
                  <a:pt x="5867000" y="165099"/>
                </a:lnTo>
                <a:lnTo>
                  <a:pt x="5880120" y="177799"/>
                </a:lnTo>
                <a:lnTo>
                  <a:pt x="5883899" y="203199"/>
                </a:lnTo>
                <a:lnTo>
                  <a:pt x="5871297" y="215899"/>
                </a:lnTo>
                <a:lnTo>
                  <a:pt x="5835269" y="241299"/>
                </a:lnTo>
                <a:lnTo>
                  <a:pt x="5783823" y="253999"/>
                </a:lnTo>
                <a:lnTo>
                  <a:pt x="5724965" y="253999"/>
                </a:lnTo>
                <a:lnTo>
                  <a:pt x="5666701" y="266699"/>
                </a:lnTo>
                <a:lnTo>
                  <a:pt x="5579364" y="266699"/>
                </a:lnTo>
                <a:lnTo>
                  <a:pt x="5532490" y="279399"/>
                </a:lnTo>
                <a:lnTo>
                  <a:pt x="5479554" y="292099"/>
                </a:lnTo>
                <a:lnTo>
                  <a:pt x="5368057" y="317499"/>
                </a:lnTo>
                <a:lnTo>
                  <a:pt x="5315777" y="330199"/>
                </a:lnTo>
                <a:lnTo>
                  <a:pt x="5269994" y="342899"/>
                </a:lnTo>
                <a:lnTo>
                  <a:pt x="5233851" y="355599"/>
                </a:lnTo>
                <a:lnTo>
                  <a:pt x="5170209" y="368299"/>
                </a:lnTo>
                <a:lnTo>
                  <a:pt x="5109177" y="368299"/>
                </a:lnTo>
                <a:lnTo>
                  <a:pt x="5063949" y="380999"/>
                </a:lnTo>
                <a:lnTo>
                  <a:pt x="5047719" y="380999"/>
                </a:lnTo>
                <a:lnTo>
                  <a:pt x="5041039" y="393699"/>
                </a:lnTo>
                <a:lnTo>
                  <a:pt x="5020971" y="406399"/>
                </a:lnTo>
                <a:lnTo>
                  <a:pt x="4995469" y="406399"/>
                </a:lnTo>
                <a:lnTo>
                  <a:pt x="4972490" y="419099"/>
                </a:lnTo>
                <a:lnTo>
                  <a:pt x="4964851" y="431799"/>
                </a:lnTo>
                <a:lnTo>
                  <a:pt x="4973889" y="444499"/>
                </a:lnTo>
                <a:lnTo>
                  <a:pt x="4990361" y="482599"/>
                </a:lnTo>
                <a:lnTo>
                  <a:pt x="5005023" y="533399"/>
                </a:lnTo>
                <a:lnTo>
                  <a:pt x="5022967" y="571499"/>
                </a:lnTo>
                <a:lnTo>
                  <a:pt x="5049822" y="596899"/>
                </a:lnTo>
                <a:lnTo>
                  <a:pt x="5077159" y="609599"/>
                </a:lnTo>
                <a:lnTo>
                  <a:pt x="5096544" y="622299"/>
                </a:lnTo>
                <a:lnTo>
                  <a:pt x="5119926" y="634999"/>
                </a:lnTo>
                <a:lnTo>
                  <a:pt x="5157739" y="673099"/>
                </a:lnTo>
                <a:lnTo>
                  <a:pt x="5199281" y="698499"/>
                </a:lnTo>
                <a:lnTo>
                  <a:pt x="5233851" y="749299"/>
                </a:lnTo>
                <a:lnTo>
                  <a:pt x="5244764" y="787399"/>
                </a:lnTo>
                <a:lnTo>
                  <a:pt x="5230601" y="812799"/>
                </a:lnTo>
                <a:lnTo>
                  <a:pt x="5203554" y="850899"/>
                </a:lnTo>
                <a:lnTo>
                  <a:pt x="5175816" y="863599"/>
                </a:lnTo>
                <a:lnTo>
                  <a:pt x="5153527" y="876299"/>
                </a:lnTo>
                <a:lnTo>
                  <a:pt x="5123041" y="901699"/>
                </a:lnTo>
                <a:lnTo>
                  <a:pt x="5081283" y="914399"/>
                </a:lnTo>
                <a:lnTo>
                  <a:pt x="5025177" y="927099"/>
                </a:lnTo>
                <a:lnTo>
                  <a:pt x="4951649" y="952499"/>
                </a:lnTo>
                <a:lnTo>
                  <a:pt x="11098859" y="952499"/>
                </a:lnTo>
                <a:lnTo>
                  <a:pt x="11098884" y="596899"/>
                </a:lnTo>
                <a:lnTo>
                  <a:pt x="8375705" y="596899"/>
                </a:lnTo>
                <a:lnTo>
                  <a:pt x="8173686" y="533399"/>
                </a:lnTo>
                <a:lnTo>
                  <a:pt x="8130600" y="520699"/>
                </a:lnTo>
                <a:lnTo>
                  <a:pt x="6979697" y="520699"/>
                </a:lnTo>
                <a:lnTo>
                  <a:pt x="6929208" y="507999"/>
                </a:lnTo>
                <a:lnTo>
                  <a:pt x="6886904" y="507999"/>
                </a:lnTo>
                <a:lnTo>
                  <a:pt x="6854546" y="482599"/>
                </a:lnTo>
                <a:lnTo>
                  <a:pt x="6833897" y="469899"/>
                </a:lnTo>
                <a:lnTo>
                  <a:pt x="6826719" y="431799"/>
                </a:lnTo>
                <a:lnTo>
                  <a:pt x="6834772" y="406399"/>
                </a:lnTo>
                <a:lnTo>
                  <a:pt x="6844701" y="380999"/>
                </a:lnTo>
                <a:lnTo>
                  <a:pt x="6842414" y="355599"/>
                </a:lnTo>
                <a:lnTo>
                  <a:pt x="6828573" y="342899"/>
                </a:lnTo>
                <a:lnTo>
                  <a:pt x="6803840" y="330199"/>
                </a:lnTo>
                <a:lnTo>
                  <a:pt x="6768878" y="317499"/>
                </a:lnTo>
                <a:lnTo>
                  <a:pt x="6724347" y="292099"/>
                </a:lnTo>
                <a:lnTo>
                  <a:pt x="6670910" y="266699"/>
                </a:lnTo>
                <a:lnTo>
                  <a:pt x="6621655" y="228599"/>
                </a:lnTo>
                <a:lnTo>
                  <a:pt x="6574674" y="215899"/>
                </a:lnTo>
                <a:lnTo>
                  <a:pt x="6081792" y="215899"/>
                </a:lnTo>
                <a:lnTo>
                  <a:pt x="6049939" y="190499"/>
                </a:lnTo>
                <a:lnTo>
                  <a:pt x="6021630" y="165099"/>
                </a:lnTo>
                <a:lnTo>
                  <a:pt x="5997761" y="126999"/>
                </a:lnTo>
                <a:lnTo>
                  <a:pt x="5965115" y="63499"/>
                </a:lnTo>
                <a:lnTo>
                  <a:pt x="5929176" y="25399"/>
                </a:lnTo>
                <a:lnTo>
                  <a:pt x="5891443" y="0"/>
                </a:lnTo>
                <a:close/>
              </a:path>
              <a:path w="11099165" h="6451600">
                <a:moveTo>
                  <a:pt x="9790006" y="368299"/>
                </a:moveTo>
                <a:lnTo>
                  <a:pt x="9741912" y="368299"/>
                </a:lnTo>
                <a:lnTo>
                  <a:pt x="9700292" y="380999"/>
                </a:lnTo>
                <a:lnTo>
                  <a:pt x="9663420" y="380999"/>
                </a:lnTo>
                <a:lnTo>
                  <a:pt x="9629572" y="393699"/>
                </a:lnTo>
                <a:lnTo>
                  <a:pt x="9597023" y="419099"/>
                </a:lnTo>
                <a:lnTo>
                  <a:pt x="9564048" y="431799"/>
                </a:lnTo>
                <a:lnTo>
                  <a:pt x="9528923" y="457199"/>
                </a:lnTo>
                <a:lnTo>
                  <a:pt x="9489922" y="482599"/>
                </a:lnTo>
                <a:lnTo>
                  <a:pt x="9445322" y="507999"/>
                </a:lnTo>
                <a:lnTo>
                  <a:pt x="9377894" y="533399"/>
                </a:lnTo>
                <a:lnTo>
                  <a:pt x="9338203" y="546099"/>
                </a:lnTo>
                <a:lnTo>
                  <a:pt x="9295075" y="558799"/>
                </a:lnTo>
                <a:lnTo>
                  <a:pt x="9248921" y="558799"/>
                </a:lnTo>
                <a:lnTo>
                  <a:pt x="9200151" y="571499"/>
                </a:lnTo>
                <a:lnTo>
                  <a:pt x="8987133" y="571499"/>
                </a:lnTo>
                <a:lnTo>
                  <a:pt x="8931448" y="584199"/>
                </a:lnTo>
                <a:lnTo>
                  <a:pt x="8658978" y="584199"/>
                </a:lnTo>
                <a:lnTo>
                  <a:pt x="8608551" y="596899"/>
                </a:lnTo>
                <a:lnTo>
                  <a:pt x="11098884" y="596899"/>
                </a:lnTo>
                <a:lnTo>
                  <a:pt x="11098888" y="533399"/>
                </a:lnTo>
                <a:lnTo>
                  <a:pt x="10561004" y="495299"/>
                </a:lnTo>
                <a:lnTo>
                  <a:pt x="10258128" y="469899"/>
                </a:lnTo>
                <a:lnTo>
                  <a:pt x="10079038" y="444499"/>
                </a:lnTo>
                <a:lnTo>
                  <a:pt x="9912511" y="393699"/>
                </a:lnTo>
                <a:lnTo>
                  <a:pt x="9846297" y="380999"/>
                </a:lnTo>
                <a:lnTo>
                  <a:pt x="9790006" y="368299"/>
                </a:lnTo>
                <a:close/>
              </a:path>
              <a:path w="11099165" h="6451600">
                <a:moveTo>
                  <a:pt x="8085093" y="507999"/>
                </a:moveTo>
                <a:lnTo>
                  <a:pt x="7036609" y="507999"/>
                </a:lnTo>
                <a:lnTo>
                  <a:pt x="6979697" y="520699"/>
                </a:lnTo>
                <a:lnTo>
                  <a:pt x="8130600" y="520699"/>
                </a:lnTo>
                <a:lnTo>
                  <a:pt x="8085093" y="507999"/>
                </a:lnTo>
                <a:close/>
              </a:path>
              <a:path w="11099165" h="6451600">
                <a:moveTo>
                  <a:pt x="7865800" y="469899"/>
                </a:moveTo>
                <a:lnTo>
                  <a:pt x="7303824" y="469899"/>
                </a:lnTo>
                <a:lnTo>
                  <a:pt x="7256524" y="482599"/>
                </a:lnTo>
                <a:lnTo>
                  <a:pt x="7212327" y="482599"/>
                </a:lnTo>
                <a:lnTo>
                  <a:pt x="7171197" y="495299"/>
                </a:lnTo>
                <a:lnTo>
                  <a:pt x="7097990" y="495299"/>
                </a:lnTo>
                <a:lnTo>
                  <a:pt x="7065840" y="507999"/>
                </a:lnTo>
                <a:lnTo>
                  <a:pt x="8036514" y="507999"/>
                </a:lnTo>
                <a:lnTo>
                  <a:pt x="7984207" y="495299"/>
                </a:lnTo>
                <a:lnTo>
                  <a:pt x="7927521" y="482599"/>
                </a:lnTo>
                <a:lnTo>
                  <a:pt x="7865800" y="469899"/>
                </a:lnTo>
                <a:close/>
              </a:path>
              <a:path w="11099165" h="6451600">
                <a:moveTo>
                  <a:pt x="7588175" y="457199"/>
                </a:moveTo>
                <a:lnTo>
                  <a:pt x="7524803" y="457199"/>
                </a:lnTo>
                <a:lnTo>
                  <a:pt x="7464718" y="469899"/>
                </a:lnTo>
                <a:lnTo>
                  <a:pt x="7654873" y="469899"/>
                </a:lnTo>
                <a:lnTo>
                  <a:pt x="7588175" y="457199"/>
                </a:lnTo>
                <a:close/>
              </a:path>
              <a:path w="11099165" h="6451600">
                <a:moveTo>
                  <a:pt x="6529757" y="203199"/>
                </a:moveTo>
                <a:lnTo>
                  <a:pt x="6189647" y="203199"/>
                </a:lnTo>
                <a:lnTo>
                  <a:pt x="6152543" y="215899"/>
                </a:lnTo>
                <a:lnTo>
                  <a:pt x="6574674" y="215899"/>
                </a:lnTo>
                <a:lnTo>
                  <a:pt x="6529757" y="203199"/>
                </a:lnTo>
                <a:close/>
              </a:path>
              <a:path w="11099165" h="6451600">
                <a:moveTo>
                  <a:pt x="6297121" y="190499"/>
                </a:moveTo>
                <a:lnTo>
                  <a:pt x="6262833" y="190499"/>
                </a:lnTo>
                <a:lnTo>
                  <a:pt x="6226710" y="203199"/>
                </a:lnTo>
                <a:lnTo>
                  <a:pt x="6328677" y="203199"/>
                </a:lnTo>
                <a:lnTo>
                  <a:pt x="6297121" y="190499"/>
                </a:lnTo>
                <a:close/>
              </a:path>
            </a:pathLst>
          </a:custGeom>
          <a:solidFill>
            <a:srgbClr val="F6EDE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185" y="804164"/>
            <a:ext cx="1292733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8185" y="4623943"/>
            <a:ext cx="1292733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83658" y="18696814"/>
            <a:ext cx="459638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8185" y="18696814"/>
            <a:ext cx="330365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41864" y="18696814"/>
            <a:ext cx="330365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8071" y="8526683"/>
            <a:ext cx="72263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95" dirty="0">
                <a:solidFill>
                  <a:srgbClr val="FFFFFF"/>
                </a:solidFill>
                <a:latin typeface="Montserrat"/>
                <a:cs typeface="Montserrat"/>
              </a:rPr>
              <a:t>BRASIL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105" y="9459785"/>
            <a:ext cx="54927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85" dirty="0">
                <a:solidFill>
                  <a:srgbClr val="FFFFFF"/>
                </a:solidFill>
                <a:latin typeface="Montserrat"/>
                <a:cs typeface="Montserrat"/>
              </a:rPr>
              <a:t>PERÚ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73" y="8735642"/>
            <a:ext cx="98107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95" dirty="0">
                <a:solidFill>
                  <a:srgbClr val="FFFFFF"/>
                </a:solidFill>
                <a:latin typeface="Montserrat"/>
                <a:cs typeface="Montserrat"/>
              </a:rPr>
              <a:t>ECUADOR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8328" y="5490212"/>
            <a:ext cx="116395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90" dirty="0">
                <a:solidFill>
                  <a:srgbClr val="FFFFFF"/>
                </a:solidFill>
                <a:latin typeface="Montserrat"/>
                <a:cs typeface="Montserrat"/>
              </a:rPr>
              <a:t>VENEZUELA</a:t>
            </a:r>
            <a:endParaRPr sz="1250"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51679"/>
            <a:ext cx="14360057" cy="54775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037219" y="3156863"/>
            <a:ext cx="186055" cy="46990"/>
          </a:xfrm>
          <a:custGeom>
            <a:avLst/>
            <a:gdLst/>
            <a:ahLst/>
            <a:cxnLst/>
            <a:rect l="l" t="t" r="r" b="b"/>
            <a:pathLst>
              <a:path w="186054" h="46989">
                <a:moveTo>
                  <a:pt x="185990" y="678"/>
                </a:moveTo>
                <a:lnTo>
                  <a:pt x="182390" y="18503"/>
                </a:lnTo>
                <a:lnTo>
                  <a:pt x="172575" y="33060"/>
                </a:lnTo>
                <a:lnTo>
                  <a:pt x="158018" y="42875"/>
                </a:lnTo>
                <a:lnTo>
                  <a:pt x="140194" y="46474"/>
                </a:lnTo>
                <a:lnTo>
                  <a:pt x="137397" y="46474"/>
                </a:lnTo>
                <a:lnTo>
                  <a:pt x="119567" y="42875"/>
                </a:lnTo>
                <a:lnTo>
                  <a:pt x="105007" y="33060"/>
                </a:lnTo>
                <a:lnTo>
                  <a:pt x="95191" y="18503"/>
                </a:lnTo>
                <a:lnTo>
                  <a:pt x="91591" y="678"/>
                </a:lnTo>
                <a:lnTo>
                  <a:pt x="91591" y="0"/>
                </a:lnTo>
                <a:lnTo>
                  <a:pt x="87993" y="17824"/>
                </a:lnTo>
                <a:lnTo>
                  <a:pt x="78181" y="32381"/>
                </a:lnTo>
                <a:lnTo>
                  <a:pt x="63624" y="42196"/>
                </a:lnTo>
                <a:lnTo>
                  <a:pt x="45795" y="45795"/>
                </a:lnTo>
                <a:lnTo>
                  <a:pt x="27971" y="42196"/>
                </a:lnTo>
                <a:lnTo>
                  <a:pt x="13414" y="32381"/>
                </a:lnTo>
                <a:lnTo>
                  <a:pt x="3599" y="17824"/>
                </a:lnTo>
                <a:lnTo>
                  <a:pt x="0" y="0"/>
                </a:lnTo>
              </a:path>
            </a:pathLst>
          </a:custGeom>
          <a:ln w="10131">
            <a:solidFill>
              <a:srgbClr val="06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7" y="13320346"/>
            <a:ext cx="1692770" cy="169251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2088468"/>
            <a:ext cx="14360525" cy="9694545"/>
            <a:chOff x="0" y="2088468"/>
            <a:chExt cx="14360525" cy="9694545"/>
          </a:xfrm>
        </p:grpSpPr>
        <p:sp>
          <p:nvSpPr>
            <p:cNvPr id="10" name="object 10"/>
            <p:cNvSpPr/>
            <p:nvPr/>
          </p:nvSpPr>
          <p:spPr>
            <a:xfrm>
              <a:off x="0" y="11234688"/>
              <a:ext cx="6714490" cy="548005"/>
            </a:xfrm>
            <a:custGeom>
              <a:avLst/>
              <a:gdLst/>
              <a:ahLst/>
              <a:cxnLst/>
              <a:rect l="l" t="t" r="r" b="b"/>
              <a:pathLst>
                <a:path w="6714490" h="548004">
                  <a:moveTo>
                    <a:pt x="6714105" y="0"/>
                  </a:moveTo>
                  <a:lnTo>
                    <a:pt x="0" y="0"/>
                  </a:lnTo>
                  <a:lnTo>
                    <a:pt x="0" y="547757"/>
                  </a:lnTo>
                  <a:lnTo>
                    <a:pt x="6714105" y="547757"/>
                  </a:lnTo>
                  <a:lnTo>
                    <a:pt x="6714105" y="0"/>
                  </a:lnTo>
                  <a:close/>
                </a:path>
              </a:pathLst>
            </a:custGeom>
            <a:solidFill>
              <a:srgbClr val="02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4105" y="11234688"/>
              <a:ext cx="7645950" cy="5477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60" y="4206969"/>
              <a:ext cx="7022726" cy="54450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2424" y="4377943"/>
              <a:ext cx="7198995" cy="4981575"/>
            </a:xfrm>
            <a:custGeom>
              <a:avLst/>
              <a:gdLst/>
              <a:ahLst/>
              <a:cxnLst/>
              <a:rect l="l" t="t" r="r" b="b"/>
              <a:pathLst>
                <a:path w="7198995" h="4981575">
                  <a:moveTo>
                    <a:pt x="1576336" y="3343046"/>
                  </a:moveTo>
                  <a:lnTo>
                    <a:pt x="1572031" y="3295142"/>
                  </a:lnTo>
                  <a:lnTo>
                    <a:pt x="1559661" y="3250044"/>
                  </a:lnTo>
                  <a:lnTo>
                    <a:pt x="1539951" y="3208528"/>
                  </a:lnTo>
                  <a:lnTo>
                    <a:pt x="1513649" y="3171342"/>
                  </a:lnTo>
                  <a:lnTo>
                    <a:pt x="1481531" y="3139224"/>
                  </a:lnTo>
                  <a:lnTo>
                    <a:pt x="1444345" y="3112922"/>
                  </a:lnTo>
                  <a:lnTo>
                    <a:pt x="1402829" y="3093212"/>
                  </a:lnTo>
                  <a:lnTo>
                    <a:pt x="1357744" y="3080842"/>
                  </a:lnTo>
                  <a:lnTo>
                    <a:pt x="1309839" y="3076537"/>
                  </a:lnTo>
                  <a:lnTo>
                    <a:pt x="1261935" y="3080842"/>
                  </a:lnTo>
                  <a:lnTo>
                    <a:pt x="1216850" y="3093212"/>
                  </a:lnTo>
                  <a:lnTo>
                    <a:pt x="1175334" y="3112922"/>
                  </a:lnTo>
                  <a:lnTo>
                    <a:pt x="1138135" y="3139224"/>
                  </a:lnTo>
                  <a:lnTo>
                    <a:pt x="1106017" y="3171342"/>
                  </a:lnTo>
                  <a:lnTo>
                    <a:pt x="1079728" y="3208528"/>
                  </a:lnTo>
                  <a:lnTo>
                    <a:pt x="1060018" y="3250044"/>
                  </a:lnTo>
                  <a:lnTo>
                    <a:pt x="1057224" y="3260179"/>
                  </a:lnTo>
                  <a:lnTo>
                    <a:pt x="1051712" y="3249498"/>
                  </a:lnTo>
                  <a:lnTo>
                    <a:pt x="1017435" y="3215208"/>
                  </a:lnTo>
                  <a:lnTo>
                    <a:pt x="973950" y="3192729"/>
                  </a:lnTo>
                  <a:lnTo>
                    <a:pt x="923899" y="3184652"/>
                  </a:lnTo>
                  <a:lnTo>
                    <a:pt x="873836" y="3192729"/>
                  </a:lnTo>
                  <a:lnTo>
                    <a:pt x="830351" y="3215208"/>
                  </a:lnTo>
                  <a:lnTo>
                    <a:pt x="796061" y="3249498"/>
                  </a:lnTo>
                  <a:lnTo>
                    <a:pt x="794715" y="3252101"/>
                  </a:lnTo>
                  <a:lnTo>
                    <a:pt x="794156" y="3250044"/>
                  </a:lnTo>
                  <a:lnTo>
                    <a:pt x="774446" y="3208528"/>
                  </a:lnTo>
                  <a:lnTo>
                    <a:pt x="748157" y="3171342"/>
                  </a:lnTo>
                  <a:lnTo>
                    <a:pt x="716038" y="3139224"/>
                  </a:lnTo>
                  <a:lnTo>
                    <a:pt x="678840" y="3112922"/>
                  </a:lnTo>
                  <a:lnTo>
                    <a:pt x="637324" y="3093212"/>
                  </a:lnTo>
                  <a:lnTo>
                    <a:pt x="592239" y="3080842"/>
                  </a:lnTo>
                  <a:lnTo>
                    <a:pt x="544334" y="3076537"/>
                  </a:lnTo>
                  <a:lnTo>
                    <a:pt x="496443" y="3080842"/>
                  </a:lnTo>
                  <a:lnTo>
                    <a:pt x="451345" y="3093212"/>
                  </a:lnTo>
                  <a:lnTo>
                    <a:pt x="409829" y="3112922"/>
                  </a:lnTo>
                  <a:lnTo>
                    <a:pt x="372643" y="3139224"/>
                  </a:lnTo>
                  <a:lnTo>
                    <a:pt x="340525" y="3171342"/>
                  </a:lnTo>
                  <a:lnTo>
                    <a:pt x="314223" y="3208528"/>
                  </a:lnTo>
                  <a:lnTo>
                    <a:pt x="294513" y="3250044"/>
                  </a:lnTo>
                  <a:lnTo>
                    <a:pt x="291731" y="3260166"/>
                  </a:lnTo>
                  <a:lnTo>
                    <a:pt x="286219" y="3249498"/>
                  </a:lnTo>
                  <a:lnTo>
                    <a:pt x="251929" y="3215208"/>
                  </a:lnTo>
                  <a:lnTo>
                    <a:pt x="208457" y="3192729"/>
                  </a:lnTo>
                  <a:lnTo>
                    <a:pt x="158394" y="3184652"/>
                  </a:lnTo>
                  <a:lnTo>
                    <a:pt x="108331" y="3192729"/>
                  </a:lnTo>
                  <a:lnTo>
                    <a:pt x="64846" y="3215208"/>
                  </a:lnTo>
                  <a:lnTo>
                    <a:pt x="30568" y="3249498"/>
                  </a:lnTo>
                  <a:lnTo>
                    <a:pt x="8077" y="3292970"/>
                  </a:lnTo>
                  <a:lnTo>
                    <a:pt x="0" y="3343046"/>
                  </a:lnTo>
                  <a:lnTo>
                    <a:pt x="277837" y="3343046"/>
                  </a:lnTo>
                  <a:lnTo>
                    <a:pt x="316776" y="3343046"/>
                  </a:lnTo>
                  <a:lnTo>
                    <a:pt x="765505" y="3343046"/>
                  </a:lnTo>
                  <a:lnTo>
                    <a:pt x="810831" y="3343046"/>
                  </a:lnTo>
                  <a:lnTo>
                    <a:pt x="1043343" y="3343046"/>
                  </a:lnTo>
                  <a:lnTo>
                    <a:pt x="1082281" y="3343046"/>
                  </a:lnTo>
                  <a:lnTo>
                    <a:pt x="1576336" y="3343046"/>
                  </a:lnTo>
                  <a:close/>
                </a:path>
                <a:path w="7198995" h="4981575">
                  <a:moveTo>
                    <a:pt x="2152370" y="1200861"/>
                  </a:moveTo>
                  <a:lnTo>
                    <a:pt x="2149271" y="1154912"/>
                  </a:lnTo>
                  <a:lnTo>
                    <a:pt x="2140267" y="1110830"/>
                  </a:lnTo>
                  <a:lnTo>
                    <a:pt x="2125751" y="1069035"/>
                  </a:lnTo>
                  <a:lnTo>
                    <a:pt x="2106130" y="1029931"/>
                  </a:lnTo>
                  <a:lnTo>
                    <a:pt x="2081796" y="993914"/>
                  </a:lnTo>
                  <a:lnTo>
                    <a:pt x="2053170" y="961390"/>
                  </a:lnTo>
                  <a:lnTo>
                    <a:pt x="2020646" y="932751"/>
                  </a:lnTo>
                  <a:lnTo>
                    <a:pt x="1984629" y="908431"/>
                  </a:lnTo>
                  <a:lnTo>
                    <a:pt x="1945525" y="888809"/>
                  </a:lnTo>
                  <a:lnTo>
                    <a:pt x="1903730" y="874280"/>
                  </a:lnTo>
                  <a:lnTo>
                    <a:pt x="1859648" y="865276"/>
                  </a:lnTo>
                  <a:lnTo>
                    <a:pt x="1813687" y="862190"/>
                  </a:lnTo>
                  <a:lnTo>
                    <a:pt x="1767738" y="865276"/>
                  </a:lnTo>
                  <a:lnTo>
                    <a:pt x="1723656" y="874280"/>
                  </a:lnTo>
                  <a:lnTo>
                    <a:pt x="1681861" y="888809"/>
                  </a:lnTo>
                  <a:lnTo>
                    <a:pt x="1642757" y="908431"/>
                  </a:lnTo>
                  <a:lnTo>
                    <a:pt x="1606740" y="932751"/>
                  </a:lnTo>
                  <a:lnTo>
                    <a:pt x="1574215" y="961390"/>
                  </a:lnTo>
                  <a:lnTo>
                    <a:pt x="1545577" y="993914"/>
                  </a:lnTo>
                  <a:lnTo>
                    <a:pt x="1536153" y="1007859"/>
                  </a:lnTo>
                  <a:lnTo>
                    <a:pt x="1531289" y="1002169"/>
                  </a:lnTo>
                  <a:lnTo>
                    <a:pt x="1498549" y="974077"/>
                  </a:lnTo>
                  <a:lnTo>
                    <a:pt x="1461731" y="951230"/>
                  </a:lnTo>
                  <a:lnTo>
                    <a:pt x="1421409" y="934186"/>
                  </a:lnTo>
                  <a:lnTo>
                    <a:pt x="1378165" y="923531"/>
                  </a:lnTo>
                  <a:lnTo>
                    <a:pt x="1332585" y="919861"/>
                  </a:lnTo>
                  <a:lnTo>
                    <a:pt x="1287005" y="923531"/>
                  </a:lnTo>
                  <a:lnTo>
                    <a:pt x="1243774" y="934186"/>
                  </a:lnTo>
                  <a:lnTo>
                    <a:pt x="1203452" y="951230"/>
                  </a:lnTo>
                  <a:lnTo>
                    <a:pt x="1166634" y="974077"/>
                  </a:lnTo>
                  <a:lnTo>
                    <a:pt x="1133894" y="1002169"/>
                  </a:lnTo>
                  <a:lnTo>
                    <a:pt x="1105801" y="1034910"/>
                  </a:lnTo>
                  <a:lnTo>
                    <a:pt x="1086218" y="1066469"/>
                  </a:lnTo>
                  <a:lnTo>
                    <a:pt x="1067854" y="1048092"/>
                  </a:lnTo>
                  <a:lnTo>
                    <a:pt x="1031494" y="1024978"/>
                  </a:lnTo>
                  <a:lnTo>
                    <a:pt x="990282" y="1010246"/>
                  </a:lnTo>
                  <a:lnTo>
                    <a:pt x="945400" y="1005078"/>
                  </a:lnTo>
                  <a:lnTo>
                    <a:pt x="900506" y="1010246"/>
                  </a:lnTo>
                  <a:lnTo>
                    <a:pt x="859294" y="1024978"/>
                  </a:lnTo>
                  <a:lnTo>
                    <a:pt x="822947" y="1048092"/>
                  </a:lnTo>
                  <a:lnTo>
                    <a:pt x="792632" y="1078407"/>
                  </a:lnTo>
                  <a:lnTo>
                    <a:pt x="769518" y="1114767"/>
                  </a:lnTo>
                  <a:lnTo>
                    <a:pt x="754786" y="1155979"/>
                  </a:lnTo>
                  <a:lnTo>
                    <a:pt x="749617" y="1200861"/>
                  </a:lnTo>
                  <a:lnTo>
                    <a:pt x="1051585" y="1200861"/>
                  </a:lnTo>
                  <a:lnTo>
                    <a:pt x="1141183" y="1200861"/>
                  </a:lnTo>
                  <a:lnTo>
                    <a:pt x="1475016" y="1200861"/>
                  </a:lnTo>
                  <a:lnTo>
                    <a:pt x="1613598" y="1200861"/>
                  </a:lnTo>
                  <a:lnTo>
                    <a:pt x="2152370" y="1200861"/>
                  </a:lnTo>
                  <a:close/>
                </a:path>
                <a:path w="7198995" h="4981575">
                  <a:moveTo>
                    <a:pt x="4046156" y="3984129"/>
                  </a:moveTo>
                  <a:lnTo>
                    <a:pt x="4038092" y="3934066"/>
                  </a:lnTo>
                  <a:lnTo>
                    <a:pt x="4015600" y="3890581"/>
                  </a:lnTo>
                  <a:lnTo>
                    <a:pt x="3981310" y="3856291"/>
                  </a:lnTo>
                  <a:lnTo>
                    <a:pt x="3937838" y="3833812"/>
                  </a:lnTo>
                  <a:lnTo>
                    <a:pt x="3887774" y="3825735"/>
                  </a:lnTo>
                  <a:lnTo>
                    <a:pt x="3837711" y="3833812"/>
                  </a:lnTo>
                  <a:lnTo>
                    <a:pt x="3794239" y="3856291"/>
                  </a:lnTo>
                  <a:lnTo>
                    <a:pt x="3759949" y="3890581"/>
                  </a:lnTo>
                  <a:lnTo>
                    <a:pt x="3754424" y="3901275"/>
                  </a:lnTo>
                  <a:lnTo>
                    <a:pt x="3751643" y="3891140"/>
                  </a:lnTo>
                  <a:lnTo>
                    <a:pt x="3731933" y="3849624"/>
                  </a:lnTo>
                  <a:lnTo>
                    <a:pt x="3705644" y="3812425"/>
                  </a:lnTo>
                  <a:lnTo>
                    <a:pt x="3673525" y="3780307"/>
                  </a:lnTo>
                  <a:lnTo>
                    <a:pt x="3636327" y="3754018"/>
                  </a:lnTo>
                  <a:lnTo>
                    <a:pt x="3594811" y="3734308"/>
                  </a:lnTo>
                  <a:lnTo>
                    <a:pt x="3549726" y="3721925"/>
                  </a:lnTo>
                  <a:lnTo>
                    <a:pt x="3501821" y="3717633"/>
                  </a:lnTo>
                  <a:lnTo>
                    <a:pt x="3453917" y="3721925"/>
                  </a:lnTo>
                  <a:lnTo>
                    <a:pt x="3408832" y="3734308"/>
                  </a:lnTo>
                  <a:lnTo>
                    <a:pt x="3367328" y="3754018"/>
                  </a:lnTo>
                  <a:lnTo>
                    <a:pt x="3330130" y="3780307"/>
                  </a:lnTo>
                  <a:lnTo>
                    <a:pt x="3298012" y="3812425"/>
                  </a:lnTo>
                  <a:lnTo>
                    <a:pt x="3271723" y="3849624"/>
                  </a:lnTo>
                  <a:lnTo>
                    <a:pt x="3252012" y="3891140"/>
                  </a:lnTo>
                  <a:lnTo>
                    <a:pt x="3251441" y="3893197"/>
                  </a:lnTo>
                  <a:lnTo>
                    <a:pt x="3250095" y="3890581"/>
                  </a:lnTo>
                  <a:lnTo>
                    <a:pt x="3215817" y="3856291"/>
                  </a:lnTo>
                  <a:lnTo>
                    <a:pt x="3172333" y="3833812"/>
                  </a:lnTo>
                  <a:lnTo>
                    <a:pt x="3122269" y="3825735"/>
                  </a:lnTo>
                  <a:lnTo>
                    <a:pt x="3072206" y="3833812"/>
                  </a:lnTo>
                  <a:lnTo>
                    <a:pt x="3028734" y="3856291"/>
                  </a:lnTo>
                  <a:lnTo>
                    <a:pt x="2994444" y="3890581"/>
                  </a:lnTo>
                  <a:lnTo>
                    <a:pt x="2988919" y="3901262"/>
                  </a:lnTo>
                  <a:lnTo>
                    <a:pt x="2986151" y="3891140"/>
                  </a:lnTo>
                  <a:lnTo>
                    <a:pt x="2966440" y="3849624"/>
                  </a:lnTo>
                  <a:lnTo>
                    <a:pt x="2940139" y="3812425"/>
                  </a:lnTo>
                  <a:lnTo>
                    <a:pt x="2908020" y="3780307"/>
                  </a:lnTo>
                  <a:lnTo>
                    <a:pt x="2870835" y="3754018"/>
                  </a:lnTo>
                  <a:lnTo>
                    <a:pt x="2829306" y="3734308"/>
                  </a:lnTo>
                  <a:lnTo>
                    <a:pt x="2784221" y="3721925"/>
                  </a:lnTo>
                  <a:lnTo>
                    <a:pt x="2736316" y="3717633"/>
                  </a:lnTo>
                  <a:lnTo>
                    <a:pt x="2688425" y="3721925"/>
                  </a:lnTo>
                  <a:lnTo>
                    <a:pt x="2643340" y="3734308"/>
                  </a:lnTo>
                  <a:lnTo>
                    <a:pt x="2601823" y="3754018"/>
                  </a:lnTo>
                  <a:lnTo>
                    <a:pt x="2564625" y="3780307"/>
                  </a:lnTo>
                  <a:lnTo>
                    <a:pt x="2532507" y="3812425"/>
                  </a:lnTo>
                  <a:lnTo>
                    <a:pt x="2506218" y="3849624"/>
                  </a:lnTo>
                  <a:lnTo>
                    <a:pt x="2486507" y="3891140"/>
                  </a:lnTo>
                  <a:lnTo>
                    <a:pt x="2474125" y="3936225"/>
                  </a:lnTo>
                  <a:lnTo>
                    <a:pt x="2469832" y="3984129"/>
                  </a:lnTo>
                  <a:lnTo>
                    <a:pt x="2963875" y="3984129"/>
                  </a:lnTo>
                  <a:lnTo>
                    <a:pt x="3002813" y="3984129"/>
                  </a:lnTo>
                  <a:lnTo>
                    <a:pt x="3235337" y="3984129"/>
                  </a:lnTo>
                  <a:lnTo>
                    <a:pt x="3280664" y="3984129"/>
                  </a:lnTo>
                  <a:lnTo>
                    <a:pt x="3729393" y="3984129"/>
                  </a:lnTo>
                  <a:lnTo>
                    <a:pt x="3768318" y="3984129"/>
                  </a:lnTo>
                  <a:lnTo>
                    <a:pt x="4046156" y="3984129"/>
                  </a:lnTo>
                  <a:close/>
                </a:path>
                <a:path w="7198995" h="4981575">
                  <a:moveTo>
                    <a:pt x="5023155" y="266496"/>
                  </a:moveTo>
                  <a:lnTo>
                    <a:pt x="5015077" y="216433"/>
                  </a:lnTo>
                  <a:lnTo>
                    <a:pt x="4992598" y="172948"/>
                  </a:lnTo>
                  <a:lnTo>
                    <a:pt x="4958308" y="138671"/>
                  </a:lnTo>
                  <a:lnTo>
                    <a:pt x="4914836" y="116179"/>
                  </a:lnTo>
                  <a:lnTo>
                    <a:pt x="4864760" y="108102"/>
                  </a:lnTo>
                  <a:lnTo>
                    <a:pt x="4814709" y="116179"/>
                  </a:lnTo>
                  <a:lnTo>
                    <a:pt x="4771225" y="138671"/>
                  </a:lnTo>
                  <a:lnTo>
                    <a:pt x="4736947" y="172948"/>
                  </a:lnTo>
                  <a:lnTo>
                    <a:pt x="4731410" y="183642"/>
                  </a:lnTo>
                  <a:lnTo>
                    <a:pt x="4728642" y="173507"/>
                  </a:lnTo>
                  <a:lnTo>
                    <a:pt x="4708931" y="131991"/>
                  </a:lnTo>
                  <a:lnTo>
                    <a:pt x="4682642" y="94792"/>
                  </a:lnTo>
                  <a:lnTo>
                    <a:pt x="4650524" y="62674"/>
                  </a:lnTo>
                  <a:lnTo>
                    <a:pt x="4613326" y="36385"/>
                  </a:lnTo>
                  <a:lnTo>
                    <a:pt x="4571809" y="16675"/>
                  </a:lnTo>
                  <a:lnTo>
                    <a:pt x="4526724" y="4292"/>
                  </a:lnTo>
                  <a:lnTo>
                    <a:pt x="4478820" y="0"/>
                  </a:lnTo>
                  <a:lnTo>
                    <a:pt x="4430915" y="4292"/>
                  </a:lnTo>
                  <a:lnTo>
                    <a:pt x="4385830" y="16675"/>
                  </a:lnTo>
                  <a:lnTo>
                    <a:pt x="4344314" y="36385"/>
                  </a:lnTo>
                  <a:lnTo>
                    <a:pt x="4307129" y="62674"/>
                  </a:lnTo>
                  <a:lnTo>
                    <a:pt x="4275010" y="94792"/>
                  </a:lnTo>
                  <a:lnTo>
                    <a:pt x="4248721" y="131991"/>
                  </a:lnTo>
                  <a:lnTo>
                    <a:pt x="4229011" y="173507"/>
                  </a:lnTo>
                  <a:lnTo>
                    <a:pt x="4228439" y="175564"/>
                  </a:lnTo>
                  <a:lnTo>
                    <a:pt x="4227093" y="172948"/>
                  </a:lnTo>
                  <a:lnTo>
                    <a:pt x="4192803" y="138671"/>
                  </a:lnTo>
                  <a:lnTo>
                    <a:pt x="4149331" y="116179"/>
                  </a:lnTo>
                  <a:lnTo>
                    <a:pt x="4099268" y="108102"/>
                  </a:lnTo>
                  <a:lnTo>
                    <a:pt x="4049204" y="116179"/>
                  </a:lnTo>
                  <a:lnTo>
                    <a:pt x="4005732" y="138671"/>
                  </a:lnTo>
                  <a:lnTo>
                    <a:pt x="3971442" y="172948"/>
                  </a:lnTo>
                  <a:lnTo>
                    <a:pt x="3963047" y="189179"/>
                  </a:lnTo>
                  <a:lnTo>
                    <a:pt x="3959923" y="180390"/>
                  </a:lnTo>
                  <a:lnTo>
                    <a:pt x="3936809" y="144043"/>
                  </a:lnTo>
                  <a:lnTo>
                    <a:pt x="3906482" y="113728"/>
                  </a:lnTo>
                  <a:lnTo>
                    <a:pt x="3870134" y="90614"/>
                  </a:lnTo>
                  <a:lnTo>
                    <a:pt x="3828923" y="75882"/>
                  </a:lnTo>
                  <a:lnTo>
                    <a:pt x="3784028" y="70713"/>
                  </a:lnTo>
                  <a:lnTo>
                    <a:pt x="3739134" y="75882"/>
                  </a:lnTo>
                  <a:lnTo>
                    <a:pt x="3697935" y="90614"/>
                  </a:lnTo>
                  <a:lnTo>
                    <a:pt x="3661575" y="113728"/>
                  </a:lnTo>
                  <a:lnTo>
                    <a:pt x="3631260" y="144043"/>
                  </a:lnTo>
                  <a:lnTo>
                    <a:pt x="3608146" y="180390"/>
                  </a:lnTo>
                  <a:lnTo>
                    <a:pt x="3593427" y="221602"/>
                  </a:lnTo>
                  <a:lnTo>
                    <a:pt x="3588245" y="266496"/>
                  </a:lnTo>
                  <a:lnTo>
                    <a:pt x="3940886" y="266496"/>
                  </a:lnTo>
                  <a:lnTo>
                    <a:pt x="3979811" y="266496"/>
                  </a:lnTo>
                  <a:lnTo>
                    <a:pt x="4212336" y="266496"/>
                  </a:lnTo>
                  <a:lnTo>
                    <a:pt x="4257649" y="266496"/>
                  </a:lnTo>
                  <a:lnTo>
                    <a:pt x="4706391" y="266496"/>
                  </a:lnTo>
                  <a:lnTo>
                    <a:pt x="4745317" y="266496"/>
                  </a:lnTo>
                  <a:lnTo>
                    <a:pt x="5023155" y="266496"/>
                  </a:lnTo>
                  <a:close/>
                </a:path>
                <a:path w="7198995" h="4981575">
                  <a:moveTo>
                    <a:pt x="5181981" y="2757627"/>
                  </a:moveTo>
                  <a:lnTo>
                    <a:pt x="5173904" y="2707563"/>
                  </a:lnTo>
                  <a:lnTo>
                    <a:pt x="5151425" y="2664091"/>
                  </a:lnTo>
                  <a:lnTo>
                    <a:pt x="5117135" y="2629801"/>
                  </a:lnTo>
                  <a:lnTo>
                    <a:pt x="5073650" y="2607310"/>
                  </a:lnTo>
                  <a:lnTo>
                    <a:pt x="5023586" y="2599245"/>
                  </a:lnTo>
                  <a:lnTo>
                    <a:pt x="4973523" y="2607310"/>
                  </a:lnTo>
                  <a:lnTo>
                    <a:pt x="4930051" y="2629801"/>
                  </a:lnTo>
                  <a:lnTo>
                    <a:pt x="4895761" y="2664091"/>
                  </a:lnTo>
                  <a:lnTo>
                    <a:pt x="4890236" y="2674759"/>
                  </a:lnTo>
                  <a:lnTo>
                    <a:pt x="4887468" y="2664637"/>
                  </a:lnTo>
                  <a:lnTo>
                    <a:pt x="4867757" y="2623121"/>
                  </a:lnTo>
                  <a:lnTo>
                    <a:pt x="4841468" y="2585936"/>
                  </a:lnTo>
                  <a:lnTo>
                    <a:pt x="4809337" y="2553805"/>
                  </a:lnTo>
                  <a:lnTo>
                    <a:pt x="4772152" y="2527516"/>
                  </a:lnTo>
                  <a:lnTo>
                    <a:pt x="4730635" y="2507805"/>
                  </a:lnTo>
                  <a:lnTo>
                    <a:pt x="4685550" y="2495423"/>
                  </a:lnTo>
                  <a:lnTo>
                    <a:pt x="4637646" y="2491130"/>
                  </a:lnTo>
                  <a:lnTo>
                    <a:pt x="4589742" y="2495423"/>
                  </a:lnTo>
                  <a:lnTo>
                    <a:pt x="4544657" y="2507805"/>
                  </a:lnTo>
                  <a:lnTo>
                    <a:pt x="4503140" y="2527516"/>
                  </a:lnTo>
                  <a:lnTo>
                    <a:pt x="4465942" y="2553805"/>
                  </a:lnTo>
                  <a:lnTo>
                    <a:pt x="4433824" y="2585936"/>
                  </a:lnTo>
                  <a:lnTo>
                    <a:pt x="4407535" y="2623121"/>
                  </a:lnTo>
                  <a:lnTo>
                    <a:pt x="4387824" y="2664637"/>
                  </a:lnTo>
                  <a:lnTo>
                    <a:pt x="4387253" y="2666695"/>
                  </a:lnTo>
                  <a:lnTo>
                    <a:pt x="4385919" y="2664091"/>
                  </a:lnTo>
                  <a:lnTo>
                    <a:pt x="4351629" y="2629801"/>
                  </a:lnTo>
                  <a:lnTo>
                    <a:pt x="4308145" y="2607310"/>
                  </a:lnTo>
                  <a:lnTo>
                    <a:pt x="4258081" y="2599245"/>
                  </a:lnTo>
                  <a:lnTo>
                    <a:pt x="4208030" y="2607310"/>
                  </a:lnTo>
                  <a:lnTo>
                    <a:pt x="4164546" y="2629801"/>
                  </a:lnTo>
                  <a:lnTo>
                    <a:pt x="4130256" y="2664091"/>
                  </a:lnTo>
                  <a:lnTo>
                    <a:pt x="4124731" y="2674759"/>
                  </a:lnTo>
                  <a:lnTo>
                    <a:pt x="4121962" y="2664637"/>
                  </a:lnTo>
                  <a:lnTo>
                    <a:pt x="4102252" y="2623121"/>
                  </a:lnTo>
                  <a:lnTo>
                    <a:pt x="4075963" y="2585936"/>
                  </a:lnTo>
                  <a:lnTo>
                    <a:pt x="4043845" y="2553805"/>
                  </a:lnTo>
                  <a:lnTo>
                    <a:pt x="4006646" y="2527516"/>
                  </a:lnTo>
                  <a:lnTo>
                    <a:pt x="3965130" y="2507805"/>
                  </a:lnTo>
                  <a:lnTo>
                    <a:pt x="3920045" y="2495423"/>
                  </a:lnTo>
                  <a:lnTo>
                    <a:pt x="3872141" y="2491130"/>
                  </a:lnTo>
                  <a:lnTo>
                    <a:pt x="3824236" y="2495423"/>
                  </a:lnTo>
                  <a:lnTo>
                    <a:pt x="3779151" y="2507805"/>
                  </a:lnTo>
                  <a:lnTo>
                    <a:pt x="3737635" y="2527516"/>
                  </a:lnTo>
                  <a:lnTo>
                    <a:pt x="3700449" y="2553805"/>
                  </a:lnTo>
                  <a:lnTo>
                    <a:pt x="3668331" y="2585936"/>
                  </a:lnTo>
                  <a:lnTo>
                    <a:pt x="3642029" y="2623121"/>
                  </a:lnTo>
                  <a:lnTo>
                    <a:pt x="3622319" y="2664637"/>
                  </a:lnTo>
                  <a:lnTo>
                    <a:pt x="3609949" y="2709722"/>
                  </a:lnTo>
                  <a:lnTo>
                    <a:pt x="3605657" y="2757627"/>
                  </a:lnTo>
                  <a:lnTo>
                    <a:pt x="4099699" y="2757627"/>
                  </a:lnTo>
                  <a:lnTo>
                    <a:pt x="4138638" y="2757627"/>
                  </a:lnTo>
                  <a:lnTo>
                    <a:pt x="4371149" y="2757627"/>
                  </a:lnTo>
                  <a:lnTo>
                    <a:pt x="4416476" y="2757627"/>
                  </a:lnTo>
                  <a:lnTo>
                    <a:pt x="4865192" y="2757627"/>
                  </a:lnTo>
                  <a:lnTo>
                    <a:pt x="4904143" y="2757627"/>
                  </a:lnTo>
                  <a:lnTo>
                    <a:pt x="5181981" y="2757627"/>
                  </a:lnTo>
                  <a:close/>
                </a:path>
                <a:path w="7198995" h="4981575">
                  <a:moveTo>
                    <a:pt x="6471755" y="4981130"/>
                  </a:moveTo>
                  <a:lnTo>
                    <a:pt x="6463678" y="4931067"/>
                  </a:lnTo>
                  <a:lnTo>
                    <a:pt x="6441199" y="4887582"/>
                  </a:lnTo>
                  <a:lnTo>
                    <a:pt x="6406909" y="4853305"/>
                  </a:lnTo>
                  <a:lnTo>
                    <a:pt x="6363424" y="4830813"/>
                  </a:lnTo>
                  <a:lnTo>
                    <a:pt x="6313360" y="4822736"/>
                  </a:lnTo>
                  <a:lnTo>
                    <a:pt x="6263297" y="4830813"/>
                  </a:lnTo>
                  <a:lnTo>
                    <a:pt x="6219825" y="4853305"/>
                  </a:lnTo>
                  <a:lnTo>
                    <a:pt x="6185535" y="4887582"/>
                  </a:lnTo>
                  <a:lnTo>
                    <a:pt x="6180010" y="4898250"/>
                  </a:lnTo>
                  <a:lnTo>
                    <a:pt x="6177242" y="4888141"/>
                  </a:lnTo>
                  <a:lnTo>
                    <a:pt x="6157531" y="4846625"/>
                  </a:lnTo>
                  <a:lnTo>
                    <a:pt x="6131242" y="4809426"/>
                  </a:lnTo>
                  <a:lnTo>
                    <a:pt x="6099124" y="4777308"/>
                  </a:lnTo>
                  <a:lnTo>
                    <a:pt x="6061926" y="4751019"/>
                  </a:lnTo>
                  <a:lnTo>
                    <a:pt x="6020409" y="4731309"/>
                  </a:lnTo>
                  <a:lnTo>
                    <a:pt x="5975324" y="4718926"/>
                  </a:lnTo>
                  <a:lnTo>
                    <a:pt x="5927420" y="4714633"/>
                  </a:lnTo>
                  <a:lnTo>
                    <a:pt x="5879516" y="4718926"/>
                  </a:lnTo>
                  <a:lnTo>
                    <a:pt x="5834431" y="4731309"/>
                  </a:lnTo>
                  <a:lnTo>
                    <a:pt x="5792914" y="4751019"/>
                  </a:lnTo>
                  <a:lnTo>
                    <a:pt x="5755716" y="4777308"/>
                  </a:lnTo>
                  <a:lnTo>
                    <a:pt x="5723598" y="4809426"/>
                  </a:lnTo>
                  <a:lnTo>
                    <a:pt x="5697309" y="4846625"/>
                  </a:lnTo>
                  <a:lnTo>
                    <a:pt x="5677598" y="4888141"/>
                  </a:lnTo>
                  <a:lnTo>
                    <a:pt x="5677027" y="4890186"/>
                  </a:lnTo>
                  <a:lnTo>
                    <a:pt x="5675693" y="4887582"/>
                  </a:lnTo>
                  <a:lnTo>
                    <a:pt x="5641403" y="4853305"/>
                  </a:lnTo>
                  <a:lnTo>
                    <a:pt x="5597931" y="4830813"/>
                  </a:lnTo>
                  <a:lnTo>
                    <a:pt x="5547855" y="4822736"/>
                  </a:lnTo>
                  <a:lnTo>
                    <a:pt x="5497804" y="4830813"/>
                  </a:lnTo>
                  <a:lnTo>
                    <a:pt x="5454320" y="4853305"/>
                  </a:lnTo>
                  <a:lnTo>
                    <a:pt x="5420030" y="4887582"/>
                  </a:lnTo>
                  <a:lnTo>
                    <a:pt x="5414505" y="4898263"/>
                  </a:lnTo>
                  <a:lnTo>
                    <a:pt x="5411736" y="4888141"/>
                  </a:lnTo>
                  <a:lnTo>
                    <a:pt x="5392026" y="4846625"/>
                  </a:lnTo>
                  <a:lnTo>
                    <a:pt x="5365737" y="4809426"/>
                  </a:lnTo>
                  <a:lnTo>
                    <a:pt x="5333619" y="4777308"/>
                  </a:lnTo>
                  <a:lnTo>
                    <a:pt x="5296420" y="4751019"/>
                  </a:lnTo>
                  <a:lnTo>
                    <a:pt x="5254904" y="4731309"/>
                  </a:lnTo>
                  <a:lnTo>
                    <a:pt x="5209819" y="4718926"/>
                  </a:lnTo>
                  <a:lnTo>
                    <a:pt x="5161915" y="4714633"/>
                  </a:lnTo>
                  <a:lnTo>
                    <a:pt x="5114010" y="4718926"/>
                  </a:lnTo>
                  <a:lnTo>
                    <a:pt x="5068925" y="4731309"/>
                  </a:lnTo>
                  <a:lnTo>
                    <a:pt x="5027409" y="4751019"/>
                  </a:lnTo>
                  <a:lnTo>
                    <a:pt x="4990223" y="4777308"/>
                  </a:lnTo>
                  <a:lnTo>
                    <a:pt x="4958105" y="4809426"/>
                  </a:lnTo>
                  <a:lnTo>
                    <a:pt x="4931816" y="4846625"/>
                  </a:lnTo>
                  <a:lnTo>
                    <a:pt x="4912093" y="4888141"/>
                  </a:lnTo>
                  <a:lnTo>
                    <a:pt x="4899723" y="4933226"/>
                  </a:lnTo>
                  <a:lnTo>
                    <a:pt x="4895431" y="4981130"/>
                  </a:lnTo>
                  <a:lnTo>
                    <a:pt x="5389473" y="4981130"/>
                  </a:lnTo>
                  <a:lnTo>
                    <a:pt x="5428412" y="4981130"/>
                  </a:lnTo>
                  <a:lnTo>
                    <a:pt x="5660923" y="4981130"/>
                  </a:lnTo>
                  <a:lnTo>
                    <a:pt x="5706249" y="4981130"/>
                  </a:lnTo>
                  <a:lnTo>
                    <a:pt x="6154966" y="4981130"/>
                  </a:lnTo>
                  <a:lnTo>
                    <a:pt x="6193917" y="4981130"/>
                  </a:lnTo>
                  <a:lnTo>
                    <a:pt x="6471755" y="4981130"/>
                  </a:lnTo>
                  <a:close/>
                </a:path>
                <a:path w="7198995" h="4981575">
                  <a:moveTo>
                    <a:pt x="7198398" y="2127643"/>
                  </a:moveTo>
                  <a:lnTo>
                    <a:pt x="7190321" y="2077580"/>
                  </a:lnTo>
                  <a:lnTo>
                    <a:pt x="7167829" y="2034095"/>
                  </a:lnTo>
                  <a:lnTo>
                    <a:pt x="7133539" y="1999818"/>
                  </a:lnTo>
                  <a:lnTo>
                    <a:pt x="7090067" y="1977326"/>
                  </a:lnTo>
                  <a:lnTo>
                    <a:pt x="7040004" y="1969249"/>
                  </a:lnTo>
                  <a:lnTo>
                    <a:pt x="6989940" y="1977326"/>
                  </a:lnTo>
                  <a:lnTo>
                    <a:pt x="6946455" y="1999818"/>
                  </a:lnTo>
                  <a:lnTo>
                    <a:pt x="6912178" y="2034095"/>
                  </a:lnTo>
                  <a:lnTo>
                    <a:pt x="6906654" y="2044776"/>
                  </a:lnTo>
                  <a:lnTo>
                    <a:pt x="6903885" y="2034654"/>
                  </a:lnTo>
                  <a:lnTo>
                    <a:pt x="6884175" y="1993138"/>
                  </a:lnTo>
                  <a:lnTo>
                    <a:pt x="6857873" y="1955939"/>
                  </a:lnTo>
                  <a:lnTo>
                    <a:pt x="6825755" y="1923821"/>
                  </a:lnTo>
                  <a:lnTo>
                    <a:pt x="6788569" y="1897532"/>
                  </a:lnTo>
                  <a:lnTo>
                    <a:pt x="6747040" y="1877822"/>
                  </a:lnTo>
                  <a:lnTo>
                    <a:pt x="6701955" y="1865439"/>
                  </a:lnTo>
                  <a:lnTo>
                    <a:pt x="6654051" y="1861146"/>
                  </a:lnTo>
                  <a:lnTo>
                    <a:pt x="6606159" y="1865439"/>
                  </a:lnTo>
                  <a:lnTo>
                    <a:pt x="6561074" y="1877822"/>
                  </a:lnTo>
                  <a:lnTo>
                    <a:pt x="6519558" y="1897532"/>
                  </a:lnTo>
                  <a:lnTo>
                    <a:pt x="6482359" y="1923821"/>
                  </a:lnTo>
                  <a:lnTo>
                    <a:pt x="6450241" y="1955939"/>
                  </a:lnTo>
                  <a:lnTo>
                    <a:pt x="6423952" y="1993138"/>
                  </a:lnTo>
                  <a:lnTo>
                    <a:pt x="6404242" y="2034654"/>
                  </a:lnTo>
                  <a:lnTo>
                    <a:pt x="6403670" y="2036699"/>
                  </a:lnTo>
                  <a:lnTo>
                    <a:pt x="6402337" y="2034095"/>
                  </a:lnTo>
                  <a:lnTo>
                    <a:pt x="6368047" y="1999818"/>
                  </a:lnTo>
                  <a:lnTo>
                    <a:pt x="6324562" y="1977326"/>
                  </a:lnTo>
                  <a:lnTo>
                    <a:pt x="6274498" y="1969249"/>
                  </a:lnTo>
                  <a:lnTo>
                    <a:pt x="6224435" y="1977326"/>
                  </a:lnTo>
                  <a:lnTo>
                    <a:pt x="6180963" y="1999818"/>
                  </a:lnTo>
                  <a:lnTo>
                    <a:pt x="6146673" y="2034095"/>
                  </a:lnTo>
                  <a:lnTo>
                    <a:pt x="6141148" y="2044763"/>
                  </a:lnTo>
                  <a:lnTo>
                    <a:pt x="6138380" y="2034654"/>
                  </a:lnTo>
                  <a:lnTo>
                    <a:pt x="6118669" y="1993138"/>
                  </a:lnTo>
                  <a:lnTo>
                    <a:pt x="6092368" y="1955939"/>
                  </a:lnTo>
                  <a:lnTo>
                    <a:pt x="6060249" y="1923821"/>
                  </a:lnTo>
                  <a:lnTo>
                    <a:pt x="6023064" y="1897532"/>
                  </a:lnTo>
                  <a:lnTo>
                    <a:pt x="5981547" y="1877822"/>
                  </a:lnTo>
                  <a:lnTo>
                    <a:pt x="5936462" y="1865439"/>
                  </a:lnTo>
                  <a:lnTo>
                    <a:pt x="5888558" y="1861146"/>
                  </a:lnTo>
                  <a:lnTo>
                    <a:pt x="5840654" y="1865439"/>
                  </a:lnTo>
                  <a:lnTo>
                    <a:pt x="5795569" y="1877822"/>
                  </a:lnTo>
                  <a:lnTo>
                    <a:pt x="5754052" y="1897532"/>
                  </a:lnTo>
                  <a:lnTo>
                    <a:pt x="5716854" y="1923821"/>
                  </a:lnTo>
                  <a:lnTo>
                    <a:pt x="5684736" y="1955939"/>
                  </a:lnTo>
                  <a:lnTo>
                    <a:pt x="5658447" y="1993138"/>
                  </a:lnTo>
                  <a:lnTo>
                    <a:pt x="5638736" y="2034654"/>
                  </a:lnTo>
                  <a:lnTo>
                    <a:pt x="5626354" y="2079739"/>
                  </a:lnTo>
                  <a:lnTo>
                    <a:pt x="5622061" y="2127643"/>
                  </a:lnTo>
                  <a:lnTo>
                    <a:pt x="6116104" y="2127643"/>
                  </a:lnTo>
                  <a:lnTo>
                    <a:pt x="6155055" y="2127643"/>
                  </a:lnTo>
                  <a:lnTo>
                    <a:pt x="6387566" y="2127643"/>
                  </a:lnTo>
                  <a:lnTo>
                    <a:pt x="6432893" y="2127643"/>
                  </a:lnTo>
                  <a:lnTo>
                    <a:pt x="6881609" y="2127643"/>
                  </a:lnTo>
                  <a:lnTo>
                    <a:pt x="6920547" y="2127643"/>
                  </a:lnTo>
                  <a:lnTo>
                    <a:pt x="7198398" y="21276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081" y="5104539"/>
              <a:ext cx="186055" cy="46990"/>
            </a:xfrm>
            <a:custGeom>
              <a:avLst/>
              <a:gdLst/>
              <a:ahLst/>
              <a:cxnLst/>
              <a:rect l="l" t="t" r="r" b="b"/>
              <a:pathLst>
                <a:path w="186054" h="46989">
                  <a:moveTo>
                    <a:pt x="185990" y="678"/>
                  </a:moveTo>
                  <a:lnTo>
                    <a:pt x="182390" y="18503"/>
                  </a:lnTo>
                  <a:lnTo>
                    <a:pt x="172575" y="33060"/>
                  </a:lnTo>
                  <a:lnTo>
                    <a:pt x="158018" y="42875"/>
                  </a:lnTo>
                  <a:lnTo>
                    <a:pt x="140194" y="46474"/>
                  </a:lnTo>
                  <a:lnTo>
                    <a:pt x="137397" y="46474"/>
                  </a:lnTo>
                  <a:lnTo>
                    <a:pt x="119567" y="42875"/>
                  </a:lnTo>
                  <a:lnTo>
                    <a:pt x="105007" y="33060"/>
                  </a:lnTo>
                  <a:lnTo>
                    <a:pt x="95191" y="18503"/>
                  </a:lnTo>
                  <a:lnTo>
                    <a:pt x="91591" y="678"/>
                  </a:lnTo>
                  <a:lnTo>
                    <a:pt x="91591" y="0"/>
                  </a:lnTo>
                  <a:lnTo>
                    <a:pt x="87993" y="17824"/>
                  </a:lnTo>
                  <a:lnTo>
                    <a:pt x="78181" y="32381"/>
                  </a:lnTo>
                  <a:lnTo>
                    <a:pt x="63624" y="42196"/>
                  </a:lnTo>
                  <a:lnTo>
                    <a:pt x="45795" y="45795"/>
                  </a:lnTo>
                  <a:lnTo>
                    <a:pt x="27971" y="42196"/>
                  </a:lnTo>
                  <a:lnTo>
                    <a:pt x="13414" y="32381"/>
                  </a:lnTo>
                  <a:lnTo>
                    <a:pt x="3599" y="17824"/>
                  </a:lnTo>
                  <a:lnTo>
                    <a:pt x="0" y="0"/>
                  </a:lnTo>
                </a:path>
              </a:pathLst>
            </a:custGeom>
            <a:ln w="10131">
              <a:solidFill>
                <a:srgbClr val="06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6262" y="6166375"/>
              <a:ext cx="186055" cy="46990"/>
            </a:xfrm>
            <a:custGeom>
              <a:avLst/>
              <a:gdLst/>
              <a:ahLst/>
              <a:cxnLst/>
              <a:rect l="l" t="t" r="r" b="b"/>
              <a:pathLst>
                <a:path w="186055" h="46989">
                  <a:moveTo>
                    <a:pt x="185990" y="678"/>
                  </a:moveTo>
                  <a:lnTo>
                    <a:pt x="182390" y="18503"/>
                  </a:lnTo>
                  <a:lnTo>
                    <a:pt x="172575" y="33060"/>
                  </a:lnTo>
                  <a:lnTo>
                    <a:pt x="158018" y="42875"/>
                  </a:lnTo>
                  <a:lnTo>
                    <a:pt x="140194" y="46474"/>
                  </a:lnTo>
                  <a:lnTo>
                    <a:pt x="137397" y="46474"/>
                  </a:lnTo>
                  <a:lnTo>
                    <a:pt x="119567" y="42875"/>
                  </a:lnTo>
                  <a:lnTo>
                    <a:pt x="105007" y="33060"/>
                  </a:lnTo>
                  <a:lnTo>
                    <a:pt x="95191" y="18503"/>
                  </a:lnTo>
                  <a:lnTo>
                    <a:pt x="91591" y="678"/>
                  </a:lnTo>
                  <a:lnTo>
                    <a:pt x="91591" y="0"/>
                  </a:lnTo>
                  <a:lnTo>
                    <a:pt x="87993" y="17824"/>
                  </a:lnTo>
                  <a:lnTo>
                    <a:pt x="78181" y="32381"/>
                  </a:lnTo>
                  <a:lnTo>
                    <a:pt x="63624" y="42196"/>
                  </a:lnTo>
                  <a:lnTo>
                    <a:pt x="45795" y="45795"/>
                  </a:lnTo>
                  <a:lnTo>
                    <a:pt x="27971" y="42196"/>
                  </a:lnTo>
                  <a:lnTo>
                    <a:pt x="13414" y="32381"/>
                  </a:lnTo>
                  <a:lnTo>
                    <a:pt x="3599" y="17824"/>
                  </a:lnTo>
                  <a:lnTo>
                    <a:pt x="0" y="0"/>
                  </a:lnTo>
                </a:path>
              </a:pathLst>
            </a:custGeom>
            <a:ln w="10131">
              <a:solidFill>
                <a:srgbClr val="06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8611" y="6979083"/>
              <a:ext cx="186055" cy="46990"/>
            </a:xfrm>
            <a:custGeom>
              <a:avLst/>
              <a:gdLst/>
              <a:ahLst/>
              <a:cxnLst/>
              <a:rect l="l" t="t" r="r" b="b"/>
              <a:pathLst>
                <a:path w="186054" h="46990">
                  <a:moveTo>
                    <a:pt x="185990" y="678"/>
                  </a:moveTo>
                  <a:lnTo>
                    <a:pt x="182390" y="18503"/>
                  </a:lnTo>
                  <a:lnTo>
                    <a:pt x="172575" y="33060"/>
                  </a:lnTo>
                  <a:lnTo>
                    <a:pt x="158018" y="42875"/>
                  </a:lnTo>
                  <a:lnTo>
                    <a:pt x="140194" y="46474"/>
                  </a:lnTo>
                  <a:lnTo>
                    <a:pt x="137397" y="46474"/>
                  </a:lnTo>
                  <a:lnTo>
                    <a:pt x="119567" y="42875"/>
                  </a:lnTo>
                  <a:lnTo>
                    <a:pt x="105007" y="33060"/>
                  </a:lnTo>
                  <a:lnTo>
                    <a:pt x="95191" y="18503"/>
                  </a:lnTo>
                  <a:lnTo>
                    <a:pt x="91591" y="678"/>
                  </a:lnTo>
                  <a:lnTo>
                    <a:pt x="91591" y="0"/>
                  </a:lnTo>
                  <a:lnTo>
                    <a:pt x="87993" y="17824"/>
                  </a:lnTo>
                  <a:lnTo>
                    <a:pt x="78181" y="32381"/>
                  </a:lnTo>
                  <a:lnTo>
                    <a:pt x="63624" y="42196"/>
                  </a:lnTo>
                  <a:lnTo>
                    <a:pt x="45795" y="45795"/>
                  </a:lnTo>
                  <a:lnTo>
                    <a:pt x="27971" y="42196"/>
                  </a:lnTo>
                  <a:lnTo>
                    <a:pt x="13414" y="32381"/>
                  </a:lnTo>
                  <a:lnTo>
                    <a:pt x="3599" y="17824"/>
                  </a:lnTo>
                  <a:lnTo>
                    <a:pt x="0" y="0"/>
                  </a:lnTo>
                </a:path>
              </a:pathLst>
            </a:custGeom>
            <a:ln w="10131">
              <a:solidFill>
                <a:srgbClr val="06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15489" y="5053706"/>
              <a:ext cx="186055" cy="46990"/>
            </a:xfrm>
            <a:custGeom>
              <a:avLst/>
              <a:gdLst/>
              <a:ahLst/>
              <a:cxnLst/>
              <a:rect l="l" t="t" r="r" b="b"/>
              <a:pathLst>
                <a:path w="186054" h="46989">
                  <a:moveTo>
                    <a:pt x="185990" y="678"/>
                  </a:moveTo>
                  <a:lnTo>
                    <a:pt x="182390" y="18503"/>
                  </a:lnTo>
                  <a:lnTo>
                    <a:pt x="172575" y="33060"/>
                  </a:lnTo>
                  <a:lnTo>
                    <a:pt x="158018" y="42875"/>
                  </a:lnTo>
                  <a:lnTo>
                    <a:pt x="140194" y="46474"/>
                  </a:lnTo>
                  <a:lnTo>
                    <a:pt x="137397" y="46474"/>
                  </a:lnTo>
                  <a:lnTo>
                    <a:pt x="119567" y="42875"/>
                  </a:lnTo>
                  <a:lnTo>
                    <a:pt x="105007" y="33060"/>
                  </a:lnTo>
                  <a:lnTo>
                    <a:pt x="95191" y="18503"/>
                  </a:lnTo>
                  <a:lnTo>
                    <a:pt x="91591" y="678"/>
                  </a:lnTo>
                  <a:lnTo>
                    <a:pt x="91591" y="0"/>
                  </a:lnTo>
                  <a:lnTo>
                    <a:pt x="87993" y="17824"/>
                  </a:lnTo>
                  <a:lnTo>
                    <a:pt x="78181" y="32381"/>
                  </a:lnTo>
                  <a:lnTo>
                    <a:pt x="63624" y="42196"/>
                  </a:lnTo>
                  <a:lnTo>
                    <a:pt x="45795" y="45795"/>
                  </a:lnTo>
                  <a:lnTo>
                    <a:pt x="27971" y="42196"/>
                  </a:lnTo>
                  <a:lnTo>
                    <a:pt x="13414" y="32381"/>
                  </a:lnTo>
                  <a:lnTo>
                    <a:pt x="3599" y="17824"/>
                  </a:lnTo>
                  <a:lnTo>
                    <a:pt x="0" y="0"/>
                  </a:lnTo>
                </a:path>
              </a:pathLst>
            </a:custGeom>
            <a:ln w="10131">
              <a:solidFill>
                <a:srgbClr val="06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50226" y="4465560"/>
              <a:ext cx="186055" cy="46990"/>
            </a:xfrm>
            <a:custGeom>
              <a:avLst/>
              <a:gdLst/>
              <a:ahLst/>
              <a:cxnLst/>
              <a:rect l="l" t="t" r="r" b="b"/>
              <a:pathLst>
                <a:path w="186054" h="46989">
                  <a:moveTo>
                    <a:pt x="185990" y="678"/>
                  </a:moveTo>
                  <a:lnTo>
                    <a:pt x="182390" y="18503"/>
                  </a:lnTo>
                  <a:lnTo>
                    <a:pt x="172575" y="33060"/>
                  </a:lnTo>
                  <a:lnTo>
                    <a:pt x="158018" y="42875"/>
                  </a:lnTo>
                  <a:lnTo>
                    <a:pt x="140194" y="46474"/>
                  </a:lnTo>
                  <a:lnTo>
                    <a:pt x="137397" y="46474"/>
                  </a:lnTo>
                  <a:lnTo>
                    <a:pt x="119567" y="42875"/>
                  </a:lnTo>
                  <a:lnTo>
                    <a:pt x="105007" y="33060"/>
                  </a:lnTo>
                  <a:lnTo>
                    <a:pt x="95191" y="18503"/>
                  </a:lnTo>
                  <a:lnTo>
                    <a:pt x="91591" y="678"/>
                  </a:lnTo>
                  <a:lnTo>
                    <a:pt x="91591" y="0"/>
                  </a:lnTo>
                  <a:lnTo>
                    <a:pt x="87993" y="17824"/>
                  </a:lnTo>
                  <a:lnTo>
                    <a:pt x="78181" y="32381"/>
                  </a:lnTo>
                  <a:lnTo>
                    <a:pt x="63624" y="42196"/>
                  </a:lnTo>
                  <a:lnTo>
                    <a:pt x="45795" y="45795"/>
                  </a:lnTo>
                  <a:lnTo>
                    <a:pt x="27971" y="42196"/>
                  </a:lnTo>
                  <a:lnTo>
                    <a:pt x="13414" y="32381"/>
                  </a:lnTo>
                  <a:lnTo>
                    <a:pt x="3599" y="17824"/>
                  </a:lnTo>
                  <a:lnTo>
                    <a:pt x="0" y="0"/>
                  </a:lnTo>
                </a:path>
              </a:pathLst>
            </a:custGeom>
            <a:ln w="10131">
              <a:solidFill>
                <a:srgbClr val="06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85097" y="4488801"/>
              <a:ext cx="1399540" cy="2475865"/>
            </a:xfrm>
            <a:custGeom>
              <a:avLst/>
              <a:gdLst/>
              <a:ahLst/>
              <a:cxnLst/>
              <a:rect l="l" t="t" r="r" b="b"/>
              <a:pathLst>
                <a:path w="1399539" h="2475865">
                  <a:moveTo>
                    <a:pt x="1399520" y="2475360"/>
                  </a:moveTo>
                  <a:lnTo>
                    <a:pt x="1399520" y="1399510"/>
                  </a:lnTo>
                  <a:lnTo>
                    <a:pt x="0" y="0"/>
                  </a:lnTo>
                </a:path>
              </a:pathLst>
            </a:custGeom>
            <a:ln w="30395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0334" y="6844171"/>
              <a:ext cx="228564" cy="2285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640" y="2833592"/>
              <a:ext cx="2283929" cy="22839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890378" y="4455160"/>
              <a:ext cx="306705" cy="267970"/>
            </a:xfrm>
            <a:custGeom>
              <a:avLst/>
              <a:gdLst/>
              <a:ahLst/>
              <a:cxnLst/>
              <a:rect l="l" t="t" r="r" b="b"/>
              <a:pathLst>
                <a:path w="306704" h="267970">
                  <a:moveTo>
                    <a:pt x="163933" y="0"/>
                  </a:moveTo>
                  <a:lnTo>
                    <a:pt x="209865" y="8378"/>
                  </a:lnTo>
                  <a:lnTo>
                    <a:pt x="249109" y="27916"/>
                  </a:lnTo>
                  <a:lnTo>
                    <a:pt x="279644" y="56631"/>
                  </a:lnTo>
                  <a:lnTo>
                    <a:pt x="299447" y="92546"/>
                  </a:lnTo>
                  <a:lnTo>
                    <a:pt x="306498" y="133679"/>
                  </a:lnTo>
                  <a:lnTo>
                    <a:pt x="298685" y="176093"/>
                  </a:lnTo>
                  <a:lnTo>
                    <a:pt x="276930" y="212926"/>
                  </a:lnTo>
                  <a:lnTo>
                    <a:pt x="243756" y="241970"/>
                  </a:lnTo>
                  <a:lnTo>
                    <a:pt x="201689" y="261016"/>
                  </a:lnTo>
                  <a:lnTo>
                    <a:pt x="153254" y="267855"/>
                  </a:lnTo>
                  <a:lnTo>
                    <a:pt x="104813" y="261016"/>
                  </a:lnTo>
                  <a:lnTo>
                    <a:pt x="62743" y="241970"/>
                  </a:lnTo>
                  <a:lnTo>
                    <a:pt x="29568" y="212926"/>
                  </a:lnTo>
                  <a:lnTo>
                    <a:pt x="7812" y="176093"/>
                  </a:lnTo>
                  <a:lnTo>
                    <a:pt x="0" y="133679"/>
                  </a:lnTo>
                  <a:lnTo>
                    <a:pt x="6999" y="93475"/>
                  </a:lnTo>
                  <a:lnTo>
                    <a:pt x="26576" y="58144"/>
                  </a:lnTo>
                  <a:lnTo>
                    <a:pt x="56600" y="29551"/>
                  </a:lnTo>
                  <a:lnTo>
                    <a:pt x="94940" y="9562"/>
                  </a:lnTo>
                  <a:lnTo>
                    <a:pt x="139464" y="40"/>
                  </a:lnTo>
                </a:path>
              </a:pathLst>
            </a:custGeom>
            <a:ln w="5065">
              <a:solidFill>
                <a:srgbClr val="005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9890" y="4243276"/>
              <a:ext cx="155533" cy="1484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38843" y="4420605"/>
              <a:ext cx="208915" cy="347980"/>
            </a:xfrm>
            <a:custGeom>
              <a:avLst/>
              <a:gdLst/>
              <a:ahLst/>
              <a:cxnLst/>
              <a:rect l="l" t="t" r="r" b="b"/>
              <a:pathLst>
                <a:path w="208915" h="347979">
                  <a:moveTo>
                    <a:pt x="104216" y="0"/>
                  </a:moveTo>
                  <a:lnTo>
                    <a:pt x="0" y="347917"/>
                  </a:lnTo>
                  <a:lnTo>
                    <a:pt x="104216" y="256963"/>
                  </a:lnTo>
                  <a:lnTo>
                    <a:pt x="208340" y="347785"/>
                  </a:lnTo>
                  <a:lnTo>
                    <a:pt x="155868" y="174967"/>
                  </a:lnTo>
                  <a:lnTo>
                    <a:pt x="120023" y="55551"/>
                  </a:lnTo>
                  <a:lnTo>
                    <a:pt x="104216" y="0"/>
                  </a:lnTo>
                  <a:close/>
                </a:path>
              </a:pathLst>
            </a:custGeom>
            <a:solidFill>
              <a:srgbClr val="025051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46551" y="2093548"/>
              <a:ext cx="0" cy="7483475"/>
            </a:xfrm>
            <a:custGeom>
              <a:avLst/>
              <a:gdLst/>
              <a:ahLst/>
              <a:cxnLst/>
              <a:rect l="l" t="t" r="r" b="b"/>
              <a:pathLst>
                <a:path h="7483475">
                  <a:moveTo>
                    <a:pt x="0" y="0"/>
                  </a:moveTo>
                  <a:lnTo>
                    <a:pt x="0" y="7483446"/>
                  </a:lnTo>
                </a:path>
              </a:pathLst>
            </a:custGeom>
            <a:ln w="10131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2978947" y="17256912"/>
            <a:ext cx="923290" cy="1152525"/>
            <a:chOff x="12978947" y="17256912"/>
            <a:chExt cx="923290" cy="1152525"/>
          </a:xfrm>
        </p:grpSpPr>
        <p:sp>
          <p:nvSpPr>
            <p:cNvPr id="27" name="object 27"/>
            <p:cNvSpPr/>
            <p:nvPr/>
          </p:nvSpPr>
          <p:spPr>
            <a:xfrm>
              <a:off x="12983580" y="17330249"/>
              <a:ext cx="918844" cy="351790"/>
            </a:xfrm>
            <a:custGeom>
              <a:avLst/>
              <a:gdLst/>
              <a:ahLst/>
              <a:cxnLst/>
              <a:rect l="l" t="t" r="r" b="b"/>
              <a:pathLst>
                <a:path w="918844" h="351790">
                  <a:moveTo>
                    <a:pt x="918441" y="0"/>
                  </a:moveTo>
                  <a:lnTo>
                    <a:pt x="0" y="3829"/>
                  </a:lnTo>
                  <a:lnTo>
                    <a:pt x="81" y="351311"/>
                  </a:lnTo>
                  <a:lnTo>
                    <a:pt x="918522" y="347491"/>
                  </a:lnTo>
                  <a:lnTo>
                    <a:pt x="918441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981480" y="17256912"/>
              <a:ext cx="0" cy="1152525"/>
            </a:xfrm>
            <a:custGeom>
              <a:avLst/>
              <a:gdLst/>
              <a:ahLst/>
              <a:cxnLst/>
              <a:rect l="l" t="t" r="r" b="b"/>
              <a:pathLst>
                <a:path h="1152525">
                  <a:moveTo>
                    <a:pt x="0" y="0"/>
                  </a:moveTo>
                  <a:lnTo>
                    <a:pt x="0" y="1152354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83626" y="17955565"/>
              <a:ext cx="826135" cy="351790"/>
            </a:xfrm>
            <a:custGeom>
              <a:avLst/>
              <a:gdLst/>
              <a:ahLst/>
              <a:cxnLst/>
              <a:rect l="l" t="t" r="r" b="b"/>
              <a:pathLst>
                <a:path w="826134" h="351790">
                  <a:moveTo>
                    <a:pt x="825653" y="0"/>
                  </a:moveTo>
                  <a:lnTo>
                    <a:pt x="0" y="3850"/>
                  </a:lnTo>
                  <a:lnTo>
                    <a:pt x="70" y="351331"/>
                  </a:lnTo>
                  <a:lnTo>
                    <a:pt x="825714" y="347491"/>
                  </a:lnTo>
                  <a:lnTo>
                    <a:pt x="825653" y="0"/>
                  </a:lnTo>
                  <a:close/>
                </a:path>
              </a:pathLst>
            </a:custGeom>
            <a:solidFill>
              <a:srgbClr val="069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2133882" y="12749691"/>
            <a:ext cx="1821180" cy="1821180"/>
            <a:chOff x="12133882" y="12749691"/>
            <a:chExt cx="1821180" cy="1821180"/>
          </a:xfrm>
        </p:grpSpPr>
        <p:sp>
          <p:nvSpPr>
            <p:cNvPr id="31" name="object 31"/>
            <p:cNvSpPr/>
            <p:nvPr/>
          </p:nvSpPr>
          <p:spPr>
            <a:xfrm>
              <a:off x="12133882" y="12749691"/>
              <a:ext cx="1821180" cy="1821180"/>
            </a:xfrm>
            <a:custGeom>
              <a:avLst/>
              <a:gdLst/>
              <a:ahLst/>
              <a:cxnLst/>
              <a:rect l="l" t="t" r="r" b="b"/>
              <a:pathLst>
                <a:path w="1821180" h="1821180">
                  <a:moveTo>
                    <a:pt x="910477" y="0"/>
                  </a:moveTo>
                  <a:lnTo>
                    <a:pt x="143243" y="0"/>
                  </a:lnTo>
                  <a:lnTo>
                    <a:pt x="97964" y="7301"/>
                  </a:lnTo>
                  <a:lnTo>
                    <a:pt x="58642" y="27634"/>
                  </a:lnTo>
                  <a:lnTo>
                    <a:pt x="27635" y="58640"/>
                  </a:lnTo>
                  <a:lnTo>
                    <a:pt x="7301" y="97959"/>
                  </a:lnTo>
                  <a:lnTo>
                    <a:pt x="0" y="143233"/>
                  </a:lnTo>
                  <a:lnTo>
                    <a:pt x="0" y="910477"/>
                  </a:lnTo>
                  <a:lnTo>
                    <a:pt x="1262" y="958831"/>
                  </a:lnTo>
                  <a:lnTo>
                    <a:pt x="5006" y="1006529"/>
                  </a:lnTo>
                  <a:lnTo>
                    <a:pt x="11169" y="1053505"/>
                  </a:lnTo>
                  <a:lnTo>
                    <a:pt x="19689" y="1099699"/>
                  </a:lnTo>
                  <a:lnTo>
                    <a:pt x="30502" y="1145047"/>
                  </a:lnTo>
                  <a:lnTo>
                    <a:pt x="43545" y="1189485"/>
                  </a:lnTo>
                  <a:lnTo>
                    <a:pt x="58756" y="1232952"/>
                  </a:lnTo>
                  <a:lnTo>
                    <a:pt x="76072" y="1275383"/>
                  </a:lnTo>
                  <a:lnTo>
                    <a:pt x="95429" y="1316717"/>
                  </a:lnTo>
                  <a:lnTo>
                    <a:pt x="116765" y="1356890"/>
                  </a:lnTo>
                  <a:lnTo>
                    <a:pt x="140017" y="1395840"/>
                  </a:lnTo>
                  <a:lnTo>
                    <a:pt x="165122" y="1433502"/>
                  </a:lnTo>
                  <a:lnTo>
                    <a:pt x="192017" y="1469816"/>
                  </a:lnTo>
                  <a:lnTo>
                    <a:pt x="220639" y="1504716"/>
                  </a:lnTo>
                  <a:lnTo>
                    <a:pt x="250925" y="1538142"/>
                  </a:lnTo>
                  <a:lnTo>
                    <a:pt x="282812" y="1570029"/>
                  </a:lnTo>
                  <a:lnTo>
                    <a:pt x="316237" y="1600315"/>
                  </a:lnTo>
                  <a:lnTo>
                    <a:pt x="351138" y="1628937"/>
                  </a:lnTo>
                  <a:lnTo>
                    <a:pt x="387451" y="1655832"/>
                  </a:lnTo>
                  <a:lnTo>
                    <a:pt x="425114" y="1680936"/>
                  </a:lnTo>
                  <a:lnTo>
                    <a:pt x="464064" y="1704188"/>
                  </a:lnTo>
                  <a:lnTo>
                    <a:pt x="504237" y="1725524"/>
                  </a:lnTo>
                  <a:lnTo>
                    <a:pt x="545570" y="1744882"/>
                  </a:lnTo>
                  <a:lnTo>
                    <a:pt x="588002" y="1762197"/>
                  </a:lnTo>
                  <a:lnTo>
                    <a:pt x="631469" y="1777408"/>
                  </a:lnTo>
                  <a:lnTo>
                    <a:pt x="675907" y="1790452"/>
                  </a:lnTo>
                  <a:lnTo>
                    <a:pt x="721255" y="1801265"/>
                  </a:lnTo>
                  <a:lnTo>
                    <a:pt x="767448" y="1809785"/>
                  </a:lnTo>
                  <a:lnTo>
                    <a:pt x="814425" y="1815948"/>
                  </a:lnTo>
                  <a:lnTo>
                    <a:pt x="862122" y="1819692"/>
                  </a:lnTo>
                  <a:lnTo>
                    <a:pt x="910477" y="1820954"/>
                  </a:lnTo>
                  <a:lnTo>
                    <a:pt x="958831" y="1819692"/>
                  </a:lnTo>
                  <a:lnTo>
                    <a:pt x="1006529" y="1815948"/>
                  </a:lnTo>
                  <a:lnTo>
                    <a:pt x="1053505" y="1809785"/>
                  </a:lnTo>
                  <a:lnTo>
                    <a:pt x="1099699" y="1801265"/>
                  </a:lnTo>
                  <a:lnTo>
                    <a:pt x="1145047" y="1790452"/>
                  </a:lnTo>
                  <a:lnTo>
                    <a:pt x="1189485" y="1777408"/>
                  </a:lnTo>
                  <a:lnTo>
                    <a:pt x="1232952" y="1762197"/>
                  </a:lnTo>
                  <a:lnTo>
                    <a:pt x="1275383" y="1744882"/>
                  </a:lnTo>
                  <a:lnTo>
                    <a:pt x="1316717" y="1725524"/>
                  </a:lnTo>
                  <a:lnTo>
                    <a:pt x="1356890" y="1704188"/>
                  </a:lnTo>
                  <a:lnTo>
                    <a:pt x="1395840" y="1680936"/>
                  </a:lnTo>
                  <a:lnTo>
                    <a:pt x="1433502" y="1655832"/>
                  </a:lnTo>
                  <a:lnTo>
                    <a:pt x="1469816" y="1628937"/>
                  </a:lnTo>
                  <a:lnTo>
                    <a:pt x="1504716" y="1600315"/>
                  </a:lnTo>
                  <a:lnTo>
                    <a:pt x="1538142" y="1570029"/>
                  </a:lnTo>
                  <a:lnTo>
                    <a:pt x="1570029" y="1538142"/>
                  </a:lnTo>
                  <a:lnTo>
                    <a:pt x="1600315" y="1504716"/>
                  </a:lnTo>
                  <a:lnTo>
                    <a:pt x="1628937" y="1469816"/>
                  </a:lnTo>
                  <a:lnTo>
                    <a:pt x="1655832" y="1433502"/>
                  </a:lnTo>
                  <a:lnTo>
                    <a:pt x="1680936" y="1395840"/>
                  </a:lnTo>
                  <a:lnTo>
                    <a:pt x="1704188" y="1356890"/>
                  </a:lnTo>
                  <a:lnTo>
                    <a:pt x="1725524" y="1316717"/>
                  </a:lnTo>
                  <a:lnTo>
                    <a:pt x="1744882" y="1275383"/>
                  </a:lnTo>
                  <a:lnTo>
                    <a:pt x="1762197" y="1232952"/>
                  </a:lnTo>
                  <a:lnTo>
                    <a:pt x="1777408" y="1189485"/>
                  </a:lnTo>
                  <a:lnTo>
                    <a:pt x="1790452" y="1145047"/>
                  </a:lnTo>
                  <a:lnTo>
                    <a:pt x="1801265" y="1099699"/>
                  </a:lnTo>
                  <a:lnTo>
                    <a:pt x="1809785" y="1053505"/>
                  </a:lnTo>
                  <a:lnTo>
                    <a:pt x="1815948" y="1006529"/>
                  </a:lnTo>
                  <a:lnTo>
                    <a:pt x="1819692" y="958831"/>
                  </a:lnTo>
                  <a:lnTo>
                    <a:pt x="1820954" y="910477"/>
                  </a:lnTo>
                  <a:lnTo>
                    <a:pt x="1819692" y="862122"/>
                  </a:lnTo>
                  <a:lnTo>
                    <a:pt x="1815948" y="814425"/>
                  </a:lnTo>
                  <a:lnTo>
                    <a:pt x="1809785" y="767448"/>
                  </a:lnTo>
                  <a:lnTo>
                    <a:pt x="1801265" y="721255"/>
                  </a:lnTo>
                  <a:lnTo>
                    <a:pt x="1790452" y="675907"/>
                  </a:lnTo>
                  <a:lnTo>
                    <a:pt x="1777408" y="631469"/>
                  </a:lnTo>
                  <a:lnTo>
                    <a:pt x="1762197" y="588002"/>
                  </a:lnTo>
                  <a:lnTo>
                    <a:pt x="1744882" y="545570"/>
                  </a:lnTo>
                  <a:lnTo>
                    <a:pt x="1725524" y="504237"/>
                  </a:lnTo>
                  <a:lnTo>
                    <a:pt x="1704188" y="464064"/>
                  </a:lnTo>
                  <a:lnTo>
                    <a:pt x="1680936" y="425114"/>
                  </a:lnTo>
                  <a:lnTo>
                    <a:pt x="1655832" y="387451"/>
                  </a:lnTo>
                  <a:lnTo>
                    <a:pt x="1628937" y="351138"/>
                  </a:lnTo>
                  <a:lnTo>
                    <a:pt x="1600315" y="316237"/>
                  </a:lnTo>
                  <a:lnTo>
                    <a:pt x="1570029" y="282812"/>
                  </a:lnTo>
                  <a:lnTo>
                    <a:pt x="1538142" y="250925"/>
                  </a:lnTo>
                  <a:lnTo>
                    <a:pt x="1504716" y="220639"/>
                  </a:lnTo>
                  <a:lnTo>
                    <a:pt x="1469816" y="192017"/>
                  </a:lnTo>
                  <a:lnTo>
                    <a:pt x="1433502" y="165122"/>
                  </a:lnTo>
                  <a:lnTo>
                    <a:pt x="1395840" y="140017"/>
                  </a:lnTo>
                  <a:lnTo>
                    <a:pt x="1356890" y="116765"/>
                  </a:lnTo>
                  <a:lnTo>
                    <a:pt x="1316717" y="95429"/>
                  </a:lnTo>
                  <a:lnTo>
                    <a:pt x="1275383" y="76072"/>
                  </a:lnTo>
                  <a:lnTo>
                    <a:pt x="1232952" y="58756"/>
                  </a:lnTo>
                  <a:lnTo>
                    <a:pt x="1189485" y="43545"/>
                  </a:lnTo>
                  <a:lnTo>
                    <a:pt x="1145047" y="30502"/>
                  </a:lnTo>
                  <a:lnTo>
                    <a:pt x="1099699" y="19689"/>
                  </a:lnTo>
                  <a:lnTo>
                    <a:pt x="1053505" y="11169"/>
                  </a:lnTo>
                  <a:lnTo>
                    <a:pt x="1006529" y="5006"/>
                  </a:lnTo>
                  <a:lnTo>
                    <a:pt x="958831" y="1262"/>
                  </a:lnTo>
                  <a:lnTo>
                    <a:pt x="910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47897" y="13589120"/>
              <a:ext cx="319599" cy="3557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614191" y="14219574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5" h="45719">
                  <a:moveTo>
                    <a:pt x="17507" y="0"/>
                  </a:moveTo>
                  <a:lnTo>
                    <a:pt x="0" y="0"/>
                  </a:lnTo>
                  <a:lnTo>
                    <a:pt x="0" y="36140"/>
                  </a:lnTo>
                  <a:lnTo>
                    <a:pt x="385" y="36140"/>
                  </a:lnTo>
                  <a:lnTo>
                    <a:pt x="1519" y="34245"/>
                  </a:lnTo>
                  <a:lnTo>
                    <a:pt x="3424" y="31195"/>
                  </a:lnTo>
                  <a:lnTo>
                    <a:pt x="4944" y="28916"/>
                  </a:lnTo>
                  <a:lnTo>
                    <a:pt x="4944" y="26636"/>
                  </a:lnTo>
                  <a:lnTo>
                    <a:pt x="6089" y="25491"/>
                  </a:lnTo>
                  <a:lnTo>
                    <a:pt x="6474" y="23586"/>
                  </a:lnTo>
                  <a:lnTo>
                    <a:pt x="6474" y="19402"/>
                  </a:lnTo>
                  <a:lnTo>
                    <a:pt x="6849" y="17122"/>
                  </a:lnTo>
                  <a:lnTo>
                    <a:pt x="8753" y="12178"/>
                  </a:lnTo>
                  <a:lnTo>
                    <a:pt x="10658" y="9513"/>
                  </a:lnTo>
                  <a:lnTo>
                    <a:pt x="12938" y="6849"/>
                  </a:lnTo>
                  <a:lnTo>
                    <a:pt x="14843" y="4569"/>
                  </a:lnTo>
                  <a:lnTo>
                    <a:pt x="16747" y="3799"/>
                  </a:lnTo>
                  <a:lnTo>
                    <a:pt x="17882" y="2279"/>
                  </a:lnTo>
                  <a:lnTo>
                    <a:pt x="17507" y="0"/>
                  </a:lnTo>
                  <a:close/>
                </a:path>
                <a:path w="18415" h="45719">
                  <a:moveTo>
                    <a:pt x="759" y="44894"/>
                  </a:moveTo>
                  <a:lnTo>
                    <a:pt x="385" y="45279"/>
                  </a:lnTo>
                  <a:lnTo>
                    <a:pt x="1144" y="45279"/>
                  </a:lnTo>
                  <a:lnTo>
                    <a:pt x="759" y="44894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431939" y="14242033"/>
              <a:ext cx="160020" cy="71755"/>
            </a:xfrm>
            <a:custGeom>
              <a:avLst/>
              <a:gdLst/>
              <a:ahLst/>
              <a:cxnLst/>
              <a:rect l="l" t="t" r="r" b="b"/>
              <a:pathLst>
                <a:path w="160019" h="71755">
                  <a:moveTo>
                    <a:pt x="159423" y="45643"/>
                  </a:moveTo>
                  <a:lnTo>
                    <a:pt x="136588" y="45643"/>
                  </a:lnTo>
                  <a:lnTo>
                    <a:pt x="136588" y="22821"/>
                  </a:lnTo>
                  <a:lnTo>
                    <a:pt x="113766" y="22821"/>
                  </a:lnTo>
                  <a:lnTo>
                    <a:pt x="113766" y="0"/>
                  </a:lnTo>
                  <a:lnTo>
                    <a:pt x="22821" y="0"/>
                  </a:lnTo>
                  <a:lnTo>
                    <a:pt x="22821" y="22821"/>
                  </a:lnTo>
                  <a:lnTo>
                    <a:pt x="0" y="22821"/>
                  </a:lnTo>
                  <a:lnTo>
                    <a:pt x="0" y="45262"/>
                  </a:lnTo>
                  <a:lnTo>
                    <a:pt x="762" y="43751"/>
                  </a:lnTo>
                  <a:lnTo>
                    <a:pt x="1892" y="42608"/>
                  </a:lnTo>
                  <a:lnTo>
                    <a:pt x="3797" y="42227"/>
                  </a:lnTo>
                  <a:lnTo>
                    <a:pt x="4559" y="43370"/>
                  </a:lnTo>
                  <a:lnTo>
                    <a:pt x="4940" y="44894"/>
                  </a:lnTo>
                  <a:lnTo>
                    <a:pt x="5702" y="46037"/>
                  </a:lnTo>
                  <a:lnTo>
                    <a:pt x="7607" y="46037"/>
                  </a:lnTo>
                  <a:lnTo>
                    <a:pt x="8750" y="44894"/>
                  </a:lnTo>
                  <a:lnTo>
                    <a:pt x="9512" y="43370"/>
                  </a:lnTo>
                  <a:lnTo>
                    <a:pt x="6845" y="38798"/>
                  </a:lnTo>
                  <a:lnTo>
                    <a:pt x="6845" y="37287"/>
                  </a:lnTo>
                  <a:lnTo>
                    <a:pt x="8369" y="35382"/>
                  </a:lnTo>
                  <a:lnTo>
                    <a:pt x="10655" y="34239"/>
                  </a:lnTo>
                  <a:lnTo>
                    <a:pt x="14465" y="32715"/>
                  </a:lnTo>
                  <a:lnTo>
                    <a:pt x="16738" y="33096"/>
                  </a:lnTo>
                  <a:lnTo>
                    <a:pt x="19405" y="37287"/>
                  </a:lnTo>
                  <a:lnTo>
                    <a:pt x="20535" y="38798"/>
                  </a:lnTo>
                  <a:lnTo>
                    <a:pt x="22072" y="39941"/>
                  </a:lnTo>
                  <a:lnTo>
                    <a:pt x="23964" y="39941"/>
                  </a:lnTo>
                  <a:lnTo>
                    <a:pt x="26250" y="37287"/>
                  </a:lnTo>
                  <a:lnTo>
                    <a:pt x="28917" y="31191"/>
                  </a:lnTo>
                  <a:lnTo>
                    <a:pt x="30810" y="29286"/>
                  </a:lnTo>
                  <a:lnTo>
                    <a:pt x="31953" y="24345"/>
                  </a:lnTo>
                  <a:lnTo>
                    <a:pt x="32715" y="22440"/>
                  </a:lnTo>
                  <a:lnTo>
                    <a:pt x="34239" y="21310"/>
                  </a:lnTo>
                  <a:lnTo>
                    <a:pt x="35382" y="22059"/>
                  </a:lnTo>
                  <a:lnTo>
                    <a:pt x="35382" y="23964"/>
                  </a:lnTo>
                  <a:lnTo>
                    <a:pt x="36525" y="27393"/>
                  </a:lnTo>
                  <a:lnTo>
                    <a:pt x="37655" y="27762"/>
                  </a:lnTo>
                  <a:lnTo>
                    <a:pt x="41846" y="25488"/>
                  </a:lnTo>
                  <a:lnTo>
                    <a:pt x="44513" y="25107"/>
                  </a:lnTo>
                  <a:lnTo>
                    <a:pt x="45656" y="24345"/>
                  </a:lnTo>
                  <a:lnTo>
                    <a:pt x="45656" y="22821"/>
                  </a:lnTo>
                  <a:lnTo>
                    <a:pt x="44513" y="15976"/>
                  </a:lnTo>
                  <a:lnTo>
                    <a:pt x="44894" y="14833"/>
                  </a:lnTo>
                  <a:lnTo>
                    <a:pt x="47561" y="14452"/>
                  </a:lnTo>
                  <a:lnTo>
                    <a:pt x="50990" y="14833"/>
                  </a:lnTo>
                  <a:lnTo>
                    <a:pt x="52501" y="13690"/>
                  </a:lnTo>
                  <a:lnTo>
                    <a:pt x="52882" y="12547"/>
                  </a:lnTo>
                  <a:lnTo>
                    <a:pt x="52501" y="9880"/>
                  </a:lnTo>
                  <a:lnTo>
                    <a:pt x="53263" y="7607"/>
                  </a:lnTo>
                  <a:lnTo>
                    <a:pt x="55168" y="5702"/>
                  </a:lnTo>
                  <a:lnTo>
                    <a:pt x="56692" y="5321"/>
                  </a:lnTo>
                  <a:lnTo>
                    <a:pt x="57454" y="6464"/>
                  </a:lnTo>
                  <a:lnTo>
                    <a:pt x="57454" y="12547"/>
                  </a:lnTo>
                  <a:lnTo>
                    <a:pt x="56299" y="17119"/>
                  </a:lnTo>
                  <a:lnTo>
                    <a:pt x="57061" y="18643"/>
                  </a:lnTo>
                  <a:lnTo>
                    <a:pt x="63157" y="22821"/>
                  </a:lnTo>
                  <a:lnTo>
                    <a:pt x="63906" y="23202"/>
                  </a:lnTo>
                  <a:lnTo>
                    <a:pt x="66573" y="23964"/>
                  </a:lnTo>
                  <a:lnTo>
                    <a:pt x="68478" y="23964"/>
                  </a:lnTo>
                  <a:lnTo>
                    <a:pt x="68859" y="22821"/>
                  </a:lnTo>
                  <a:lnTo>
                    <a:pt x="68097" y="21310"/>
                  </a:lnTo>
                  <a:lnTo>
                    <a:pt x="67716" y="19405"/>
                  </a:lnTo>
                  <a:lnTo>
                    <a:pt x="68097" y="18643"/>
                  </a:lnTo>
                  <a:lnTo>
                    <a:pt x="69621" y="19786"/>
                  </a:lnTo>
                  <a:lnTo>
                    <a:pt x="71145" y="21678"/>
                  </a:lnTo>
                  <a:lnTo>
                    <a:pt x="73050" y="22821"/>
                  </a:lnTo>
                  <a:lnTo>
                    <a:pt x="73418" y="22821"/>
                  </a:lnTo>
                  <a:lnTo>
                    <a:pt x="74942" y="23964"/>
                  </a:lnTo>
                  <a:lnTo>
                    <a:pt x="76085" y="25857"/>
                  </a:lnTo>
                  <a:lnTo>
                    <a:pt x="76479" y="27393"/>
                  </a:lnTo>
                  <a:lnTo>
                    <a:pt x="78371" y="28155"/>
                  </a:lnTo>
                  <a:lnTo>
                    <a:pt x="79514" y="28155"/>
                  </a:lnTo>
                  <a:lnTo>
                    <a:pt x="80276" y="29286"/>
                  </a:lnTo>
                  <a:lnTo>
                    <a:pt x="80276" y="30060"/>
                  </a:lnTo>
                  <a:lnTo>
                    <a:pt x="79514" y="30810"/>
                  </a:lnTo>
                  <a:lnTo>
                    <a:pt x="79895" y="32334"/>
                  </a:lnTo>
                  <a:lnTo>
                    <a:pt x="81038" y="33858"/>
                  </a:lnTo>
                  <a:lnTo>
                    <a:pt x="80276" y="35369"/>
                  </a:lnTo>
                  <a:lnTo>
                    <a:pt x="78752" y="36131"/>
                  </a:lnTo>
                  <a:lnTo>
                    <a:pt x="76847" y="37668"/>
                  </a:lnTo>
                  <a:lnTo>
                    <a:pt x="74574" y="39560"/>
                  </a:lnTo>
                  <a:lnTo>
                    <a:pt x="72669" y="41465"/>
                  </a:lnTo>
                  <a:lnTo>
                    <a:pt x="70383" y="42227"/>
                  </a:lnTo>
                  <a:lnTo>
                    <a:pt x="68097" y="42608"/>
                  </a:lnTo>
                  <a:lnTo>
                    <a:pt x="66954" y="43370"/>
                  </a:lnTo>
                  <a:lnTo>
                    <a:pt x="66954" y="44132"/>
                  </a:lnTo>
                  <a:lnTo>
                    <a:pt x="68478" y="45643"/>
                  </a:lnTo>
                  <a:lnTo>
                    <a:pt x="70002" y="46786"/>
                  </a:lnTo>
                  <a:lnTo>
                    <a:pt x="70764" y="49072"/>
                  </a:lnTo>
                  <a:lnTo>
                    <a:pt x="70383" y="51739"/>
                  </a:lnTo>
                  <a:lnTo>
                    <a:pt x="68872" y="53644"/>
                  </a:lnTo>
                  <a:lnTo>
                    <a:pt x="68097" y="53644"/>
                  </a:lnTo>
                  <a:lnTo>
                    <a:pt x="66573" y="54406"/>
                  </a:lnTo>
                  <a:lnTo>
                    <a:pt x="65062" y="56680"/>
                  </a:lnTo>
                  <a:lnTo>
                    <a:pt x="64300" y="58585"/>
                  </a:lnTo>
                  <a:lnTo>
                    <a:pt x="65443" y="60109"/>
                  </a:lnTo>
                  <a:lnTo>
                    <a:pt x="68097" y="61252"/>
                  </a:lnTo>
                  <a:lnTo>
                    <a:pt x="69621" y="62014"/>
                  </a:lnTo>
                  <a:lnTo>
                    <a:pt x="73431" y="62776"/>
                  </a:lnTo>
                  <a:lnTo>
                    <a:pt x="76085" y="63157"/>
                  </a:lnTo>
                  <a:lnTo>
                    <a:pt x="76847" y="64681"/>
                  </a:lnTo>
                  <a:lnTo>
                    <a:pt x="76479" y="66954"/>
                  </a:lnTo>
                  <a:lnTo>
                    <a:pt x="77609" y="68097"/>
                  </a:lnTo>
                  <a:lnTo>
                    <a:pt x="79133" y="68097"/>
                  </a:lnTo>
                  <a:lnTo>
                    <a:pt x="80276" y="65824"/>
                  </a:lnTo>
                  <a:lnTo>
                    <a:pt x="82181" y="64681"/>
                  </a:lnTo>
                  <a:lnTo>
                    <a:pt x="84848" y="63919"/>
                  </a:lnTo>
                  <a:lnTo>
                    <a:pt x="88646" y="63157"/>
                  </a:lnTo>
                  <a:lnTo>
                    <a:pt x="91313" y="63157"/>
                  </a:lnTo>
                  <a:lnTo>
                    <a:pt x="93599" y="63919"/>
                  </a:lnTo>
                  <a:lnTo>
                    <a:pt x="94361" y="65062"/>
                  </a:lnTo>
                  <a:lnTo>
                    <a:pt x="93967" y="66192"/>
                  </a:lnTo>
                  <a:lnTo>
                    <a:pt x="92824" y="67716"/>
                  </a:lnTo>
                  <a:lnTo>
                    <a:pt x="93599" y="68478"/>
                  </a:lnTo>
                  <a:lnTo>
                    <a:pt x="93967" y="68478"/>
                  </a:lnTo>
                  <a:lnTo>
                    <a:pt x="95872" y="68097"/>
                  </a:lnTo>
                  <a:lnTo>
                    <a:pt x="97028" y="66573"/>
                  </a:lnTo>
                  <a:lnTo>
                    <a:pt x="97396" y="63919"/>
                  </a:lnTo>
                  <a:lnTo>
                    <a:pt x="97777" y="62776"/>
                  </a:lnTo>
                  <a:lnTo>
                    <a:pt x="99682" y="63919"/>
                  </a:lnTo>
                  <a:lnTo>
                    <a:pt x="101968" y="65430"/>
                  </a:lnTo>
                  <a:lnTo>
                    <a:pt x="104635" y="66573"/>
                  </a:lnTo>
                  <a:lnTo>
                    <a:pt x="106540" y="67716"/>
                  </a:lnTo>
                  <a:lnTo>
                    <a:pt x="107670" y="66573"/>
                  </a:lnTo>
                  <a:lnTo>
                    <a:pt x="106540" y="64300"/>
                  </a:lnTo>
                  <a:lnTo>
                    <a:pt x="106146" y="62014"/>
                  </a:lnTo>
                  <a:lnTo>
                    <a:pt x="108432" y="62014"/>
                  </a:lnTo>
                  <a:lnTo>
                    <a:pt x="110718" y="63157"/>
                  </a:lnTo>
                  <a:lnTo>
                    <a:pt x="112610" y="63157"/>
                  </a:lnTo>
                  <a:lnTo>
                    <a:pt x="113766" y="62014"/>
                  </a:lnTo>
                  <a:lnTo>
                    <a:pt x="114147" y="61633"/>
                  </a:lnTo>
                  <a:lnTo>
                    <a:pt x="114515" y="58585"/>
                  </a:lnTo>
                  <a:lnTo>
                    <a:pt x="115277" y="55918"/>
                  </a:lnTo>
                  <a:lnTo>
                    <a:pt x="114896" y="53644"/>
                  </a:lnTo>
                  <a:lnTo>
                    <a:pt x="114147" y="49834"/>
                  </a:lnTo>
                  <a:lnTo>
                    <a:pt x="114896" y="47548"/>
                  </a:lnTo>
                  <a:lnTo>
                    <a:pt x="117944" y="46405"/>
                  </a:lnTo>
                  <a:lnTo>
                    <a:pt x="121754" y="47180"/>
                  </a:lnTo>
                  <a:lnTo>
                    <a:pt x="123659" y="50215"/>
                  </a:lnTo>
                  <a:lnTo>
                    <a:pt x="126314" y="53251"/>
                  </a:lnTo>
                  <a:lnTo>
                    <a:pt x="128600" y="55549"/>
                  </a:lnTo>
                  <a:lnTo>
                    <a:pt x="133159" y="58216"/>
                  </a:lnTo>
                  <a:lnTo>
                    <a:pt x="133159" y="58966"/>
                  </a:lnTo>
                  <a:lnTo>
                    <a:pt x="128219" y="59728"/>
                  </a:lnTo>
                  <a:lnTo>
                    <a:pt x="126695" y="61252"/>
                  </a:lnTo>
                  <a:lnTo>
                    <a:pt x="126314" y="63919"/>
                  </a:lnTo>
                  <a:lnTo>
                    <a:pt x="127076" y="65824"/>
                  </a:lnTo>
                  <a:lnTo>
                    <a:pt x="128981" y="66586"/>
                  </a:lnTo>
                  <a:lnTo>
                    <a:pt x="132397" y="65824"/>
                  </a:lnTo>
                  <a:lnTo>
                    <a:pt x="135064" y="65062"/>
                  </a:lnTo>
                  <a:lnTo>
                    <a:pt x="137350" y="65430"/>
                  </a:lnTo>
                  <a:lnTo>
                    <a:pt x="139255" y="66192"/>
                  </a:lnTo>
                  <a:lnTo>
                    <a:pt x="139636" y="67716"/>
                  </a:lnTo>
                  <a:lnTo>
                    <a:pt x="139636" y="70383"/>
                  </a:lnTo>
                  <a:lnTo>
                    <a:pt x="141541" y="71145"/>
                  </a:lnTo>
                  <a:lnTo>
                    <a:pt x="143814" y="70002"/>
                  </a:lnTo>
                  <a:lnTo>
                    <a:pt x="144957" y="67716"/>
                  </a:lnTo>
                  <a:lnTo>
                    <a:pt x="147243" y="66586"/>
                  </a:lnTo>
                  <a:lnTo>
                    <a:pt x="148767" y="66954"/>
                  </a:lnTo>
                  <a:lnTo>
                    <a:pt x="149910" y="68097"/>
                  </a:lnTo>
                  <a:lnTo>
                    <a:pt x="151422" y="68478"/>
                  </a:lnTo>
                  <a:lnTo>
                    <a:pt x="154089" y="67716"/>
                  </a:lnTo>
                  <a:lnTo>
                    <a:pt x="155994" y="68097"/>
                  </a:lnTo>
                  <a:lnTo>
                    <a:pt x="157899" y="67335"/>
                  </a:lnTo>
                  <a:lnTo>
                    <a:pt x="159423" y="66192"/>
                  </a:lnTo>
                  <a:lnTo>
                    <a:pt x="159423" y="64287"/>
                  </a:lnTo>
                  <a:lnTo>
                    <a:pt x="159042" y="63919"/>
                  </a:lnTo>
                  <a:lnTo>
                    <a:pt x="157518" y="62014"/>
                  </a:lnTo>
                  <a:lnTo>
                    <a:pt x="156756" y="60490"/>
                  </a:lnTo>
                  <a:lnTo>
                    <a:pt x="157137" y="59728"/>
                  </a:lnTo>
                  <a:lnTo>
                    <a:pt x="159042" y="59347"/>
                  </a:lnTo>
                  <a:lnTo>
                    <a:pt x="159423" y="59347"/>
                  </a:lnTo>
                  <a:lnTo>
                    <a:pt x="159423" y="45643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591364" y="14287672"/>
              <a:ext cx="24130" cy="20955"/>
            </a:xfrm>
            <a:custGeom>
              <a:avLst/>
              <a:gdLst/>
              <a:ahLst/>
              <a:cxnLst/>
              <a:rect l="l" t="t" r="r" b="b"/>
              <a:pathLst>
                <a:path w="24130" h="20955">
                  <a:moveTo>
                    <a:pt x="23212" y="0"/>
                  </a:moveTo>
                  <a:lnTo>
                    <a:pt x="15603" y="0"/>
                  </a:lnTo>
                  <a:lnTo>
                    <a:pt x="15603" y="2289"/>
                  </a:lnTo>
                  <a:lnTo>
                    <a:pt x="16362" y="5329"/>
                  </a:lnTo>
                  <a:lnTo>
                    <a:pt x="16362" y="9513"/>
                  </a:lnTo>
                  <a:lnTo>
                    <a:pt x="18257" y="11418"/>
                  </a:lnTo>
                  <a:lnTo>
                    <a:pt x="20547" y="9138"/>
                  </a:lnTo>
                  <a:lnTo>
                    <a:pt x="22827" y="5714"/>
                  </a:lnTo>
                  <a:lnTo>
                    <a:pt x="23586" y="2289"/>
                  </a:lnTo>
                  <a:lnTo>
                    <a:pt x="23212" y="0"/>
                  </a:lnTo>
                  <a:close/>
                </a:path>
                <a:path w="24130" h="20955">
                  <a:moveTo>
                    <a:pt x="4559" y="0"/>
                  </a:moveTo>
                  <a:lnTo>
                    <a:pt x="0" y="0"/>
                  </a:lnTo>
                  <a:lnTo>
                    <a:pt x="0" y="13698"/>
                  </a:lnTo>
                  <a:lnTo>
                    <a:pt x="1894" y="13323"/>
                  </a:lnTo>
                  <a:lnTo>
                    <a:pt x="5329" y="11418"/>
                  </a:lnTo>
                  <a:lnTo>
                    <a:pt x="6849" y="9898"/>
                  </a:lnTo>
                  <a:lnTo>
                    <a:pt x="6464" y="7609"/>
                  </a:lnTo>
                  <a:lnTo>
                    <a:pt x="5329" y="5714"/>
                  </a:lnTo>
                  <a:lnTo>
                    <a:pt x="4559" y="3809"/>
                  </a:lnTo>
                  <a:lnTo>
                    <a:pt x="4559" y="0"/>
                  </a:lnTo>
                  <a:close/>
                </a:path>
                <a:path w="24130" h="20955">
                  <a:moveTo>
                    <a:pt x="0" y="18652"/>
                  </a:moveTo>
                  <a:lnTo>
                    <a:pt x="0" y="20547"/>
                  </a:lnTo>
                  <a:lnTo>
                    <a:pt x="374" y="20172"/>
                  </a:lnTo>
                  <a:lnTo>
                    <a:pt x="0" y="18652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18173" y="1424164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34" y="393"/>
                  </a:moveTo>
                  <a:lnTo>
                    <a:pt x="0" y="0"/>
                  </a:lnTo>
                  <a:lnTo>
                    <a:pt x="0" y="22834"/>
                  </a:lnTo>
                  <a:lnTo>
                    <a:pt x="10274" y="22834"/>
                  </a:lnTo>
                  <a:lnTo>
                    <a:pt x="11417" y="20942"/>
                  </a:lnTo>
                  <a:lnTo>
                    <a:pt x="12560" y="21310"/>
                  </a:lnTo>
                  <a:lnTo>
                    <a:pt x="12941" y="22834"/>
                  </a:lnTo>
                  <a:lnTo>
                    <a:pt x="22453" y="22834"/>
                  </a:lnTo>
                  <a:lnTo>
                    <a:pt x="22834" y="393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635599" y="13490587"/>
              <a:ext cx="165735" cy="295910"/>
            </a:xfrm>
            <a:custGeom>
              <a:avLst/>
              <a:gdLst/>
              <a:ahLst/>
              <a:cxnLst/>
              <a:rect l="l" t="t" r="r" b="b"/>
              <a:pathLst>
                <a:path w="165734" h="295909">
                  <a:moveTo>
                    <a:pt x="90932" y="204000"/>
                  </a:moveTo>
                  <a:lnTo>
                    <a:pt x="68478" y="204000"/>
                  </a:lnTo>
                  <a:lnTo>
                    <a:pt x="68478" y="181140"/>
                  </a:lnTo>
                  <a:lnTo>
                    <a:pt x="45656" y="181140"/>
                  </a:lnTo>
                  <a:lnTo>
                    <a:pt x="45656" y="158280"/>
                  </a:lnTo>
                  <a:lnTo>
                    <a:pt x="0" y="158280"/>
                  </a:lnTo>
                  <a:lnTo>
                    <a:pt x="0" y="181140"/>
                  </a:lnTo>
                  <a:lnTo>
                    <a:pt x="0" y="204000"/>
                  </a:lnTo>
                  <a:lnTo>
                    <a:pt x="0" y="226860"/>
                  </a:lnTo>
                  <a:lnTo>
                    <a:pt x="0" y="249720"/>
                  </a:lnTo>
                  <a:lnTo>
                    <a:pt x="0" y="272580"/>
                  </a:lnTo>
                  <a:lnTo>
                    <a:pt x="22821" y="272580"/>
                  </a:lnTo>
                  <a:lnTo>
                    <a:pt x="22821" y="295440"/>
                  </a:lnTo>
                  <a:lnTo>
                    <a:pt x="45275" y="295440"/>
                  </a:lnTo>
                  <a:lnTo>
                    <a:pt x="45275" y="272580"/>
                  </a:lnTo>
                  <a:lnTo>
                    <a:pt x="90932" y="272580"/>
                  </a:lnTo>
                  <a:lnTo>
                    <a:pt x="90932" y="249720"/>
                  </a:lnTo>
                  <a:lnTo>
                    <a:pt x="22821" y="249720"/>
                  </a:lnTo>
                  <a:lnTo>
                    <a:pt x="22821" y="226860"/>
                  </a:lnTo>
                  <a:lnTo>
                    <a:pt x="45656" y="226860"/>
                  </a:lnTo>
                  <a:lnTo>
                    <a:pt x="45656" y="249593"/>
                  </a:lnTo>
                  <a:lnTo>
                    <a:pt x="90932" y="249593"/>
                  </a:lnTo>
                  <a:lnTo>
                    <a:pt x="90932" y="226860"/>
                  </a:lnTo>
                  <a:lnTo>
                    <a:pt x="90932" y="204000"/>
                  </a:lnTo>
                  <a:close/>
                </a:path>
                <a:path w="165734" h="295909">
                  <a:moveTo>
                    <a:pt x="165506" y="22059"/>
                  </a:moveTo>
                  <a:lnTo>
                    <a:pt x="165125" y="21297"/>
                  </a:lnTo>
                  <a:lnTo>
                    <a:pt x="162852" y="20929"/>
                  </a:lnTo>
                  <a:lnTo>
                    <a:pt x="161328" y="20929"/>
                  </a:lnTo>
                  <a:lnTo>
                    <a:pt x="158661" y="21297"/>
                  </a:lnTo>
                  <a:lnTo>
                    <a:pt x="155613" y="21297"/>
                  </a:lnTo>
                  <a:lnTo>
                    <a:pt x="154089" y="20929"/>
                  </a:lnTo>
                  <a:lnTo>
                    <a:pt x="152958" y="19786"/>
                  </a:lnTo>
                  <a:lnTo>
                    <a:pt x="152577" y="17881"/>
                  </a:lnTo>
                  <a:lnTo>
                    <a:pt x="151815" y="16357"/>
                  </a:lnTo>
                  <a:lnTo>
                    <a:pt x="149910" y="15595"/>
                  </a:lnTo>
                  <a:lnTo>
                    <a:pt x="148767" y="15595"/>
                  </a:lnTo>
                  <a:lnTo>
                    <a:pt x="147243" y="16357"/>
                  </a:lnTo>
                  <a:lnTo>
                    <a:pt x="145719" y="16357"/>
                  </a:lnTo>
                  <a:lnTo>
                    <a:pt x="142684" y="16738"/>
                  </a:lnTo>
                  <a:lnTo>
                    <a:pt x="141541" y="15976"/>
                  </a:lnTo>
                  <a:lnTo>
                    <a:pt x="140398" y="14846"/>
                  </a:lnTo>
                  <a:lnTo>
                    <a:pt x="137350" y="7988"/>
                  </a:lnTo>
                  <a:lnTo>
                    <a:pt x="137350" y="6845"/>
                  </a:lnTo>
                  <a:lnTo>
                    <a:pt x="138112" y="3416"/>
                  </a:lnTo>
                  <a:lnTo>
                    <a:pt x="137731" y="2286"/>
                  </a:lnTo>
                  <a:lnTo>
                    <a:pt x="136969" y="1511"/>
                  </a:lnTo>
                  <a:lnTo>
                    <a:pt x="134683" y="1511"/>
                  </a:lnTo>
                  <a:lnTo>
                    <a:pt x="132410" y="1905"/>
                  </a:lnTo>
                  <a:lnTo>
                    <a:pt x="130124" y="1905"/>
                  </a:lnTo>
                  <a:lnTo>
                    <a:pt x="124802" y="381"/>
                  </a:lnTo>
                  <a:lnTo>
                    <a:pt x="121754" y="0"/>
                  </a:lnTo>
                  <a:lnTo>
                    <a:pt x="120230" y="0"/>
                  </a:lnTo>
                  <a:lnTo>
                    <a:pt x="111480" y="17881"/>
                  </a:lnTo>
                  <a:lnTo>
                    <a:pt x="110718" y="19405"/>
                  </a:lnTo>
                  <a:lnTo>
                    <a:pt x="106921" y="20929"/>
                  </a:lnTo>
                  <a:lnTo>
                    <a:pt x="104254" y="21297"/>
                  </a:lnTo>
                  <a:lnTo>
                    <a:pt x="102730" y="21297"/>
                  </a:lnTo>
                  <a:lnTo>
                    <a:pt x="101206" y="20929"/>
                  </a:lnTo>
                  <a:lnTo>
                    <a:pt x="95504" y="17881"/>
                  </a:lnTo>
                  <a:lnTo>
                    <a:pt x="91313" y="15976"/>
                  </a:lnTo>
                  <a:lnTo>
                    <a:pt x="89789" y="15976"/>
                  </a:lnTo>
                  <a:lnTo>
                    <a:pt x="87515" y="16357"/>
                  </a:lnTo>
                  <a:lnTo>
                    <a:pt x="82181" y="18262"/>
                  </a:lnTo>
                  <a:lnTo>
                    <a:pt x="79527" y="18643"/>
                  </a:lnTo>
                  <a:lnTo>
                    <a:pt x="45656" y="28917"/>
                  </a:lnTo>
                  <a:lnTo>
                    <a:pt x="45656" y="67348"/>
                  </a:lnTo>
                  <a:lnTo>
                    <a:pt x="68491" y="67348"/>
                  </a:lnTo>
                  <a:lnTo>
                    <a:pt x="68491" y="90170"/>
                  </a:lnTo>
                  <a:lnTo>
                    <a:pt x="91313" y="90170"/>
                  </a:lnTo>
                  <a:lnTo>
                    <a:pt x="91313" y="21691"/>
                  </a:lnTo>
                  <a:lnTo>
                    <a:pt x="165506" y="22059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726919" y="1351226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22827" y="0"/>
                  </a:moveTo>
                  <a:lnTo>
                    <a:pt x="0" y="0"/>
                  </a:lnTo>
                  <a:lnTo>
                    <a:pt x="0" y="68481"/>
                  </a:lnTo>
                  <a:lnTo>
                    <a:pt x="45279" y="68481"/>
                  </a:lnTo>
                  <a:lnTo>
                    <a:pt x="45654" y="45654"/>
                  </a:lnTo>
                  <a:lnTo>
                    <a:pt x="22827" y="45654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726917" y="13536619"/>
              <a:ext cx="182880" cy="135890"/>
            </a:xfrm>
            <a:custGeom>
              <a:avLst/>
              <a:gdLst/>
              <a:ahLst/>
              <a:cxnLst/>
              <a:rect l="l" t="t" r="r" b="b"/>
              <a:pathLst>
                <a:path w="182879" h="135890">
                  <a:moveTo>
                    <a:pt x="136597" y="0"/>
                  </a:moveTo>
                  <a:lnTo>
                    <a:pt x="133547" y="1894"/>
                  </a:lnTo>
                  <a:lnTo>
                    <a:pt x="130123" y="1894"/>
                  </a:lnTo>
                  <a:lnTo>
                    <a:pt x="123274" y="4184"/>
                  </a:lnTo>
                  <a:lnTo>
                    <a:pt x="114145" y="2279"/>
                  </a:lnTo>
                  <a:lnTo>
                    <a:pt x="113760" y="1894"/>
                  </a:lnTo>
                  <a:lnTo>
                    <a:pt x="113760" y="44134"/>
                  </a:lnTo>
                  <a:lnTo>
                    <a:pt x="0" y="44134"/>
                  </a:lnTo>
                  <a:lnTo>
                    <a:pt x="0" y="66961"/>
                  </a:lnTo>
                  <a:lnTo>
                    <a:pt x="90933" y="66961"/>
                  </a:lnTo>
                  <a:lnTo>
                    <a:pt x="90933" y="89788"/>
                  </a:lnTo>
                  <a:lnTo>
                    <a:pt x="113760" y="89788"/>
                  </a:lnTo>
                  <a:lnTo>
                    <a:pt x="113760" y="135442"/>
                  </a:lnTo>
                  <a:lnTo>
                    <a:pt x="136597" y="135442"/>
                  </a:lnTo>
                  <a:lnTo>
                    <a:pt x="136597" y="44134"/>
                  </a:lnTo>
                  <a:lnTo>
                    <a:pt x="182251" y="44509"/>
                  </a:lnTo>
                  <a:lnTo>
                    <a:pt x="182251" y="21682"/>
                  </a:lnTo>
                  <a:lnTo>
                    <a:pt x="136597" y="21682"/>
                  </a:lnTo>
                  <a:lnTo>
                    <a:pt x="136597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49746" y="13512279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097" y="10261"/>
                  </a:moveTo>
                  <a:lnTo>
                    <a:pt x="67729" y="10261"/>
                  </a:lnTo>
                  <a:lnTo>
                    <a:pt x="55918" y="9499"/>
                  </a:lnTo>
                  <a:lnTo>
                    <a:pt x="53644" y="9131"/>
                  </a:lnTo>
                  <a:lnTo>
                    <a:pt x="52501" y="7988"/>
                  </a:lnTo>
                  <a:lnTo>
                    <a:pt x="51752" y="5702"/>
                  </a:lnTo>
                  <a:lnTo>
                    <a:pt x="52120" y="3797"/>
                  </a:lnTo>
                  <a:lnTo>
                    <a:pt x="52120" y="1130"/>
                  </a:lnTo>
                  <a:lnTo>
                    <a:pt x="51358" y="381"/>
                  </a:lnTo>
                  <a:lnTo>
                    <a:pt x="45656" y="381"/>
                  </a:lnTo>
                  <a:lnTo>
                    <a:pt x="0" y="0"/>
                  </a:lnTo>
                  <a:lnTo>
                    <a:pt x="0" y="45643"/>
                  </a:lnTo>
                  <a:lnTo>
                    <a:pt x="22821" y="45643"/>
                  </a:lnTo>
                  <a:lnTo>
                    <a:pt x="22440" y="68478"/>
                  </a:lnTo>
                  <a:lnTo>
                    <a:pt x="68097" y="68478"/>
                  </a:lnTo>
                  <a:lnTo>
                    <a:pt x="68097" y="22821"/>
                  </a:lnTo>
                  <a:lnTo>
                    <a:pt x="68097" y="10261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817854" y="13522535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0" y="0"/>
                  </a:moveTo>
                  <a:lnTo>
                    <a:pt x="0" y="12563"/>
                  </a:lnTo>
                  <a:lnTo>
                    <a:pt x="19017" y="12938"/>
                  </a:lnTo>
                  <a:lnTo>
                    <a:pt x="18642" y="12563"/>
                  </a:lnTo>
                  <a:lnTo>
                    <a:pt x="16737" y="11418"/>
                  </a:lnTo>
                  <a:lnTo>
                    <a:pt x="14833" y="11033"/>
                  </a:lnTo>
                  <a:lnTo>
                    <a:pt x="12168" y="9138"/>
                  </a:lnTo>
                  <a:lnTo>
                    <a:pt x="9888" y="9138"/>
                  </a:lnTo>
                  <a:lnTo>
                    <a:pt x="6849" y="7234"/>
                  </a:lnTo>
                  <a:lnTo>
                    <a:pt x="6089" y="4194"/>
                  </a:lnTo>
                  <a:lnTo>
                    <a:pt x="5704" y="1144"/>
                  </a:lnTo>
                  <a:lnTo>
                    <a:pt x="4184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658433" y="13535100"/>
              <a:ext cx="182245" cy="205104"/>
            </a:xfrm>
            <a:custGeom>
              <a:avLst/>
              <a:gdLst/>
              <a:ahLst/>
              <a:cxnLst/>
              <a:rect l="l" t="t" r="r" b="b"/>
              <a:pathLst>
                <a:path w="182245" h="205105">
                  <a:moveTo>
                    <a:pt x="22821" y="182245"/>
                  </a:moveTo>
                  <a:lnTo>
                    <a:pt x="0" y="182245"/>
                  </a:lnTo>
                  <a:lnTo>
                    <a:pt x="0" y="205079"/>
                  </a:lnTo>
                  <a:lnTo>
                    <a:pt x="22821" y="205079"/>
                  </a:lnTo>
                  <a:lnTo>
                    <a:pt x="22821" y="182245"/>
                  </a:lnTo>
                  <a:close/>
                </a:path>
                <a:path w="182245" h="205105">
                  <a:moveTo>
                    <a:pt x="182245" y="3429"/>
                  </a:moveTo>
                  <a:lnTo>
                    <a:pt x="180340" y="2286"/>
                  </a:lnTo>
                  <a:lnTo>
                    <a:pt x="178435" y="381"/>
                  </a:lnTo>
                  <a:lnTo>
                    <a:pt x="159423" y="0"/>
                  </a:lnTo>
                  <a:lnTo>
                    <a:pt x="159423" y="45656"/>
                  </a:lnTo>
                  <a:lnTo>
                    <a:pt x="182245" y="45656"/>
                  </a:lnTo>
                  <a:lnTo>
                    <a:pt x="182245" y="3429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885956" y="1369489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0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885956" y="1367206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0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680887" y="13672070"/>
              <a:ext cx="205104" cy="318770"/>
            </a:xfrm>
            <a:custGeom>
              <a:avLst/>
              <a:gdLst/>
              <a:ahLst/>
              <a:cxnLst/>
              <a:rect l="l" t="t" r="r" b="b"/>
              <a:pathLst>
                <a:path w="205104" h="318769">
                  <a:moveTo>
                    <a:pt x="22821" y="295630"/>
                  </a:moveTo>
                  <a:lnTo>
                    <a:pt x="0" y="295630"/>
                  </a:lnTo>
                  <a:lnTo>
                    <a:pt x="0" y="318465"/>
                  </a:lnTo>
                  <a:lnTo>
                    <a:pt x="22821" y="318465"/>
                  </a:lnTo>
                  <a:lnTo>
                    <a:pt x="22821" y="295630"/>
                  </a:lnTo>
                  <a:close/>
                </a:path>
                <a:path w="205104" h="318769">
                  <a:moveTo>
                    <a:pt x="205066" y="0"/>
                  </a:moveTo>
                  <a:lnTo>
                    <a:pt x="182613" y="0"/>
                  </a:lnTo>
                  <a:lnTo>
                    <a:pt x="182245" y="22834"/>
                  </a:lnTo>
                  <a:lnTo>
                    <a:pt x="205066" y="22834"/>
                  </a:lnTo>
                  <a:lnTo>
                    <a:pt x="205066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03709" y="13649248"/>
              <a:ext cx="296545" cy="341630"/>
            </a:xfrm>
            <a:custGeom>
              <a:avLst/>
              <a:gdLst/>
              <a:ahLst/>
              <a:cxnLst/>
              <a:rect l="l" t="t" r="r" b="b"/>
              <a:pathLst>
                <a:path w="296545" h="341630">
                  <a:moveTo>
                    <a:pt x="68097" y="318452"/>
                  </a:moveTo>
                  <a:lnTo>
                    <a:pt x="45262" y="318452"/>
                  </a:lnTo>
                  <a:lnTo>
                    <a:pt x="22453" y="318452"/>
                  </a:lnTo>
                  <a:lnTo>
                    <a:pt x="0" y="318452"/>
                  </a:lnTo>
                  <a:lnTo>
                    <a:pt x="0" y="341287"/>
                  </a:lnTo>
                  <a:lnTo>
                    <a:pt x="22440" y="341287"/>
                  </a:lnTo>
                  <a:lnTo>
                    <a:pt x="45262" y="341287"/>
                  </a:lnTo>
                  <a:lnTo>
                    <a:pt x="68097" y="341287"/>
                  </a:lnTo>
                  <a:lnTo>
                    <a:pt x="68097" y="318452"/>
                  </a:lnTo>
                  <a:close/>
                </a:path>
                <a:path w="296545" h="341630">
                  <a:moveTo>
                    <a:pt x="296392" y="7607"/>
                  </a:moveTo>
                  <a:lnTo>
                    <a:pt x="294487" y="7607"/>
                  </a:lnTo>
                  <a:lnTo>
                    <a:pt x="292963" y="4940"/>
                  </a:lnTo>
                  <a:lnTo>
                    <a:pt x="292963" y="3429"/>
                  </a:lnTo>
                  <a:lnTo>
                    <a:pt x="293725" y="1524"/>
                  </a:lnTo>
                  <a:lnTo>
                    <a:pt x="293344" y="0"/>
                  </a:lnTo>
                  <a:lnTo>
                    <a:pt x="273558" y="0"/>
                  </a:lnTo>
                  <a:lnTo>
                    <a:pt x="250736" y="0"/>
                  </a:lnTo>
                  <a:lnTo>
                    <a:pt x="250736" y="22821"/>
                  </a:lnTo>
                  <a:lnTo>
                    <a:pt x="273558" y="22821"/>
                  </a:lnTo>
                  <a:lnTo>
                    <a:pt x="296392" y="22821"/>
                  </a:lnTo>
                  <a:lnTo>
                    <a:pt x="296392" y="7607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000107" y="13653807"/>
              <a:ext cx="13335" cy="18415"/>
            </a:xfrm>
            <a:custGeom>
              <a:avLst/>
              <a:gdLst/>
              <a:ahLst/>
              <a:cxnLst/>
              <a:rect l="l" t="t" r="r" b="b"/>
              <a:pathLst>
                <a:path w="13334" h="18415">
                  <a:moveTo>
                    <a:pt x="5704" y="0"/>
                  </a:moveTo>
                  <a:lnTo>
                    <a:pt x="3799" y="1134"/>
                  </a:lnTo>
                  <a:lnTo>
                    <a:pt x="2654" y="2654"/>
                  </a:lnTo>
                  <a:lnTo>
                    <a:pt x="374" y="3039"/>
                  </a:lnTo>
                  <a:lnTo>
                    <a:pt x="0" y="3039"/>
                  </a:lnTo>
                  <a:lnTo>
                    <a:pt x="0" y="18257"/>
                  </a:lnTo>
                  <a:lnTo>
                    <a:pt x="9503" y="18257"/>
                  </a:lnTo>
                  <a:lnTo>
                    <a:pt x="9128" y="17497"/>
                  </a:lnTo>
                  <a:lnTo>
                    <a:pt x="9888" y="14833"/>
                  </a:lnTo>
                  <a:lnTo>
                    <a:pt x="12168" y="12553"/>
                  </a:lnTo>
                  <a:lnTo>
                    <a:pt x="13313" y="11033"/>
                  </a:lnTo>
                  <a:lnTo>
                    <a:pt x="13313" y="7224"/>
                  </a:lnTo>
                  <a:lnTo>
                    <a:pt x="12553" y="4944"/>
                  </a:lnTo>
                  <a:lnTo>
                    <a:pt x="10263" y="2654"/>
                  </a:lnTo>
                  <a:lnTo>
                    <a:pt x="7609" y="759"/>
                  </a:lnTo>
                  <a:lnTo>
                    <a:pt x="570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863500" y="1358075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90944" y="45656"/>
                  </a:moveTo>
                  <a:lnTo>
                    <a:pt x="45275" y="45656"/>
                  </a:lnTo>
                  <a:lnTo>
                    <a:pt x="45656" y="22834"/>
                  </a:lnTo>
                  <a:lnTo>
                    <a:pt x="22834" y="22834"/>
                  </a:lnTo>
                  <a:lnTo>
                    <a:pt x="22644" y="57073"/>
                  </a:lnTo>
                  <a:lnTo>
                    <a:pt x="22834" y="22821"/>
                  </a:lnTo>
                  <a:lnTo>
                    <a:pt x="45656" y="22821"/>
                  </a:lnTo>
                  <a:lnTo>
                    <a:pt x="45656" y="381"/>
                  </a:lnTo>
                  <a:lnTo>
                    <a:pt x="0" y="0"/>
                  </a:lnTo>
                  <a:lnTo>
                    <a:pt x="0" y="91325"/>
                  </a:lnTo>
                  <a:lnTo>
                    <a:pt x="22453" y="91325"/>
                  </a:lnTo>
                  <a:lnTo>
                    <a:pt x="68110" y="91313"/>
                  </a:lnTo>
                  <a:lnTo>
                    <a:pt x="68110" y="68478"/>
                  </a:lnTo>
                  <a:lnTo>
                    <a:pt x="90944" y="68478"/>
                  </a:lnTo>
                  <a:lnTo>
                    <a:pt x="90944" y="45656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977272" y="13633639"/>
              <a:ext cx="20320" cy="15875"/>
            </a:xfrm>
            <a:custGeom>
              <a:avLst/>
              <a:gdLst/>
              <a:ahLst/>
              <a:cxnLst/>
              <a:rect l="l" t="t" r="r" b="b"/>
              <a:pathLst>
                <a:path w="20320" h="15875">
                  <a:moveTo>
                    <a:pt x="0" y="0"/>
                  </a:moveTo>
                  <a:lnTo>
                    <a:pt x="0" y="15603"/>
                  </a:lnTo>
                  <a:lnTo>
                    <a:pt x="19787" y="15603"/>
                  </a:lnTo>
                  <a:lnTo>
                    <a:pt x="19027" y="14073"/>
                  </a:lnTo>
                  <a:lnTo>
                    <a:pt x="16737" y="13698"/>
                  </a:lnTo>
                  <a:lnTo>
                    <a:pt x="14843" y="13313"/>
                  </a:lnTo>
                  <a:lnTo>
                    <a:pt x="13313" y="12938"/>
                  </a:lnTo>
                  <a:lnTo>
                    <a:pt x="11418" y="12553"/>
                  </a:lnTo>
                  <a:lnTo>
                    <a:pt x="9128" y="11418"/>
                  </a:lnTo>
                  <a:lnTo>
                    <a:pt x="7234" y="10648"/>
                  </a:lnTo>
                  <a:lnTo>
                    <a:pt x="5329" y="10273"/>
                  </a:lnTo>
                  <a:lnTo>
                    <a:pt x="3809" y="9513"/>
                  </a:lnTo>
                  <a:lnTo>
                    <a:pt x="3424" y="6849"/>
                  </a:lnTo>
                  <a:lnTo>
                    <a:pt x="3049" y="4944"/>
                  </a:lnTo>
                  <a:lnTo>
                    <a:pt x="1519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954444" y="1362641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0547" y="0"/>
                  </a:moveTo>
                  <a:lnTo>
                    <a:pt x="0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7224"/>
                  </a:lnTo>
                  <a:lnTo>
                    <a:pt x="21692" y="5319"/>
                  </a:lnTo>
                  <a:lnTo>
                    <a:pt x="20547" y="2279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954446" y="13603957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59">
                  <a:moveTo>
                    <a:pt x="10648" y="0"/>
                  </a:moveTo>
                  <a:lnTo>
                    <a:pt x="0" y="0"/>
                  </a:lnTo>
                  <a:lnTo>
                    <a:pt x="0" y="22452"/>
                  </a:lnTo>
                  <a:lnTo>
                    <a:pt x="20547" y="22452"/>
                  </a:lnTo>
                  <a:lnTo>
                    <a:pt x="20547" y="21692"/>
                  </a:lnTo>
                  <a:lnTo>
                    <a:pt x="20162" y="19027"/>
                  </a:lnTo>
                  <a:lnTo>
                    <a:pt x="18642" y="16362"/>
                  </a:lnTo>
                  <a:lnTo>
                    <a:pt x="15977" y="14458"/>
                  </a:lnTo>
                  <a:lnTo>
                    <a:pt x="13313" y="12178"/>
                  </a:lnTo>
                  <a:lnTo>
                    <a:pt x="10648" y="11033"/>
                  </a:lnTo>
                  <a:lnTo>
                    <a:pt x="9888" y="9898"/>
                  </a:lnTo>
                  <a:lnTo>
                    <a:pt x="10273" y="6849"/>
                  </a:lnTo>
                  <a:lnTo>
                    <a:pt x="11033" y="3809"/>
                  </a:lnTo>
                  <a:lnTo>
                    <a:pt x="11033" y="1144"/>
                  </a:lnTo>
                  <a:lnTo>
                    <a:pt x="10648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908792" y="13603581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20" h="22859">
                  <a:moveTo>
                    <a:pt x="374" y="0"/>
                  </a:moveTo>
                  <a:lnTo>
                    <a:pt x="0" y="22827"/>
                  </a:lnTo>
                  <a:lnTo>
                    <a:pt x="45654" y="22827"/>
                  </a:lnTo>
                  <a:lnTo>
                    <a:pt x="45654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09157" y="13421715"/>
              <a:ext cx="97790" cy="182245"/>
            </a:xfrm>
            <a:custGeom>
              <a:avLst/>
              <a:gdLst/>
              <a:ahLst/>
              <a:cxnLst/>
              <a:rect l="l" t="t" r="r" b="b"/>
              <a:pathLst>
                <a:path w="97790" h="182244">
                  <a:moveTo>
                    <a:pt x="45288" y="159423"/>
                  </a:moveTo>
                  <a:lnTo>
                    <a:pt x="0" y="159423"/>
                  </a:lnTo>
                  <a:lnTo>
                    <a:pt x="0" y="181876"/>
                  </a:lnTo>
                  <a:lnTo>
                    <a:pt x="45288" y="182245"/>
                  </a:lnTo>
                  <a:lnTo>
                    <a:pt x="45288" y="159423"/>
                  </a:lnTo>
                  <a:close/>
                </a:path>
                <a:path w="97790" h="182244">
                  <a:moveTo>
                    <a:pt x="97790" y="0"/>
                  </a:moveTo>
                  <a:lnTo>
                    <a:pt x="68491" y="0"/>
                  </a:lnTo>
                  <a:lnTo>
                    <a:pt x="68491" y="36906"/>
                  </a:lnTo>
                  <a:lnTo>
                    <a:pt x="70777" y="34251"/>
                  </a:lnTo>
                  <a:lnTo>
                    <a:pt x="76860" y="28917"/>
                  </a:lnTo>
                  <a:lnTo>
                    <a:pt x="81813" y="26250"/>
                  </a:lnTo>
                  <a:lnTo>
                    <a:pt x="83718" y="23215"/>
                  </a:lnTo>
                  <a:lnTo>
                    <a:pt x="85610" y="19786"/>
                  </a:lnTo>
                  <a:lnTo>
                    <a:pt x="87515" y="18643"/>
                  </a:lnTo>
                  <a:lnTo>
                    <a:pt x="90563" y="15989"/>
                  </a:lnTo>
                  <a:lnTo>
                    <a:pt x="95123" y="12941"/>
                  </a:lnTo>
                  <a:lnTo>
                    <a:pt x="96266" y="6083"/>
                  </a:lnTo>
                  <a:lnTo>
                    <a:pt x="97028" y="1143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976886" y="13763383"/>
              <a:ext cx="114300" cy="22860"/>
            </a:xfrm>
            <a:custGeom>
              <a:avLst/>
              <a:gdLst/>
              <a:ahLst/>
              <a:cxnLst/>
              <a:rect l="l" t="t" r="r" b="b"/>
              <a:pathLst>
                <a:path w="114300" h="22859">
                  <a:moveTo>
                    <a:pt x="22834" y="0"/>
                  </a:moveTo>
                  <a:lnTo>
                    <a:pt x="381" y="0"/>
                  </a:lnTo>
                  <a:lnTo>
                    <a:pt x="0" y="22453"/>
                  </a:lnTo>
                  <a:lnTo>
                    <a:pt x="22834" y="22453"/>
                  </a:lnTo>
                  <a:lnTo>
                    <a:pt x="22834" y="0"/>
                  </a:lnTo>
                  <a:close/>
                </a:path>
                <a:path w="114300" h="22859">
                  <a:moveTo>
                    <a:pt x="114147" y="6858"/>
                  </a:moveTo>
                  <a:lnTo>
                    <a:pt x="113385" y="5334"/>
                  </a:lnTo>
                  <a:lnTo>
                    <a:pt x="112623" y="2667"/>
                  </a:lnTo>
                  <a:lnTo>
                    <a:pt x="111480" y="393"/>
                  </a:lnTo>
                  <a:lnTo>
                    <a:pt x="111480" y="0"/>
                  </a:lnTo>
                  <a:lnTo>
                    <a:pt x="91325" y="0"/>
                  </a:lnTo>
                  <a:lnTo>
                    <a:pt x="91325" y="22834"/>
                  </a:lnTo>
                  <a:lnTo>
                    <a:pt x="114147" y="22834"/>
                  </a:lnTo>
                  <a:lnTo>
                    <a:pt x="114147" y="6858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091036" y="13764141"/>
              <a:ext cx="91440" cy="22225"/>
            </a:xfrm>
            <a:custGeom>
              <a:avLst/>
              <a:gdLst/>
              <a:ahLst/>
              <a:cxnLst/>
              <a:rect l="l" t="t" r="r" b="b"/>
              <a:pathLst>
                <a:path w="91440" h="22225">
                  <a:moveTo>
                    <a:pt x="62401" y="0"/>
                  </a:moveTo>
                  <a:lnTo>
                    <a:pt x="59737" y="0"/>
                  </a:lnTo>
                  <a:lnTo>
                    <a:pt x="57447" y="385"/>
                  </a:lnTo>
                  <a:lnTo>
                    <a:pt x="52888" y="3049"/>
                  </a:lnTo>
                  <a:lnTo>
                    <a:pt x="50223" y="3049"/>
                  </a:lnTo>
                  <a:lnTo>
                    <a:pt x="47943" y="2279"/>
                  </a:lnTo>
                  <a:lnTo>
                    <a:pt x="44894" y="2279"/>
                  </a:lnTo>
                  <a:lnTo>
                    <a:pt x="42229" y="3424"/>
                  </a:lnTo>
                  <a:lnTo>
                    <a:pt x="39949" y="4944"/>
                  </a:lnTo>
                  <a:lnTo>
                    <a:pt x="37670" y="5704"/>
                  </a:lnTo>
                  <a:lnTo>
                    <a:pt x="33860" y="4944"/>
                  </a:lnTo>
                  <a:lnTo>
                    <a:pt x="26636" y="4944"/>
                  </a:lnTo>
                  <a:lnTo>
                    <a:pt x="24346" y="4569"/>
                  </a:lnTo>
                  <a:lnTo>
                    <a:pt x="22067" y="4569"/>
                  </a:lnTo>
                  <a:lnTo>
                    <a:pt x="20162" y="6089"/>
                  </a:lnTo>
                  <a:lnTo>
                    <a:pt x="19027" y="7994"/>
                  </a:lnTo>
                  <a:lnTo>
                    <a:pt x="18267" y="8368"/>
                  </a:lnTo>
                  <a:lnTo>
                    <a:pt x="15977" y="7994"/>
                  </a:lnTo>
                  <a:lnTo>
                    <a:pt x="14458" y="6849"/>
                  </a:lnTo>
                  <a:lnTo>
                    <a:pt x="12938" y="7234"/>
                  </a:lnTo>
                  <a:lnTo>
                    <a:pt x="11418" y="8753"/>
                  </a:lnTo>
                  <a:lnTo>
                    <a:pt x="9888" y="9513"/>
                  </a:lnTo>
                  <a:lnTo>
                    <a:pt x="8753" y="9898"/>
                  </a:lnTo>
                  <a:lnTo>
                    <a:pt x="7994" y="8368"/>
                  </a:lnTo>
                  <a:lnTo>
                    <a:pt x="7234" y="7609"/>
                  </a:lnTo>
                  <a:lnTo>
                    <a:pt x="6464" y="7994"/>
                  </a:lnTo>
                  <a:lnTo>
                    <a:pt x="4944" y="8368"/>
                  </a:lnTo>
                  <a:lnTo>
                    <a:pt x="3424" y="8368"/>
                  </a:lnTo>
                  <a:lnTo>
                    <a:pt x="1904" y="7609"/>
                  </a:lnTo>
                  <a:lnTo>
                    <a:pt x="0" y="6089"/>
                  </a:lnTo>
                  <a:lnTo>
                    <a:pt x="0" y="22067"/>
                  </a:lnTo>
                  <a:lnTo>
                    <a:pt x="90933" y="22067"/>
                  </a:lnTo>
                  <a:lnTo>
                    <a:pt x="90933" y="3424"/>
                  </a:lnTo>
                  <a:lnTo>
                    <a:pt x="87508" y="3424"/>
                  </a:lnTo>
                  <a:lnTo>
                    <a:pt x="85603" y="4569"/>
                  </a:lnTo>
                  <a:lnTo>
                    <a:pt x="82949" y="4944"/>
                  </a:lnTo>
                  <a:lnTo>
                    <a:pt x="81804" y="4184"/>
                  </a:lnTo>
                  <a:lnTo>
                    <a:pt x="80659" y="2279"/>
                  </a:lnTo>
                  <a:lnTo>
                    <a:pt x="78754" y="1144"/>
                  </a:lnTo>
                  <a:lnTo>
                    <a:pt x="77235" y="1904"/>
                  </a:lnTo>
                  <a:lnTo>
                    <a:pt x="74195" y="4184"/>
                  </a:lnTo>
                  <a:lnTo>
                    <a:pt x="72675" y="3809"/>
                  </a:lnTo>
                  <a:lnTo>
                    <a:pt x="71145" y="2664"/>
                  </a:lnTo>
                  <a:lnTo>
                    <a:pt x="68866" y="2279"/>
                  </a:lnTo>
                  <a:lnTo>
                    <a:pt x="66961" y="2279"/>
                  </a:lnTo>
                  <a:lnTo>
                    <a:pt x="65441" y="385"/>
                  </a:lnTo>
                  <a:lnTo>
                    <a:pt x="62401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908789" y="13649237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45654" y="0"/>
                  </a:moveTo>
                  <a:lnTo>
                    <a:pt x="22827" y="0"/>
                  </a:lnTo>
                  <a:lnTo>
                    <a:pt x="22827" y="22827"/>
                  </a:lnTo>
                  <a:lnTo>
                    <a:pt x="0" y="22827"/>
                  </a:lnTo>
                  <a:lnTo>
                    <a:pt x="0" y="45654"/>
                  </a:lnTo>
                  <a:lnTo>
                    <a:pt x="22827" y="45654"/>
                  </a:lnTo>
                  <a:lnTo>
                    <a:pt x="22827" y="68481"/>
                  </a:lnTo>
                  <a:lnTo>
                    <a:pt x="68481" y="68481"/>
                  </a:lnTo>
                  <a:lnTo>
                    <a:pt x="68481" y="91318"/>
                  </a:lnTo>
                  <a:lnTo>
                    <a:pt x="90933" y="91318"/>
                  </a:lnTo>
                  <a:lnTo>
                    <a:pt x="90933" y="136587"/>
                  </a:lnTo>
                  <a:lnTo>
                    <a:pt x="136587" y="136972"/>
                  </a:lnTo>
                  <a:lnTo>
                    <a:pt x="136587" y="91318"/>
                  </a:lnTo>
                  <a:lnTo>
                    <a:pt x="113760" y="91318"/>
                  </a:lnTo>
                  <a:lnTo>
                    <a:pt x="113760" y="68481"/>
                  </a:lnTo>
                  <a:lnTo>
                    <a:pt x="91318" y="68481"/>
                  </a:lnTo>
                  <a:lnTo>
                    <a:pt x="91318" y="45654"/>
                  </a:lnTo>
                  <a:lnTo>
                    <a:pt x="68481" y="45654"/>
                  </a:lnTo>
                  <a:lnTo>
                    <a:pt x="68481" y="22827"/>
                  </a:lnTo>
                  <a:lnTo>
                    <a:pt x="45654" y="22827"/>
                  </a:lnTo>
                  <a:lnTo>
                    <a:pt x="45654" y="0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954445" y="13740561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20" h="22859">
                  <a:moveTo>
                    <a:pt x="45275" y="0"/>
                  </a:moveTo>
                  <a:lnTo>
                    <a:pt x="22821" y="0"/>
                  </a:lnTo>
                  <a:lnTo>
                    <a:pt x="0" y="0"/>
                  </a:lnTo>
                  <a:lnTo>
                    <a:pt x="0" y="22453"/>
                  </a:lnTo>
                  <a:lnTo>
                    <a:pt x="22821" y="22821"/>
                  </a:lnTo>
                  <a:lnTo>
                    <a:pt x="45275" y="22821"/>
                  </a:lnTo>
                  <a:lnTo>
                    <a:pt x="45275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068204" y="13749680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19" h="13969">
                  <a:moveTo>
                    <a:pt x="6089" y="0"/>
                  </a:moveTo>
                  <a:lnTo>
                    <a:pt x="3809" y="385"/>
                  </a:lnTo>
                  <a:lnTo>
                    <a:pt x="1904" y="385"/>
                  </a:lnTo>
                  <a:lnTo>
                    <a:pt x="0" y="0"/>
                  </a:lnTo>
                  <a:lnTo>
                    <a:pt x="0" y="13698"/>
                  </a:lnTo>
                  <a:lnTo>
                    <a:pt x="20172" y="13698"/>
                  </a:lnTo>
                  <a:lnTo>
                    <a:pt x="18642" y="11803"/>
                  </a:lnTo>
                  <a:lnTo>
                    <a:pt x="16362" y="9898"/>
                  </a:lnTo>
                  <a:lnTo>
                    <a:pt x="14083" y="8753"/>
                  </a:lnTo>
                  <a:lnTo>
                    <a:pt x="11793" y="8379"/>
                  </a:lnTo>
                  <a:lnTo>
                    <a:pt x="10658" y="6474"/>
                  </a:lnTo>
                  <a:lnTo>
                    <a:pt x="9898" y="4184"/>
                  </a:lnTo>
                  <a:lnTo>
                    <a:pt x="7609" y="770"/>
                  </a:lnTo>
                  <a:lnTo>
                    <a:pt x="6089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931610" y="13711643"/>
              <a:ext cx="137160" cy="52069"/>
            </a:xfrm>
            <a:custGeom>
              <a:avLst/>
              <a:gdLst/>
              <a:ahLst/>
              <a:cxnLst/>
              <a:rect l="l" t="t" r="r" b="b"/>
              <a:pathLst>
                <a:path w="137159" h="52069">
                  <a:moveTo>
                    <a:pt x="45656" y="6083"/>
                  </a:moveTo>
                  <a:lnTo>
                    <a:pt x="22834" y="6083"/>
                  </a:lnTo>
                  <a:lnTo>
                    <a:pt x="0" y="6083"/>
                  </a:lnTo>
                  <a:lnTo>
                    <a:pt x="0" y="28905"/>
                  </a:lnTo>
                  <a:lnTo>
                    <a:pt x="22834" y="28905"/>
                  </a:lnTo>
                  <a:lnTo>
                    <a:pt x="45656" y="28905"/>
                  </a:lnTo>
                  <a:lnTo>
                    <a:pt x="45656" y="6083"/>
                  </a:lnTo>
                  <a:close/>
                </a:path>
                <a:path w="137159" h="52069">
                  <a:moveTo>
                    <a:pt x="113753" y="23964"/>
                  </a:moveTo>
                  <a:lnTo>
                    <a:pt x="112623" y="23583"/>
                  </a:lnTo>
                  <a:lnTo>
                    <a:pt x="109956" y="22453"/>
                  </a:lnTo>
                  <a:lnTo>
                    <a:pt x="107289" y="22059"/>
                  </a:lnTo>
                  <a:lnTo>
                    <a:pt x="104635" y="22059"/>
                  </a:lnTo>
                  <a:lnTo>
                    <a:pt x="102730" y="20548"/>
                  </a:lnTo>
                  <a:lnTo>
                    <a:pt x="101968" y="17881"/>
                  </a:lnTo>
                  <a:lnTo>
                    <a:pt x="101587" y="14452"/>
                  </a:lnTo>
                  <a:lnTo>
                    <a:pt x="101587" y="11417"/>
                  </a:lnTo>
                  <a:lnTo>
                    <a:pt x="101206" y="9893"/>
                  </a:lnTo>
                  <a:lnTo>
                    <a:pt x="99682" y="9893"/>
                  </a:lnTo>
                  <a:lnTo>
                    <a:pt x="97777" y="10655"/>
                  </a:lnTo>
                  <a:lnTo>
                    <a:pt x="96634" y="9512"/>
                  </a:lnTo>
                  <a:lnTo>
                    <a:pt x="96266" y="7239"/>
                  </a:lnTo>
                  <a:lnTo>
                    <a:pt x="97409" y="5334"/>
                  </a:lnTo>
                  <a:lnTo>
                    <a:pt x="98171" y="3429"/>
                  </a:lnTo>
                  <a:lnTo>
                    <a:pt x="98539" y="1524"/>
                  </a:lnTo>
                  <a:lnTo>
                    <a:pt x="97015" y="381"/>
                  </a:lnTo>
                  <a:lnTo>
                    <a:pt x="95110" y="0"/>
                  </a:lnTo>
                  <a:lnTo>
                    <a:pt x="92837" y="0"/>
                  </a:lnTo>
                  <a:lnTo>
                    <a:pt x="90932" y="1143"/>
                  </a:lnTo>
                  <a:lnTo>
                    <a:pt x="90932" y="28917"/>
                  </a:lnTo>
                  <a:lnTo>
                    <a:pt x="113753" y="28917"/>
                  </a:lnTo>
                  <a:lnTo>
                    <a:pt x="113753" y="23964"/>
                  </a:lnTo>
                  <a:close/>
                </a:path>
                <a:path w="137159" h="52069">
                  <a:moveTo>
                    <a:pt x="136588" y="38049"/>
                  </a:moveTo>
                  <a:lnTo>
                    <a:pt x="136207" y="38049"/>
                  </a:lnTo>
                  <a:lnTo>
                    <a:pt x="133540" y="37668"/>
                  </a:lnTo>
                  <a:lnTo>
                    <a:pt x="130505" y="36906"/>
                  </a:lnTo>
                  <a:lnTo>
                    <a:pt x="128600" y="36906"/>
                  </a:lnTo>
                  <a:lnTo>
                    <a:pt x="126326" y="35001"/>
                  </a:lnTo>
                  <a:lnTo>
                    <a:pt x="122897" y="33858"/>
                  </a:lnTo>
                  <a:lnTo>
                    <a:pt x="120230" y="30822"/>
                  </a:lnTo>
                  <a:lnTo>
                    <a:pt x="119087" y="28917"/>
                  </a:lnTo>
                  <a:lnTo>
                    <a:pt x="113766" y="28917"/>
                  </a:lnTo>
                  <a:lnTo>
                    <a:pt x="113766" y="51752"/>
                  </a:lnTo>
                  <a:lnTo>
                    <a:pt x="136588" y="51752"/>
                  </a:lnTo>
                  <a:lnTo>
                    <a:pt x="136588" y="38049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045380" y="1373560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80">
                  <a:moveTo>
                    <a:pt x="0" y="0"/>
                  </a:moveTo>
                  <a:lnTo>
                    <a:pt x="0" y="4954"/>
                  </a:lnTo>
                  <a:lnTo>
                    <a:pt x="5319" y="4954"/>
                  </a:lnTo>
                  <a:lnTo>
                    <a:pt x="4944" y="4184"/>
                  </a:lnTo>
                  <a:lnTo>
                    <a:pt x="3799" y="1904"/>
                  </a:lnTo>
                  <a:lnTo>
                    <a:pt x="1519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908776" y="13672070"/>
              <a:ext cx="114300" cy="45720"/>
            </a:xfrm>
            <a:custGeom>
              <a:avLst/>
              <a:gdLst/>
              <a:ahLst/>
              <a:cxnLst/>
              <a:rect l="l" t="t" r="r" b="b"/>
              <a:pathLst>
                <a:path w="114300" h="45719">
                  <a:moveTo>
                    <a:pt x="22834" y="22821"/>
                  </a:moveTo>
                  <a:lnTo>
                    <a:pt x="0" y="22821"/>
                  </a:lnTo>
                  <a:lnTo>
                    <a:pt x="0" y="45656"/>
                  </a:lnTo>
                  <a:lnTo>
                    <a:pt x="22834" y="45656"/>
                  </a:lnTo>
                  <a:lnTo>
                    <a:pt x="22834" y="22821"/>
                  </a:lnTo>
                  <a:close/>
                </a:path>
                <a:path w="114300" h="45719">
                  <a:moveTo>
                    <a:pt x="113766" y="40716"/>
                  </a:moveTo>
                  <a:lnTo>
                    <a:pt x="112242" y="42608"/>
                  </a:lnTo>
                  <a:lnTo>
                    <a:pt x="110350" y="42608"/>
                  </a:lnTo>
                  <a:lnTo>
                    <a:pt x="105016" y="38811"/>
                  </a:lnTo>
                  <a:lnTo>
                    <a:pt x="104254" y="36525"/>
                  </a:lnTo>
                  <a:lnTo>
                    <a:pt x="104635" y="33870"/>
                  </a:lnTo>
                  <a:lnTo>
                    <a:pt x="103873" y="28536"/>
                  </a:lnTo>
                  <a:lnTo>
                    <a:pt x="100457" y="18643"/>
                  </a:lnTo>
                  <a:lnTo>
                    <a:pt x="101219" y="14833"/>
                  </a:lnTo>
                  <a:lnTo>
                    <a:pt x="102730" y="13322"/>
                  </a:lnTo>
                  <a:lnTo>
                    <a:pt x="103124" y="10655"/>
                  </a:lnTo>
                  <a:lnTo>
                    <a:pt x="103124" y="5321"/>
                  </a:lnTo>
                  <a:lnTo>
                    <a:pt x="102362" y="3048"/>
                  </a:lnTo>
                  <a:lnTo>
                    <a:pt x="101219" y="1524"/>
                  </a:lnTo>
                  <a:lnTo>
                    <a:pt x="100825" y="0"/>
                  </a:lnTo>
                  <a:lnTo>
                    <a:pt x="91325" y="0"/>
                  </a:lnTo>
                  <a:lnTo>
                    <a:pt x="68491" y="0"/>
                  </a:lnTo>
                  <a:lnTo>
                    <a:pt x="68491" y="22821"/>
                  </a:lnTo>
                  <a:lnTo>
                    <a:pt x="91325" y="22821"/>
                  </a:lnTo>
                  <a:lnTo>
                    <a:pt x="91313" y="45656"/>
                  </a:lnTo>
                  <a:lnTo>
                    <a:pt x="113766" y="45656"/>
                  </a:lnTo>
                  <a:lnTo>
                    <a:pt x="113766" y="40716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954064" y="13808671"/>
              <a:ext cx="137160" cy="250825"/>
            </a:xfrm>
            <a:custGeom>
              <a:avLst/>
              <a:gdLst/>
              <a:ahLst/>
              <a:cxnLst/>
              <a:rect l="l" t="t" r="r" b="b"/>
              <a:pathLst>
                <a:path w="137159" h="250825">
                  <a:moveTo>
                    <a:pt x="68478" y="0"/>
                  </a:moveTo>
                  <a:lnTo>
                    <a:pt x="45656" y="0"/>
                  </a:lnTo>
                  <a:lnTo>
                    <a:pt x="45656" y="22821"/>
                  </a:lnTo>
                  <a:lnTo>
                    <a:pt x="68478" y="22821"/>
                  </a:lnTo>
                  <a:lnTo>
                    <a:pt x="68478" y="0"/>
                  </a:lnTo>
                  <a:close/>
                </a:path>
                <a:path w="137159" h="250825">
                  <a:moveTo>
                    <a:pt x="136575" y="227926"/>
                  </a:moveTo>
                  <a:lnTo>
                    <a:pt x="68097" y="227926"/>
                  </a:lnTo>
                  <a:lnTo>
                    <a:pt x="68097" y="205066"/>
                  </a:lnTo>
                  <a:lnTo>
                    <a:pt x="0" y="205066"/>
                  </a:lnTo>
                  <a:lnTo>
                    <a:pt x="0" y="227926"/>
                  </a:lnTo>
                  <a:lnTo>
                    <a:pt x="22821" y="227926"/>
                  </a:lnTo>
                  <a:lnTo>
                    <a:pt x="22821" y="250723"/>
                  </a:lnTo>
                  <a:lnTo>
                    <a:pt x="45275" y="250723"/>
                  </a:lnTo>
                  <a:lnTo>
                    <a:pt x="136575" y="250786"/>
                  </a:lnTo>
                  <a:lnTo>
                    <a:pt x="136575" y="227926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999339" y="13785837"/>
              <a:ext cx="68580" cy="296545"/>
            </a:xfrm>
            <a:custGeom>
              <a:avLst/>
              <a:gdLst/>
              <a:ahLst/>
              <a:cxnLst/>
              <a:rect l="l" t="t" r="r" b="b"/>
              <a:pathLst>
                <a:path w="68580" h="296544">
                  <a:moveTo>
                    <a:pt x="23202" y="381"/>
                  </a:moveTo>
                  <a:lnTo>
                    <a:pt x="381" y="0"/>
                  </a:lnTo>
                  <a:lnTo>
                    <a:pt x="381" y="22821"/>
                  </a:lnTo>
                  <a:lnTo>
                    <a:pt x="23202" y="22821"/>
                  </a:lnTo>
                  <a:lnTo>
                    <a:pt x="23202" y="381"/>
                  </a:lnTo>
                  <a:close/>
                </a:path>
                <a:path w="68580" h="296544">
                  <a:moveTo>
                    <a:pt x="68491" y="273558"/>
                  </a:moveTo>
                  <a:lnTo>
                    <a:pt x="0" y="273558"/>
                  </a:lnTo>
                  <a:lnTo>
                    <a:pt x="0" y="296011"/>
                  </a:lnTo>
                  <a:lnTo>
                    <a:pt x="68491" y="296392"/>
                  </a:lnTo>
                  <a:lnTo>
                    <a:pt x="68491" y="273558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022553" y="1383148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0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022542" y="13763383"/>
              <a:ext cx="114300" cy="68580"/>
            </a:xfrm>
            <a:custGeom>
              <a:avLst/>
              <a:gdLst/>
              <a:ahLst/>
              <a:cxnLst/>
              <a:rect l="l" t="t" r="r" b="b"/>
              <a:pathLst>
                <a:path w="114300" h="68580">
                  <a:moveTo>
                    <a:pt x="113766" y="45720"/>
                  </a:moveTo>
                  <a:lnTo>
                    <a:pt x="91122" y="45720"/>
                  </a:lnTo>
                  <a:lnTo>
                    <a:pt x="91122" y="22860"/>
                  </a:lnTo>
                  <a:lnTo>
                    <a:pt x="45656" y="22860"/>
                  </a:lnTo>
                  <a:lnTo>
                    <a:pt x="45656" y="0"/>
                  </a:lnTo>
                  <a:lnTo>
                    <a:pt x="22834" y="0"/>
                  </a:lnTo>
                  <a:lnTo>
                    <a:pt x="22834" y="22860"/>
                  </a:lnTo>
                  <a:lnTo>
                    <a:pt x="0" y="22860"/>
                  </a:lnTo>
                  <a:lnTo>
                    <a:pt x="0" y="45288"/>
                  </a:lnTo>
                  <a:lnTo>
                    <a:pt x="0" y="45720"/>
                  </a:lnTo>
                  <a:lnTo>
                    <a:pt x="0" y="68110"/>
                  </a:lnTo>
                  <a:lnTo>
                    <a:pt x="22834" y="68110"/>
                  </a:lnTo>
                  <a:lnTo>
                    <a:pt x="22834" y="68580"/>
                  </a:lnTo>
                  <a:lnTo>
                    <a:pt x="113766" y="68580"/>
                  </a:lnTo>
                  <a:lnTo>
                    <a:pt x="113766" y="4572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045380" y="1385431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0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045379" y="13831485"/>
              <a:ext cx="91440" cy="22860"/>
            </a:xfrm>
            <a:custGeom>
              <a:avLst/>
              <a:gdLst/>
              <a:ahLst/>
              <a:cxnLst/>
              <a:rect l="l" t="t" r="r" b="b"/>
              <a:pathLst>
                <a:path w="91440" h="22859">
                  <a:moveTo>
                    <a:pt x="0" y="0"/>
                  </a:moveTo>
                  <a:lnTo>
                    <a:pt x="0" y="22827"/>
                  </a:lnTo>
                  <a:lnTo>
                    <a:pt x="90933" y="22827"/>
                  </a:lnTo>
                  <a:lnTo>
                    <a:pt x="90933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067818" y="13854328"/>
              <a:ext cx="45720" cy="227965"/>
            </a:xfrm>
            <a:custGeom>
              <a:avLst/>
              <a:gdLst/>
              <a:ahLst/>
              <a:cxnLst/>
              <a:rect l="l" t="t" r="r" b="b"/>
              <a:pathLst>
                <a:path w="45719" h="227965">
                  <a:moveTo>
                    <a:pt x="22834" y="114134"/>
                  </a:moveTo>
                  <a:lnTo>
                    <a:pt x="0" y="113753"/>
                  </a:lnTo>
                  <a:lnTo>
                    <a:pt x="0" y="159410"/>
                  </a:lnTo>
                  <a:lnTo>
                    <a:pt x="22834" y="159410"/>
                  </a:lnTo>
                  <a:lnTo>
                    <a:pt x="22834" y="114134"/>
                  </a:lnTo>
                  <a:close/>
                </a:path>
                <a:path w="45719" h="227965">
                  <a:moveTo>
                    <a:pt x="45656" y="205066"/>
                  </a:moveTo>
                  <a:lnTo>
                    <a:pt x="22834" y="205066"/>
                  </a:lnTo>
                  <a:lnTo>
                    <a:pt x="12" y="205066"/>
                  </a:lnTo>
                  <a:lnTo>
                    <a:pt x="12" y="227901"/>
                  </a:lnTo>
                  <a:lnTo>
                    <a:pt x="22821" y="227901"/>
                  </a:lnTo>
                  <a:lnTo>
                    <a:pt x="45656" y="227901"/>
                  </a:lnTo>
                  <a:lnTo>
                    <a:pt x="45656" y="205066"/>
                  </a:lnTo>
                  <a:close/>
                </a:path>
                <a:path w="45719" h="227965">
                  <a:moveTo>
                    <a:pt x="45669" y="0"/>
                  </a:moveTo>
                  <a:lnTo>
                    <a:pt x="381" y="0"/>
                  </a:lnTo>
                  <a:lnTo>
                    <a:pt x="381" y="22821"/>
                  </a:lnTo>
                  <a:lnTo>
                    <a:pt x="45669" y="22821"/>
                  </a:lnTo>
                  <a:lnTo>
                    <a:pt x="45669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113488" y="13786208"/>
              <a:ext cx="68580" cy="45720"/>
            </a:xfrm>
            <a:custGeom>
              <a:avLst/>
              <a:gdLst/>
              <a:ahLst/>
              <a:cxnLst/>
              <a:rect l="l" t="t" r="r" b="b"/>
              <a:pathLst>
                <a:path w="68580" h="45719">
                  <a:moveTo>
                    <a:pt x="68481" y="0"/>
                  </a:moveTo>
                  <a:lnTo>
                    <a:pt x="374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45654"/>
                  </a:lnTo>
                  <a:lnTo>
                    <a:pt x="68481" y="45654"/>
                  </a:lnTo>
                  <a:lnTo>
                    <a:pt x="68481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181968" y="13786209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0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27251" y="13831867"/>
              <a:ext cx="68481" cy="6848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2543905" y="13990535"/>
              <a:ext cx="182880" cy="103505"/>
            </a:xfrm>
            <a:custGeom>
              <a:avLst/>
              <a:gdLst/>
              <a:ahLst/>
              <a:cxnLst/>
              <a:rect l="l" t="t" r="r" b="b"/>
              <a:pathLst>
                <a:path w="182879" h="103505">
                  <a:moveTo>
                    <a:pt x="30060" y="68097"/>
                  </a:moveTo>
                  <a:lnTo>
                    <a:pt x="0" y="68097"/>
                  </a:lnTo>
                  <a:lnTo>
                    <a:pt x="0" y="90932"/>
                  </a:lnTo>
                  <a:lnTo>
                    <a:pt x="0" y="101955"/>
                  </a:lnTo>
                  <a:lnTo>
                    <a:pt x="1524" y="102349"/>
                  </a:lnTo>
                  <a:lnTo>
                    <a:pt x="4940" y="103111"/>
                  </a:lnTo>
                  <a:lnTo>
                    <a:pt x="6096" y="100825"/>
                  </a:lnTo>
                  <a:lnTo>
                    <a:pt x="4940" y="97396"/>
                  </a:lnTo>
                  <a:lnTo>
                    <a:pt x="4191" y="93586"/>
                  </a:lnTo>
                  <a:lnTo>
                    <a:pt x="3797" y="90932"/>
                  </a:lnTo>
                  <a:lnTo>
                    <a:pt x="3810" y="90551"/>
                  </a:lnTo>
                  <a:lnTo>
                    <a:pt x="3429" y="87134"/>
                  </a:lnTo>
                  <a:lnTo>
                    <a:pt x="3429" y="83705"/>
                  </a:lnTo>
                  <a:lnTo>
                    <a:pt x="5321" y="81800"/>
                  </a:lnTo>
                  <a:lnTo>
                    <a:pt x="9131" y="81800"/>
                  </a:lnTo>
                  <a:lnTo>
                    <a:pt x="10655" y="82943"/>
                  </a:lnTo>
                  <a:lnTo>
                    <a:pt x="12928" y="82562"/>
                  </a:lnTo>
                  <a:lnTo>
                    <a:pt x="14198" y="81800"/>
                  </a:lnTo>
                  <a:lnTo>
                    <a:pt x="14833" y="81419"/>
                  </a:lnTo>
                  <a:lnTo>
                    <a:pt x="17500" y="80276"/>
                  </a:lnTo>
                  <a:lnTo>
                    <a:pt x="19786" y="80657"/>
                  </a:lnTo>
                  <a:lnTo>
                    <a:pt x="21691" y="81800"/>
                  </a:lnTo>
                  <a:lnTo>
                    <a:pt x="22453" y="83705"/>
                  </a:lnTo>
                  <a:lnTo>
                    <a:pt x="23964" y="85598"/>
                  </a:lnTo>
                  <a:lnTo>
                    <a:pt x="25488" y="85598"/>
                  </a:lnTo>
                  <a:lnTo>
                    <a:pt x="27012" y="82943"/>
                  </a:lnTo>
                  <a:lnTo>
                    <a:pt x="27965" y="80276"/>
                  </a:lnTo>
                  <a:lnTo>
                    <a:pt x="28917" y="77609"/>
                  </a:lnTo>
                  <a:lnTo>
                    <a:pt x="30060" y="71145"/>
                  </a:lnTo>
                  <a:lnTo>
                    <a:pt x="30060" y="68097"/>
                  </a:lnTo>
                  <a:close/>
                </a:path>
                <a:path w="182879" h="103505">
                  <a:moveTo>
                    <a:pt x="159423" y="45656"/>
                  </a:moveTo>
                  <a:lnTo>
                    <a:pt x="155994" y="45656"/>
                  </a:lnTo>
                  <a:lnTo>
                    <a:pt x="156756" y="56692"/>
                  </a:lnTo>
                  <a:lnTo>
                    <a:pt x="157518" y="60871"/>
                  </a:lnTo>
                  <a:lnTo>
                    <a:pt x="159423" y="63157"/>
                  </a:lnTo>
                  <a:lnTo>
                    <a:pt x="159423" y="45656"/>
                  </a:lnTo>
                  <a:close/>
                </a:path>
                <a:path w="182879" h="103505">
                  <a:moveTo>
                    <a:pt x="159423" y="40335"/>
                  </a:moveTo>
                  <a:lnTo>
                    <a:pt x="157899" y="41084"/>
                  </a:lnTo>
                  <a:lnTo>
                    <a:pt x="155994" y="42227"/>
                  </a:lnTo>
                  <a:lnTo>
                    <a:pt x="155613" y="44132"/>
                  </a:lnTo>
                  <a:lnTo>
                    <a:pt x="155994" y="45643"/>
                  </a:lnTo>
                  <a:lnTo>
                    <a:pt x="159423" y="45643"/>
                  </a:lnTo>
                  <a:lnTo>
                    <a:pt x="159423" y="40335"/>
                  </a:lnTo>
                  <a:close/>
                </a:path>
                <a:path w="182879" h="103505">
                  <a:moveTo>
                    <a:pt x="182245" y="68478"/>
                  </a:moveTo>
                  <a:lnTo>
                    <a:pt x="168173" y="68478"/>
                  </a:lnTo>
                  <a:lnTo>
                    <a:pt x="171589" y="70383"/>
                  </a:lnTo>
                  <a:lnTo>
                    <a:pt x="173113" y="71894"/>
                  </a:lnTo>
                  <a:lnTo>
                    <a:pt x="173875" y="74561"/>
                  </a:lnTo>
                  <a:lnTo>
                    <a:pt x="176542" y="76098"/>
                  </a:lnTo>
                  <a:lnTo>
                    <a:pt x="178447" y="76466"/>
                  </a:lnTo>
                  <a:lnTo>
                    <a:pt x="179209" y="76466"/>
                  </a:lnTo>
                  <a:lnTo>
                    <a:pt x="180352" y="76860"/>
                  </a:lnTo>
                  <a:lnTo>
                    <a:pt x="181864" y="78371"/>
                  </a:lnTo>
                  <a:lnTo>
                    <a:pt x="182245" y="77990"/>
                  </a:lnTo>
                  <a:lnTo>
                    <a:pt x="182245" y="68478"/>
                  </a:lnTo>
                  <a:close/>
                </a:path>
                <a:path w="182879" h="103505">
                  <a:moveTo>
                    <a:pt x="182257" y="0"/>
                  </a:moveTo>
                  <a:lnTo>
                    <a:pt x="159804" y="0"/>
                  </a:lnTo>
                  <a:lnTo>
                    <a:pt x="136969" y="0"/>
                  </a:lnTo>
                  <a:lnTo>
                    <a:pt x="136969" y="22821"/>
                  </a:lnTo>
                  <a:lnTo>
                    <a:pt x="68478" y="22821"/>
                  </a:lnTo>
                  <a:lnTo>
                    <a:pt x="68478" y="45643"/>
                  </a:lnTo>
                  <a:lnTo>
                    <a:pt x="45656" y="45275"/>
                  </a:lnTo>
                  <a:lnTo>
                    <a:pt x="45656" y="66586"/>
                  </a:lnTo>
                  <a:lnTo>
                    <a:pt x="46799" y="66586"/>
                  </a:lnTo>
                  <a:lnTo>
                    <a:pt x="51752" y="65443"/>
                  </a:lnTo>
                  <a:lnTo>
                    <a:pt x="55168" y="63919"/>
                  </a:lnTo>
                  <a:lnTo>
                    <a:pt x="56692" y="61252"/>
                  </a:lnTo>
                  <a:lnTo>
                    <a:pt x="58597" y="56680"/>
                  </a:lnTo>
                  <a:lnTo>
                    <a:pt x="60883" y="54406"/>
                  </a:lnTo>
                  <a:lnTo>
                    <a:pt x="65062" y="52882"/>
                  </a:lnTo>
                  <a:lnTo>
                    <a:pt x="68491" y="52501"/>
                  </a:lnTo>
                  <a:lnTo>
                    <a:pt x="68872" y="52501"/>
                  </a:lnTo>
                  <a:lnTo>
                    <a:pt x="71526" y="52882"/>
                  </a:lnTo>
                  <a:lnTo>
                    <a:pt x="73431" y="51358"/>
                  </a:lnTo>
                  <a:lnTo>
                    <a:pt x="76085" y="48704"/>
                  </a:lnTo>
                  <a:lnTo>
                    <a:pt x="79514" y="46799"/>
                  </a:lnTo>
                  <a:lnTo>
                    <a:pt x="82562" y="46418"/>
                  </a:lnTo>
                  <a:lnTo>
                    <a:pt x="83324" y="47167"/>
                  </a:lnTo>
                  <a:lnTo>
                    <a:pt x="82181" y="47929"/>
                  </a:lnTo>
                  <a:lnTo>
                    <a:pt x="80276" y="50228"/>
                  </a:lnTo>
                  <a:lnTo>
                    <a:pt x="81038" y="52133"/>
                  </a:lnTo>
                  <a:lnTo>
                    <a:pt x="82943" y="52882"/>
                  </a:lnTo>
                  <a:lnTo>
                    <a:pt x="84455" y="53644"/>
                  </a:lnTo>
                  <a:lnTo>
                    <a:pt x="84455" y="55930"/>
                  </a:lnTo>
                  <a:lnTo>
                    <a:pt x="85991" y="57835"/>
                  </a:lnTo>
                  <a:lnTo>
                    <a:pt x="87122" y="57442"/>
                  </a:lnTo>
                  <a:lnTo>
                    <a:pt x="88265" y="55168"/>
                  </a:lnTo>
                  <a:lnTo>
                    <a:pt x="87884" y="51358"/>
                  </a:lnTo>
                  <a:lnTo>
                    <a:pt x="89027" y="49466"/>
                  </a:lnTo>
                  <a:lnTo>
                    <a:pt x="90932" y="47929"/>
                  </a:lnTo>
                  <a:lnTo>
                    <a:pt x="92075" y="47929"/>
                  </a:lnTo>
                  <a:lnTo>
                    <a:pt x="93599" y="50977"/>
                  </a:lnTo>
                  <a:lnTo>
                    <a:pt x="94729" y="52882"/>
                  </a:lnTo>
                  <a:lnTo>
                    <a:pt x="95885" y="50977"/>
                  </a:lnTo>
                  <a:lnTo>
                    <a:pt x="96266" y="48323"/>
                  </a:lnTo>
                  <a:lnTo>
                    <a:pt x="96481" y="47929"/>
                  </a:lnTo>
                  <a:lnTo>
                    <a:pt x="97345" y="46418"/>
                  </a:lnTo>
                  <a:lnTo>
                    <a:pt x="97790" y="45656"/>
                  </a:lnTo>
                  <a:lnTo>
                    <a:pt x="68491" y="45656"/>
                  </a:lnTo>
                  <a:lnTo>
                    <a:pt x="97790" y="45643"/>
                  </a:lnTo>
                  <a:lnTo>
                    <a:pt x="97790" y="45275"/>
                  </a:lnTo>
                  <a:lnTo>
                    <a:pt x="99301" y="44132"/>
                  </a:lnTo>
                  <a:lnTo>
                    <a:pt x="100063" y="45643"/>
                  </a:lnTo>
                  <a:lnTo>
                    <a:pt x="114147" y="45643"/>
                  </a:lnTo>
                  <a:lnTo>
                    <a:pt x="100444" y="45656"/>
                  </a:lnTo>
                  <a:lnTo>
                    <a:pt x="100444" y="51739"/>
                  </a:lnTo>
                  <a:lnTo>
                    <a:pt x="101968" y="52882"/>
                  </a:lnTo>
                  <a:lnTo>
                    <a:pt x="104254" y="53644"/>
                  </a:lnTo>
                  <a:lnTo>
                    <a:pt x="105397" y="54406"/>
                  </a:lnTo>
                  <a:lnTo>
                    <a:pt x="105778" y="55549"/>
                  </a:lnTo>
                  <a:lnTo>
                    <a:pt x="105397" y="56311"/>
                  </a:lnTo>
                  <a:lnTo>
                    <a:pt x="103492" y="56692"/>
                  </a:lnTo>
                  <a:lnTo>
                    <a:pt x="102349" y="57442"/>
                  </a:lnTo>
                  <a:lnTo>
                    <a:pt x="102730" y="58978"/>
                  </a:lnTo>
                  <a:lnTo>
                    <a:pt x="103873" y="61252"/>
                  </a:lnTo>
                  <a:lnTo>
                    <a:pt x="105003" y="62776"/>
                  </a:lnTo>
                  <a:lnTo>
                    <a:pt x="104635" y="63538"/>
                  </a:lnTo>
                  <a:lnTo>
                    <a:pt x="103492" y="65049"/>
                  </a:lnTo>
                  <a:lnTo>
                    <a:pt x="102730" y="65824"/>
                  </a:lnTo>
                  <a:lnTo>
                    <a:pt x="102730" y="68097"/>
                  </a:lnTo>
                  <a:lnTo>
                    <a:pt x="102730" y="70764"/>
                  </a:lnTo>
                  <a:lnTo>
                    <a:pt x="104635" y="71145"/>
                  </a:lnTo>
                  <a:lnTo>
                    <a:pt x="107670" y="69621"/>
                  </a:lnTo>
                  <a:lnTo>
                    <a:pt x="120230" y="69621"/>
                  </a:lnTo>
                  <a:lnTo>
                    <a:pt x="124802" y="70002"/>
                  </a:lnTo>
                  <a:lnTo>
                    <a:pt x="128600" y="70002"/>
                  </a:lnTo>
                  <a:lnTo>
                    <a:pt x="133553" y="63919"/>
                  </a:lnTo>
                  <a:lnTo>
                    <a:pt x="131648" y="62395"/>
                  </a:lnTo>
                  <a:lnTo>
                    <a:pt x="127838" y="60490"/>
                  </a:lnTo>
                  <a:lnTo>
                    <a:pt x="127076" y="57061"/>
                  </a:lnTo>
                  <a:lnTo>
                    <a:pt x="124409" y="55168"/>
                  </a:lnTo>
                  <a:lnTo>
                    <a:pt x="122135" y="52501"/>
                  </a:lnTo>
                  <a:lnTo>
                    <a:pt x="120992" y="48704"/>
                  </a:lnTo>
                  <a:lnTo>
                    <a:pt x="121094" y="45275"/>
                  </a:lnTo>
                  <a:lnTo>
                    <a:pt x="121424" y="44132"/>
                  </a:lnTo>
                  <a:lnTo>
                    <a:pt x="121754" y="42989"/>
                  </a:lnTo>
                  <a:lnTo>
                    <a:pt x="124040" y="39573"/>
                  </a:lnTo>
                  <a:lnTo>
                    <a:pt x="125183" y="35763"/>
                  </a:lnTo>
                  <a:lnTo>
                    <a:pt x="128219" y="32715"/>
                  </a:lnTo>
                  <a:lnTo>
                    <a:pt x="129362" y="29298"/>
                  </a:lnTo>
                  <a:lnTo>
                    <a:pt x="131254" y="26250"/>
                  </a:lnTo>
                  <a:lnTo>
                    <a:pt x="133553" y="26250"/>
                  </a:lnTo>
                  <a:lnTo>
                    <a:pt x="134683" y="27000"/>
                  </a:lnTo>
                  <a:lnTo>
                    <a:pt x="135826" y="28155"/>
                  </a:lnTo>
                  <a:lnTo>
                    <a:pt x="137731" y="28905"/>
                  </a:lnTo>
                  <a:lnTo>
                    <a:pt x="138874" y="29667"/>
                  </a:lnTo>
                  <a:lnTo>
                    <a:pt x="138493" y="30810"/>
                  </a:lnTo>
                  <a:lnTo>
                    <a:pt x="137350" y="31572"/>
                  </a:lnTo>
                  <a:lnTo>
                    <a:pt x="136220" y="31965"/>
                  </a:lnTo>
                  <a:lnTo>
                    <a:pt x="136220" y="33858"/>
                  </a:lnTo>
                  <a:lnTo>
                    <a:pt x="138874" y="35369"/>
                  </a:lnTo>
                  <a:lnTo>
                    <a:pt x="149148" y="36906"/>
                  </a:lnTo>
                  <a:lnTo>
                    <a:pt x="153327" y="36906"/>
                  </a:lnTo>
                  <a:lnTo>
                    <a:pt x="158661" y="36144"/>
                  </a:lnTo>
                  <a:lnTo>
                    <a:pt x="159423" y="36144"/>
                  </a:lnTo>
                  <a:lnTo>
                    <a:pt x="159524" y="26250"/>
                  </a:lnTo>
                  <a:lnTo>
                    <a:pt x="159550" y="22821"/>
                  </a:lnTo>
                  <a:lnTo>
                    <a:pt x="182257" y="22821"/>
                  </a:lnTo>
                  <a:lnTo>
                    <a:pt x="182257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703327" y="14013355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59" h="45719">
                  <a:moveTo>
                    <a:pt x="22827" y="0"/>
                  </a:moveTo>
                  <a:lnTo>
                    <a:pt x="0" y="0"/>
                  </a:lnTo>
                  <a:lnTo>
                    <a:pt x="0" y="13313"/>
                  </a:lnTo>
                  <a:lnTo>
                    <a:pt x="3049" y="13313"/>
                  </a:lnTo>
                  <a:lnTo>
                    <a:pt x="5714" y="13698"/>
                  </a:lnTo>
                  <a:lnTo>
                    <a:pt x="7234" y="14833"/>
                  </a:lnTo>
                  <a:lnTo>
                    <a:pt x="7609" y="15218"/>
                  </a:lnTo>
                  <a:lnTo>
                    <a:pt x="8753" y="15977"/>
                  </a:lnTo>
                  <a:lnTo>
                    <a:pt x="9513" y="17122"/>
                  </a:lnTo>
                  <a:lnTo>
                    <a:pt x="9138" y="17882"/>
                  </a:lnTo>
                  <a:lnTo>
                    <a:pt x="7994" y="17882"/>
                  </a:lnTo>
                  <a:lnTo>
                    <a:pt x="5329" y="17497"/>
                  </a:lnTo>
                  <a:lnTo>
                    <a:pt x="3424" y="17122"/>
                  </a:lnTo>
                  <a:lnTo>
                    <a:pt x="0" y="17497"/>
                  </a:lnTo>
                  <a:lnTo>
                    <a:pt x="0" y="40334"/>
                  </a:lnTo>
                  <a:lnTo>
                    <a:pt x="1529" y="41469"/>
                  </a:lnTo>
                  <a:lnTo>
                    <a:pt x="4569" y="43374"/>
                  </a:lnTo>
                  <a:lnTo>
                    <a:pt x="7994" y="44894"/>
                  </a:lnTo>
                  <a:lnTo>
                    <a:pt x="8753" y="45654"/>
                  </a:lnTo>
                  <a:lnTo>
                    <a:pt x="22827" y="45654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703709" y="13922425"/>
              <a:ext cx="137160" cy="91440"/>
            </a:xfrm>
            <a:custGeom>
              <a:avLst/>
              <a:gdLst/>
              <a:ahLst/>
              <a:cxnLst/>
              <a:rect l="l" t="t" r="r" b="b"/>
              <a:pathLst>
                <a:path w="137159" h="91440">
                  <a:moveTo>
                    <a:pt x="136588" y="68580"/>
                  </a:moveTo>
                  <a:lnTo>
                    <a:pt x="113753" y="68580"/>
                  </a:lnTo>
                  <a:lnTo>
                    <a:pt x="113753" y="45720"/>
                  </a:lnTo>
                  <a:lnTo>
                    <a:pt x="90932" y="45720"/>
                  </a:lnTo>
                  <a:lnTo>
                    <a:pt x="90932" y="22860"/>
                  </a:lnTo>
                  <a:lnTo>
                    <a:pt x="45275" y="22860"/>
                  </a:lnTo>
                  <a:lnTo>
                    <a:pt x="45275" y="0"/>
                  </a:lnTo>
                  <a:lnTo>
                    <a:pt x="22821" y="0"/>
                  </a:lnTo>
                  <a:lnTo>
                    <a:pt x="22821" y="22860"/>
                  </a:lnTo>
                  <a:lnTo>
                    <a:pt x="0" y="22860"/>
                  </a:lnTo>
                  <a:lnTo>
                    <a:pt x="0" y="45720"/>
                  </a:lnTo>
                  <a:lnTo>
                    <a:pt x="68097" y="45720"/>
                  </a:lnTo>
                  <a:lnTo>
                    <a:pt x="68097" y="68580"/>
                  </a:lnTo>
                  <a:lnTo>
                    <a:pt x="90932" y="68580"/>
                  </a:lnTo>
                  <a:lnTo>
                    <a:pt x="90932" y="91440"/>
                  </a:lnTo>
                  <a:lnTo>
                    <a:pt x="136588" y="91440"/>
                  </a:lnTo>
                  <a:lnTo>
                    <a:pt x="136588" y="6858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726150" y="13990535"/>
              <a:ext cx="387350" cy="160020"/>
            </a:xfrm>
            <a:custGeom>
              <a:avLst/>
              <a:gdLst/>
              <a:ahLst/>
              <a:cxnLst/>
              <a:rect l="l" t="t" r="r" b="b"/>
              <a:pathLst>
                <a:path w="387350" h="160019">
                  <a:moveTo>
                    <a:pt x="45656" y="22821"/>
                  </a:moveTo>
                  <a:lnTo>
                    <a:pt x="22834" y="22821"/>
                  </a:lnTo>
                  <a:lnTo>
                    <a:pt x="22834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12" y="77990"/>
                  </a:lnTo>
                  <a:lnTo>
                    <a:pt x="774" y="77609"/>
                  </a:lnTo>
                  <a:lnTo>
                    <a:pt x="1905" y="74193"/>
                  </a:lnTo>
                  <a:lnTo>
                    <a:pt x="2679" y="70383"/>
                  </a:lnTo>
                  <a:lnTo>
                    <a:pt x="2679" y="68478"/>
                  </a:lnTo>
                  <a:lnTo>
                    <a:pt x="3429" y="67716"/>
                  </a:lnTo>
                  <a:lnTo>
                    <a:pt x="4953" y="68478"/>
                  </a:lnTo>
                  <a:lnTo>
                    <a:pt x="5334" y="68478"/>
                  </a:lnTo>
                  <a:lnTo>
                    <a:pt x="7239" y="68859"/>
                  </a:lnTo>
                  <a:lnTo>
                    <a:pt x="8382" y="68478"/>
                  </a:lnTo>
                  <a:lnTo>
                    <a:pt x="9525" y="68097"/>
                  </a:lnTo>
                  <a:lnTo>
                    <a:pt x="11417" y="66954"/>
                  </a:lnTo>
                  <a:lnTo>
                    <a:pt x="12941" y="67348"/>
                  </a:lnTo>
                  <a:lnTo>
                    <a:pt x="14084" y="68478"/>
                  </a:lnTo>
                  <a:lnTo>
                    <a:pt x="14846" y="69621"/>
                  </a:lnTo>
                  <a:lnTo>
                    <a:pt x="17500" y="71907"/>
                  </a:lnTo>
                  <a:lnTo>
                    <a:pt x="19405" y="72288"/>
                  </a:lnTo>
                  <a:lnTo>
                    <a:pt x="21691" y="71526"/>
                  </a:lnTo>
                  <a:lnTo>
                    <a:pt x="22834" y="70383"/>
                  </a:lnTo>
                  <a:lnTo>
                    <a:pt x="22834" y="68478"/>
                  </a:lnTo>
                  <a:lnTo>
                    <a:pt x="24739" y="68478"/>
                  </a:lnTo>
                  <a:lnTo>
                    <a:pt x="25869" y="66954"/>
                  </a:lnTo>
                  <a:lnTo>
                    <a:pt x="29298" y="64681"/>
                  </a:lnTo>
                  <a:lnTo>
                    <a:pt x="36525" y="64681"/>
                  </a:lnTo>
                  <a:lnTo>
                    <a:pt x="40716" y="63538"/>
                  </a:lnTo>
                  <a:lnTo>
                    <a:pt x="42989" y="61252"/>
                  </a:lnTo>
                  <a:lnTo>
                    <a:pt x="44894" y="58978"/>
                  </a:lnTo>
                  <a:lnTo>
                    <a:pt x="45656" y="57073"/>
                  </a:lnTo>
                  <a:lnTo>
                    <a:pt x="45656" y="52120"/>
                  </a:lnTo>
                  <a:lnTo>
                    <a:pt x="44894" y="52501"/>
                  </a:lnTo>
                  <a:lnTo>
                    <a:pt x="43383" y="51739"/>
                  </a:lnTo>
                  <a:lnTo>
                    <a:pt x="42240" y="50596"/>
                  </a:lnTo>
                  <a:lnTo>
                    <a:pt x="41859" y="49072"/>
                  </a:lnTo>
                  <a:lnTo>
                    <a:pt x="43383" y="48310"/>
                  </a:lnTo>
                  <a:lnTo>
                    <a:pt x="45656" y="48704"/>
                  </a:lnTo>
                  <a:lnTo>
                    <a:pt x="45656" y="46405"/>
                  </a:lnTo>
                  <a:lnTo>
                    <a:pt x="42989" y="45275"/>
                  </a:lnTo>
                  <a:lnTo>
                    <a:pt x="42240" y="43370"/>
                  </a:lnTo>
                  <a:lnTo>
                    <a:pt x="44145" y="42608"/>
                  </a:lnTo>
                  <a:lnTo>
                    <a:pt x="45656" y="42989"/>
                  </a:lnTo>
                  <a:lnTo>
                    <a:pt x="45656" y="22821"/>
                  </a:lnTo>
                  <a:close/>
                </a:path>
                <a:path w="387350" h="160019">
                  <a:moveTo>
                    <a:pt x="386956" y="137350"/>
                  </a:moveTo>
                  <a:lnTo>
                    <a:pt x="364502" y="136956"/>
                  </a:lnTo>
                  <a:lnTo>
                    <a:pt x="364121" y="159804"/>
                  </a:lnTo>
                  <a:lnTo>
                    <a:pt x="366014" y="159804"/>
                  </a:lnTo>
                  <a:lnTo>
                    <a:pt x="366407" y="158648"/>
                  </a:lnTo>
                  <a:lnTo>
                    <a:pt x="367919" y="158648"/>
                  </a:lnTo>
                  <a:lnTo>
                    <a:pt x="369074" y="159804"/>
                  </a:lnTo>
                  <a:lnTo>
                    <a:pt x="386956" y="159804"/>
                  </a:lnTo>
                  <a:lnTo>
                    <a:pt x="386956" y="137350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090654" y="1410505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452" y="0"/>
                  </a:moveTo>
                  <a:lnTo>
                    <a:pt x="0" y="0"/>
                  </a:lnTo>
                  <a:lnTo>
                    <a:pt x="0" y="22442"/>
                  </a:lnTo>
                  <a:lnTo>
                    <a:pt x="22452" y="22827"/>
                  </a:lnTo>
                  <a:lnTo>
                    <a:pt x="22452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925525" y="14104665"/>
              <a:ext cx="5715" cy="22860"/>
            </a:xfrm>
            <a:custGeom>
              <a:avLst/>
              <a:gdLst/>
              <a:ahLst/>
              <a:cxnLst/>
              <a:rect l="l" t="t" r="r" b="b"/>
              <a:pathLst>
                <a:path w="5715" h="22859">
                  <a:moveTo>
                    <a:pt x="1144" y="9898"/>
                  </a:moveTo>
                  <a:lnTo>
                    <a:pt x="385" y="10273"/>
                  </a:lnTo>
                  <a:lnTo>
                    <a:pt x="0" y="10658"/>
                  </a:lnTo>
                  <a:lnTo>
                    <a:pt x="385" y="11793"/>
                  </a:lnTo>
                  <a:lnTo>
                    <a:pt x="759" y="13698"/>
                  </a:lnTo>
                  <a:lnTo>
                    <a:pt x="1529" y="15603"/>
                  </a:lnTo>
                  <a:lnTo>
                    <a:pt x="1144" y="17122"/>
                  </a:lnTo>
                  <a:lnTo>
                    <a:pt x="385" y="18267"/>
                  </a:lnTo>
                  <a:lnTo>
                    <a:pt x="0" y="19402"/>
                  </a:lnTo>
                  <a:lnTo>
                    <a:pt x="1144" y="20547"/>
                  </a:lnTo>
                  <a:lnTo>
                    <a:pt x="3049" y="21307"/>
                  </a:lnTo>
                  <a:lnTo>
                    <a:pt x="5329" y="22452"/>
                  </a:lnTo>
                  <a:lnTo>
                    <a:pt x="5329" y="22827"/>
                  </a:lnTo>
                  <a:lnTo>
                    <a:pt x="5714" y="22827"/>
                  </a:lnTo>
                  <a:lnTo>
                    <a:pt x="5714" y="12178"/>
                  </a:lnTo>
                  <a:lnTo>
                    <a:pt x="5329" y="12178"/>
                  </a:lnTo>
                  <a:lnTo>
                    <a:pt x="3424" y="11793"/>
                  </a:lnTo>
                  <a:lnTo>
                    <a:pt x="2289" y="10658"/>
                  </a:lnTo>
                  <a:lnTo>
                    <a:pt x="1144" y="9898"/>
                  </a:lnTo>
                  <a:close/>
                </a:path>
                <a:path w="5715" h="22859">
                  <a:moveTo>
                    <a:pt x="5714" y="11793"/>
                  </a:moveTo>
                  <a:lnTo>
                    <a:pt x="5329" y="12178"/>
                  </a:lnTo>
                  <a:lnTo>
                    <a:pt x="5714" y="12178"/>
                  </a:lnTo>
                  <a:lnTo>
                    <a:pt x="5714" y="11793"/>
                  </a:lnTo>
                  <a:close/>
                </a:path>
                <a:path w="5715" h="22859">
                  <a:moveTo>
                    <a:pt x="5714" y="0"/>
                  </a:moveTo>
                  <a:lnTo>
                    <a:pt x="3424" y="0"/>
                  </a:lnTo>
                  <a:lnTo>
                    <a:pt x="3424" y="385"/>
                  </a:lnTo>
                  <a:lnTo>
                    <a:pt x="3049" y="1519"/>
                  </a:lnTo>
                  <a:lnTo>
                    <a:pt x="1144" y="2279"/>
                  </a:lnTo>
                  <a:lnTo>
                    <a:pt x="385" y="3424"/>
                  </a:lnTo>
                  <a:lnTo>
                    <a:pt x="0" y="6089"/>
                  </a:lnTo>
                  <a:lnTo>
                    <a:pt x="759" y="7234"/>
                  </a:lnTo>
                  <a:lnTo>
                    <a:pt x="1904" y="7609"/>
                  </a:lnTo>
                  <a:lnTo>
                    <a:pt x="3424" y="6474"/>
                  </a:lnTo>
                  <a:lnTo>
                    <a:pt x="5714" y="6474"/>
                  </a:lnTo>
                  <a:lnTo>
                    <a:pt x="5714" y="0"/>
                  </a:lnTo>
                  <a:close/>
                </a:path>
                <a:path w="5715" h="22859">
                  <a:moveTo>
                    <a:pt x="5714" y="6474"/>
                  </a:moveTo>
                  <a:lnTo>
                    <a:pt x="5329" y="6474"/>
                  </a:lnTo>
                  <a:lnTo>
                    <a:pt x="5714" y="6849"/>
                  </a:lnTo>
                  <a:lnTo>
                    <a:pt x="5714" y="6474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748984" y="1399052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0" y="0"/>
                  </a:lnTo>
                  <a:lnTo>
                    <a:pt x="0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748984" y="13990535"/>
              <a:ext cx="455930" cy="150495"/>
            </a:xfrm>
            <a:custGeom>
              <a:avLst/>
              <a:gdLst/>
              <a:ahLst/>
              <a:cxnLst/>
              <a:rect l="l" t="t" r="r" b="b"/>
              <a:pathLst>
                <a:path w="455930" h="150494">
                  <a:moveTo>
                    <a:pt x="1905" y="68478"/>
                  </a:moveTo>
                  <a:lnTo>
                    <a:pt x="0" y="68478"/>
                  </a:lnTo>
                  <a:lnTo>
                    <a:pt x="0" y="70383"/>
                  </a:lnTo>
                  <a:lnTo>
                    <a:pt x="762" y="69240"/>
                  </a:lnTo>
                  <a:lnTo>
                    <a:pt x="1905" y="68478"/>
                  </a:lnTo>
                  <a:close/>
                </a:path>
                <a:path w="455930" h="150494">
                  <a:moveTo>
                    <a:pt x="23583" y="47929"/>
                  </a:moveTo>
                  <a:lnTo>
                    <a:pt x="22821" y="46799"/>
                  </a:lnTo>
                  <a:lnTo>
                    <a:pt x="22821" y="48691"/>
                  </a:lnTo>
                  <a:lnTo>
                    <a:pt x="23583" y="47929"/>
                  </a:lnTo>
                  <a:close/>
                </a:path>
                <a:path w="455930" h="150494">
                  <a:moveTo>
                    <a:pt x="24726" y="53644"/>
                  </a:moveTo>
                  <a:lnTo>
                    <a:pt x="24345" y="52501"/>
                  </a:lnTo>
                  <a:lnTo>
                    <a:pt x="23202" y="52120"/>
                  </a:lnTo>
                  <a:lnTo>
                    <a:pt x="22821" y="52120"/>
                  </a:lnTo>
                  <a:lnTo>
                    <a:pt x="22821" y="57073"/>
                  </a:lnTo>
                  <a:lnTo>
                    <a:pt x="23202" y="56299"/>
                  </a:lnTo>
                  <a:lnTo>
                    <a:pt x="24345" y="55168"/>
                  </a:lnTo>
                  <a:lnTo>
                    <a:pt x="24726" y="53644"/>
                  </a:lnTo>
                  <a:close/>
                </a:path>
                <a:path w="455930" h="150494">
                  <a:moveTo>
                    <a:pt x="45656" y="0"/>
                  </a:moveTo>
                  <a:lnTo>
                    <a:pt x="22821" y="0"/>
                  </a:lnTo>
                  <a:lnTo>
                    <a:pt x="22821" y="22821"/>
                  </a:lnTo>
                  <a:lnTo>
                    <a:pt x="30822" y="22821"/>
                  </a:lnTo>
                  <a:lnTo>
                    <a:pt x="32334" y="21310"/>
                  </a:lnTo>
                  <a:lnTo>
                    <a:pt x="37287" y="22059"/>
                  </a:lnTo>
                  <a:lnTo>
                    <a:pt x="38049" y="22821"/>
                  </a:lnTo>
                  <a:lnTo>
                    <a:pt x="45656" y="22821"/>
                  </a:lnTo>
                  <a:lnTo>
                    <a:pt x="45656" y="0"/>
                  </a:lnTo>
                  <a:close/>
                </a:path>
                <a:path w="455930" h="150494">
                  <a:moveTo>
                    <a:pt x="136588" y="81800"/>
                  </a:moveTo>
                  <a:lnTo>
                    <a:pt x="136207" y="82943"/>
                  </a:lnTo>
                  <a:lnTo>
                    <a:pt x="135826" y="84836"/>
                  </a:lnTo>
                  <a:lnTo>
                    <a:pt x="136207" y="85979"/>
                  </a:lnTo>
                  <a:lnTo>
                    <a:pt x="136588" y="85979"/>
                  </a:lnTo>
                  <a:lnTo>
                    <a:pt x="136588" y="81800"/>
                  </a:lnTo>
                  <a:close/>
                </a:path>
                <a:path w="455930" h="150494">
                  <a:moveTo>
                    <a:pt x="136588" y="68478"/>
                  </a:moveTo>
                  <a:lnTo>
                    <a:pt x="125552" y="68478"/>
                  </a:lnTo>
                  <a:lnTo>
                    <a:pt x="125552" y="70002"/>
                  </a:lnTo>
                  <a:lnTo>
                    <a:pt x="125171" y="72288"/>
                  </a:lnTo>
                  <a:lnTo>
                    <a:pt x="124409" y="73812"/>
                  </a:lnTo>
                  <a:lnTo>
                    <a:pt x="125171" y="74955"/>
                  </a:lnTo>
                  <a:lnTo>
                    <a:pt x="127076" y="75323"/>
                  </a:lnTo>
                  <a:lnTo>
                    <a:pt x="128600" y="74955"/>
                  </a:lnTo>
                  <a:lnTo>
                    <a:pt x="130505" y="74561"/>
                  </a:lnTo>
                  <a:lnTo>
                    <a:pt x="132029" y="74955"/>
                  </a:lnTo>
                  <a:lnTo>
                    <a:pt x="132778" y="79514"/>
                  </a:lnTo>
                  <a:lnTo>
                    <a:pt x="133934" y="80276"/>
                  </a:lnTo>
                  <a:lnTo>
                    <a:pt x="135826" y="80276"/>
                  </a:lnTo>
                  <a:lnTo>
                    <a:pt x="136588" y="81038"/>
                  </a:lnTo>
                  <a:lnTo>
                    <a:pt x="136588" y="74561"/>
                  </a:lnTo>
                  <a:lnTo>
                    <a:pt x="136588" y="68478"/>
                  </a:lnTo>
                  <a:close/>
                </a:path>
                <a:path w="455930" h="150494">
                  <a:moveTo>
                    <a:pt x="455422" y="142290"/>
                  </a:moveTo>
                  <a:lnTo>
                    <a:pt x="454660" y="142684"/>
                  </a:lnTo>
                  <a:lnTo>
                    <a:pt x="450481" y="142684"/>
                  </a:lnTo>
                  <a:lnTo>
                    <a:pt x="449719" y="143433"/>
                  </a:lnTo>
                  <a:lnTo>
                    <a:pt x="450100" y="145338"/>
                  </a:lnTo>
                  <a:lnTo>
                    <a:pt x="451624" y="147624"/>
                  </a:lnTo>
                  <a:lnTo>
                    <a:pt x="453910" y="149148"/>
                  </a:lnTo>
                  <a:lnTo>
                    <a:pt x="455422" y="149898"/>
                  </a:lnTo>
                  <a:lnTo>
                    <a:pt x="455422" y="142290"/>
                  </a:lnTo>
                  <a:close/>
                </a:path>
                <a:path w="455930" h="150494">
                  <a:moveTo>
                    <a:pt x="455422" y="137350"/>
                  </a:moveTo>
                  <a:lnTo>
                    <a:pt x="452386" y="137350"/>
                  </a:lnTo>
                  <a:lnTo>
                    <a:pt x="452755" y="138112"/>
                  </a:lnTo>
                  <a:lnTo>
                    <a:pt x="453910" y="139255"/>
                  </a:lnTo>
                  <a:lnTo>
                    <a:pt x="455422" y="140385"/>
                  </a:lnTo>
                  <a:lnTo>
                    <a:pt x="455422" y="13735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341007" y="14059769"/>
              <a:ext cx="22860" cy="68580"/>
            </a:xfrm>
            <a:custGeom>
              <a:avLst/>
              <a:gdLst/>
              <a:ahLst/>
              <a:cxnLst/>
              <a:rect l="l" t="t" r="r" b="b"/>
              <a:pathLst>
                <a:path w="22859" h="68580">
                  <a:moveTo>
                    <a:pt x="22827" y="0"/>
                  </a:moveTo>
                  <a:lnTo>
                    <a:pt x="0" y="0"/>
                  </a:lnTo>
                  <a:lnTo>
                    <a:pt x="0" y="68106"/>
                  </a:lnTo>
                  <a:lnTo>
                    <a:pt x="22827" y="68106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507379" y="14104291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4">
                  <a:moveTo>
                    <a:pt x="10658" y="0"/>
                  </a:moveTo>
                  <a:lnTo>
                    <a:pt x="0" y="0"/>
                  </a:lnTo>
                  <a:lnTo>
                    <a:pt x="0" y="759"/>
                  </a:lnTo>
                  <a:lnTo>
                    <a:pt x="1144" y="2654"/>
                  </a:lnTo>
                  <a:lnTo>
                    <a:pt x="3809" y="5319"/>
                  </a:lnTo>
                  <a:lnTo>
                    <a:pt x="6089" y="6849"/>
                  </a:lnTo>
                  <a:lnTo>
                    <a:pt x="9138" y="6849"/>
                  </a:lnTo>
                  <a:lnTo>
                    <a:pt x="10273" y="5704"/>
                  </a:lnTo>
                  <a:lnTo>
                    <a:pt x="11418" y="4184"/>
                  </a:lnTo>
                  <a:lnTo>
                    <a:pt x="10658" y="2279"/>
                  </a:lnTo>
                  <a:lnTo>
                    <a:pt x="10658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498637" y="14081454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20" h="22859">
                  <a:moveTo>
                    <a:pt x="45269" y="0"/>
                  </a:moveTo>
                  <a:lnTo>
                    <a:pt x="0" y="0"/>
                  </a:lnTo>
                  <a:lnTo>
                    <a:pt x="0" y="21692"/>
                  </a:lnTo>
                  <a:lnTo>
                    <a:pt x="2654" y="22067"/>
                  </a:lnTo>
                  <a:lnTo>
                    <a:pt x="4944" y="20547"/>
                  </a:lnTo>
                  <a:lnTo>
                    <a:pt x="6464" y="18642"/>
                  </a:lnTo>
                  <a:lnTo>
                    <a:pt x="8743" y="17882"/>
                  </a:lnTo>
                  <a:lnTo>
                    <a:pt x="9888" y="19027"/>
                  </a:lnTo>
                  <a:lnTo>
                    <a:pt x="9503" y="20547"/>
                  </a:lnTo>
                  <a:lnTo>
                    <a:pt x="8743" y="22452"/>
                  </a:lnTo>
                  <a:lnTo>
                    <a:pt x="8743" y="22837"/>
                  </a:lnTo>
                  <a:lnTo>
                    <a:pt x="19402" y="22837"/>
                  </a:lnTo>
                  <a:lnTo>
                    <a:pt x="19402" y="22452"/>
                  </a:lnTo>
                  <a:lnTo>
                    <a:pt x="19777" y="20172"/>
                  </a:lnTo>
                  <a:lnTo>
                    <a:pt x="20537" y="18267"/>
                  </a:lnTo>
                  <a:lnTo>
                    <a:pt x="21307" y="16747"/>
                  </a:lnTo>
                  <a:lnTo>
                    <a:pt x="22442" y="15988"/>
                  </a:lnTo>
                  <a:lnTo>
                    <a:pt x="23201" y="15988"/>
                  </a:lnTo>
                  <a:lnTo>
                    <a:pt x="23201" y="17507"/>
                  </a:lnTo>
                  <a:lnTo>
                    <a:pt x="22442" y="19787"/>
                  </a:lnTo>
                  <a:lnTo>
                    <a:pt x="22827" y="21307"/>
                  </a:lnTo>
                  <a:lnTo>
                    <a:pt x="23961" y="21692"/>
                  </a:lnTo>
                  <a:lnTo>
                    <a:pt x="26251" y="20172"/>
                  </a:lnTo>
                  <a:lnTo>
                    <a:pt x="27771" y="19027"/>
                  </a:lnTo>
                  <a:lnTo>
                    <a:pt x="29291" y="16362"/>
                  </a:lnTo>
                  <a:lnTo>
                    <a:pt x="30810" y="14083"/>
                  </a:lnTo>
                  <a:lnTo>
                    <a:pt x="32340" y="12938"/>
                  </a:lnTo>
                  <a:lnTo>
                    <a:pt x="33475" y="12938"/>
                  </a:lnTo>
                  <a:lnTo>
                    <a:pt x="33860" y="14458"/>
                  </a:lnTo>
                  <a:lnTo>
                    <a:pt x="34620" y="15218"/>
                  </a:lnTo>
                  <a:lnTo>
                    <a:pt x="36140" y="14843"/>
                  </a:lnTo>
                  <a:lnTo>
                    <a:pt x="36140" y="13698"/>
                  </a:lnTo>
                  <a:lnTo>
                    <a:pt x="35005" y="12563"/>
                  </a:lnTo>
                  <a:lnTo>
                    <a:pt x="34620" y="11793"/>
                  </a:lnTo>
                  <a:lnTo>
                    <a:pt x="35005" y="11033"/>
                  </a:lnTo>
                  <a:lnTo>
                    <a:pt x="35765" y="10273"/>
                  </a:lnTo>
                  <a:lnTo>
                    <a:pt x="38045" y="11033"/>
                  </a:lnTo>
                  <a:lnTo>
                    <a:pt x="39564" y="13323"/>
                  </a:lnTo>
                  <a:lnTo>
                    <a:pt x="40709" y="13698"/>
                  </a:lnTo>
                  <a:lnTo>
                    <a:pt x="41469" y="13323"/>
                  </a:lnTo>
                  <a:lnTo>
                    <a:pt x="41084" y="11418"/>
                  </a:lnTo>
                  <a:lnTo>
                    <a:pt x="39949" y="10273"/>
                  </a:lnTo>
                  <a:lnTo>
                    <a:pt x="39949" y="9138"/>
                  </a:lnTo>
                  <a:lnTo>
                    <a:pt x="40709" y="8753"/>
                  </a:lnTo>
                  <a:lnTo>
                    <a:pt x="42229" y="9898"/>
                  </a:lnTo>
                  <a:lnTo>
                    <a:pt x="42989" y="10658"/>
                  </a:lnTo>
                  <a:lnTo>
                    <a:pt x="44894" y="10658"/>
                  </a:lnTo>
                  <a:lnTo>
                    <a:pt x="45269" y="11033"/>
                  </a:lnTo>
                  <a:lnTo>
                    <a:pt x="45269" y="0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475810" y="14081454"/>
              <a:ext cx="22860" cy="22225"/>
            </a:xfrm>
            <a:custGeom>
              <a:avLst/>
              <a:gdLst/>
              <a:ahLst/>
              <a:cxnLst/>
              <a:rect l="l" t="t" r="r" b="b"/>
              <a:pathLst>
                <a:path w="22859" h="22225">
                  <a:moveTo>
                    <a:pt x="22827" y="0"/>
                  </a:moveTo>
                  <a:lnTo>
                    <a:pt x="0" y="0"/>
                  </a:lnTo>
                  <a:lnTo>
                    <a:pt x="0" y="5714"/>
                  </a:lnTo>
                  <a:lnTo>
                    <a:pt x="2279" y="6089"/>
                  </a:lnTo>
                  <a:lnTo>
                    <a:pt x="4944" y="6474"/>
                  </a:lnTo>
                  <a:lnTo>
                    <a:pt x="6849" y="7234"/>
                  </a:lnTo>
                  <a:lnTo>
                    <a:pt x="7983" y="8368"/>
                  </a:lnTo>
                  <a:lnTo>
                    <a:pt x="8368" y="9513"/>
                  </a:lnTo>
                  <a:lnTo>
                    <a:pt x="10263" y="10658"/>
                  </a:lnTo>
                  <a:lnTo>
                    <a:pt x="12168" y="11033"/>
                  </a:lnTo>
                  <a:lnTo>
                    <a:pt x="14833" y="12563"/>
                  </a:lnTo>
                  <a:lnTo>
                    <a:pt x="16737" y="14458"/>
                  </a:lnTo>
                  <a:lnTo>
                    <a:pt x="17112" y="15603"/>
                  </a:lnTo>
                  <a:lnTo>
                    <a:pt x="16352" y="15988"/>
                  </a:lnTo>
                  <a:lnTo>
                    <a:pt x="12553" y="14458"/>
                  </a:lnTo>
                  <a:lnTo>
                    <a:pt x="11033" y="14458"/>
                  </a:lnTo>
                  <a:lnTo>
                    <a:pt x="10648" y="15988"/>
                  </a:lnTo>
                  <a:lnTo>
                    <a:pt x="11033" y="18642"/>
                  </a:lnTo>
                  <a:lnTo>
                    <a:pt x="11793" y="20547"/>
                  </a:lnTo>
                  <a:lnTo>
                    <a:pt x="13313" y="21692"/>
                  </a:lnTo>
                  <a:lnTo>
                    <a:pt x="15592" y="20547"/>
                  </a:lnTo>
                  <a:lnTo>
                    <a:pt x="18257" y="18267"/>
                  </a:lnTo>
                  <a:lnTo>
                    <a:pt x="19777" y="18267"/>
                  </a:lnTo>
                  <a:lnTo>
                    <a:pt x="20537" y="20172"/>
                  </a:lnTo>
                  <a:lnTo>
                    <a:pt x="22442" y="21692"/>
                  </a:lnTo>
                  <a:lnTo>
                    <a:pt x="22827" y="21692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280243" y="13396996"/>
              <a:ext cx="1038860" cy="638810"/>
            </a:xfrm>
            <a:custGeom>
              <a:avLst/>
              <a:gdLst/>
              <a:ahLst/>
              <a:cxnLst/>
              <a:rect l="l" t="t" r="r" b="b"/>
              <a:pathLst>
                <a:path w="1038859" h="638809">
                  <a:moveTo>
                    <a:pt x="286497" y="617219"/>
                  </a:moveTo>
                  <a:lnTo>
                    <a:pt x="149900" y="617219"/>
                  </a:lnTo>
                  <a:lnTo>
                    <a:pt x="149900" y="638809"/>
                  </a:lnTo>
                  <a:lnTo>
                    <a:pt x="286497" y="638809"/>
                  </a:lnTo>
                  <a:lnTo>
                    <a:pt x="286497" y="617219"/>
                  </a:lnTo>
                  <a:close/>
                </a:path>
                <a:path w="1038859" h="638809">
                  <a:moveTo>
                    <a:pt x="309325" y="594359"/>
                  </a:moveTo>
                  <a:lnTo>
                    <a:pt x="127458" y="594359"/>
                  </a:lnTo>
                  <a:lnTo>
                    <a:pt x="127458" y="595629"/>
                  </a:lnTo>
                  <a:lnTo>
                    <a:pt x="127073" y="600709"/>
                  </a:lnTo>
                  <a:lnTo>
                    <a:pt x="127458" y="601979"/>
                  </a:lnTo>
                  <a:lnTo>
                    <a:pt x="130123" y="601979"/>
                  </a:lnTo>
                  <a:lnTo>
                    <a:pt x="131642" y="603249"/>
                  </a:lnTo>
                  <a:lnTo>
                    <a:pt x="135827" y="603249"/>
                  </a:lnTo>
                  <a:lnTo>
                    <a:pt x="137347" y="604519"/>
                  </a:lnTo>
                  <a:lnTo>
                    <a:pt x="139251" y="605789"/>
                  </a:lnTo>
                  <a:lnTo>
                    <a:pt x="140396" y="607059"/>
                  </a:lnTo>
                  <a:lnTo>
                    <a:pt x="140771" y="608329"/>
                  </a:lnTo>
                  <a:lnTo>
                    <a:pt x="140011" y="609599"/>
                  </a:lnTo>
                  <a:lnTo>
                    <a:pt x="138866" y="610869"/>
                  </a:lnTo>
                  <a:lnTo>
                    <a:pt x="136587" y="612139"/>
                  </a:lnTo>
                  <a:lnTo>
                    <a:pt x="131642" y="612139"/>
                  </a:lnTo>
                  <a:lnTo>
                    <a:pt x="130498" y="613409"/>
                  </a:lnTo>
                  <a:lnTo>
                    <a:pt x="130123" y="614679"/>
                  </a:lnTo>
                  <a:lnTo>
                    <a:pt x="129738" y="617219"/>
                  </a:lnTo>
                  <a:lnTo>
                    <a:pt x="309325" y="617219"/>
                  </a:lnTo>
                  <a:lnTo>
                    <a:pt x="309325" y="612139"/>
                  </a:lnTo>
                  <a:lnTo>
                    <a:pt x="135067" y="612139"/>
                  </a:lnTo>
                  <a:lnTo>
                    <a:pt x="133162" y="610869"/>
                  </a:lnTo>
                  <a:lnTo>
                    <a:pt x="309325" y="610869"/>
                  </a:lnTo>
                  <a:lnTo>
                    <a:pt x="309325" y="594359"/>
                  </a:lnTo>
                  <a:close/>
                </a:path>
                <a:path w="1038859" h="638809">
                  <a:moveTo>
                    <a:pt x="673817" y="594359"/>
                  </a:moveTo>
                  <a:lnTo>
                    <a:pt x="560057" y="594359"/>
                  </a:lnTo>
                  <a:lnTo>
                    <a:pt x="560057" y="617219"/>
                  </a:lnTo>
                  <a:lnTo>
                    <a:pt x="571476" y="617219"/>
                  </a:lnTo>
                  <a:lnTo>
                    <a:pt x="571476" y="615949"/>
                  </a:lnTo>
                  <a:lnTo>
                    <a:pt x="572236" y="614679"/>
                  </a:lnTo>
                  <a:lnTo>
                    <a:pt x="673817" y="614679"/>
                  </a:lnTo>
                  <a:lnTo>
                    <a:pt x="673817" y="594359"/>
                  </a:lnTo>
                  <a:close/>
                </a:path>
                <a:path w="1038859" h="638809">
                  <a:moveTo>
                    <a:pt x="673817" y="614679"/>
                  </a:moveTo>
                  <a:lnTo>
                    <a:pt x="574900" y="614679"/>
                  </a:lnTo>
                  <a:lnTo>
                    <a:pt x="578700" y="617219"/>
                  </a:lnTo>
                  <a:lnTo>
                    <a:pt x="673817" y="617219"/>
                  </a:lnTo>
                  <a:lnTo>
                    <a:pt x="673817" y="614679"/>
                  </a:lnTo>
                  <a:close/>
                </a:path>
                <a:path w="1038859" h="638809">
                  <a:moveTo>
                    <a:pt x="400643" y="582929"/>
                  </a:moveTo>
                  <a:lnTo>
                    <a:pt x="126313" y="582929"/>
                  </a:lnTo>
                  <a:lnTo>
                    <a:pt x="128218" y="585469"/>
                  </a:lnTo>
                  <a:lnTo>
                    <a:pt x="130883" y="586739"/>
                  </a:lnTo>
                  <a:lnTo>
                    <a:pt x="131642" y="588009"/>
                  </a:lnTo>
                  <a:lnTo>
                    <a:pt x="131642" y="591819"/>
                  </a:lnTo>
                  <a:lnTo>
                    <a:pt x="131257" y="593089"/>
                  </a:lnTo>
                  <a:lnTo>
                    <a:pt x="129738" y="594359"/>
                  </a:lnTo>
                  <a:lnTo>
                    <a:pt x="400643" y="594359"/>
                  </a:lnTo>
                  <a:lnTo>
                    <a:pt x="400643" y="582929"/>
                  </a:lnTo>
                  <a:close/>
                </a:path>
                <a:path w="1038859" h="638809">
                  <a:moveTo>
                    <a:pt x="605336" y="571499"/>
                  </a:moveTo>
                  <a:lnTo>
                    <a:pt x="537230" y="571499"/>
                  </a:lnTo>
                  <a:lnTo>
                    <a:pt x="537230" y="594359"/>
                  </a:lnTo>
                  <a:lnTo>
                    <a:pt x="605336" y="594359"/>
                  </a:lnTo>
                  <a:lnTo>
                    <a:pt x="605336" y="571499"/>
                  </a:lnTo>
                  <a:close/>
                </a:path>
                <a:path w="1038859" h="638809">
                  <a:moveTo>
                    <a:pt x="400643" y="571499"/>
                  </a:moveTo>
                  <a:lnTo>
                    <a:pt x="101581" y="571499"/>
                  </a:lnTo>
                  <a:lnTo>
                    <a:pt x="105006" y="572769"/>
                  </a:lnTo>
                  <a:lnTo>
                    <a:pt x="106536" y="575309"/>
                  </a:lnTo>
                  <a:lnTo>
                    <a:pt x="107671" y="576579"/>
                  </a:lnTo>
                  <a:lnTo>
                    <a:pt x="109190" y="579119"/>
                  </a:lnTo>
                  <a:lnTo>
                    <a:pt x="111095" y="581659"/>
                  </a:lnTo>
                  <a:lnTo>
                    <a:pt x="113000" y="582929"/>
                  </a:lnTo>
                  <a:lnTo>
                    <a:pt x="115665" y="584199"/>
                  </a:lnTo>
                  <a:lnTo>
                    <a:pt x="117944" y="584199"/>
                  </a:lnTo>
                  <a:lnTo>
                    <a:pt x="120994" y="582929"/>
                  </a:lnTo>
                  <a:lnTo>
                    <a:pt x="400643" y="582929"/>
                  </a:lnTo>
                  <a:lnTo>
                    <a:pt x="400643" y="571499"/>
                  </a:lnTo>
                  <a:close/>
                </a:path>
                <a:path w="1038859" h="638809">
                  <a:moveTo>
                    <a:pt x="104631" y="532129"/>
                  </a:moveTo>
                  <a:lnTo>
                    <a:pt x="71530" y="532129"/>
                  </a:lnTo>
                  <a:lnTo>
                    <a:pt x="74570" y="534669"/>
                  </a:lnTo>
                  <a:lnTo>
                    <a:pt x="75330" y="537209"/>
                  </a:lnTo>
                  <a:lnTo>
                    <a:pt x="77235" y="538479"/>
                  </a:lnTo>
                  <a:lnTo>
                    <a:pt x="79514" y="539749"/>
                  </a:lnTo>
                  <a:lnTo>
                    <a:pt x="81419" y="541019"/>
                  </a:lnTo>
                  <a:lnTo>
                    <a:pt x="83324" y="547369"/>
                  </a:lnTo>
                  <a:lnTo>
                    <a:pt x="82564" y="553719"/>
                  </a:lnTo>
                  <a:lnTo>
                    <a:pt x="82179" y="558799"/>
                  </a:lnTo>
                  <a:lnTo>
                    <a:pt x="82179" y="562609"/>
                  </a:lnTo>
                  <a:lnTo>
                    <a:pt x="84084" y="565149"/>
                  </a:lnTo>
                  <a:lnTo>
                    <a:pt x="89413" y="565149"/>
                  </a:lnTo>
                  <a:lnTo>
                    <a:pt x="91308" y="566419"/>
                  </a:lnTo>
                  <a:lnTo>
                    <a:pt x="91308" y="568959"/>
                  </a:lnTo>
                  <a:lnTo>
                    <a:pt x="91693" y="570229"/>
                  </a:lnTo>
                  <a:lnTo>
                    <a:pt x="92453" y="571499"/>
                  </a:lnTo>
                  <a:lnTo>
                    <a:pt x="423470" y="571499"/>
                  </a:lnTo>
                  <a:lnTo>
                    <a:pt x="423470" y="548639"/>
                  </a:lnTo>
                  <a:lnTo>
                    <a:pt x="104631" y="548639"/>
                  </a:lnTo>
                  <a:lnTo>
                    <a:pt x="104631" y="532129"/>
                  </a:lnTo>
                  <a:close/>
                </a:path>
                <a:path w="1038859" h="638809">
                  <a:moveTo>
                    <a:pt x="628163" y="548639"/>
                  </a:moveTo>
                  <a:lnTo>
                    <a:pt x="514403" y="548639"/>
                  </a:lnTo>
                  <a:lnTo>
                    <a:pt x="514403" y="571499"/>
                  </a:lnTo>
                  <a:lnTo>
                    <a:pt x="628163" y="571499"/>
                  </a:lnTo>
                  <a:lnTo>
                    <a:pt x="628163" y="548639"/>
                  </a:lnTo>
                  <a:close/>
                </a:path>
                <a:path w="1038859" h="638809">
                  <a:moveTo>
                    <a:pt x="446297" y="525779"/>
                  </a:moveTo>
                  <a:lnTo>
                    <a:pt x="172737" y="525779"/>
                  </a:lnTo>
                  <a:lnTo>
                    <a:pt x="172737" y="548639"/>
                  </a:lnTo>
                  <a:lnTo>
                    <a:pt x="446297" y="548639"/>
                  </a:lnTo>
                  <a:lnTo>
                    <a:pt x="446297" y="525779"/>
                  </a:lnTo>
                  <a:close/>
                </a:path>
                <a:path w="1038859" h="638809">
                  <a:moveTo>
                    <a:pt x="673817" y="525779"/>
                  </a:moveTo>
                  <a:lnTo>
                    <a:pt x="468749" y="525779"/>
                  </a:lnTo>
                  <a:lnTo>
                    <a:pt x="468749" y="548639"/>
                  </a:lnTo>
                  <a:lnTo>
                    <a:pt x="673817" y="548639"/>
                  </a:lnTo>
                  <a:lnTo>
                    <a:pt x="673817" y="525779"/>
                  </a:lnTo>
                  <a:close/>
                </a:path>
                <a:path w="1038859" h="638809">
                  <a:moveTo>
                    <a:pt x="82179" y="365759"/>
                  </a:moveTo>
                  <a:lnTo>
                    <a:pt x="0" y="365759"/>
                  </a:lnTo>
                  <a:lnTo>
                    <a:pt x="1519" y="369569"/>
                  </a:lnTo>
                  <a:lnTo>
                    <a:pt x="3424" y="374649"/>
                  </a:lnTo>
                  <a:lnTo>
                    <a:pt x="4944" y="379729"/>
                  </a:lnTo>
                  <a:lnTo>
                    <a:pt x="6464" y="382269"/>
                  </a:lnTo>
                  <a:lnTo>
                    <a:pt x="8368" y="387349"/>
                  </a:lnTo>
                  <a:lnTo>
                    <a:pt x="9128" y="391159"/>
                  </a:lnTo>
                  <a:lnTo>
                    <a:pt x="8753" y="394969"/>
                  </a:lnTo>
                  <a:lnTo>
                    <a:pt x="6464" y="397509"/>
                  </a:lnTo>
                  <a:lnTo>
                    <a:pt x="3799" y="400049"/>
                  </a:lnTo>
                  <a:lnTo>
                    <a:pt x="3039" y="402589"/>
                  </a:lnTo>
                  <a:lnTo>
                    <a:pt x="4559" y="406399"/>
                  </a:lnTo>
                  <a:lnTo>
                    <a:pt x="9513" y="408939"/>
                  </a:lnTo>
                  <a:lnTo>
                    <a:pt x="13698" y="410209"/>
                  </a:lnTo>
                  <a:lnTo>
                    <a:pt x="22827" y="412749"/>
                  </a:lnTo>
                  <a:lnTo>
                    <a:pt x="26626" y="415289"/>
                  </a:lnTo>
                  <a:lnTo>
                    <a:pt x="28156" y="417829"/>
                  </a:lnTo>
                  <a:lnTo>
                    <a:pt x="30436" y="420369"/>
                  </a:lnTo>
                  <a:lnTo>
                    <a:pt x="32340" y="421639"/>
                  </a:lnTo>
                  <a:lnTo>
                    <a:pt x="34620" y="422909"/>
                  </a:lnTo>
                  <a:lnTo>
                    <a:pt x="35005" y="425449"/>
                  </a:lnTo>
                  <a:lnTo>
                    <a:pt x="36140" y="429259"/>
                  </a:lnTo>
                  <a:lnTo>
                    <a:pt x="36525" y="433069"/>
                  </a:lnTo>
                  <a:lnTo>
                    <a:pt x="35765" y="436879"/>
                  </a:lnTo>
                  <a:lnTo>
                    <a:pt x="35380" y="438149"/>
                  </a:lnTo>
                  <a:lnTo>
                    <a:pt x="34245" y="440689"/>
                  </a:lnTo>
                  <a:lnTo>
                    <a:pt x="34245" y="443229"/>
                  </a:lnTo>
                  <a:lnTo>
                    <a:pt x="35005" y="444499"/>
                  </a:lnTo>
                  <a:lnTo>
                    <a:pt x="35005" y="447039"/>
                  </a:lnTo>
                  <a:lnTo>
                    <a:pt x="33860" y="448309"/>
                  </a:lnTo>
                  <a:lnTo>
                    <a:pt x="33475" y="450849"/>
                  </a:lnTo>
                  <a:lnTo>
                    <a:pt x="33475" y="453389"/>
                  </a:lnTo>
                  <a:lnTo>
                    <a:pt x="37285" y="453389"/>
                  </a:lnTo>
                  <a:lnTo>
                    <a:pt x="38430" y="454659"/>
                  </a:lnTo>
                  <a:lnTo>
                    <a:pt x="38430" y="455929"/>
                  </a:lnTo>
                  <a:lnTo>
                    <a:pt x="37670" y="461009"/>
                  </a:lnTo>
                  <a:lnTo>
                    <a:pt x="39564" y="462279"/>
                  </a:lnTo>
                  <a:lnTo>
                    <a:pt x="41854" y="462279"/>
                  </a:lnTo>
                  <a:lnTo>
                    <a:pt x="42614" y="463549"/>
                  </a:lnTo>
                  <a:lnTo>
                    <a:pt x="44519" y="467359"/>
                  </a:lnTo>
                  <a:lnTo>
                    <a:pt x="45654" y="469899"/>
                  </a:lnTo>
                  <a:lnTo>
                    <a:pt x="47173" y="477519"/>
                  </a:lnTo>
                  <a:lnTo>
                    <a:pt x="46798" y="478789"/>
                  </a:lnTo>
                  <a:lnTo>
                    <a:pt x="46798" y="480059"/>
                  </a:lnTo>
                  <a:lnTo>
                    <a:pt x="46413" y="482599"/>
                  </a:lnTo>
                  <a:lnTo>
                    <a:pt x="46798" y="485139"/>
                  </a:lnTo>
                  <a:lnTo>
                    <a:pt x="47943" y="486409"/>
                  </a:lnTo>
                  <a:lnTo>
                    <a:pt x="50983" y="487679"/>
                  </a:lnTo>
                  <a:lnTo>
                    <a:pt x="52503" y="488949"/>
                  </a:lnTo>
                  <a:lnTo>
                    <a:pt x="54022" y="491489"/>
                  </a:lnTo>
                  <a:lnTo>
                    <a:pt x="53648" y="492759"/>
                  </a:lnTo>
                  <a:lnTo>
                    <a:pt x="52888" y="496569"/>
                  </a:lnTo>
                  <a:lnTo>
                    <a:pt x="51743" y="499109"/>
                  </a:lnTo>
                  <a:lnTo>
                    <a:pt x="50598" y="500379"/>
                  </a:lnTo>
                  <a:lnTo>
                    <a:pt x="48703" y="500379"/>
                  </a:lnTo>
                  <a:lnTo>
                    <a:pt x="47558" y="504189"/>
                  </a:lnTo>
                  <a:lnTo>
                    <a:pt x="48703" y="506729"/>
                  </a:lnTo>
                  <a:lnTo>
                    <a:pt x="48318" y="509269"/>
                  </a:lnTo>
                  <a:lnTo>
                    <a:pt x="46798" y="510539"/>
                  </a:lnTo>
                  <a:lnTo>
                    <a:pt x="44519" y="511809"/>
                  </a:lnTo>
                  <a:lnTo>
                    <a:pt x="38804" y="511809"/>
                  </a:lnTo>
                  <a:lnTo>
                    <a:pt x="38045" y="516889"/>
                  </a:lnTo>
                  <a:lnTo>
                    <a:pt x="36525" y="518159"/>
                  </a:lnTo>
                  <a:lnTo>
                    <a:pt x="34245" y="518159"/>
                  </a:lnTo>
                  <a:lnTo>
                    <a:pt x="32715" y="519429"/>
                  </a:lnTo>
                  <a:lnTo>
                    <a:pt x="32340" y="521969"/>
                  </a:lnTo>
                  <a:lnTo>
                    <a:pt x="33475" y="524509"/>
                  </a:lnTo>
                  <a:lnTo>
                    <a:pt x="39949" y="527049"/>
                  </a:lnTo>
                  <a:lnTo>
                    <a:pt x="45279" y="529589"/>
                  </a:lnTo>
                  <a:lnTo>
                    <a:pt x="49078" y="532129"/>
                  </a:lnTo>
                  <a:lnTo>
                    <a:pt x="51743" y="535939"/>
                  </a:lnTo>
                  <a:lnTo>
                    <a:pt x="55167" y="539749"/>
                  </a:lnTo>
                  <a:lnTo>
                    <a:pt x="58207" y="539749"/>
                  </a:lnTo>
                  <a:lnTo>
                    <a:pt x="61631" y="537209"/>
                  </a:lnTo>
                  <a:lnTo>
                    <a:pt x="64681" y="534669"/>
                  </a:lnTo>
                  <a:lnTo>
                    <a:pt x="67721" y="533399"/>
                  </a:lnTo>
                  <a:lnTo>
                    <a:pt x="71530" y="532129"/>
                  </a:lnTo>
                  <a:lnTo>
                    <a:pt x="104631" y="532129"/>
                  </a:lnTo>
                  <a:lnTo>
                    <a:pt x="104631" y="525779"/>
                  </a:lnTo>
                  <a:lnTo>
                    <a:pt x="81804" y="525779"/>
                  </a:lnTo>
                  <a:lnTo>
                    <a:pt x="82179" y="365759"/>
                  </a:lnTo>
                  <a:close/>
                </a:path>
                <a:path w="1038859" h="638809">
                  <a:moveTo>
                    <a:pt x="378191" y="365759"/>
                  </a:moveTo>
                  <a:lnTo>
                    <a:pt x="241603" y="365759"/>
                  </a:lnTo>
                  <a:lnTo>
                    <a:pt x="241218" y="411479"/>
                  </a:lnTo>
                  <a:lnTo>
                    <a:pt x="264045" y="411479"/>
                  </a:lnTo>
                  <a:lnTo>
                    <a:pt x="264045" y="457199"/>
                  </a:lnTo>
                  <a:lnTo>
                    <a:pt x="286872" y="457199"/>
                  </a:lnTo>
                  <a:lnTo>
                    <a:pt x="286872" y="502919"/>
                  </a:lnTo>
                  <a:lnTo>
                    <a:pt x="195564" y="502919"/>
                  </a:lnTo>
                  <a:lnTo>
                    <a:pt x="195564" y="525779"/>
                  </a:lnTo>
                  <a:lnTo>
                    <a:pt x="650990" y="525779"/>
                  </a:lnTo>
                  <a:lnTo>
                    <a:pt x="650990" y="481329"/>
                  </a:lnTo>
                  <a:lnTo>
                    <a:pt x="765136" y="481329"/>
                  </a:lnTo>
                  <a:lnTo>
                    <a:pt x="765136" y="458469"/>
                  </a:lnTo>
                  <a:lnTo>
                    <a:pt x="742309" y="458469"/>
                  </a:lnTo>
                  <a:lnTo>
                    <a:pt x="742309" y="435609"/>
                  </a:lnTo>
                  <a:lnTo>
                    <a:pt x="605721" y="435609"/>
                  </a:lnTo>
                  <a:lnTo>
                    <a:pt x="605721" y="389889"/>
                  </a:lnTo>
                  <a:lnTo>
                    <a:pt x="628548" y="389889"/>
                  </a:lnTo>
                  <a:lnTo>
                    <a:pt x="628548" y="388619"/>
                  </a:lnTo>
                  <a:lnTo>
                    <a:pt x="378191" y="388619"/>
                  </a:lnTo>
                  <a:lnTo>
                    <a:pt x="378191" y="365759"/>
                  </a:lnTo>
                  <a:close/>
                </a:path>
                <a:path w="1038859" h="638809">
                  <a:moveTo>
                    <a:pt x="742309" y="481329"/>
                  </a:moveTo>
                  <a:lnTo>
                    <a:pt x="696655" y="481329"/>
                  </a:lnTo>
                  <a:lnTo>
                    <a:pt x="696655" y="504189"/>
                  </a:lnTo>
                  <a:lnTo>
                    <a:pt x="742309" y="504189"/>
                  </a:lnTo>
                  <a:lnTo>
                    <a:pt x="742309" y="481329"/>
                  </a:lnTo>
                  <a:close/>
                </a:path>
                <a:path w="1038859" h="638809">
                  <a:moveTo>
                    <a:pt x="241218" y="480059"/>
                  </a:moveTo>
                  <a:lnTo>
                    <a:pt x="218391" y="480059"/>
                  </a:lnTo>
                  <a:lnTo>
                    <a:pt x="218391" y="502919"/>
                  </a:lnTo>
                  <a:lnTo>
                    <a:pt x="241218" y="502919"/>
                  </a:lnTo>
                  <a:lnTo>
                    <a:pt x="241218" y="480059"/>
                  </a:lnTo>
                  <a:close/>
                </a:path>
                <a:path w="1038859" h="638809">
                  <a:moveTo>
                    <a:pt x="719482" y="412749"/>
                  </a:moveTo>
                  <a:lnTo>
                    <a:pt x="628548" y="412749"/>
                  </a:lnTo>
                  <a:lnTo>
                    <a:pt x="628548" y="435609"/>
                  </a:lnTo>
                  <a:lnTo>
                    <a:pt x="719482" y="435609"/>
                  </a:lnTo>
                  <a:lnTo>
                    <a:pt x="719482" y="412749"/>
                  </a:lnTo>
                  <a:close/>
                </a:path>
                <a:path w="1038859" h="638809">
                  <a:moveTo>
                    <a:pt x="674202" y="389889"/>
                  </a:moveTo>
                  <a:lnTo>
                    <a:pt x="651375" y="389889"/>
                  </a:lnTo>
                  <a:lnTo>
                    <a:pt x="651375" y="412749"/>
                  </a:lnTo>
                  <a:lnTo>
                    <a:pt x="674202" y="412749"/>
                  </a:lnTo>
                  <a:lnTo>
                    <a:pt x="674202" y="389889"/>
                  </a:lnTo>
                  <a:close/>
                </a:path>
                <a:path w="1038859" h="638809">
                  <a:moveTo>
                    <a:pt x="605721" y="298449"/>
                  </a:moveTo>
                  <a:lnTo>
                    <a:pt x="446297" y="298449"/>
                  </a:lnTo>
                  <a:lnTo>
                    <a:pt x="446297" y="367029"/>
                  </a:lnTo>
                  <a:lnTo>
                    <a:pt x="400643" y="367029"/>
                  </a:lnTo>
                  <a:lnTo>
                    <a:pt x="400643" y="388619"/>
                  </a:lnTo>
                  <a:lnTo>
                    <a:pt x="628548" y="388619"/>
                  </a:lnTo>
                  <a:lnTo>
                    <a:pt x="628548" y="321309"/>
                  </a:lnTo>
                  <a:lnTo>
                    <a:pt x="605721" y="321309"/>
                  </a:lnTo>
                  <a:lnTo>
                    <a:pt x="605721" y="298449"/>
                  </a:lnTo>
                  <a:close/>
                </a:path>
                <a:path w="1038859" h="638809">
                  <a:moveTo>
                    <a:pt x="355364" y="252729"/>
                  </a:moveTo>
                  <a:lnTo>
                    <a:pt x="195939" y="252729"/>
                  </a:lnTo>
                  <a:lnTo>
                    <a:pt x="195939" y="274319"/>
                  </a:lnTo>
                  <a:lnTo>
                    <a:pt x="36525" y="274319"/>
                  </a:lnTo>
                  <a:lnTo>
                    <a:pt x="36525" y="297179"/>
                  </a:lnTo>
                  <a:lnTo>
                    <a:pt x="13698" y="297179"/>
                  </a:lnTo>
                  <a:lnTo>
                    <a:pt x="13698" y="365759"/>
                  </a:lnTo>
                  <a:lnTo>
                    <a:pt x="104631" y="365759"/>
                  </a:lnTo>
                  <a:lnTo>
                    <a:pt x="104631" y="342899"/>
                  </a:lnTo>
                  <a:lnTo>
                    <a:pt x="355364" y="342899"/>
                  </a:lnTo>
                  <a:lnTo>
                    <a:pt x="355364" y="252729"/>
                  </a:lnTo>
                  <a:close/>
                </a:path>
                <a:path w="1038859" h="638809">
                  <a:moveTo>
                    <a:pt x="355364" y="342899"/>
                  </a:moveTo>
                  <a:lnTo>
                    <a:pt x="218776" y="342899"/>
                  </a:lnTo>
                  <a:lnTo>
                    <a:pt x="218776" y="365759"/>
                  </a:lnTo>
                  <a:lnTo>
                    <a:pt x="355364" y="365759"/>
                  </a:lnTo>
                  <a:lnTo>
                    <a:pt x="355364" y="342899"/>
                  </a:lnTo>
                  <a:close/>
                </a:path>
                <a:path w="1038859" h="638809">
                  <a:moveTo>
                    <a:pt x="583269" y="275589"/>
                  </a:moveTo>
                  <a:lnTo>
                    <a:pt x="423845" y="275589"/>
                  </a:lnTo>
                  <a:lnTo>
                    <a:pt x="423845" y="298449"/>
                  </a:lnTo>
                  <a:lnTo>
                    <a:pt x="582884" y="298449"/>
                  </a:lnTo>
                  <a:lnTo>
                    <a:pt x="583269" y="275589"/>
                  </a:lnTo>
                  <a:close/>
                </a:path>
                <a:path w="1038859" h="638809">
                  <a:moveTo>
                    <a:pt x="287257" y="199389"/>
                  </a:moveTo>
                  <a:lnTo>
                    <a:pt x="287257" y="252729"/>
                  </a:lnTo>
                  <a:lnTo>
                    <a:pt x="401018" y="252729"/>
                  </a:lnTo>
                  <a:lnTo>
                    <a:pt x="401018" y="275589"/>
                  </a:lnTo>
                  <a:lnTo>
                    <a:pt x="560442" y="275589"/>
                  </a:lnTo>
                  <a:lnTo>
                    <a:pt x="560442" y="229869"/>
                  </a:lnTo>
                  <a:lnTo>
                    <a:pt x="537615" y="229869"/>
                  </a:lnTo>
                  <a:lnTo>
                    <a:pt x="537615" y="210819"/>
                  </a:lnTo>
                  <a:lnTo>
                    <a:pt x="337481" y="210819"/>
                  </a:lnTo>
                  <a:lnTo>
                    <a:pt x="334056" y="209549"/>
                  </a:lnTo>
                  <a:lnTo>
                    <a:pt x="328727" y="208279"/>
                  </a:lnTo>
                  <a:lnTo>
                    <a:pt x="325687" y="207009"/>
                  </a:lnTo>
                  <a:lnTo>
                    <a:pt x="321118" y="207009"/>
                  </a:lnTo>
                  <a:lnTo>
                    <a:pt x="317319" y="205739"/>
                  </a:lnTo>
                  <a:lnTo>
                    <a:pt x="313894" y="204469"/>
                  </a:lnTo>
                  <a:lnTo>
                    <a:pt x="311989" y="203199"/>
                  </a:lnTo>
                  <a:lnTo>
                    <a:pt x="296386" y="203199"/>
                  </a:lnTo>
                  <a:lnTo>
                    <a:pt x="288777" y="200659"/>
                  </a:lnTo>
                  <a:lnTo>
                    <a:pt x="287257" y="199389"/>
                  </a:lnTo>
                  <a:close/>
                </a:path>
                <a:path w="1038859" h="638809">
                  <a:moveTo>
                    <a:pt x="127833" y="252729"/>
                  </a:moveTo>
                  <a:lnTo>
                    <a:pt x="59352" y="252729"/>
                  </a:lnTo>
                  <a:lnTo>
                    <a:pt x="59352" y="274319"/>
                  </a:lnTo>
                  <a:lnTo>
                    <a:pt x="127833" y="274319"/>
                  </a:lnTo>
                  <a:lnTo>
                    <a:pt x="127833" y="252729"/>
                  </a:lnTo>
                  <a:close/>
                </a:path>
                <a:path w="1038859" h="638809">
                  <a:moveTo>
                    <a:pt x="241603" y="229869"/>
                  </a:moveTo>
                  <a:lnTo>
                    <a:pt x="218776" y="229869"/>
                  </a:lnTo>
                  <a:lnTo>
                    <a:pt x="218776" y="252729"/>
                  </a:lnTo>
                  <a:lnTo>
                    <a:pt x="241603" y="252729"/>
                  </a:lnTo>
                  <a:lnTo>
                    <a:pt x="241603" y="229869"/>
                  </a:lnTo>
                  <a:close/>
                </a:path>
                <a:path w="1038859" h="638809">
                  <a:moveTo>
                    <a:pt x="195939" y="222249"/>
                  </a:moveTo>
                  <a:lnTo>
                    <a:pt x="195939" y="229869"/>
                  </a:lnTo>
                  <a:lnTo>
                    <a:pt x="218776" y="229869"/>
                  </a:lnTo>
                  <a:lnTo>
                    <a:pt x="218776" y="223519"/>
                  </a:lnTo>
                  <a:lnTo>
                    <a:pt x="196709" y="223519"/>
                  </a:lnTo>
                  <a:lnTo>
                    <a:pt x="195939" y="222249"/>
                  </a:lnTo>
                  <a:close/>
                </a:path>
                <a:path w="1038859" h="638809">
                  <a:moveTo>
                    <a:pt x="224855" y="184149"/>
                  </a:moveTo>
                  <a:lnTo>
                    <a:pt x="221431" y="184149"/>
                  </a:lnTo>
                  <a:lnTo>
                    <a:pt x="217246" y="185419"/>
                  </a:lnTo>
                  <a:lnTo>
                    <a:pt x="210022" y="189229"/>
                  </a:lnTo>
                  <a:lnTo>
                    <a:pt x="207358" y="190499"/>
                  </a:lnTo>
                  <a:lnTo>
                    <a:pt x="205453" y="193039"/>
                  </a:lnTo>
                  <a:lnTo>
                    <a:pt x="203933" y="194309"/>
                  </a:lnTo>
                  <a:lnTo>
                    <a:pt x="202413" y="199389"/>
                  </a:lnTo>
                  <a:lnTo>
                    <a:pt x="201653" y="200659"/>
                  </a:lnTo>
                  <a:lnTo>
                    <a:pt x="200124" y="201929"/>
                  </a:lnTo>
                  <a:lnTo>
                    <a:pt x="199364" y="204469"/>
                  </a:lnTo>
                  <a:lnTo>
                    <a:pt x="198989" y="207009"/>
                  </a:lnTo>
                  <a:lnTo>
                    <a:pt x="198989" y="222249"/>
                  </a:lnTo>
                  <a:lnTo>
                    <a:pt x="198604" y="222249"/>
                  </a:lnTo>
                  <a:lnTo>
                    <a:pt x="198229" y="223519"/>
                  </a:lnTo>
                  <a:lnTo>
                    <a:pt x="218776" y="223519"/>
                  </a:lnTo>
                  <a:lnTo>
                    <a:pt x="218776" y="207009"/>
                  </a:lnTo>
                  <a:lnTo>
                    <a:pt x="241603" y="207009"/>
                  </a:lnTo>
                  <a:lnTo>
                    <a:pt x="241603" y="194309"/>
                  </a:lnTo>
                  <a:lnTo>
                    <a:pt x="239699" y="191769"/>
                  </a:lnTo>
                  <a:lnTo>
                    <a:pt x="237794" y="190499"/>
                  </a:lnTo>
                  <a:lnTo>
                    <a:pt x="236659" y="189229"/>
                  </a:lnTo>
                  <a:lnTo>
                    <a:pt x="232090" y="189229"/>
                  </a:lnTo>
                  <a:lnTo>
                    <a:pt x="230185" y="187959"/>
                  </a:lnTo>
                  <a:lnTo>
                    <a:pt x="227145" y="185419"/>
                  </a:lnTo>
                  <a:lnTo>
                    <a:pt x="224855" y="184149"/>
                  </a:lnTo>
                  <a:close/>
                </a:path>
                <a:path w="1038859" h="638809">
                  <a:moveTo>
                    <a:pt x="401018" y="123189"/>
                  </a:moveTo>
                  <a:lnTo>
                    <a:pt x="386185" y="126999"/>
                  </a:lnTo>
                  <a:lnTo>
                    <a:pt x="384655" y="129539"/>
                  </a:lnTo>
                  <a:lnTo>
                    <a:pt x="378951" y="133349"/>
                  </a:lnTo>
                  <a:lnTo>
                    <a:pt x="376671" y="134619"/>
                  </a:lnTo>
                  <a:lnTo>
                    <a:pt x="373621" y="138429"/>
                  </a:lnTo>
                  <a:lnTo>
                    <a:pt x="370967" y="144779"/>
                  </a:lnTo>
                  <a:lnTo>
                    <a:pt x="369437" y="149859"/>
                  </a:lnTo>
                  <a:lnTo>
                    <a:pt x="368677" y="151129"/>
                  </a:lnTo>
                  <a:lnTo>
                    <a:pt x="358788" y="161289"/>
                  </a:lnTo>
                  <a:lnTo>
                    <a:pt x="356883" y="162559"/>
                  </a:lnTo>
                  <a:lnTo>
                    <a:pt x="355749" y="163829"/>
                  </a:lnTo>
                  <a:lnTo>
                    <a:pt x="354604" y="166369"/>
                  </a:lnTo>
                  <a:lnTo>
                    <a:pt x="354604" y="170179"/>
                  </a:lnTo>
                  <a:lnTo>
                    <a:pt x="352699" y="176529"/>
                  </a:lnTo>
                  <a:lnTo>
                    <a:pt x="353459" y="179069"/>
                  </a:lnTo>
                  <a:lnTo>
                    <a:pt x="354604" y="181609"/>
                  </a:lnTo>
                  <a:lnTo>
                    <a:pt x="355364" y="185419"/>
                  </a:lnTo>
                  <a:lnTo>
                    <a:pt x="355749" y="187959"/>
                  </a:lnTo>
                  <a:lnTo>
                    <a:pt x="355749" y="193039"/>
                  </a:lnTo>
                  <a:lnTo>
                    <a:pt x="354604" y="195579"/>
                  </a:lnTo>
                  <a:lnTo>
                    <a:pt x="352699" y="198119"/>
                  </a:lnTo>
                  <a:lnTo>
                    <a:pt x="348899" y="201929"/>
                  </a:lnTo>
                  <a:lnTo>
                    <a:pt x="344705" y="207009"/>
                  </a:lnTo>
                  <a:lnTo>
                    <a:pt x="342050" y="209549"/>
                  </a:lnTo>
                  <a:lnTo>
                    <a:pt x="340146" y="210819"/>
                  </a:lnTo>
                  <a:lnTo>
                    <a:pt x="537615" y="210819"/>
                  </a:lnTo>
                  <a:lnTo>
                    <a:pt x="537615" y="207009"/>
                  </a:lnTo>
                  <a:lnTo>
                    <a:pt x="446682" y="207009"/>
                  </a:lnTo>
                  <a:lnTo>
                    <a:pt x="446682" y="184149"/>
                  </a:lnTo>
                  <a:lnTo>
                    <a:pt x="423845" y="184149"/>
                  </a:lnTo>
                  <a:lnTo>
                    <a:pt x="423845" y="161289"/>
                  </a:lnTo>
                  <a:lnTo>
                    <a:pt x="401018" y="161289"/>
                  </a:lnTo>
                  <a:lnTo>
                    <a:pt x="401018" y="123189"/>
                  </a:lnTo>
                  <a:close/>
                </a:path>
                <a:path w="1038859" h="638809">
                  <a:moveTo>
                    <a:pt x="737739" y="0"/>
                  </a:moveTo>
                  <a:lnTo>
                    <a:pt x="733555" y="0"/>
                  </a:lnTo>
                  <a:lnTo>
                    <a:pt x="730515" y="1269"/>
                  </a:lnTo>
                  <a:lnTo>
                    <a:pt x="725946" y="3809"/>
                  </a:lnTo>
                  <a:lnTo>
                    <a:pt x="721761" y="6349"/>
                  </a:lnTo>
                  <a:lnTo>
                    <a:pt x="716817" y="7619"/>
                  </a:lnTo>
                  <a:lnTo>
                    <a:pt x="712247" y="8889"/>
                  </a:lnTo>
                  <a:lnTo>
                    <a:pt x="707303" y="8889"/>
                  </a:lnTo>
                  <a:lnTo>
                    <a:pt x="702359" y="10159"/>
                  </a:lnTo>
                  <a:lnTo>
                    <a:pt x="698934" y="11429"/>
                  </a:lnTo>
                  <a:lnTo>
                    <a:pt x="694365" y="13969"/>
                  </a:lnTo>
                  <a:lnTo>
                    <a:pt x="689046" y="15239"/>
                  </a:lnTo>
                  <a:lnTo>
                    <a:pt x="684091" y="16509"/>
                  </a:lnTo>
                  <a:lnTo>
                    <a:pt x="668498" y="16509"/>
                  </a:lnTo>
                  <a:lnTo>
                    <a:pt x="661264" y="17779"/>
                  </a:lnTo>
                  <a:lnTo>
                    <a:pt x="657080" y="19049"/>
                  </a:lnTo>
                  <a:lnTo>
                    <a:pt x="652895" y="22859"/>
                  </a:lnTo>
                  <a:lnTo>
                    <a:pt x="649856" y="24129"/>
                  </a:lnTo>
                  <a:lnTo>
                    <a:pt x="645286" y="27939"/>
                  </a:lnTo>
                  <a:lnTo>
                    <a:pt x="640342" y="30479"/>
                  </a:lnTo>
                  <a:lnTo>
                    <a:pt x="635772" y="33019"/>
                  </a:lnTo>
                  <a:lnTo>
                    <a:pt x="630828" y="36829"/>
                  </a:lnTo>
                  <a:lnTo>
                    <a:pt x="624364" y="43179"/>
                  </a:lnTo>
                  <a:lnTo>
                    <a:pt x="622834" y="45719"/>
                  </a:lnTo>
                  <a:lnTo>
                    <a:pt x="622834" y="49529"/>
                  </a:lnTo>
                  <a:lnTo>
                    <a:pt x="623219" y="52069"/>
                  </a:lnTo>
                  <a:lnTo>
                    <a:pt x="623219" y="55879"/>
                  </a:lnTo>
                  <a:lnTo>
                    <a:pt x="622834" y="59689"/>
                  </a:lnTo>
                  <a:lnTo>
                    <a:pt x="621699" y="62229"/>
                  </a:lnTo>
                  <a:lnTo>
                    <a:pt x="621314" y="67309"/>
                  </a:lnTo>
                  <a:lnTo>
                    <a:pt x="614850" y="73659"/>
                  </a:lnTo>
                  <a:lnTo>
                    <a:pt x="602297" y="92709"/>
                  </a:lnTo>
                  <a:lnTo>
                    <a:pt x="600767" y="97789"/>
                  </a:lnTo>
                  <a:lnTo>
                    <a:pt x="600392" y="101599"/>
                  </a:lnTo>
                  <a:lnTo>
                    <a:pt x="600767" y="104139"/>
                  </a:lnTo>
                  <a:lnTo>
                    <a:pt x="602672" y="109219"/>
                  </a:lnTo>
                  <a:lnTo>
                    <a:pt x="603432" y="113029"/>
                  </a:lnTo>
                  <a:lnTo>
                    <a:pt x="601527" y="116839"/>
                  </a:lnTo>
                  <a:lnTo>
                    <a:pt x="599247" y="119379"/>
                  </a:lnTo>
                  <a:lnTo>
                    <a:pt x="597727" y="121919"/>
                  </a:lnTo>
                  <a:lnTo>
                    <a:pt x="597342" y="126999"/>
                  </a:lnTo>
                  <a:lnTo>
                    <a:pt x="596582" y="129539"/>
                  </a:lnTo>
                  <a:lnTo>
                    <a:pt x="595063" y="132079"/>
                  </a:lnTo>
                  <a:lnTo>
                    <a:pt x="593158" y="133349"/>
                  </a:lnTo>
                  <a:lnTo>
                    <a:pt x="592398" y="135889"/>
                  </a:lnTo>
                  <a:lnTo>
                    <a:pt x="591638" y="137159"/>
                  </a:lnTo>
                  <a:lnTo>
                    <a:pt x="591253" y="138429"/>
                  </a:lnTo>
                  <a:lnTo>
                    <a:pt x="588599" y="138429"/>
                  </a:lnTo>
                  <a:lnTo>
                    <a:pt x="584789" y="139699"/>
                  </a:lnTo>
                  <a:lnTo>
                    <a:pt x="583269" y="139699"/>
                  </a:lnTo>
                  <a:lnTo>
                    <a:pt x="583269" y="162559"/>
                  </a:lnTo>
                  <a:lnTo>
                    <a:pt x="628923" y="162559"/>
                  </a:lnTo>
                  <a:lnTo>
                    <a:pt x="628923" y="184149"/>
                  </a:lnTo>
                  <a:lnTo>
                    <a:pt x="674202" y="184149"/>
                  </a:lnTo>
                  <a:lnTo>
                    <a:pt x="674202" y="207009"/>
                  </a:lnTo>
                  <a:lnTo>
                    <a:pt x="684851" y="207009"/>
                  </a:lnTo>
                  <a:lnTo>
                    <a:pt x="682196" y="204469"/>
                  </a:lnTo>
                  <a:lnTo>
                    <a:pt x="679532" y="204469"/>
                  </a:lnTo>
                  <a:lnTo>
                    <a:pt x="674962" y="200659"/>
                  </a:lnTo>
                  <a:lnTo>
                    <a:pt x="674962" y="196849"/>
                  </a:lnTo>
                  <a:lnTo>
                    <a:pt x="675347" y="194309"/>
                  </a:lnTo>
                  <a:lnTo>
                    <a:pt x="677627" y="189229"/>
                  </a:lnTo>
                  <a:lnTo>
                    <a:pt x="679147" y="181609"/>
                  </a:lnTo>
                  <a:lnTo>
                    <a:pt x="679907" y="175259"/>
                  </a:lnTo>
                  <a:lnTo>
                    <a:pt x="679147" y="172719"/>
                  </a:lnTo>
                  <a:lnTo>
                    <a:pt x="678772" y="170179"/>
                  </a:lnTo>
                  <a:lnTo>
                    <a:pt x="677242" y="168909"/>
                  </a:lnTo>
                  <a:lnTo>
                    <a:pt x="675347" y="166369"/>
                  </a:lnTo>
                  <a:lnTo>
                    <a:pt x="673817" y="162559"/>
                  </a:lnTo>
                  <a:lnTo>
                    <a:pt x="674202" y="160019"/>
                  </a:lnTo>
                  <a:lnTo>
                    <a:pt x="675347" y="158749"/>
                  </a:lnTo>
                  <a:lnTo>
                    <a:pt x="677627" y="153669"/>
                  </a:lnTo>
                  <a:lnTo>
                    <a:pt x="678012" y="152399"/>
                  </a:lnTo>
                  <a:lnTo>
                    <a:pt x="678012" y="148589"/>
                  </a:lnTo>
                  <a:lnTo>
                    <a:pt x="677627" y="144779"/>
                  </a:lnTo>
                  <a:lnTo>
                    <a:pt x="672683" y="129539"/>
                  </a:lnTo>
                  <a:lnTo>
                    <a:pt x="669633" y="120649"/>
                  </a:lnTo>
                  <a:lnTo>
                    <a:pt x="668498" y="116839"/>
                  </a:lnTo>
                  <a:lnTo>
                    <a:pt x="668498" y="115569"/>
                  </a:lnTo>
                  <a:lnTo>
                    <a:pt x="670393" y="113029"/>
                  </a:lnTo>
                  <a:lnTo>
                    <a:pt x="670018" y="107949"/>
                  </a:lnTo>
                  <a:lnTo>
                    <a:pt x="673058" y="100329"/>
                  </a:lnTo>
                  <a:lnTo>
                    <a:pt x="676867" y="95249"/>
                  </a:lnTo>
                  <a:lnTo>
                    <a:pt x="677627" y="88899"/>
                  </a:lnTo>
                  <a:lnTo>
                    <a:pt x="680667" y="83819"/>
                  </a:lnTo>
                  <a:lnTo>
                    <a:pt x="686381" y="77469"/>
                  </a:lnTo>
                  <a:lnTo>
                    <a:pt x="690180" y="73659"/>
                  </a:lnTo>
                  <a:lnTo>
                    <a:pt x="691325" y="69849"/>
                  </a:lnTo>
                  <a:lnTo>
                    <a:pt x="694365" y="64769"/>
                  </a:lnTo>
                  <a:lnTo>
                    <a:pt x="697414" y="62229"/>
                  </a:lnTo>
                  <a:lnTo>
                    <a:pt x="697414" y="25399"/>
                  </a:lnTo>
                  <a:lnTo>
                    <a:pt x="726706" y="25399"/>
                  </a:lnTo>
                  <a:lnTo>
                    <a:pt x="731650" y="17779"/>
                  </a:lnTo>
                  <a:lnTo>
                    <a:pt x="734315" y="12699"/>
                  </a:lnTo>
                  <a:lnTo>
                    <a:pt x="734700" y="7619"/>
                  </a:lnTo>
                  <a:lnTo>
                    <a:pt x="736219" y="3809"/>
                  </a:lnTo>
                  <a:lnTo>
                    <a:pt x="736604" y="2539"/>
                  </a:lnTo>
                  <a:lnTo>
                    <a:pt x="737739" y="0"/>
                  </a:lnTo>
                  <a:close/>
                </a:path>
                <a:path w="1038859" h="638809">
                  <a:moveTo>
                    <a:pt x="308180" y="200659"/>
                  </a:moveTo>
                  <a:lnTo>
                    <a:pt x="303620" y="200659"/>
                  </a:lnTo>
                  <a:lnTo>
                    <a:pt x="302475" y="201929"/>
                  </a:lnTo>
                  <a:lnTo>
                    <a:pt x="300956" y="203199"/>
                  </a:lnTo>
                  <a:lnTo>
                    <a:pt x="311989" y="203199"/>
                  </a:lnTo>
                  <a:lnTo>
                    <a:pt x="308180" y="200659"/>
                  </a:lnTo>
                  <a:close/>
                </a:path>
                <a:path w="1038859" h="638809">
                  <a:moveTo>
                    <a:pt x="947387" y="434876"/>
                  </a:moveTo>
                  <a:lnTo>
                    <a:pt x="856069" y="434876"/>
                  </a:lnTo>
                  <a:lnTo>
                    <a:pt x="856069" y="457318"/>
                  </a:lnTo>
                  <a:lnTo>
                    <a:pt x="901723" y="457703"/>
                  </a:lnTo>
                  <a:lnTo>
                    <a:pt x="901723" y="502972"/>
                  </a:lnTo>
                  <a:lnTo>
                    <a:pt x="924560" y="502972"/>
                  </a:lnTo>
                  <a:lnTo>
                    <a:pt x="924175" y="525809"/>
                  </a:lnTo>
                  <a:lnTo>
                    <a:pt x="947002" y="525809"/>
                  </a:lnTo>
                  <a:lnTo>
                    <a:pt x="947002" y="594290"/>
                  </a:lnTo>
                  <a:lnTo>
                    <a:pt x="1015493" y="594290"/>
                  </a:lnTo>
                  <a:lnTo>
                    <a:pt x="1015493" y="503357"/>
                  </a:lnTo>
                  <a:lnTo>
                    <a:pt x="992666" y="503357"/>
                  </a:lnTo>
                  <a:lnTo>
                    <a:pt x="947002" y="502972"/>
                  </a:lnTo>
                  <a:lnTo>
                    <a:pt x="947387" y="434876"/>
                  </a:lnTo>
                  <a:close/>
                </a:path>
                <a:path w="1038859" h="638809">
                  <a:moveTo>
                    <a:pt x="1038320" y="434876"/>
                  </a:moveTo>
                  <a:lnTo>
                    <a:pt x="992666" y="434876"/>
                  </a:lnTo>
                  <a:lnTo>
                    <a:pt x="992666" y="457703"/>
                  </a:lnTo>
                  <a:lnTo>
                    <a:pt x="1015493" y="457703"/>
                  </a:lnTo>
                  <a:lnTo>
                    <a:pt x="1015493" y="480530"/>
                  </a:lnTo>
                  <a:lnTo>
                    <a:pt x="992666" y="480530"/>
                  </a:lnTo>
                  <a:lnTo>
                    <a:pt x="992666" y="503357"/>
                  </a:lnTo>
                  <a:lnTo>
                    <a:pt x="1038320" y="503357"/>
                  </a:lnTo>
                  <a:lnTo>
                    <a:pt x="1038320" y="434876"/>
                  </a:lnTo>
                  <a:close/>
                </a:path>
                <a:path w="1038859" h="638809">
                  <a:moveTo>
                    <a:pt x="992666" y="412039"/>
                  </a:moveTo>
                  <a:lnTo>
                    <a:pt x="901723" y="412039"/>
                  </a:lnTo>
                  <a:lnTo>
                    <a:pt x="901723" y="434876"/>
                  </a:lnTo>
                  <a:lnTo>
                    <a:pt x="992666" y="434876"/>
                  </a:lnTo>
                  <a:lnTo>
                    <a:pt x="992666" y="412039"/>
                  </a:lnTo>
                  <a:close/>
                </a:path>
                <a:path w="1038859" h="638809">
                  <a:moveTo>
                    <a:pt x="947387" y="389212"/>
                  </a:moveTo>
                  <a:lnTo>
                    <a:pt x="924560" y="389212"/>
                  </a:lnTo>
                  <a:lnTo>
                    <a:pt x="924560" y="412039"/>
                  </a:lnTo>
                  <a:lnTo>
                    <a:pt x="947387" y="412039"/>
                  </a:lnTo>
                  <a:lnTo>
                    <a:pt x="947387" y="389212"/>
                  </a:lnTo>
                  <a:close/>
                </a:path>
                <a:path w="1038859" h="638809">
                  <a:moveTo>
                    <a:pt x="916181" y="354966"/>
                  </a:moveTo>
                  <a:lnTo>
                    <a:pt x="915046" y="354966"/>
                  </a:lnTo>
                  <a:lnTo>
                    <a:pt x="914286" y="356871"/>
                  </a:lnTo>
                  <a:lnTo>
                    <a:pt x="913901" y="359535"/>
                  </a:lnTo>
                  <a:lnTo>
                    <a:pt x="912757" y="362200"/>
                  </a:lnTo>
                  <a:lnTo>
                    <a:pt x="910092" y="364105"/>
                  </a:lnTo>
                  <a:lnTo>
                    <a:pt x="907812" y="365625"/>
                  </a:lnTo>
                  <a:lnTo>
                    <a:pt x="906677" y="366770"/>
                  </a:lnTo>
                  <a:lnTo>
                    <a:pt x="905148" y="369424"/>
                  </a:lnTo>
                  <a:lnTo>
                    <a:pt x="902868" y="370569"/>
                  </a:lnTo>
                  <a:lnTo>
                    <a:pt x="901723" y="370569"/>
                  </a:lnTo>
                  <a:lnTo>
                    <a:pt x="901723" y="389212"/>
                  </a:lnTo>
                  <a:lnTo>
                    <a:pt x="992666" y="389212"/>
                  </a:lnTo>
                  <a:lnTo>
                    <a:pt x="993041" y="366770"/>
                  </a:lnTo>
                  <a:lnTo>
                    <a:pt x="996851" y="366770"/>
                  </a:lnTo>
                  <a:lnTo>
                    <a:pt x="996466" y="366385"/>
                  </a:lnTo>
                  <a:lnTo>
                    <a:pt x="972494" y="366385"/>
                  </a:lnTo>
                  <a:lnTo>
                    <a:pt x="970214" y="366000"/>
                  </a:lnTo>
                  <a:lnTo>
                    <a:pt x="967935" y="364865"/>
                  </a:lnTo>
                  <a:lnTo>
                    <a:pt x="966982" y="364105"/>
                  </a:lnTo>
                  <a:lnTo>
                    <a:pt x="927600" y="364105"/>
                  </a:lnTo>
                  <a:lnTo>
                    <a:pt x="923030" y="361055"/>
                  </a:lnTo>
                  <a:lnTo>
                    <a:pt x="920366" y="359920"/>
                  </a:lnTo>
                  <a:lnTo>
                    <a:pt x="918086" y="358016"/>
                  </a:lnTo>
                  <a:lnTo>
                    <a:pt x="917326" y="356111"/>
                  </a:lnTo>
                  <a:lnTo>
                    <a:pt x="916181" y="354966"/>
                  </a:lnTo>
                  <a:close/>
                </a:path>
                <a:path w="1038859" h="638809">
                  <a:moveTo>
                    <a:pt x="979728" y="364865"/>
                  </a:moveTo>
                  <a:lnTo>
                    <a:pt x="978208" y="365625"/>
                  </a:lnTo>
                  <a:lnTo>
                    <a:pt x="976303" y="366000"/>
                  </a:lnTo>
                  <a:lnTo>
                    <a:pt x="972494" y="366385"/>
                  </a:lnTo>
                  <a:lnTo>
                    <a:pt x="996466" y="366385"/>
                  </a:lnTo>
                  <a:lnTo>
                    <a:pt x="996081" y="366000"/>
                  </a:lnTo>
                  <a:lnTo>
                    <a:pt x="982008" y="366000"/>
                  </a:lnTo>
                  <a:lnTo>
                    <a:pt x="980873" y="365240"/>
                  </a:lnTo>
                  <a:lnTo>
                    <a:pt x="979728" y="364865"/>
                  </a:lnTo>
                  <a:close/>
                </a:path>
                <a:path w="1038859" h="638809">
                  <a:moveTo>
                    <a:pt x="986577" y="363720"/>
                  </a:moveTo>
                  <a:lnTo>
                    <a:pt x="983527" y="364480"/>
                  </a:lnTo>
                  <a:lnTo>
                    <a:pt x="983153" y="365625"/>
                  </a:lnTo>
                  <a:lnTo>
                    <a:pt x="982008" y="366000"/>
                  </a:lnTo>
                  <a:lnTo>
                    <a:pt x="996081" y="366000"/>
                  </a:lnTo>
                  <a:lnTo>
                    <a:pt x="995701" y="365240"/>
                  </a:lnTo>
                  <a:lnTo>
                    <a:pt x="989242" y="365240"/>
                  </a:lnTo>
                  <a:lnTo>
                    <a:pt x="988097" y="364480"/>
                  </a:lnTo>
                  <a:lnTo>
                    <a:pt x="986577" y="363720"/>
                  </a:lnTo>
                  <a:close/>
                </a:path>
                <a:path w="1038859" h="638809">
                  <a:moveTo>
                    <a:pt x="994186" y="363345"/>
                  </a:moveTo>
                  <a:lnTo>
                    <a:pt x="992281" y="363345"/>
                  </a:lnTo>
                  <a:lnTo>
                    <a:pt x="990762" y="364105"/>
                  </a:lnTo>
                  <a:lnTo>
                    <a:pt x="990377" y="364865"/>
                  </a:lnTo>
                  <a:lnTo>
                    <a:pt x="989242" y="365240"/>
                  </a:lnTo>
                  <a:lnTo>
                    <a:pt x="995701" y="365240"/>
                  </a:lnTo>
                  <a:lnTo>
                    <a:pt x="995321" y="364480"/>
                  </a:lnTo>
                  <a:lnTo>
                    <a:pt x="994186" y="363345"/>
                  </a:lnTo>
                  <a:close/>
                </a:path>
                <a:path w="1038859" h="638809">
                  <a:moveTo>
                    <a:pt x="941298" y="354206"/>
                  </a:moveTo>
                  <a:lnTo>
                    <a:pt x="939393" y="354591"/>
                  </a:lnTo>
                  <a:lnTo>
                    <a:pt x="937873" y="356111"/>
                  </a:lnTo>
                  <a:lnTo>
                    <a:pt x="936354" y="359920"/>
                  </a:lnTo>
                  <a:lnTo>
                    <a:pt x="933304" y="361055"/>
                  </a:lnTo>
                  <a:lnTo>
                    <a:pt x="931024" y="362575"/>
                  </a:lnTo>
                  <a:lnTo>
                    <a:pt x="929119" y="364105"/>
                  </a:lnTo>
                  <a:lnTo>
                    <a:pt x="957276" y="364105"/>
                  </a:lnTo>
                  <a:lnTo>
                    <a:pt x="956012" y="362200"/>
                  </a:lnTo>
                  <a:lnTo>
                    <a:pt x="945857" y="362200"/>
                  </a:lnTo>
                  <a:lnTo>
                    <a:pt x="945108" y="360680"/>
                  </a:lnTo>
                  <a:lnTo>
                    <a:pt x="945763" y="358016"/>
                  </a:lnTo>
                  <a:lnTo>
                    <a:pt x="945857" y="355726"/>
                  </a:lnTo>
                  <a:lnTo>
                    <a:pt x="944337" y="354591"/>
                  </a:lnTo>
                  <a:lnTo>
                    <a:pt x="941298" y="354206"/>
                  </a:lnTo>
                  <a:close/>
                </a:path>
                <a:path w="1038859" h="638809">
                  <a:moveTo>
                    <a:pt x="964125" y="362575"/>
                  </a:moveTo>
                  <a:lnTo>
                    <a:pt x="961460" y="362575"/>
                  </a:lnTo>
                  <a:lnTo>
                    <a:pt x="959941" y="364105"/>
                  </a:lnTo>
                  <a:lnTo>
                    <a:pt x="966982" y="364105"/>
                  </a:lnTo>
                  <a:lnTo>
                    <a:pt x="966030" y="363345"/>
                  </a:lnTo>
                  <a:lnTo>
                    <a:pt x="964125" y="362575"/>
                  </a:lnTo>
                  <a:close/>
                </a:path>
                <a:path w="1038859" h="638809">
                  <a:moveTo>
                    <a:pt x="954236" y="359535"/>
                  </a:moveTo>
                  <a:lnTo>
                    <a:pt x="952706" y="360295"/>
                  </a:lnTo>
                  <a:lnTo>
                    <a:pt x="950052" y="361440"/>
                  </a:lnTo>
                  <a:lnTo>
                    <a:pt x="948522" y="362200"/>
                  </a:lnTo>
                  <a:lnTo>
                    <a:pt x="956012" y="362200"/>
                  </a:lnTo>
                  <a:lnTo>
                    <a:pt x="955756" y="361815"/>
                  </a:lnTo>
                  <a:lnTo>
                    <a:pt x="955371" y="359920"/>
                  </a:lnTo>
                  <a:lnTo>
                    <a:pt x="954236" y="359535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06559" y="13990526"/>
              <a:ext cx="274322" cy="9093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3318173" y="14219199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19" h="22859">
                  <a:moveTo>
                    <a:pt x="45275" y="0"/>
                  </a:moveTo>
                  <a:lnTo>
                    <a:pt x="22834" y="0"/>
                  </a:lnTo>
                  <a:lnTo>
                    <a:pt x="1524" y="0"/>
                  </a:lnTo>
                  <a:lnTo>
                    <a:pt x="762" y="1143"/>
                  </a:lnTo>
                  <a:lnTo>
                    <a:pt x="0" y="1524"/>
                  </a:lnTo>
                  <a:lnTo>
                    <a:pt x="0" y="22453"/>
                  </a:lnTo>
                  <a:lnTo>
                    <a:pt x="22834" y="22834"/>
                  </a:lnTo>
                  <a:lnTo>
                    <a:pt x="45275" y="22821"/>
                  </a:lnTo>
                  <a:lnTo>
                    <a:pt x="45275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930854" y="1412749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85" y="0"/>
                  </a:moveTo>
                  <a:lnTo>
                    <a:pt x="0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863894" y="14036182"/>
              <a:ext cx="227329" cy="98425"/>
            </a:xfrm>
            <a:custGeom>
              <a:avLst/>
              <a:gdLst/>
              <a:ahLst/>
              <a:cxnLst/>
              <a:rect l="l" t="t" r="r" b="b"/>
              <a:pathLst>
                <a:path w="227330" h="98425">
                  <a:moveTo>
                    <a:pt x="104899" y="93212"/>
                  </a:moveTo>
                  <a:lnTo>
                    <a:pt x="76849" y="93212"/>
                  </a:lnTo>
                  <a:lnTo>
                    <a:pt x="77994" y="93597"/>
                  </a:lnTo>
                  <a:lnTo>
                    <a:pt x="78754" y="94357"/>
                  </a:lnTo>
                  <a:lnTo>
                    <a:pt x="78472" y="95502"/>
                  </a:lnTo>
                  <a:lnTo>
                    <a:pt x="78379" y="97397"/>
                  </a:lnTo>
                  <a:lnTo>
                    <a:pt x="79514" y="98157"/>
                  </a:lnTo>
                  <a:lnTo>
                    <a:pt x="81044" y="98157"/>
                  </a:lnTo>
                  <a:lnTo>
                    <a:pt x="85603" y="97022"/>
                  </a:lnTo>
                  <a:lnTo>
                    <a:pt x="93212" y="96262"/>
                  </a:lnTo>
                  <a:lnTo>
                    <a:pt x="99682" y="96262"/>
                  </a:lnTo>
                  <a:lnTo>
                    <a:pt x="100062" y="95502"/>
                  </a:lnTo>
                  <a:lnTo>
                    <a:pt x="100447" y="94357"/>
                  </a:lnTo>
                  <a:lnTo>
                    <a:pt x="105391" y="94357"/>
                  </a:lnTo>
                  <a:lnTo>
                    <a:pt x="104899" y="93212"/>
                  </a:lnTo>
                  <a:close/>
                </a:path>
                <a:path w="227330" h="98425">
                  <a:moveTo>
                    <a:pt x="64681" y="62016"/>
                  </a:moveTo>
                  <a:lnTo>
                    <a:pt x="63921" y="62016"/>
                  </a:lnTo>
                  <a:lnTo>
                    <a:pt x="63729" y="62776"/>
                  </a:lnTo>
                  <a:lnTo>
                    <a:pt x="63614" y="63921"/>
                  </a:lnTo>
                  <a:lnTo>
                    <a:pt x="63921" y="65441"/>
                  </a:lnTo>
                  <a:lnTo>
                    <a:pt x="65056" y="67721"/>
                  </a:lnTo>
                  <a:lnTo>
                    <a:pt x="65056" y="68491"/>
                  </a:lnTo>
                  <a:lnTo>
                    <a:pt x="67346" y="68491"/>
                  </a:lnTo>
                  <a:lnTo>
                    <a:pt x="67346" y="75330"/>
                  </a:lnTo>
                  <a:lnTo>
                    <a:pt x="68106" y="75715"/>
                  </a:lnTo>
                  <a:lnTo>
                    <a:pt x="68866" y="77235"/>
                  </a:lnTo>
                  <a:lnTo>
                    <a:pt x="68481" y="79139"/>
                  </a:lnTo>
                  <a:lnTo>
                    <a:pt x="68106" y="80284"/>
                  </a:lnTo>
                  <a:lnTo>
                    <a:pt x="67346" y="80284"/>
                  </a:lnTo>
                  <a:lnTo>
                    <a:pt x="67471" y="91693"/>
                  </a:lnTo>
                  <a:lnTo>
                    <a:pt x="68866" y="95877"/>
                  </a:lnTo>
                  <a:lnTo>
                    <a:pt x="70011" y="97022"/>
                  </a:lnTo>
                  <a:lnTo>
                    <a:pt x="71145" y="96637"/>
                  </a:lnTo>
                  <a:lnTo>
                    <a:pt x="72665" y="95117"/>
                  </a:lnTo>
                  <a:lnTo>
                    <a:pt x="74570" y="93972"/>
                  </a:lnTo>
                  <a:lnTo>
                    <a:pt x="76849" y="93212"/>
                  </a:lnTo>
                  <a:lnTo>
                    <a:pt x="104899" y="93212"/>
                  </a:lnTo>
                  <a:lnTo>
                    <a:pt x="104246" y="91693"/>
                  </a:lnTo>
                  <a:lnTo>
                    <a:pt x="103871" y="91318"/>
                  </a:lnTo>
                  <a:lnTo>
                    <a:pt x="89788" y="91318"/>
                  </a:lnTo>
                  <a:lnTo>
                    <a:pt x="90019" y="63921"/>
                  </a:lnTo>
                  <a:lnTo>
                    <a:pt x="68106" y="63921"/>
                  </a:lnTo>
                  <a:lnTo>
                    <a:pt x="66201" y="63161"/>
                  </a:lnTo>
                  <a:lnTo>
                    <a:pt x="64681" y="62016"/>
                  </a:lnTo>
                  <a:close/>
                </a:path>
                <a:path w="227330" h="98425">
                  <a:moveTo>
                    <a:pt x="99682" y="96262"/>
                  </a:moveTo>
                  <a:lnTo>
                    <a:pt x="93212" y="96262"/>
                  </a:lnTo>
                  <a:lnTo>
                    <a:pt x="95492" y="96637"/>
                  </a:lnTo>
                  <a:lnTo>
                    <a:pt x="98542" y="97022"/>
                  </a:lnTo>
                  <a:lnTo>
                    <a:pt x="99302" y="97022"/>
                  </a:lnTo>
                  <a:lnTo>
                    <a:pt x="99682" y="96262"/>
                  </a:lnTo>
                  <a:close/>
                </a:path>
                <a:path w="227330" h="98425">
                  <a:moveTo>
                    <a:pt x="105391" y="94357"/>
                  </a:moveTo>
                  <a:lnTo>
                    <a:pt x="101966" y="94357"/>
                  </a:lnTo>
                  <a:lnTo>
                    <a:pt x="103101" y="95502"/>
                  </a:lnTo>
                  <a:lnTo>
                    <a:pt x="104631" y="96637"/>
                  </a:lnTo>
                  <a:lnTo>
                    <a:pt x="105766" y="96637"/>
                  </a:lnTo>
                  <a:lnTo>
                    <a:pt x="106151" y="95877"/>
                  </a:lnTo>
                  <a:lnTo>
                    <a:pt x="105391" y="94357"/>
                  </a:lnTo>
                  <a:close/>
                </a:path>
                <a:path w="227330" h="98425">
                  <a:moveTo>
                    <a:pt x="158279" y="87893"/>
                  </a:moveTo>
                  <a:lnTo>
                    <a:pt x="157519" y="88268"/>
                  </a:lnTo>
                  <a:lnTo>
                    <a:pt x="154470" y="88268"/>
                  </a:lnTo>
                  <a:lnTo>
                    <a:pt x="152190" y="89028"/>
                  </a:lnTo>
                  <a:lnTo>
                    <a:pt x="152190" y="90548"/>
                  </a:lnTo>
                  <a:lnTo>
                    <a:pt x="154855" y="92078"/>
                  </a:lnTo>
                  <a:lnTo>
                    <a:pt x="158279" y="92078"/>
                  </a:lnTo>
                  <a:lnTo>
                    <a:pt x="158279" y="87893"/>
                  </a:lnTo>
                  <a:close/>
                </a:path>
                <a:path w="227330" h="98425">
                  <a:moveTo>
                    <a:pt x="144503" y="86748"/>
                  </a:moveTo>
                  <a:lnTo>
                    <a:pt x="137732" y="86748"/>
                  </a:lnTo>
                  <a:lnTo>
                    <a:pt x="140011" y="87508"/>
                  </a:lnTo>
                  <a:lnTo>
                    <a:pt x="142291" y="87893"/>
                  </a:lnTo>
                  <a:lnTo>
                    <a:pt x="143821" y="87893"/>
                  </a:lnTo>
                  <a:lnTo>
                    <a:pt x="144503" y="86748"/>
                  </a:lnTo>
                  <a:close/>
                </a:path>
                <a:path w="227330" h="98425">
                  <a:moveTo>
                    <a:pt x="158279" y="68491"/>
                  </a:moveTo>
                  <a:lnTo>
                    <a:pt x="135452" y="68491"/>
                  </a:lnTo>
                  <a:lnTo>
                    <a:pt x="135452" y="80284"/>
                  </a:lnTo>
                  <a:lnTo>
                    <a:pt x="137347" y="80284"/>
                  </a:lnTo>
                  <a:lnTo>
                    <a:pt x="138107" y="81419"/>
                  </a:lnTo>
                  <a:lnTo>
                    <a:pt x="137732" y="82564"/>
                  </a:lnTo>
                  <a:lnTo>
                    <a:pt x="136212" y="82949"/>
                  </a:lnTo>
                  <a:lnTo>
                    <a:pt x="135452" y="83324"/>
                  </a:lnTo>
                  <a:lnTo>
                    <a:pt x="135452" y="87133"/>
                  </a:lnTo>
                  <a:lnTo>
                    <a:pt x="137732" y="86748"/>
                  </a:lnTo>
                  <a:lnTo>
                    <a:pt x="144503" y="86748"/>
                  </a:lnTo>
                  <a:lnTo>
                    <a:pt x="144956" y="85988"/>
                  </a:lnTo>
                  <a:lnTo>
                    <a:pt x="146486" y="85229"/>
                  </a:lnTo>
                  <a:lnTo>
                    <a:pt x="149525" y="84469"/>
                  </a:lnTo>
                  <a:lnTo>
                    <a:pt x="158279" y="84469"/>
                  </a:lnTo>
                  <a:lnTo>
                    <a:pt x="158279" y="68491"/>
                  </a:lnTo>
                  <a:close/>
                </a:path>
                <a:path w="227330" h="98425">
                  <a:moveTo>
                    <a:pt x="158279" y="84469"/>
                  </a:moveTo>
                  <a:lnTo>
                    <a:pt x="152950" y="84469"/>
                  </a:lnTo>
                  <a:lnTo>
                    <a:pt x="156749" y="85603"/>
                  </a:lnTo>
                  <a:lnTo>
                    <a:pt x="158279" y="86363"/>
                  </a:lnTo>
                  <a:lnTo>
                    <a:pt x="158279" y="84469"/>
                  </a:lnTo>
                  <a:close/>
                </a:path>
                <a:path w="227330" h="98425">
                  <a:moveTo>
                    <a:pt x="135452" y="23212"/>
                  </a:moveTo>
                  <a:lnTo>
                    <a:pt x="113000" y="23212"/>
                  </a:lnTo>
                  <a:lnTo>
                    <a:pt x="112615" y="68491"/>
                  </a:lnTo>
                  <a:lnTo>
                    <a:pt x="226760" y="68866"/>
                  </a:lnTo>
                  <a:lnTo>
                    <a:pt x="226760" y="46039"/>
                  </a:lnTo>
                  <a:lnTo>
                    <a:pt x="135452" y="45654"/>
                  </a:lnTo>
                  <a:lnTo>
                    <a:pt x="135452" y="23212"/>
                  </a:lnTo>
                  <a:close/>
                </a:path>
                <a:path w="227330" h="98425">
                  <a:moveTo>
                    <a:pt x="75715" y="52503"/>
                  </a:moveTo>
                  <a:lnTo>
                    <a:pt x="73425" y="52503"/>
                  </a:lnTo>
                  <a:lnTo>
                    <a:pt x="71905" y="53263"/>
                  </a:lnTo>
                  <a:lnTo>
                    <a:pt x="70385" y="54407"/>
                  </a:lnTo>
                  <a:lnTo>
                    <a:pt x="70011" y="55552"/>
                  </a:lnTo>
                  <a:lnTo>
                    <a:pt x="70385" y="56687"/>
                  </a:lnTo>
                  <a:lnTo>
                    <a:pt x="72290" y="58592"/>
                  </a:lnTo>
                  <a:lnTo>
                    <a:pt x="74195" y="59737"/>
                  </a:lnTo>
                  <a:lnTo>
                    <a:pt x="76475" y="60112"/>
                  </a:lnTo>
                  <a:lnTo>
                    <a:pt x="76849" y="60497"/>
                  </a:lnTo>
                  <a:lnTo>
                    <a:pt x="76849" y="61257"/>
                  </a:lnTo>
                  <a:lnTo>
                    <a:pt x="74570" y="62016"/>
                  </a:lnTo>
                  <a:lnTo>
                    <a:pt x="72665" y="62776"/>
                  </a:lnTo>
                  <a:lnTo>
                    <a:pt x="70770" y="63921"/>
                  </a:lnTo>
                  <a:lnTo>
                    <a:pt x="90019" y="63921"/>
                  </a:lnTo>
                  <a:lnTo>
                    <a:pt x="90112" y="52888"/>
                  </a:lnTo>
                  <a:lnTo>
                    <a:pt x="77235" y="52888"/>
                  </a:lnTo>
                  <a:lnTo>
                    <a:pt x="75715" y="52503"/>
                  </a:lnTo>
                  <a:close/>
                </a:path>
                <a:path w="227330" h="98425">
                  <a:moveTo>
                    <a:pt x="67346" y="30061"/>
                  </a:moveTo>
                  <a:lnTo>
                    <a:pt x="63536" y="30061"/>
                  </a:lnTo>
                  <a:lnTo>
                    <a:pt x="65056" y="30436"/>
                  </a:lnTo>
                  <a:lnTo>
                    <a:pt x="65344" y="31580"/>
                  </a:lnTo>
                  <a:lnTo>
                    <a:pt x="65441" y="34245"/>
                  </a:lnTo>
                  <a:lnTo>
                    <a:pt x="63921" y="35390"/>
                  </a:lnTo>
                  <a:lnTo>
                    <a:pt x="60872" y="36910"/>
                  </a:lnTo>
                  <a:lnTo>
                    <a:pt x="58967" y="38045"/>
                  </a:lnTo>
                  <a:lnTo>
                    <a:pt x="58967" y="39574"/>
                  </a:lnTo>
                  <a:lnTo>
                    <a:pt x="63536" y="40334"/>
                  </a:lnTo>
                  <a:lnTo>
                    <a:pt x="63921" y="42614"/>
                  </a:lnTo>
                  <a:lnTo>
                    <a:pt x="64681" y="44894"/>
                  </a:lnTo>
                  <a:lnTo>
                    <a:pt x="66586" y="46798"/>
                  </a:lnTo>
                  <a:lnTo>
                    <a:pt x="68481" y="47183"/>
                  </a:lnTo>
                  <a:lnTo>
                    <a:pt x="71530" y="47943"/>
                  </a:lnTo>
                  <a:lnTo>
                    <a:pt x="73810" y="48703"/>
                  </a:lnTo>
                  <a:lnTo>
                    <a:pt x="76090" y="49838"/>
                  </a:lnTo>
                  <a:lnTo>
                    <a:pt x="77620" y="50983"/>
                  </a:lnTo>
                  <a:lnTo>
                    <a:pt x="77994" y="52128"/>
                  </a:lnTo>
                  <a:lnTo>
                    <a:pt x="77235" y="52888"/>
                  </a:lnTo>
                  <a:lnTo>
                    <a:pt x="90112" y="52888"/>
                  </a:lnTo>
                  <a:lnTo>
                    <a:pt x="90173" y="45654"/>
                  </a:lnTo>
                  <a:lnTo>
                    <a:pt x="67346" y="45654"/>
                  </a:lnTo>
                  <a:lnTo>
                    <a:pt x="67346" y="30061"/>
                  </a:lnTo>
                  <a:close/>
                </a:path>
                <a:path w="227330" h="98425">
                  <a:moveTo>
                    <a:pt x="56171" y="35390"/>
                  </a:moveTo>
                  <a:lnTo>
                    <a:pt x="42229" y="35390"/>
                  </a:lnTo>
                  <a:lnTo>
                    <a:pt x="43374" y="36525"/>
                  </a:lnTo>
                  <a:lnTo>
                    <a:pt x="44134" y="38045"/>
                  </a:lnTo>
                  <a:lnTo>
                    <a:pt x="44134" y="41094"/>
                  </a:lnTo>
                  <a:lnTo>
                    <a:pt x="46413" y="42614"/>
                  </a:lnTo>
                  <a:lnTo>
                    <a:pt x="47933" y="41854"/>
                  </a:lnTo>
                  <a:lnTo>
                    <a:pt x="48693" y="39949"/>
                  </a:lnTo>
                  <a:lnTo>
                    <a:pt x="50223" y="39574"/>
                  </a:lnTo>
                  <a:lnTo>
                    <a:pt x="52372" y="39574"/>
                  </a:lnTo>
                  <a:lnTo>
                    <a:pt x="53648" y="38815"/>
                  </a:lnTo>
                  <a:lnTo>
                    <a:pt x="55542" y="35765"/>
                  </a:lnTo>
                  <a:lnTo>
                    <a:pt x="56171" y="35390"/>
                  </a:lnTo>
                  <a:close/>
                </a:path>
                <a:path w="227330" h="98425">
                  <a:moveTo>
                    <a:pt x="59049" y="33485"/>
                  </a:moveTo>
                  <a:lnTo>
                    <a:pt x="31955" y="33485"/>
                  </a:lnTo>
                  <a:lnTo>
                    <a:pt x="32340" y="35390"/>
                  </a:lnTo>
                  <a:lnTo>
                    <a:pt x="32340" y="38045"/>
                  </a:lnTo>
                  <a:lnTo>
                    <a:pt x="33100" y="41094"/>
                  </a:lnTo>
                  <a:lnTo>
                    <a:pt x="35380" y="41094"/>
                  </a:lnTo>
                  <a:lnTo>
                    <a:pt x="37660" y="38815"/>
                  </a:lnTo>
                  <a:lnTo>
                    <a:pt x="40324" y="35765"/>
                  </a:lnTo>
                  <a:lnTo>
                    <a:pt x="42229" y="35390"/>
                  </a:lnTo>
                  <a:lnTo>
                    <a:pt x="56171" y="35390"/>
                  </a:lnTo>
                  <a:lnTo>
                    <a:pt x="57447" y="34630"/>
                  </a:lnTo>
                  <a:lnTo>
                    <a:pt x="59049" y="33485"/>
                  </a:lnTo>
                  <a:close/>
                </a:path>
                <a:path w="227330" h="98425">
                  <a:moveTo>
                    <a:pt x="67346" y="22827"/>
                  </a:moveTo>
                  <a:lnTo>
                    <a:pt x="21682" y="22827"/>
                  </a:lnTo>
                  <a:lnTo>
                    <a:pt x="21682" y="35390"/>
                  </a:lnTo>
                  <a:lnTo>
                    <a:pt x="22067" y="35390"/>
                  </a:lnTo>
                  <a:lnTo>
                    <a:pt x="21682" y="36150"/>
                  </a:lnTo>
                  <a:lnTo>
                    <a:pt x="21682" y="40334"/>
                  </a:lnTo>
                  <a:lnTo>
                    <a:pt x="22827" y="39574"/>
                  </a:lnTo>
                  <a:lnTo>
                    <a:pt x="24731" y="37670"/>
                  </a:lnTo>
                  <a:lnTo>
                    <a:pt x="26251" y="36910"/>
                  </a:lnTo>
                  <a:lnTo>
                    <a:pt x="30051" y="36910"/>
                  </a:lnTo>
                  <a:lnTo>
                    <a:pt x="30051" y="35390"/>
                  </a:lnTo>
                  <a:lnTo>
                    <a:pt x="30821" y="33860"/>
                  </a:lnTo>
                  <a:lnTo>
                    <a:pt x="31955" y="33485"/>
                  </a:lnTo>
                  <a:lnTo>
                    <a:pt x="59049" y="33485"/>
                  </a:lnTo>
                  <a:lnTo>
                    <a:pt x="60112" y="32725"/>
                  </a:lnTo>
                  <a:lnTo>
                    <a:pt x="62016" y="31580"/>
                  </a:lnTo>
                  <a:lnTo>
                    <a:pt x="63536" y="30061"/>
                  </a:lnTo>
                  <a:lnTo>
                    <a:pt x="67346" y="30061"/>
                  </a:lnTo>
                  <a:lnTo>
                    <a:pt x="67346" y="22827"/>
                  </a:lnTo>
                  <a:close/>
                </a:path>
                <a:path w="227330" h="98425">
                  <a:moveTo>
                    <a:pt x="30051" y="36910"/>
                  </a:moveTo>
                  <a:lnTo>
                    <a:pt x="26251" y="36910"/>
                  </a:lnTo>
                  <a:lnTo>
                    <a:pt x="28531" y="39949"/>
                  </a:lnTo>
                  <a:lnTo>
                    <a:pt x="30051" y="39574"/>
                  </a:lnTo>
                  <a:lnTo>
                    <a:pt x="30051" y="36910"/>
                  </a:lnTo>
                  <a:close/>
                </a:path>
                <a:path w="227330" h="98425">
                  <a:moveTo>
                    <a:pt x="52372" y="39574"/>
                  </a:moveTo>
                  <a:lnTo>
                    <a:pt x="50223" y="39574"/>
                  </a:lnTo>
                  <a:lnTo>
                    <a:pt x="51743" y="39949"/>
                  </a:lnTo>
                  <a:lnTo>
                    <a:pt x="52372" y="39574"/>
                  </a:lnTo>
                  <a:close/>
                </a:path>
                <a:path w="227330" h="98425">
                  <a:moveTo>
                    <a:pt x="113000" y="22067"/>
                  </a:moveTo>
                  <a:lnTo>
                    <a:pt x="6089" y="22067"/>
                  </a:lnTo>
                  <a:lnTo>
                    <a:pt x="9128" y="22452"/>
                  </a:lnTo>
                  <a:lnTo>
                    <a:pt x="10273" y="22827"/>
                  </a:lnTo>
                  <a:lnTo>
                    <a:pt x="113000" y="23212"/>
                  </a:lnTo>
                  <a:lnTo>
                    <a:pt x="113000" y="22067"/>
                  </a:lnTo>
                  <a:close/>
                </a:path>
                <a:path w="227330" h="98425">
                  <a:moveTo>
                    <a:pt x="9128" y="3809"/>
                  </a:moveTo>
                  <a:lnTo>
                    <a:pt x="6089" y="4184"/>
                  </a:lnTo>
                  <a:lnTo>
                    <a:pt x="5329" y="5329"/>
                  </a:lnTo>
                  <a:lnTo>
                    <a:pt x="3424" y="6849"/>
                  </a:lnTo>
                  <a:lnTo>
                    <a:pt x="1519" y="7994"/>
                  </a:lnTo>
                  <a:lnTo>
                    <a:pt x="0" y="9513"/>
                  </a:lnTo>
                  <a:lnTo>
                    <a:pt x="0" y="10658"/>
                  </a:lnTo>
                  <a:lnTo>
                    <a:pt x="1904" y="11793"/>
                  </a:lnTo>
                  <a:lnTo>
                    <a:pt x="5704" y="11793"/>
                  </a:lnTo>
                  <a:lnTo>
                    <a:pt x="8753" y="12553"/>
                  </a:lnTo>
                  <a:lnTo>
                    <a:pt x="10648" y="13698"/>
                  </a:lnTo>
                  <a:lnTo>
                    <a:pt x="11033" y="15218"/>
                  </a:lnTo>
                  <a:lnTo>
                    <a:pt x="10648" y="16362"/>
                  </a:lnTo>
                  <a:lnTo>
                    <a:pt x="7983" y="16362"/>
                  </a:lnTo>
                  <a:lnTo>
                    <a:pt x="4559" y="16747"/>
                  </a:lnTo>
                  <a:lnTo>
                    <a:pt x="1519" y="17882"/>
                  </a:lnTo>
                  <a:lnTo>
                    <a:pt x="374" y="19402"/>
                  </a:lnTo>
                  <a:lnTo>
                    <a:pt x="374" y="21307"/>
                  </a:lnTo>
                  <a:lnTo>
                    <a:pt x="1134" y="22452"/>
                  </a:lnTo>
                  <a:lnTo>
                    <a:pt x="3424" y="22452"/>
                  </a:lnTo>
                  <a:lnTo>
                    <a:pt x="6089" y="22067"/>
                  </a:lnTo>
                  <a:lnTo>
                    <a:pt x="113000" y="22067"/>
                  </a:lnTo>
                  <a:lnTo>
                    <a:pt x="113000" y="6474"/>
                  </a:lnTo>
                  <a:lnTo>
                    <a:pt x="15977" y="6474"/>
                  </a:lnTo>
                  <a:lnTo>
                    <a:pt x="13698" y="5704"/>
                  </a:lnTo>
                  <a:lnTo>
                    <a:pt x="11408" y="4569"/>
                  </a:lnTo>
                  <a:lnTo>
                    <a:pt x="9128" y="3809"/>
                  </a:lnTo>
                  <a:close/>
                </a:path>
                <a:path w="227330" h="98425">
                  <a:moveTo>
                    <a:pt x="15977" y="0"/>
                  </a:moveTo>
                  <a:lnTo>
                    <a:pt x="18257" y="1904"/>
                  </a:lnTo>
                  <a:lnTo>
                    <a:pt x="19787" y="3424"/>
                  </a:lnTo>
                  <a:lnTo>
                    <a:pt x="19402" y="4944"/>
                  </a:lnTo>
                  <a:lnTo>
                    <a:pt x="18257" y="6474"/>
                  </a:lnTo>
                  <a:lnTo>
                    <a:pt x="113000" y="6474"/>
                  </a:lnTo>
                  <a:lnTo>
                    <a:pt x="113000" y="385"/>
                  </a:lnTo>
                  <a:lnTo>
                    <a:pt x="15977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318181" y="1419636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0" y="0"/>
                  </a:lnTo>
                  <a:lnTo>
                    <a:pt x="0" y="15603"/>
                  </a:lnTo>
                  <a:lnTo>
                    <a:pt x="759" y="15603"/>
                  </a:lnTo>
                  <a:lnTo>
                    <a:pt x="1144" y="17122"/>
                  </a:lnTo>
                  <a:lnTo>
                    <a:pt x="1144" y="19787"/>
                  </a:lnTo>
                  <a:lnTo>
                    <a:pt x="1519" y="22067"/>
                  </a:lnTo>
                  <a:lnTo>
                    <a:pt x="1519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084566" y="14130920"/>
              <a:ext cx="71755" cy="33655"/>
            </a:xfrm>
            <a:custGeom>
              <a:avLst/>
              <a:gdLst/>
              <a:ahLst/>
              <a:cxnLst/>
              <a:rect l="l" t="t" r="r" b="b"/>
              <a:pathLst>
                <a:path w="71755" h="33655">
                  <a:moveTo>
                    <a:pt x="55167" y="26636"/>
                  </a:moveTo>
                  <a:lnTo>
                    <a:pt x="32340" y="26636"/>
                  </a:lnTo>
                  <a:lnTo>
                    <a:pt x="33485" y="27781"/>
                  </a:lnTo>
                  <a:lnTo>
                    <a:pt x="33485" y="29301"/>
                  </a:lnTo>
                  <a:lnTo>
                    <a:pt x="33860" y="30821"/>
                  </a:lnTo>
                  <a:lnTo>
                    <a:pt x="35390" y="31965"/>
                  </a:lnTo>
                  <a:lnTo>
                    <a:pt x="38430" y="33100"/>
                  </a:lnTo>
                  <a:lnTo>
                    <a:pt x="42239" y="33100"/>
                  </a:lnTo>
                  <a:lnTo>
                    <a:pt x="44894" y="32725"/>
                  </a:lnTo>
                  <a:lnTo>
                    <a:pt x="47943" y="30821"/>
                  </a:lnTo>
                  <a:lnTo>
                    <a:pt x="50608" y="28916"/>
                  </a:lnTo>
                  <a:lnTo>
                    <a:pt x="55167" y="26636"/>
                  </a:lnTo>
                  <a:close/>
                </a:path>
                <a:path w="71755" h="33655">
                  <a:moveTo>
                    <a:pt x="65634" y="23971"/>
                  </a:moveTo>
                  <a:lnTo>
                    <a:pt x="26636" y="23971"/>
                  </a:lnTo>
                  <a:lnTo>
                    <a:pt x="27781" y="24356"/>
                  </a:lnTo>
                  <a:lnTo>
                    <a:pt x="27781" y="25491"/>
                  </a:lnTo>
                  <a:lnTo>
                    <a:pt x="27011" y="26636"/>
                  </a:lnTo>
                  <a:lnTo>
                    <a:pt x="26636" y="28156"/>
                  </a:lnTo>
                  <a:lnTo>
                    <a:pt x="28916" y="30436"/>
                  </a:lnTo>
                  <a:lnTo>
                    <a:pt x="30821" y="30061"/>
                  </a:lnTo>
                  <a:lnTo>
                    <a:pt x="31580" y="28541"/>
                  </a:lnTo>
                  <a:lnTo>
                    <a:pt x="31580" y="27011"/>
                  </a:lnTo>
                  <a:lnTo>
                    <a:pt x="32340" y="26636"/>
                  </a:lnTo>
                  <a:lnTo>
                    <a:pt x="55167" y="26636"/>
                  </a:lnTo>
                  <a:lnTo>
                    <a:pt x="57457" y="25491"/>
                  </a:lnTo>
                  <a:lnTo>
                    <a:pt x="62776" y="24356"/>
                  </a:lnTo>
                  <a:lnTo>
                    <a:pt x="65634" y="23971"/>
                  </a:lnTo>
                  <a:close/>
                </a:path>
                <a:path w="71755" h="33655">
                  <a:moveTo>
                    <a:pt x="52128" y="0"/>
                  </a:moveTo>
                  <a:lnTo>
                    <a:pt x="51368" y="0"/>
                  </a:lnTo>
                  <a:lnTo>
                    <a:pt x="51368" y="19402"/>
                  </a:lnTo>
                  <a:lnTo>
                    <a:pt x="10658" y="19402"/>
                  </a:lnTo>
                  <a:lnTo>
                    <a:pt x="12938" y="22827"/>
                  </a:lnTo>
                  <a:lnTo>
                    <a:pt x="14843" y="24731"/>
                  </a:lnTo>
                  <a:lnTo>
                    <a:pt x="16737" y="25876"/>
                  </a:lnTo>
                  <a:lnTo>
                    <a:pt x="19402" y="25491"/>
                  </a:lnTo>
                  <a:lnTo>
                    <a:pt x="21692" y="24731"/>
                  </a:lnTo>
                  <a:lnTo>
                    <a:pt x="24356" y="23971"/>
                  </a:lnTo>
                  <a:lnTo>
                    <a:pt x="65634" y="23971"/>
                  </a:lnTo>
                  <a:lnTo>
                    <a:pt x="68491" y="23586"/>
                  </a:lnTo>
                  <a:lnTo>
                    <a:pt x="71530" y="22452"/>
                  </a:lnTo>
                  <a:lnTo>
                    <a:pt x="71530" y="20547"/>
                  </a:lnTo>
                  <a:lnTo>
                    <a:pt x="65066" y="14083"/>
                  </a:lnTo>
                  <a:lnTo>
                    <a:pt x="61642" y="8368"/>
                  </a:lnTo>
                  <a:lnTo>
                    <a:pt x="60112" y="4944"/>
                  </a:lnTo>
                  <a:lnTo>
                    <a:pt x="58217" y="3809"/>
                  </a:lnTo>
                  <a:lnTo>
                    <a:pt x="56697" y="3049"/>
                  </a:lnTo>
                  <a:lnTo>
                    <a:pt x="54407" y="1144"/>
                  </a:lnTo>
                  <a:lnTo>
                    <a:pt x="52128" y="0"/>
                  </a:lnTo>
                  <a:close/>
                </a:path>
                <a:path w="71755" h="33655">
                  <a:moveTo>
                    <a:pt x="7704" y="19787"/>
                  </a:moveTo>
                  <a:lnTo>
                    <a:pt x="5329" y="19787"/>
                  </a:lnTo>
                  <a:lnTo>
                    <a:pt x="5704" y="20932"/>
                  </a:lnTo>
                  <a:lnTo>
                    <a:pt x="4569" y="22452"/>
                  </a:lnTo>
                  <a:lnTo>
                    <a:pt x="3809" y="23971"/>
                  </a:lnTo>
                  <a:lnTo>
                    <a:pt x="5329" y="25876"/>
                  </a:lnTo>
                  <a:lnTo>
                    <a:pt x="7609" y="26636"/>
                  </a:lnTo>
                  <a:lnTo>
                    <a:pt x="9128" y="26251"/>
                  </a:lnTo>
                  <a:lnTo>
                    <a:pt x="9128" y="24731"/>
                  </a:lnTo>
                  <a:lnTo>
                    <a:pt x="8368" y="22452"/>
                  </a:lnTo>
                  <a:lnTo>
                    <a:pt x="7704" y="19787"/>
                  </a:lnTo>
                  <a:close/>
                </a:path>
                <a:path w="71755" h="33655">
                  <a:moveTo>
                    <a:pt x="7609" y="19402"/>
                  </a:moveTo>
                  <a:lnTo>
                    <a:pt x="0" y="19402"/>
                  </a:lnTo>
                  <a:lnTo>
                    <a:pt x="385" y="19787"/>
                  </a:lnTo>
                  <a:lnTo>
                    <a:pt x="1904" y="20162"/>
                  </a:lnTo>
                  <a:lnTo>
                    <a:pt x="3809" y="19787"/>
                  </a:lnTo>
                  <a:lnTo>
                    <a:pt x="7704" y="19787"/>
                  </a:lnTo>
                  <a:lnTo>
                    <a:pt x="7609" y="19402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204422" y="14105046"/>
              <a:ext cx="68580" cy="55244"/>
            </a:xfrm>
            <a:custGeom>
              <a:avLst/>
              <a:gdLst/>
              <a:ahLst/>
              <a:cxnLst/>
              <a:rect l="l" t="t" r="r" b="b"/>
              <a:pathLst>
                <a:path w="68580" h="55244">
                  <a:moveTo>
                    <a:pt x="68096" y="51743"/>
                  </a:moveTo>
                  <a:lnTo>
                    <a:pt x="66961" y="53648"/>
                  </a:lnTo>
                  <a:lnTo>
                    <a:pt x="66961" y="54792"/>
                  </a:lnTo>
                  <a:lnTo>
                    <a:pt x="68096" y="55167"/>
                  </a:lnTo>
                  <a:lnTo>
                    <a:pt x="68096" y="51743"/>
                  </a:lnTo>
                  <a:close/>
                </a:path>
                <a:path w="68580" h="55244">
                  <a:moveTo>
                    <a:pt x="68096" y="42614"/>
                  </a:moveTo>
                  <a:lnTo>
                    <a:pt x="54397" y="42614"/>
                  </a:lnTo>
                  <a:lnTo>
                    <a:pt x="57832" y="43759"/>
                  </a:lnTo>
                  <a:lnTo>
                    <a:pt x="60487" y="44894"/>
                  </a:lnTo>
                  <a:lnTo>
                    <a:pt x="62391" y="45279"/>
                  </a:lnTo>
                  <a:lnTo>
                    <a:pt x="64296" y="45279"/>
                  </a:lnTo>
                  <a:lnTo>
                    <a:pt x="65816" y="45654"/>
                  </a:lnTo>
                  <a:lnTo>
                    <a:pt x="66961" y="46424"/>
                  </a:lnTo>
                  <a:lnTo>
                    <a:pt x="68096" y="49838"/>
                  </a:lnTo>
                  <a:lnTo>
                    <a:pt x="68096" y="42614"/>
                  </a:lnTo>
                  <a:close/>
                </a:path>
                <a:path w="68580" h="55244">
                  <a:moveTo>
                    <a:pt x="43233" y="43759"/>
                  </a:moveTo>
                  <a:lnTo>
                    <a:pt x="34620" y="43759"/>
                  </a:lnTo>
                  <a:lnTo>
                    <a:pt x="36900" y="44134"/>
                  </a:lnTo>
                  <a:lnTo>
                    <a:pt x="38419" y="44894"/>
                  </a:lnTo>
                  <a:lnTo>
                    <a:pt x="39939" y="44894"/>
                  </a:lnTo>
                  <a:lnTo>
                    <a:pt x="42229" y="44134"/>
                  </a:lnTo>
                  <a:lnTo>
                    <a:pt x="43233" y="43759"/>
                  </a:lnTo>
                  <a:close/>
                </a:path>
                <a:path w="68580" h="55244">
                  <a:moveTo>
                    <a:pt x="68096" y="33100"/>
                  </a:moveTo>
                  <a:lnTo>
                    <a:pt x="31195" y="33100"/>
                  </a:lnTo>
                  <a:lnTo>
                    <a:pt x="31955" y="33485"/>
                  </a:lnTo>
                  <a:lnTo>
                    <a:pt x="31955" y="34630"/>
                  </a:lnTo>
                  <a:lnTo>
                    <a:pt x="31570" y="35765"/>
                  </a:lnTo>
                  <a:lnTo>
                    <a:pt x="30051" y="37670"/>
                  </a:lnTo>
                  <a:lnTo>
                    <a:pt x="28916" y="39949"/>
                  </a:lnTo>
                  <a:lnTo>
                    <a:pt x="28531" y="41469"/>
                  </a:lnTo>
                  <a:lnTo>
                    <a:pt x="28531" y="42614"/>
                  </a:lnTo>
                  <a:lnTo>
                    <a:pt x="30051" y="43759"/>
                  </a:lnTo>
                  <a:lnTo>
                    <a:pt x="31955" y="44519"/>
                  </a:lnTo>
                  <a:lnTo>
                    <a:pt x="34620" y="43759"/>
                  </a:lnTo>
                  <a:lnTo>
                    <a:pt x="43233" y="43759"/>
                  </a:lnTo>
                  <a:lnTo>
                    <a:pt x="45269" y="42999"/>
                  </a:lnTo>
                  <a:lnTo>
                    <a:pt x="48693" y="42614"/>
                  </a:lnTo>
                  <a:lnTo>
                    <a:pt x="68096" y="42614"/>
                  </a:lnTo>
                  <a:lnTo>
                    <a:pt x="68096" y="33100"/>
                  </a:lnTo>
                  <a:close/>
                </a:path>
                <a:path w="68580" h="55244">
                  <a:moveTo>
                    <a:pt x="22827" y="0"/>
                  </a:moveTo>
                  <a:lnTo>
                    <a:pt x="0" y="0"/>
                  </a:lnTo>
                  <a:lnTo>
                    <a:pt x="0" y="25876"/>
                  </a:lnTo>
                  <a:lnTo>
                    <a:pt x="374" y="27396"/>
                  </a:lnTo>
                  <a:lnTo>
                    <a:pt x="0" y="27781"/>
                  </a:lnTo>
                  <a:lnTo>
                    <a:pt x="0" y="35390"/>
                  </a:lnTo>
                  <a:lnTo>
                    <a:pt x="1134" y="36150"/>
                  </a:lnTo>
                  <a:lnTo>
                    <a:pt x="3424" y="36910"/>
                  </a:lnTo>
                  <a:lnTo>
                    <a:pt x="6079" y="36910"/>
                  </a:lnTo>
                  <a:lnTo>
                    <a:pt x="9128" y="36525"/>
                  </a:lnTo>
                  <a:lnTo>
                    <a:pt x="11793" y="35390"/>
                  </a:lnTo>
                  <a:lnTo>
                    <a:pt x="18642" y="34630"/>
                  </a:lnTo>
                  <a:lnTo>
                    <a:pt x="27761" y="34630"/>
                  </a:lnTo>
                  <a:lnTo>
                    <a:pt x="30051" y="33485"/>
                  </a:lnTo>
                  <a:lnTo>
                    <a:pt x="31195" y="33100"/>
                  </a:lnTo>
                  <a:lnTo>
                    <a:pt x="68096" y="33100"/>
                  </a:lnTo>
                  <a:lnTo>
                    <a:pt x="68096" y="22827"/>
                  </a:lnTo>
                  <a:lnTo>
                    <a:pt x="22827" y="22827"/>
                  </a:lnTo>
                  <a:lnTo>
                    <a:pt x="22827" y="0"/>
                  </a:lnTo>
                  <a:close/>
                </a:path>
                <a:path w="68580" h="55244">
                  <a:moveTo>
                    <a:pt x="27761" y="34630"/>
                  </a:moveTo>
                  <a:lnTo>
                    <a:pt x="21682" y="34630"/>
                  </a:lnTo>
                  <a:lnTo>
                    <a:pt x="24346" y="35390"/>
                  </a:lnTo>
                  <a:lnTo>
                    <a:pt x="27011" y="35005"/>
                  </a:lnTo>
                  <a:lnTo>
                    <a:pt x="27761" y="3463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931231" y="14059010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0" y="0"/>
                  </a:moveTo>
                  <a:lnTo>
                    <a:pt x="0" y="22827"/>
                  </a:lnTo>
                  <a:lnTo>
                    <a:pt x="22837" y="22827"/>
                  </a:lnTo>
                  <a:lnTo>
                    <a:pt x="22452" y="68481"/>
                  </a:lnTo>
                  <a:lnTo>
                    <a:pt x="36525" y="68481"/>
                  </a:lnTo>
                  <a:lnTo>
                    <a:pt x="36525" y="67346"/>
                  </a:lnTo>
                  <a:lnTo>
                    <a:pt x="38055" y="66201"/>
                  </a:lnTo>
                  <a:lnTo>
                    <a:pt x="40334" y="65056"/>
                  </a:lnTo>
                  <a:lnTo>
                    <a:pt x="42239" y="63921"/>
                  </a:lnTo>
                  <a:lnTo>
                    <a:pt x="44144" y="63921"/>
                  </a:lnTo>
                  <a:lnTo>
                    <a:pt x="45279" y="62776"/>
                  </a:lnTo>
                  <a:lnTo>
                    <a:pt x="44519" y="61257"/>
                  </a:lnTo>
                  <a:lnTo>
                    <a:pt x="41479" y="59737"/>
                  </a:lnTo>
                  <a:lnTo>
                    <a:pt x="38815" y="58592"/>
                  </a:lnTo>
                  <a:lnTo>
                    <a:pt x="38430" y="56312"/>
                  </a:lnTo>
                  <a:lnTo>
                    <a:pt x="39574" y="54782"/>
                  </a:lnTo>
                  <a:lnTo>
                    <a:pt x="39574" y="53263"/>
                  </a:lnTo>
                  <a:lnTo>
                    <a:pt x="58030" y="53263"/>
                  </a:lnTo>
                  <a:lnTo>
                    <a:pt x="62016" y="49838"/>
                  </a:lnTo>
                  <a:lnTo>
                    <a:pt x="63921" y="48703"/>
                  </a:lnTo>
                  <a:lnTo>
                    <a:pt x="68106" y="48703"/>
                  </a:lnTo>
                  <a:lnTo>
                    <a:pt x="68106" y="45654"/>
                  </a:lnTo>
                  <a:lnTo>
                    <a:pt x="45279" y="45654"/>
                  </a:lnTo>
                  <a:lnTo>
                    <a:pt x="45664" y="385"/>
                  </a:lnTo>
                  <a:lnTo>
                    <a:pt x="0" y="0"/>
                  </a:lnTo>
                  <a:close/>
                </a:path>
                <a:path w="68579" h="68580">
                  <a:moveTo>
                    <a:pt x="68106" y="60497"/>
                  </a:moveTo>
                  <a:lnTo>
                    <a:pt x="66211" y="60497"/>
                  </a:lnTo>
                  <a:lnTo>
                    <a:pt x="64306" y="61631"/>
                  </a:lnTo>
                  <a:lnTo>
                    <a:pt x="63921" y="63161"/>
                  </a:lnTo>
                  <a:lnTo>
                    <a:pt x="65066" y="64681"/>
                  </a:lnTo>
                  <a:lnTo>
                    <a:pt x="68106" y="64296"/>
                  </a:lnTo>
                  <a:lnTo>
                    <a:pt x="68106" y="60497"/>
                  </a:lnTo>
                  <a:close/>
                </a:path>
                <a:path w="68579" h="68580">
                  <a:moveTo>
                    <a:pt x="68106" y="48703"/>
                  </a:moveTo>
                  <a:lnTo>
                    <a:pt x="63921" y="48703"/>
                  </a:lnTo>
                  <a:lnTo>
                    <a:pt x="65066" y="49078"/>
                  </a:lnTo>
                  <a:lnTo>
                    <a:pt x="65066" y="49463"/>
                  </a:lnTo>
                  <a:lnTo>
                    <a:pt x="64306" y="51358"/>
                  </a:lnTo>
                  <a:lnTo>
                    <a:pt x="63161" y="54407"/>
                  </a:lnTo>
                  <a:lnTo>
                    <a:pt x="63161" y="57832"/>
                  </a:lnTo>
                  <a:lnTo>
                    <a:pt x="64306" y="58592"/>
                  </a:lnTo>
                  <a:lnTo>
                    <a:pt x="66211" y="58977"/>
                  </a:lnTo>
                  <a:lnTo>
                    <a:pt x="67731" y="57832"/>
                  </a:lnTo>
                  <a:lnTo>
                    <a:pt x="68106" y="57447"/>
                  </a:lnTo>
                  <a:lnTo>
                    <a:pt x="68106" y="48703"/>
                  </a:lnTo>
                  <a:close/>
                </a:path>
                <a:path w="68579" h="68580">
                  <a:moveTo>
                    <a:pt x="58030" y="53263"/>
                  </a:moveTo>
                  <a:lnTo>
                    <a:pt x="41094" y="53263"/>
                  </a:lnTo>
                  <a:lnTo>
                    <a:pt x="42614" y="54407"/>
                  </a:lnTo>
                  <a:lnTo>
                    <a:pt x="45664" y="54782"/>
                  </a:lnTo>
                  <a:lnTo>
                    <a:pt x="50223" y="54782"/>
                  </a:lnTo>
                  <a:lnTo>
                    <a:pt x="53273" y="55552"/>
                  </a:lnTo>
                  <a:lnTo>
                    <a:pt x="56697" y="54407"/>
                  </a:lnTo>
                  <a:lnTo>
                    <a:pt x="58030" y="53263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885573" y="13763758"/>
              <a:ext cx="506095" cy="410209"/>
            </a:xfrm>
            <a:custGeom>
              <a:avLst/>
              <a:gdLst/>
              <a:ahLst/>
              <a:cxnLst/>
              <a:rect l="l" t="t" r="r" b="b"/>
              <a:pathLst>
                <a:path w="506094" h="410209">
                  <a:moveTo>
                    <a:pt x="455436" y="386945"/>
                  </a:moveTo>
                  <a:lnTo>
                    <a:pt x="432609" y="386945"/>
                  </a:lnTo>
                  <a:lnTo>
                    <a:pt x="432609" y="409782"/>
                  </a:lnTo>
                  <a:lnTo>
                    <a:pt x="455436" y="409782"/>
                  </a:lnTo>
                  <a:lnTo>
                    <a:pt x="455436" y="386945"/>
                  </a:lnTo>
                  <a:close/>
                </a:path>
                <a:path w="506094" h="410209">
                  <a:moveTo>
                    <a:pt x="319223" y="136212"/>
                  </a:moveTo>
                  <a:lnTo>
                    <a:pt x="91318" y="136212"/>
                  </a:lnTo>
                  <a:lnTo>
                    <a:pt x="91318" y="158664"/>
                  </a:lnTo>
                  <a:lnTo>
                    <a:pt x="68491" y="158664"/>
                  </a:lnTo>
                  <a:lnTo>
                    <a:pt x="68491" y="181491"/>
                  </a:lnTo>
                  <a:lnTo>
                    <a:pt x="22837" y="181491"/>
                  </a:lnTo>
                  <a:lnTo>
                    <a:pt x="22837" y="204318"/>
                  </a:lnTo>
                  <a:lnTo>
                    <a:pt x="182251" y="204318"/>
                  </a:lnTo>
                  <a:lnTo>
                    <a:pt x="205078" y="204703"/>
                  </a:lnTo>
                  <a:lnTo>
                    <a:pt x="205078" y="249972"/>
                  </a:lnTo>
                  <a:lnTo>
                    <a:pt x="136597" y="249972"/>
                  </a:lnTo>
                  <a:lnTo>
                    <a:pt x="136597" y="272809"/>
                  </a:lnTo>
                  <a:lnTo>
                    <a:pt x="205078" y="272809"/>
                  </a:lnTo>
                  <a:lnTo>
                    <a:pt x="205078" y="295636"/>
                  </a:lnTo>
                  <a:lnTo>
                    <a:pt x="341675" y="295636"/>
                  </a:lnTo>
                  <a:lnTo>
                    <a:pt x="341675" y="318463"/>
                  </a:lnTo>
                  <a:lnTo>
                    <a:pt x="364503" y="318463"/>
                  </a:lnTo>
                  <a:lnTo>
                    <a:pt x="364503" y="341290"/>
                  </a:lnTo>
                  <a:lnTo>
                    <a:pt x="409782" y="341290"/>
                  </a:lnTo>
                  <a:lnTo>
                    <a:pt x="409782" y="386945"/>
                  </a:lnTo>
                  <a:lnTo>
                    <a:pt x="478263" y="386945"/>
                  </a:lnTo>
                  <a:lnTo>
                    <a:pt x="478263" y="364118"/>
                  </a:lnTo>
                  <a:lnTo>
                    <a:pt x="455436" y="364118"/>
                  </a:lnTo>
                  <a:lnTo>
                    <a:pt x="455436" y="296011"/>
                  </a:lnTo>
                  <a:lnTo>
                    <a:pt x="478263" y="296011"/>
                  </a:lnTo>
                  <a:lnTo>
                    <a:pt x="478263" y="250357"/>
                  </a:lnTo>
                  <a:lnTo>
                    <a:pt x="501090" y="250357"/>
                  </a:lnTo>
                  <a:lnTo>
                    <a:pt x="501090" y="227530"/>
                  </a:lnTo>
                  <a:lnTo>
                    <a:pt x="341675" y="227530"/>
                  </a:lnTo>
                  <a:lnTo>
                    <a:pt x="341675" y="159039"/>
                  </a:lnTo>
                  <a:lnTo>
                    <a:pt x="318848" y="159039"/>
                  </a:lnTo>
                  <a:lnTo>
                    <a:pt x="319223" y="136212"/>
                  </a:lnTo>
                  <a:close/>
                </a:path>
                <a:path w="506094" h="410209">
                  <a:moveTo>
                    <a:pt x="273184" y="295636"/>
                  </a:moveTo>
                  <a:lnTo>
                    <a:pt x="227915" y="295636"/>
                  </a:lnTo>
                  <a:lnTo>
                    <a:pt x="227915" y="318463"/>
                  </a:lnTo>
                  <a:lnTo>
                    <a:pt x="273184" y="318463"/>
                  </a:lnTo>
                  <a:lnTo>
                    <a:pt x="273184" y="295636"/>
                  </a:lnTo>
                  <a:close/>
                </a:path>
                <a:path w="506094" h="410209">
                  <a:moveTo>
                    <a:pt x="182251" y="204318"/>
                  </a:moveTo>
                  <a:lnTo>
                    <a:pt x="0" y="204318"/>
                  </a:lnTo>
                  <a:lnTo>
                    <a:pt x="0" y="227145"/>
                  </a:lnTo>
                  <a:lnTo>
                    <a:pt x="68491" y="227145"/>
                  </a:lnTo>
                  <a:lnTo>
                    <a:pt x="68491" y="249972"/>
                  </a:lnTo>
                  <a:lnTo>
                    <a:pt x="182251" y="249972"/>
                  </a:lnTo>
                  <a:lnTo>
                    <a:pt x="182251" y="204318"/>
                  </a:lnTo>
                  <a:close/>
                </a:path>
                <a:path w="506094" h="410209">
                  <a:moveTo>
                    <a:pt x="501090" y="136597"/>
                  </a:moveTo>
                  <a:lnTo>
                    <a:pt x="410157" y="136597"/>
                  </a:lnTo>
                  <a:lnTo>
                    <a:pt x="410157" y="227530"/>
                  </a:lnTo>
                  <a:lnTo>
                    <a:pt x="501090" y="227530"/>
                  </a:lnTo>
                  <a:lnTo>
                    <a:pt x="501090" y="163223"/>
                  </a:lnTo>
                  <a:lnTo>
                    <a:pt x="496531" y="163223"/>
                  </a:lnTo>
                  <a:lnTo>
                    <a:pt x="493866" y="162464"/>
                  </a:lnTo>
                  <a:lnTo>
                    <a:pt x="491961" y="161704"/>
                  </a:lnTo>
                  <a:lnTo>
                    <a:pt x="490816" y="159809"/>
                  </a:lnTo>
                  <a:lnTo>
                    <a:pt x="490816" y="155999"/>
                  </a:lnTo>
                  <a:lnTo>
                    <a:pt x="491961" y="154095"/>
                  </a:lnTo>
                  <a:lnTo>
                    <a:pt x="491961" y="151815"/>
                  </a:lnTo>
                  <a:lnTo>
                    <a:pt x="491201" y="151055"/>
                  </a:lnTo>
                  <a:lnTo>
                    <a:pt x="489681" y="150295"/>
                  </a:lnTo>
                  <a:lnTo>
                    <a:pt x="488536" y="148765"/>
                  </a:lnTo>
                  <a:lnTo>
                    <a:pt x="489296" y="146111"/>
                  </a:lnTo>
                  <a:lnTo>
                    <a:pt x="490816" y="143821"/>
                  </a:lnTo>
                  <a:lnTo>
                    <a:pt x="491961" y="141541"/>
                  </a:lnTo>
                  <a:lnTo>
                    <a:pt x="494241" y="140396"/>
                  </a:lnTo>
                  <a:lnTo>
                    <a:pt x="496905" y="139262"/>
                  </a:lnTo>
                  <a:lnTo>
                    <a:pt x="499195" y="138117"/>
                  </a:lnTo>
                  <a:lnTo>
                    <a:pt x="501090" y="138117"/>
                  </a:lnTo>
                  <a:lnTo>
                    <a:pt x="501090" y="136597"/>
                  </a:lnTo>
                  <a:close/>
                </a:path>
                <a:path w="506094" h="410209">
                  <a:moveTo>
                    <a:pt x="501090" y="159809"/>
                  </a:moveTo>
                  <a:lnTo>
                    <a:pt x="498810" y="163223"/>
                  </a:lnTo>
                  <a:lnTo>
                    <a:pt x="501090" y="163223"/>
                  </a:lnTo>
                  <a:lnTo>
                    <a:pt x="501090" y="159809"/>
                  </a:lnTo>
                  <a:close/>
                </a:path>
                <a:path w="506094" h="410209">
                  <a:moveTo>
                    <a:pt x="391514" y="0"/>
                  </a:moveTo>
                  <a:lnTo>
                    <a:pt x="387715" y="0"/>
                  </a:lnTo>
                  <a:lnTo>
                    <a:pt x="387330" y="22452"/>
                  </a:lnTo>
                  <a:lnTo>
                    <a:pt x="342050" y="22452"/>
                  </a:lnTo>
                  <a:lnTo>
                    <a:pt x="342050" y="45279"/>
                  </a:lnTo>
                  <a:lnTo>
                    <a:pt x="387330" y="45279"/>
                  </a:lnTo>
                  <a:lnTo>
                    <a:pt x="387330" y="68106"/>
                  </a:lnTo>
                  <a:lnTo>
                    <a:pt x="432984" y="68106"/>
                  </a:lnTo>
                  <a:lnTo>
                    <a:pt x="432984" y="136597"/>
                  </a:lnTo>
                  <a:lnTo>
                    <a:pt x="504140" y="136597"/>
                  </a:lnTo>
                  <a:lnTo>
                    <a:pt x="504899" y="135452"/>
                  </a:lnTo>
                  <a:lnTo>
                    <a:pt x="505659" y="133172"/>
                  </a:lnTo>
                  <a:lnTo>
                    <a:pt x="504514" y="130883"/>
                  </a:lnTo>
                  <a:lnTo>
                    <a:pt x="503380" y="129748"/>
                  </a:lnTo>
                  <a:lnTo>
                    <a:pt x="499955" y="128228"/>
                  </a:lnTo>
                  <a:lnTo>
                    <a:pt x="496145" y="127843"/>
                  </a:lnTo>
                  <a:lnTo>
                    <a:pt x="493106" y="126323"/>
                  </a:lnTo>
                  <a:lnTo>
                    <a:pt x="491201" y="124033"/>
                  </a:lnTo>
                  <a:lnTo>
                    <a:pt x="490816" y="121754"/>
                  </a:lnTo>
                  <a:lnTo>
                    <a:pt x="491961" y="119089"/>
                  </a:lnTo>
                  <a:lnTo>
                    <a:pt x="493106" y="117569"/>
                  </a:lnTo>
                  <a:lnTo>
                    <a:pt x="492721" y="116050"/>
                  </a:lnTo>
                  <a:lnTo>
                    <a:pt x="491586" y="114530"/>
                  </a:lnTo>
                  <a:lnTo>
                    <a:pt x="490056" y="113760"/>
                  </a:lnTo>
                  <a:lnTo>
                    <a:pt x="487777" y="111865"/>
                  </a:lnTo>
                  <a:lnTo>
                    <a:pt x="485497" y="111105"/>
                  </a:lnTo>
                  <a:lnTo>
                    <a:pt x="483592" y="108815"/>
                  </a:lnTo>
                  <a:lnTo>
                    <a:pt x="482832" y="105776"/>
                  </a:lnTo>
                  <a:lnTo>
                    <a:pt x="483592" y="103111"/>
                  </a:lnTo>
                  <a:lnTo>
                    <a:pt x="482072" y="101591"/>
                  </a:lnTo>
                  <a:lnTo>
                    <a:pt x="479408" y="100832"/>
                  </a:lnTo>
                  <a:lnTo>
                    <a:pt x="477128" y="100447"/>
                  </a:lnTo>
                  <a:lnTo>
                    <a:pt x="475598" y="98927"/>
                  </a:lnTo>
                  <a:lnTo>
                    <a:pt x="475598" y="96262"/>
                  </a:lnTo>
                  <a:lnTo>
                    <a:pt x="475983" y="93982"/>
                  </a:lnTo>
                  <a:lnTo>
                    <a:pt x="476358" y="92838"/>
                  </a:lnTo>
                  <a:lnTo>
                    <a:pt x="475223" y="91318"/>
                  </a:lnTo>
                  <a:lnTo>
                    <a:pt x="474712" y="90933"/>
                  </a:lnTo>
                  <a:lnTo>
                    <a:pt x="469134" y="90933"/>
                  </a:lnTo>
                  <a:lnTo>
                    <a:pt x="466854" y="90173"/>
                  </a:lnTo>
                  <a:lnTo>
                    <a:pt x="466094" y="88653"/>
                  </a:lnTo>
                  <a:lnTo>
                    <a:pt x="466094" y="83709"/>
                  </a:lnTo>
                  <a:lnTo>
                    <a:pt x="465709" y="81429"/>
                  </a:lnTo>
                  <a:lnTo>
                    <a:pt x="466094" y="78764"/>
                  </a:lnTo>
                  <a:lnTo>
                    <a:pt x="466854" y="76475"/>
                  </a:lnTo>
                  <a:lnTo>
                    <a:pt x="468749" y="73810"/>
                  </a:lnTo>
                  <a:lnTo>
                    <a:pt x="470279" y="71155"/>
                  </a:lnTo>
                  <a:lnTo>
                    <a:pt x="470279" y="67346"/>
                  </a:lnTo>
                  <a:lnTo>
                    <a:pt x="467614" y="63161"/>
                  </a:lnTo>
                  <a:lnTo>
                    <a:pt x="466469" y="60122"/>
                  </a:lnTo>
                  <a:lnTo>
                    <a:pt x="464565" y="58217"/>
                  </a:lnTo>
                  <a:lnTo>
                    <a:pt x="462285" y="56312"/>
                  </a:lnTo>
                  <a:lnTo>
                    <a:pt x="461910" y="54033"/>
                  </a:lnTo>
                  <a:lnTo>
                    <a:pt x="463430" y="52128"/>
                  </a:lnTo>
                  <a:lnTo>
                    <a:pt x="465324" y="50608"/>
                  </a:lnTo>
                  <a:lnTo>
                    <a:pt x="467989" y="48318"/>
                  </a:lnTo>
                  <a:lnTo>
                    <a:pt x="469519" y="45664"/>
                  </a:lnTo>
                  <a:lnTo>
                    <a:pt x="470279" y="43374"/>
                  </a:lnTo>
                  <a:lnTo>
                    <a:pt x="470279" y="41479"/>
                  </a:lnTo>
                  <a:lnTo>
                    <a:pt x="469519" y="40334"/>
                  </a:lnTo>
                  <a:lnTo>
                    <a:pt x="467229" y="40334"/>
                  </a:lnTo>
                  <a:lnTo>
                    <a:pt x="465709" y="38815"/>
                  </a:lnTo>
                  <a:lnTo>
                    <a:pt x="467229" y="36150"/>
                  </a:lnTo>
                  <a:lnTo>
                    <a:pt x="467614" y="33870"/>
                  </a:lnTo>
                  <a:lnTo>
                    <a:pt x="466854" y="31580"/>
                  </a:lnTo>
                  <a:lnTo>
                    <a:pt x="464565" y="28916"/>
                  </a:lnTo>
                  <a:lnTo>
                    <a:pt x="463045" y="27781"/>
                  </a:lnTo>
                  <a:lnTo>
                    <a:pt x="462285" y="25876"/>
                  </a:lnTo>
                  <a:lnTo>
                    <a:pt x="461910" y="23597"/>
                  </a:lnTo>
                  <a:lnTo>
                    <a:pt x="461402" y="22067"/>
                  </a:lnTo>
                  <a:lnTo>
                    <a:pt x="444027" y="22067"/>
                  </a:lnTo>
                  <a:lnTo>
                    <a:pt x="441363" y="20932"/>
                  </a:lnTo>
                  <a:lnTo>
                    <a:pt x="439458" y="18642"/>
                  </a:lnTo>
                  <a:lnTo>
                    <a:pt x="439724" y="16747"/>
                  </a:lnTo>
                  <a:lnTo>
                    <a:pt x="439833" y="14083"/>
                  </a:lnTo>
                  <a:lnTo>
                    <a:pt x="439565" y="12178"/>
                  </a:lnTo>
                  <a:lnTo>
                    <a:pt x="405587" y="12178"/>
                  </a:lnTo>
                  <a:lnTo>
                    <a:pt x="401028" y="11793"/>
                  </a:lnTo>
                  <a:lnTo>
                    <a:pt x="398363" y="10273"/>
                  </a:lnTo>
                  <a:lnTo>
                    <a:pt x="396083" y="8753"/>
                  </a:lnTo>
                  <a:lnTo>
                    <a:pt x="394554" y="7609"/>
                  </a:lnTo>
                  <a:lnTo>
                    <a:pt x="394179" y="4569"/>
                  </a:lnTo>
                  <a:lnTo>
                    <a:pt x="393794" y="3049"/>
                  </a:lnTo>
                  <a:lnTo>
                    <a:pt x="392659" y="1144"/>
                  </a:lnTo>
                  <a:lnTo>
                    <a:pt x="391514" y="0"/>
                  </a:lnTo>
                  <a:close/>
                </a:path>
                <a:path w="506094" h="410209">
                  <a:moveTo>
                    <a:pt x="227915" y="90558"/>
                  </a:moveTo>
                  <a:lnTo>
                    <a:pt x="227915" y="113385"/>
                  </a:lnTo>
                  <a:lnTo>
                    <a:pt x="136972" y="113385"/>
                  </a:lnTo>
                  <a:lnTo>
                    <a:pt x="136972" y="136212"/>
                  </a:lnTo>
                  <a:lnTo>
                    <a:pt x="296396" y="136212"/>
                  </a:lnTo>
                  <a:lnTo>
                    <a:pt x="296396" y="90933"/>
                  </a:lnTo>
                  <a:lnTo>
                    <a:pt x="227915" y="90558"/>
                  </a:lnTo>
                  <a:close/>
                </a:path>
                <a:path w="506094" h="410209">
                  <a:moveTo>
                    <a:pt x="473703" y="90173"/>
                  </a:moveTo>
                  <a:lnTo>
                    <a:pt x="471799" y="90173"/>
                  </a:lnTo>
                  <a:lnTo>
                    <a:pt x="469134" y="90933"/>
                  </a:lnTo>
                  <a:lnTo>
                    <a:pt x="474712" y="90933"/>
                  </a:lnTo>
                  <a:lnTo>
                    <a:pt x="473703" y="90173"/>
                  </a:lnTo>
                  <a:close/>
                </a:path>
                <a:path w="506094" h="410209">
                  <a:moveTo>
                    <a:pt x="453531" y="14843"/>
                  </a:moveTo>
                  <a:lnTo>
                    <a:pt x="451251" y="15218"/>
                  </a:lnTo>
                  <a:lnTo>
                    <a:pt x="450491" y="16747"/>
                  </a:lnTo>
                  <a:lnTo>
                    <a:pt x="451636" y="18267"/>
                  </a:lnTo>
                  <a:lnTo>
                    <a:pt x="452011" y="19787"/>
                  </a:lnTo>
                  <a:lnTo>
                    <a:pt x="450491" y="20172"/>
                  </a:lnTo>
                  <a:lnTo>
                    <a:pt x="448587" y="20172"/>
                  </a:lnTo>
                  <a:lnTo>
                    <a:pt x="446682" y="21307"/>
                  </a:lnTo>
                  <a:lnTo>
                    <a:pt x="444027" y="22067"/>
                  </a:lnTo>
                  <a:lnTo>
                    <a:pt x="461402" y="22067"/>
                  </a:lnTo>
                  <a:lnTo>
                    <a:pt x="461150" y="21307"/>
                  </a:lnTo>
                  <a:lnTo>
                    <a:pt x="459620" y="19787"/>
                  </a:lnTo>
                  <a:lnTo>
                    <a:pt x="458100" y="17882"/>
                  </a:lnTo>
                  <a:lnTo>
                    <a:pt x="456956" y="16362"/>
                  </a:lnTo>
                  <a:lnTo>
                    <a:pt x="455436" y="15218"/>
                  </a:lnTo>
                  <a:lnTo>
                    <a:pt x="453531" y="14843"/>
                  </a:lnTo>
                  <a:close/>
                </a:path>
                <a:path w="506094" h="410209">
                  <a:moveTo>
                    <a:pt x="422710" y="385"/>
                  </a:moveTo>
                  <a:lnTo>
                    <a:pt x="420430" y="759"/>
                  </a:lnTo>
                  <a:lnTo>
                    <a:pt x="416631" y="2664"/>
                  </a:lnTo>
                  <a:lnTo>
                    <a:pt x="413206" y="4184"/>
                  </a:lnTo>
                  <a:lnTo>
                    <a:pt x="410542" y="5329"/>
                  </a:lnTo>
                  <a:lnTo>
                    <a:pt x="409397" y="7609"/>
                  </a:lnTo>
                  <a:lnTo>
                    <a:pt x="410157" y="9513"/>
                  </a:lnTo>
                  <a:lnTo>
                    <a:pt x="409782" y="11418"/>
                  </a:lnTo>
                  <a:lnTo>
                    <a:pt x="408252" y="12178"/>
                  </a:lnTo>
                  <a:lnTo>
                    <a:pt x="439565" y="12178"/>
                  </a:lnTo>
                  <a:lnTo>
                    <a:pt x="439458" y="11418"/>
                  </a:lnTo>
                  <a:lnTo>
                    <a:pt x="438313" y="8753"/>
                  </a:lnTo>
                  <a:lnTo>
                    <a:pt x="436408" y="6474"/>
                  </a:lnTo>
                  <a:lnTo>
                    <a:pt x="434514" y="4944"/>
                  </a:lnTo>
                  <a:lnTo>
                    <a:pt x="432224" y="3049"/>
                  </a:lnTo>
                  <a:lnTo>
                    <a:pt x="429944" y="1904"/>
                  </a:lnTo>
                  <a:lnTo>
                    <a:pt x="426905" y="1144"/>
                  </a:lnTo>
                  <a:lnTo>
                    <a:pt x="422710" y="385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22166" y="14082214"/>
              <a:ext cx="182256" cy="6811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2817470" y="14013355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79" h="22859">
                  <a:moveTo>
                    <a:pt x="68106" y="9128"/>
                  </a:moveTo>
                  <a:lnTo>
                    <a:pt x="52888" y="9128"/>
                  </a:lnTo>
                  <a:lnTo>
                    <a:pt x="53273" y="9888"/>
                  </a:lnTo>
                  <a:lnTo>
                    <a:pt x="52888" y="11793"/>
                  </a:lnTo>
                  <a:lnTo>
                    <a:pt x="52128" y="13698"/>
                  </a:lnTo>
                  <a:lnTo>
                    <a:pt x="52513" y="16362"/>
                  </a:lnTo>
                  <a:lnTo>
                    <a:pt x="53273" y="17497"/>
                  </a:lnTo>
                  <a:lnTo>
                    <a:pt x="55552" y="20162"/>
                  </a:lnTo>
                  <a:lnTo>
                    <a:pt x="55937" y="20547"/>
                  </a:lnTo>
                  <a:lnTo>
                    <a:pt x="58977" y="21682"/>
                  </a:lnTo>
                  <a:lnTo>
                    <a:pt x="62401" y="22827"/>
                  </a:lnTo>
                  <a:lnTo>
                    <a:pt x="68106" y="22827"/>
                  </a:lnTo>
                  <a:lnTo>
                    <a:pt x="68106" y="9128"/>
                  </a:lnTo>
                  <a:close/>
                </a:path>
                <a:path w="68579" h="22859">
                  <a:moveTo>
                    <a:pt x="41479" y="0"/>
                  </a:moveTo>
                  <a:lnTo>
                    <a:pt x="43759" y="2279"/>
                  </a:lnTo>
                  <a:lnTo>
                    <a:pt x="47558" y="4559"/>
                  </a:lnTo>
                  <a:lnTo>
                    <a:pt x="47558" y="7609"/>
                  </a:lnTo>
                  <a:lnTo>
                    <a:pt x="47943" y="9128"/>
                  </a:lnTo>
                  <a:lnTo>
                    <a:pt x="49088" y="9888"/>
                  </a:lnTo>
                  <a:lnTo>
                    <a:pt x="52888" y="9128"/>
                  </a:lnTo>
                  <a:lnTo>
                    <a:pt x="68106" y="9128"/>
                  </a:lnTo>
                  <a:lnTo>
                    <a:pt x="68106" y="374"/>
                  </a:lnTo>
                  <a:lnTo>
                    <a:pt x="41479" y="0"/>
                  </a:lnTo>
                  <a:close/>
                </a:path>
                <a:path w="68579" h="22859">
                  <a:moveTo>
                    <a:pt x="31132" y="13313"/>
                  </a:moveTo>
                  <a:lnTo>
                    <a:pt x="9138" y="13313"/>
                  </a:lnTo>
                  <a:lnTo>
                    <a:pt x="9898" y="14073"/>
                  </a:lnTo>
                  <a:lnTo>
                    <a:pt x="10273" y="16362"/>
                  </a:lnTo>
                  <a:lnTo>
                    <a:pt x="11793" y="18257"/>
                  </a:lnTo>
                  <a:lnTo>
                    <a:pt x="14458" y="19402"/>
                  </a:lnTo>
                  <a:lnTo>
                    <a:pt x="20172" y="18642"/>
                  </a:lnTo>
                  <a:lnTo>
                    <a:pt x="23971" y="17497"/>
                  </a:lnTo>
                  <a:lnTo>
                    <a:pt x="28156" y="16737"/>
                  </a:lnTo>
                  <a:lnTo>
                    <a:pt x="30436" y="15218"/>
                  </a:lnTo>
                  <a:lnTo>
                    <a:pt x="31132" y="13313"/>
                  </a:lnTo>
                  <a:close/>
                </a:path>
                <a:path w="68579" h="22859">
                  <a:moveTo>
                    <a:pt x="33100" y="7224"/>
                  </a:moveTo>
                  <a:lnTo>
                    <a:pt x="1529" y="7224"/>
                  </a:lnTo>
                  <a:lnTo>
                    <a:pt x="3049" y="7609"/>
                  </a:lnTo>
                  <a:lnTo>
                    <a:pt x="4184" y="9128"/>
                  </a:lnTo>
                  <a:lnTo>
                    <a:pt x="4184" y="10648"/>
                  </a:lnTo>
                  <a:lnTo>
                    <a:pt x="5329" y="13698"/>
                  </a:lnTo>
                  <a:lnTo>
                    <a:pt x="6089" y="15218"/>
                  </a:lnTo>
                  <a:lnTo>
                    <a:pt x="7234" y="15603"/>
                  </a:lnTo>
                  <a:lnTo>
                    <a:pt x="7994" y="13698"/>
                  </a:lnTo>
                  <a:lnTo>
                    <a:pt x="9138" y="13313"/>
                  </a:lnTo>
                  <a:lnTo>
                    <a:pt x="31132" y="13313"/>
                  </a:lnTo>
                  <a:lnTo>
                    <a:pt x="31965" y="11033"/>
                  </a:lnTo>
                  <a:lnTo>
                    <a:pt x="33100" y="7224"/>
                  </a:lnTo>
                  <a:close/>
                </a:path>
                <a:path w="68579" h="22859">
                  <a:moveTo>
                    <a:pt x="34245" y="0"/>
                  </a:moveTo>
                  <a:lnTo>
                    <a:pt x="0" y="0"/>
                  </a:lnTo>
                  <a:lnTo>
                    <a:pt x="0" y="12178"/>
                  </a:lnTo>
                  <a:lnTo>
                    <a:pt x="1144" y="10648"/>
                  </a:lnTo>
                  <a:lnTo>
                    <a:pt x="770" y="8753"/>
                  </a:lnTo>
                  <a:lnTo>
                    <a:pt x="1529" y="7224"/>
                  </a:lnTo>
                  <a:lnTo>
                    <a:pt x="33100" y="7224"/>
                  </a:lnTo>
                  <a:lnTo>
                    <a:pt x="33860" y="4559"/>
                  </a:lnTo>
                  <a:lnTo>
                    <a:pt x="33860" y="1904"/>
                  </a:lnTo>
                  <a:lnTo>
                    <a:pt x="34245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771813" y="14013353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59" h="20955">
                  <a:moveTo>
                    <a:pt x="22827" y="0"/>
                  </a:moveTo>
                  <a:lnTo>
                    <a:pt x="15218" y="0"/>
                  </a:lnTo>
                  <a:lnTo>
                    <a:pt x="17122" y="1904"/>
                  </a:lnTo>
                  <a:lnTo>
                    <a:pt x="22827" y="4569"/>
                  </a:lnTo>
                  <a:lnTo>
                    <a:pt x="22827" y="0"/>
                  </a:lnTo>
                  <a:close/>
                </a:path>
                <a:path w="22859" h="20955">
                  <a:moveTo>
                    <a:pt x="7994" y="0"/>
                  </a:moveTo>
                  <a:lnTo>
                    <a:pt x="0" y="0"/>
                  </a:lnTo>
                  <a:lnTo>
                    <a:pt x="0" y="20162"/>
                  </a:lnTo>
                  <a:lnTo>
                    <a:pt x="759" y="20547"/>
                  </a:lnTo>
                  <a:lnTo>
                    <a:pt x="3424" y="20162"/>
                  </a:lnTo>
                  <a:lnTo>
                    <a:pt x="5329" y="19787"/>
                  </a:lnTo>
                  <a:lnTo>
                    <a:pt x="5714" y="17882"/>
                  </a:lnTo>
                  <a:lnTo>
                    <a:pt x="4569" y="15977"/>
                  </a:lnTo>
                  <a:lnTo>
                    <a:pt x="5714" y="14458"/>
                  </a:lnTo>
                  <a:lnTo>
                    <a:pt x="8368" y="13698"/>
                  </a:lnTo>
                  <a:lnTo>
                    <a:pt x="11033" y="11793"/>
                  </a:lnTo>
                  <a:lnTo>
                    <a:pt x="12178" y="10273"/>
                  </a:lnTo>
                  <a:lnTo>
                    <a:pt x="12178" y="8753"/>
                  </a:lnTo>
                  <a:lnTo>
                    <a:pt x="10273" y="6849"/>
                  </a:lnTo>
                  <a:lnTo>
                    <a:pt x="10273" y="5329"/>
                  </a:lnTo>
                  <a:lnTo>
                    <a:pt x="11033" y="4184"/>
                  </a:lnTo>
                  <a:lnTo>
                    <a:pt x="11033" y="2664"/>
                  </a:lnTo>
                  <a:lnTo>
                    <a:pt x="7609" y="2664"/>
                  </a:lnTo>
                  <a:lnTo>
                    <a:pt x="7234" y="759"/>
                  </a:lnTo>
                  <a:lnTo>
                    <a:pt x="7994" y="0"/>
                  </a:lnTo>
                  <a:close/>
                </a:path>
                <a:path w="22859" h="20955">
                  <a:moveTo>
                    <a:pt x="11033" y="2279"/>
                  </a:moveTo>
                  <a:lnTo>
                    <a:pt x="9138" y="2279"/>
                  </a:lnTo>
                  <a:lnTo>
                    <a:pt x="7609" y="2664"/>
                  </a:lnTo>
                  <a:lnTo>
                    <a:pt x="11033" y="2664"/>
                  </a:lnTo>
                  <a:lnTo>
                    <a:pt x="11033" y="2279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794648" y="14013352"/>
              <a:ext cx="22860" cy="12700"/>
            </a:xfrm>
            <a:custGeom>
              <a:avLst/>
              <a:gdLst/>
              <a:ahLst/>
              <a:cxnLst/>
              <a:rect l="l" t="t" r="r" b="b"/>
              <a:pathLst>
                <a:path w="22859" h="12700">
                  <a:moveTo>
                    <a:pt x="22827" y="0"/>
                  </a:moveTo>
                  <a:lnTo>
                    <a:pt x="0" y="0"/>
                  </a:lnTo>
                  <a:lnTo>
                    <a:pt x="0" y="4569"/>
                  </a:lnTo>
                  <a:lnTo>
                    <a:pt x="759" y="4944"/>
                  </a:lnTo>
                  <a:lnTo>
                    <a:pt x="3424" y="5704"/>
                  </a:lnTo>
                  <a:lnTo>
                    <a:pt x="7983" y="6089"/>
                  </a:lnTo>
                  <a:lnTo>
                    <a:pt x="11033" y="6849"/>
                  </a:lnTo>
                  <a:lnTo>
                    <a:pt x="12938" y="7994"/>
                  </a:lnTo>
                  <a:lnTo>
                    <a:pt x="15977" y="8753"/>
                  </a:lnTo>
                  <a:lnTo>
                    <a:pt x="19017" y="8753"/>
                  </a:lnTo>
                  <a:lnTo>
                    <a:pt x="20547" y="9513"/>
                  </a:lnTo>
                  <a:lnTo>
                    <a:pt x="21307" y="11793"/>
                  </a:lnTo>
                  <a:lnTo>
                    <a:pt x="22827" y="12178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885573" y="13877150"/>
              <a:ext cx="91440" cy="160020"/>
            </a:xfrm>
            <a:custGeom>
              <a:avLst/>
              <a:gdLst/>
              <a:ahLst/>
              <a:cxnLst/>
              <a:rect l="l" t="t" r="r" b="b"/>
              <a:pathLst>
                <a:path w="91440" h="160019">
                  <a:moveTo>
                    <a:pt x="68491" y="136588"/>
                  </a:moveTo>
                  <a:lnTo>
                    <a:pt x="0" y="136588"/>
                  </a:lnTo>
                  <a:lnTo>
                    <a:pt x="0" y="159042"/>
                  </a:lnTo>
                  <a:lnTo>
                    <a:pt x="68491" y="159410"/>
                  </a:lnTo>
                  <a:lnTo>
                    <a:pt x="68491" y="136588"/>
                  </a:lnTo>
                  <a:close/>
                </a:path>
                <a:path w="91440" h="160019">
                  <a:moveTo>
                    <a:pt x="91313" y="0"/>
                  </a:moveTo>
                  <a:lnTo>
                    <a:pt x="45656" y="0"/>
                  </a:lnTo>
                  <a:lnTo>
                    <a:pt x="45656" y="45275"/>
                  </a:lnTo>
                  <a:lnTo>
                    <a:pt x="91313" y="45275"/>
                  </a:lnTo>
                  <a:lnTo>
                    <a:pt x="91313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85959" y="13717723"/>
              <a:ext cx="113760" cy="11376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454768" y="14074988"/>
              <a:ext cx="184154" cy="21268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3340995" y="13900365"/>
              <a:ext cx="205104" cy="342265"/>
            </a:xfrm>
            <a:custGeom>
              <a:avLst/>
              <a:gdLst/>
              <a:ahLst/>
              <a:cxnLst/>
              <a:rect l="l" t="t" r="r" b="b"/>
              <a:pathLst>
                <a:path w="205105" h="342265">
                  <a:moveTo>
                    <a:pt x="48704" y="0"/>
                  </a:moveTo>
                  <a:lnTo>
                    <a:pt x="45669" y="0"/>
                  </a:lnTo>
                  <a:lnTo>
                    <a:pt x="45669" y="1511"/>
                  </a:lnTo>
                  <a:lnTo>
                    <a:pt x="47942" y="749"/>
                  </a:lnTo>
                  <a:lnTo>
                    <a:pt x="48704" y="0"/>
                  </a:lnTo>
                  <a:close/>
                </a:path>
                <a:path w="205105" h="342265">
                  <a:moveTo>
                    <a:pt x="51879" y="22821"/>
                  </a:moveTo>
                  <a:lnTo>
                    <a:pt x="51752" y="22440"/>
                  </a:lnTo>
                  <a:lnTo>
                    <a:pt x="50241" y="22059"/>
                  </a:lnTo>
                  <a:lnTo>
                    <a:pt x="48704" y="22821"/>
                  </a:lnTo>
                  <a:lnTo>
                    <a:pt x="51879" y="22821"/>
                  </a:lnTo>
                  <a:close/>
                </a:path>
                <a:path w="205105" h="342265">
                  <a:moveTo>
                    <a:pt x="159816" y="114896"/>
                  </a:moveTo>
                  <a:lnTo>
                    <a:pt x="159423" y="114515"/>
                  </a:lnTo>
                  <a:lnTo>
                    <a:pt x="159423" y="116789"/>
                  </a:lnTo>
                  <a:lnTo>
                    <a:pt x="159816" y="116420"/>
                  </a:lnTo>
                  <a:lnTo>
                    <a:pt x="159816" y="114896"/>
                  </a:lnTo>
                  <a:close/>
                </a:path>
                <a:path w="205105" h="342265">
                  <a:moveTo>
                    <a:pt x="205079" y="205066"/>
                  </a:moveTo>
                  <a:lnTo>
                    <a:pt x="182257" y="205066"/>
                  </a:lnTo>
                  <a:lnTo>
                    <a:pt x="182257" y="183769"/>
                  </a:lnTo>
                  <a:lnTo>
                    <a:pt x="182257" y="182245"/>
                  </a:lnTo>
                  <a:lnTo>
                    <a:pt x="180733" y="183769"/>
                  </a:lnTo>
                  <a:lnTo>
                    <a:pt x="179209" y="183769"/>
                  </a:lnTo>
                  <a:lnTo>
                    <a:pt x="176936" y="181864"/>
                  </a:lnTo>
                  <a:lnTo>
                    <a:pt x="176161" y="179578"/>
                  </a:lnTo>
                  <a:lnTo>
                    <a:pt x="175793" y="177673"/>
                  </a:lnTo>
                  <a:lnTo>
                    <a:pt x="176936" y="175006"/>
                  </a:lnTo>
                  <a:lnTo>
                    <a:pt x="178460" y="173494"/>
                  </a:lnTo>
                  <a:lnTo>
                    <a:pt x="179590" y="171589"/>
                  </a:lnTo>
                  <a:lnTo>
                    <a:pt x="179209" y="169697"/>
                  </a:lnTo>
                  <a:lnTo>
                    <a:pt x="177698" y="168541"/>
                  </a:lnTo>
                  <a:lnTo>
                    <a:pt x="175412" y="167398"/>
                  </a:lnTo>
                  <a:lnTo>
                    <a:pt x="174269" y="165493"/>
                  </a:lnTo>
                  <a:lnTo>
                    <a:pt x="175031" y="163982"/>
                  </a:lnTo>
                  <a:lnTo>
                    <a:pt x="176555" y="162458"/>
                  </a:lnTo>
                  <a:lnTo>
                    <a:pt x="178066" y="161696"/>
                  </a:lnTo>
                  <a:lnTo>
                    <a:pt x="178460" y="159791"/>
                  </a:lnTo>
                  <a:lnTo>
                    <a:pt x="178358" y="159423"/>
                  </a:lnTo>
                  <a:lnTo>
                    <a:pt x="178066" y="158280"/>
                  </a:lnTo>
                  <a:lnTo>
                    <a:pt x="177571" y="157518"/>
                  </a:lnTo>
                  <a:lnTo>
                    <a:pt x="177317" y="157124"/>
                  </a:lnTo>
                  <a:lnTo>
                    <a:pt x="175412" y="157518"/>
                  </a:lnTo>
                  <a:lnTo>
                    <a:pt x="174650" y="157124"/>
                  </a:lnTo>
                  <a:lnTo>
                    <a:pt x="175031" y="155613"/>
                  </a:lnTo>
                  <a:lnTo>
                    <a:pt x="174650" y="154470"/>
                  </a:lnTo>
                  <a:lnTo>
                    <a:pt x="173507" y="153708"/>
                  </a:lnTo>
                  <a:lnTo>
                    <a:pt x="171983" y="152946"/>
                  </a:lnTo>
                  <a:lnTo>
                    <a:pt x="170091" y="152946"/>
                  </a:lnTo>
                  <a:lnTo>
                    <a:pt x="168554" y="154470"/>
                  </a:lnTo>
                  <a:lnTo>
                    <a:pt x="166649" y="157124"/>
                  </a:lnTo>
                  <a:lnTo>
                    <a:pt x="164757" y="159029"/>
                  </a:lnTo>
                  <a:lnTo>
                    <a:pt x="162852" y="159423"/>
                  </a:lnTo>
                  <a:lnTo>
                    <a:pt x="160578" y="158648"/>
                  </a:lnTo>
                  <a:lnTo>
                    <a:pt x="159816" y="156375"/>
                  </a:lnTo>
                  <a:lnTo>
                    <a:pt x="160185" y="153708"/>
                  </a:lnTo>
                  <a:lnTo>
                    <a:pt x="160947" y="151422"/>
                  </a:lnTo>
                  <a:lnTo>
                    <a:pt x="160947" y="149148"/>
                  </a:lnTo>
                  <a:lnTo>
                    <a:pt x="159423" y="147243"/>
                  </a:lnTo>
                  <a:lnTo>
                    <a:pt x="159423" y="205066"/>
                  </a:lnTo>
                  <a:lnTo>
                    <a:pt x="136601" y="205066"/>
                  </a:lnTo>
                  <a:lnTo>
                    <a:pt x="136601" y="227901"/>
                  </a:lnTo>
                  <a:lnTo>
                    <a:pt x="113766" y="227901"/>
                  </a:lnTo>
                  <a:lnTo>
                    <a:pt x="114020" y="136575"/>
                  </a:lnTo>
                  <a:lnTo>
                    <a:pt x="114147" y="91300"/>
                  </a:lnTo>
                  <a:lnTo>
                    <a:pt x="136601" y="91300"/>
                  </a:lnTo>
                  <a:lnTo>
                    <a:pt x="136601" y="73431"/>
                  </a:lnTo>
                  <a:lnTo>
                    <a:pt x="136220" y="73431"/>
                  </a:lnTo>
                  <a:lnTo>
                    <a:pt x="134315" y="73050"/>
                  </a:lnTo>
                  <a:lnTo>
                    <a:pt x="132029" y="71526"/>
                  </a:lnTo>
                  <a:lnTo>
                    <a:pt x="130886" y="70002"/>
                  </a:lnTo>
                  <a:lnTo>
                    <a:pt x="130517" y="68478"/>
                  </a:lnTo>
                  <a:lnTo>
                    <a:pt x="68491" y="68478"/>
                  </a:lnTo>
                  <a:lnTo>
                    <a:pt x="68491" y="57061"/>
                  </a:lnTo>
                  <a:lnTo>
                    <a:pt x="68491" y="54406"/>
                  </a:lnTo>
                  <a:lnTo>
                    <a:pt x="66979" y="55168"/>
                  </a:lnTo>
                  <a:lnTo>
                    <a:pt x="66217" y="56680"/>
                  </a:lnTo>
                  <a:lnTo>
                    <a:pt x="64312" y="57061"/>
                  </a:lnTo>
                  <a:lnTo>
                    <a:pt x="62407" y="56680"/>
                  </a:lnTo>
                  <a:lnTo>
                    <a:pt x="60883" y="56311"/>
                  </a:lnTo>
                  <a:lnTo>
                    <a:pt x="60121" y="55168"/>
                  </a:lnTo>
                  <a:lnTo>
                    <a:pt x="59740" y="54406"/>
                  </a:lnTo>
                  <a:lnTo>
                    <a:pt x="60515" y="51358"/>
                  </a:lnTo>
                  <a:lnTo>
                    <a:pt x="60121" y="50596"/>
                  </a:lnTo>
                  <a:lnTo>
                    <a:pt x="59372" y="49834"/>
                  </a:lnTo>
                  <a:lnTo>
                    <a:pt x="55943" y="47180"/>
                  </a:lnTo>
                  <a:lnTo>
                    <a:pt x="54038" y="45643"/>
                  </a:lnTo>
                  <a:lnTo>
                    <a:pt x="53276" y="43751"/>
                  </a:lnTo>
                  <a:lnTo>
                    <a:pt x="54800" y="40703"/>
                  </a:lnTo>
                  <a:lnTo>
                    <a:pt x="57848" y="41465"/>
                  </a:lnTo>
                  <a:lnTo>
                    <a:pt x="59372" y="41084"/>
                  </a:lnTo>
                  <a:lnTo>
                    <a:pt x="61645" y="41846"/>
                  </a:lnTo>
                  <a:lnTo>
                    <a:pt x="63169" y="42608"/>
                  </a:lnTo>
                  <a:lnTo>
                    <a:pt x="65074" y="42608"/>
                  </a:lnTo>
                  <a:lnTo>
                    <a:pt x="65671" y="41084"/>
                  </a:lnTo>
                  <a:lnTo>
                    <a:pt x="65836" y="40703"/>
                  </a:lnTo>
                  <a:lnTo>
                    <a:pt x="65836" y="38036"/>
                  </a:lnTo>
                  <a:lnTo>
                    <a:pt x="65455" y="35369"/>
                  </a:lnTo>
                  <a:lnTo>
                    <a:pt x="64312" y="30810"/>
                  </a:lnTo>
                  <a:lnTo>
                    <a:pt x="63169" y="29667"/>
                  </a:lnTo>
                  <a:lnTo>
                    <a:pt x="61264" y="28905"/>
                  </a:lnTo>
                  <a:lnTo>
                    <a:pt x="60680" y="28524"/>
                  </a:lnTo>
                  <a:lnTo>
                    <a:pt x="60121" y="28155"/>
                  </a:lnTo>
                  <a:lnTo>
                    <a:pt x="58216" y="27762"/>
                  </a:lnTo>
                  <a:lnTo>
                    <a:pt x="57073" y="28524"/>
                  </a:lnTo>
                  <a:lnTo>
                    <a:pt x="55562" y="27762"/>
                  </a:lnTo>
                  <a:lnTo>
                    <a:pt x="55181" y="26631"/>
                  </a:lnTo>
                  <a:lnTo>
                    <a:pt x="54038" y="25488"/>
                  </a:lnTo>
                  <a:lnTo>
                    <a:pt x="52514" y="24726"/>
                  </a:lnTo>
                  <a:lnTo>
                    <a:pt x="52006" y="23202"/>
                  </a:lnTo>
                  <a:lnTo>
                    <a:pt x="47942" y="23202"/>
                  </a:lnTo>
                  <a:lnTo>
                    <a:pt x="45669" y="23202"/>
                  </a:lnTo>
                  <a:lnTo>
                    <a:pt x="45669" y="113753"/>
                  </a:lnTo>
                  <a:lnTo>
                    <a:pt x="22847" y="113753"/>
                  </a:lnTo>
                  <a:lnTo>
                    <a:pt x="22847" y="159423"/>
                  </a:lnTo>
                  <a:lnTo>
                    <a:pt x="45669" y="159423"/>
                  </a:lnTo>
                  <a:lnTo>
                    <a:pt x="45669" y="136575"/>
                  </a:lnTo>
                  <a:lnTo>
                    <a:pt x="91325" y="136575"/>
                  </a:lnTo>
                  <a:lnTo>
                    <a:pt x="90944" y="205066"/>
                  </a:lnTo>
                  <a:lnTo>
                    <a:pt x="68110" y="205066"/>
                  </a:lnTo>
                  <a:lnTo>
                    <a:pt x="68110" y="227901"/>
                  </a:lnTo>
                  <a:lnTo>
                    <a:pt x="22847" y="227520"/>
                  </a:lnTo>
                  <a:lnTo>
                    <a:pt x="22847" y="250342"/>
                  </a:lnTo>
                  <a:lnTo>
                    <a:pt x="0" y="250342"/>
                  </a:lnTo>
                  <a:lnTo>
                    <a:pt x="0" y="273177"/>
                  </a:lnTo>
                  <a:lnTo>
                    <a:pt x="45288" y="273177"/>
                  </a:lnTo>
                  <a:lnTo>
                    <a:pt x="45288" y="250342"/>
                  </a:lnTo>
                  <a:lnTo>
                    <a:pt x="68110" y="250342"/>
                  </a:lnTo>
                  <a:lnTo>
                    <a:pt x="68110" y="273177"/>
                  </a:lnTo>
                  <a:lnTo>
                    <a:pt x="90944" y="273177"/>
                  </a:lnTo>
                  <a:lnTo>
                    <a:pt x="90944" y="341655"/>
                  </a:lnTo>
                  <a:lnTo>
                    <a:pt x="113766" y="341655"/>
                  </a:lnTo>
                  <a:lnTo>
                    <a:pt x="113766" y="318833"/>
                  </a:lnTo>
                  <a:lnTo>
                    <a:pt x="159423" y="318833"/>
                  </a:lnTo>
                  <a:lnTo>
                    <a:pt x="159423" y="296011"/>
                  </a:lnTo>
                  <a:lnTo>
                    <a:pt x="159423" y="227901"/>
                  </a:lnTo>
                  <a:lnTo>
                    <a:pt x="205079" y="227901"/>
                  </a:lnTo>
                  <a:lnTo>
                    <a:pt x="205079" y="205066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522881" y="1415108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45654" y="0"/>
                  </a:moveTo>
                  <a:lnTo>
                    <a:pt x="374" y="0"/>
                  </a:lnTo>
                  <a:lnTo>
                    <a:pt x="0" y="45279"/>
                  </a:lnTo>
                  <a:lnTo>
                    <a:pt x="45654" y="45654"/>
                  </a:lnTo>
                  <a:lnTo>
                    <a:pt x="45654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63840" y="14036943"/>
              <a:ext cx="68481" cy="9131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09491" y="13955145"/>
              <a:ext cx="90941" cy="17311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3269097" y="14241635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09" h="11430">
                  <a:moveTo>
                    <a:pt x="3424" y="0"/>
                  </a:moveTo>
                  <a:lnTo>
                    <a:pt x="2664" y="0"/>
                  </a:lnTo>
                  <a:lnTo>
                    <a:pt x="759" y="1144"/>
                  </a:lnTo>
                  <a:lnTo>
                    <a:pt x="0" y="3809"/>
                  </a:lnTo>
                  <a:lnTo>
                    <a:pt x="1519" y="7609"/>
                  </a:lnTo>
                  <a:lnTo>
                    <a:pt x="2664" y="10658"/>
                  </a:lnTo>
                  <a:lnTo>
                    <a:pt x="3424" y="11418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307520" y="1426446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658" y="0"/>
                  </a:moveTo>
                  <a:lnTo>
                    <a:pt x="1529" y="0"/>
                  </a:lnTo>
                  <a:lnTo>
                    <a:pt x="1529" y="1144"/>
                  </a:lnTo>
                  <a:lnTo>
                    <a:pt x="385" y="3809"/>
                  </a:lnTo>
                  <a:lnTo>
                    <a:pt x="0" y="5714"/>
                  </a:lnTo>
                  <a:lnTo>
                    <a:pt x="385" y="6849"/>
                  </a:lnTo>
                  <a:lnTo>
                    <a:pt x="2289" y="7994"/>
                  </a:lnTo>
                  <a:lnTo>
                    <a:pt x="4569" y="9138"/>
                  </a:lnTo>
                  <a:lnTo>
                    <a:pt x="6474" y="10273"/>
                  </a:lnTo>
                  <a:lnTo>
                    <a:pt x="8379" y="10273"/>
                  </a:lnTo>
                  <a:lnTo>
                    <a:pt x="10658" y="9898"/>
                  </a:lnTo>
                  <a:lnTo>
                    <a:pt x="10658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295353" y="14220332"/>
              <a:ext cx="22860" cy="44450"/>
            </a:xfrm>
            <a:custGeom>
              <a:avLst/>
              <a:gdLst/>
              <a:ahLst/>
              <a:cxnLst/>
              <a:rect l="l" t="t" r="r" b="b"/>
              <a:pathLst>
                <a:path w="22859" h="44450">
                  <a:moveTo>
                    <a:pt x="5704" y="0"/>
                  </a:moveTo>
                  <a:lnTo>
                    <a:pt x="1519" y="3424"/>
                  </a:lnTo>
                  <a:lnTo>
                    <a:pt x="374" y="4569"/>
                  </a:lnTo>
                  <a:lnTo>
                    <a:pt x="374" y="5704"/>
                  </a:lnTo>
                  <a:lnTo>
                    <a:pt x="759" y="5704"/>
                  </a:lnTo>
                  <a:lnTo>
                    <a:pt x="2279" y="6849"/>
                  </a:lnTo>
                  <a:lnTo>
                    <a:pt x="4944" y="6464"/>
                  </a:lnTo>
                  <a:lnTo>
                    <a:pt x="6849" y="6849"/>
                  </a:lnTo>
                  <a:lnTo>
                    <a:pt x="7224" y="7609"/>
                  </a:lnTo>
                  <a:lnTo>
                    <a:pt x="7224" y="9128"/>
                  </a:lnTo>
                  <a:lnTo>
                    <a:pt x="6849" y="9513"/>
                  </a:lnTo>
                  <a:lnTo>
                    <a:pt x="5329" y="10658"/>
                  </a:lnTo>
                  <a:lnTo>
                    <a:pt x="3799" y="12178"/>
                  </a:lnTo>
                  <a:lnTo>
                    <a:pt x="1519" y="12178"/>
                  </a:lnTo>
                  <a:lnTo>
                    <a:pt x="374" y="11418"/>
                  </a:lnTo>
                  <a:lnTo>
                    <a:pt x="0" y="11418"/>
                  </a:lnTo>
                  <a:lnTo>
                    <a:pt x="0" y="33485"/>
                  </a:lnTo>
                  <a:lnTo>
                    <a:pt x="1519" y="28916"/>
                  </a:lnTo>
                  <a:lnTo>
                    <a:pt x="2664" y="26251"/>
                  </a:lnTo>
                  <a:lnTo>
                    <a:pt x="4184" y="25491"/>
                  </a:lnTo>
                  <a:lnTo>
                    <a:pt x="5704" y="27396"/>
                  </a:lnTo>
                  <a:lnTo>
                    <a:pt x="6464" y="28916"/>
                  </a:lnTo>
                  <a:lnTo>
                    <a:pt x="7224" y="31206"/>
                  </a:lnTo>
                  <a:lnTo>
                    <a:pt x="8753" y="33860"/>
                  </a:lnTo>
                  <a:lnTo>
                    <a:pt x="11408" y="37285"/>
                  </a:lnTo>
                  <a:lnTo>
                    <a:pt x="12168" y="39574"/>
                  </a:lnTo>
                  <a:lnTo>
                    <a:pt x="12938" y="42614"/>
                  </a:lnTo>
                  <a:lnTo>
                    <a:pt x="13698" y="43374"/>
                  </a:lnTo>
                  <a:lnTo>
                    <a:pt x="13698" y="44134"/>
                  </a:lnTo>
                  <a:lnTo>
                    <a:pt x="22827" y="44134"/>
                  </a:lnTo>
                  <a:lnTo>
                    <a:pt x="22827" y="385"/>
                  </a:lnTo>
                  <a:lnTo>
                    <a:pt x="21307" y="759"/>
                  </a:lnTo>
                  <a:lnTo>
                    <a:pt x="17882" y="1904"/>
                  </a:lnTo>
                  <a:lnTo>
                    <a:pt x="16737" y="2664"/>
                  </a:lnTo>
                  <a:lnTo>
                    <a:pt x="15218" y="3809"/>
                  </a:lnTo>
                  <a:lnTo>
                    <a:pt x="14073" y="4944"/>
                  </a:lnTo>
                  <a:lnTo>
                    <a:pt x="12553" y="5329"/>
                  </a:lnTo>
                  <a:lnTo>
                    <a:pt x="12168" y="4944"/>
                  </a:lnTo>
                  <a:lnTo>
                    <a:pt x="10273" y="4184"/>
                  </a:lnTo>
                  <a:lnTo>
                    <a:pt x="9128" y="2664"/>
                  </a:lnTo>
                  <a:lnTo>
                    <a:pt x="7224" y="385"/>
                  </a:lnTo>
                  <a:lnTo>
                    <a:pt x="570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318173" y="14196377"/>
              <a:ext cx="68580" cy="108585"/>
            </a:xfrm>
            <a:custGeom>
              <a:avLst/>
              <a:gdLst/>
              <a:ahLst/>
              <a:cxnLst/>
              <a:rect l="l" t="t" r="r" b="b"/>
              <a:pathLst>
                <a:path w="68580" h="108584">
                  <a:moveTo>
                    <a:pt x="9880" y="68097"/>
                  </a:moveTo>
                  <a:lnTo>
                    <a:pt x="0" y="68097"/>
                  </a:lnTo>
                  <a:lnTo>
                    <a:pt x="0" y="77990"/>
                  </a:lnTo>
                  <a:lnTo>
                    <a:pt x="3429" y="76847"/>
                  </a:lnTo>
                  <a:lnTo>
                    <a:pt x="4572" y="75323"/>
                  </a:lnTo>
                  <a:lnTo>
                    <a:pt x="6845" y="73037"/>
                  </a:lnTo>
                  <a:lnTo>
                    <a:pt x="8369" y="71145"/>
                  </a:lnTo>
                  <a:lnTo>
                    <a:pt x="9880" y="68097"/>
                  </a:lnTo>
                  <a:close/>
                </a:path>
                <a:path w="68580" h="108584">
                  <a:moveTo>
                    <a:pt x="68110" y="0"/>
                  </a:moveTo>
                  <a:lnTo>
                    <a:pt x="22821" y="0"/>
                  </a:lnTo>
                  <a:lnTo>
                    <a:pt x="22821" y="22821"/>
                  </a:lnTo>
                  <a:lnTo>
                    <a:pt x="45275" y="22821"/>
                  </a:lnTo>
                  <a:lnTo>
                    <a:pt x="45275" y="68097"/>
                  </a:lnTo>
                  <a:lnTo>
                    <a:pt x="12941" y="68097"/>
                  </a:lnTo>
                  <a:lnTo>
                    <a:pt x="13309" y="68478"/>
                  </a:lnTo>
                  <a:lnTo>
                    <a:pt x="14084" y="71145"/>
                  </a:lnTo>
                  <a:lnTo>
                    <a:pt x="14452" y="75323"/>
                  </a:lnTo>
                  <a:lnTo>
                    <a:pt x="14846" y="76847"/>
                  </a:lnTo>
                  <a:lnTo>
                    <a:pt x="16357" y="77597"/>
                  </a:lnTo>
                  <a:lnTo>
                    <a:pt x="17500" y="76466"/>
                  </a:lnTo>
                  <a:lnTo>
                    <a:pt x="18262" y="74193"/>
                  </a:lnTo>
                  <a:lnTo>
                    <a:pt x="19405" y="72288"/>
                  </a:lnTo>
                  <a:lnTo>
                    <a:pt x="21691" y="69621"/>
                  </a:lnTo>
                  <a:lnTo>
                    <a:pt x="23215" y="69240"/>
                  </a:lnTo>
                  <a:lnTo>
                    <a:pt x="24345" y="70002"/>
                  </a:lnTo>
                  <a:lnTo>
                    <a:pt x="25120" y="71894"/>
                  </a:lnTo>
                  <a:lnTo>
                    <a:pt x="25082" y="74193"/>
                  </a:lnTo>
                  <a:lnTo>
                    <a:pt x="24726" y="77990"/>
                  </a:lnTo>
                  <a:lnTo>
                    <a:pt x="23964" y="81407"/>
                  </a:lnTo>
                  <a:lnTo>
                    <a:pt x="23583" y="83693"/>
                  </a:lnTo>
                  <a:lnTo>
                    <a:pt x="23964" y="85217"/>
                  </a:lnTo>
                  <a:lnTo>
                    <a:pt x="24726" y="86741"/>
                  </a:lnTo>
                  <a:lnTo>
                    <a:pt x="25869" y="88265"/>
                  </a:lnTo>
                  <a:lnTo>
                    <a:pt x="25869" y="89776"/>
                  </a:lnTo>
                  <a:lnTo>
                    <a:pt x="25120" y="90170"/>
                  </a:lnTo>
                  <a:lnTo>
                    <a:pt x="23215" y="90170"/>
                  </a:lnTo>
                  <a:lnTo>
                    <a:pt x="21691" y="90932"/>
                  </a:lnTo>
                  <a:lnTo>
                    <a:pt x="21691" y="92443"/>
                  </a:lnTo>
                  <a:lnTo>
                    <a:pt x="23583" y="92443"/>
                  </a:lnTo>
                  <a:lnTo>
                    <a:pt x="26250" y="93599"/>
                  </a:lnTo>
                  <a:lnTo>
                    <a:pt x="27012" y="95110"/>
                  </a:lnTo>
                  <a:lnTo>
                    <a:pt x="27012" y="96634"/>
                  </a:lnTo>
                  <a:lnTo>
                    <a:pt x="27774" y="99682"/>
                  </a:lnTo>
                  <a:lnTo>
                    <a:pt x="28536" y="101968"/>
                  </a:lnTo>
                  <a:lnTo>
                    <a:pt x="29679" y="103873"/>
                  </a:lnTo>
                  <a:lnTo>
                    <a:pt x="31965" y="104241"/>
                  </a:lnTo>
                  <a:lnTo>
                    <a:pt x="33858" y="103479"/>
                  </a:lnTo>
                  <a:lnTo>
                    <a:pt x="38049" y="101574"/>
                  </a:lnTo>
                  <a:lnTo>
                    <a:pt x="40335" y="100812"/>
                  </a:lnTo>
                  <a:lnTo>
                    <a:pt x="41859" y="99301"/>
                  </a:lnTo>
                  <a:lnTo>
                    <a:pt x="44132" y="96634"/>
                  </a:lnTo>
                  <a:lnTo>
                    <a:pt x="45669" y="94348"/>
                  </a:lnTo>
                  <a:lnTo>
                    <a:pt x="47942" y="92443"/>
                  </a:lnTo>
                  <a:lnTo>
                    <a:pt x="50977" y="90932"/>
                  </a:lnTo>
                  <a:lnTo>
                    <a:pt x="51371" y="90932"/>
                  </a:lnTo>
                  <a:lnTo>
                    <a:pt x="53644" y="89789"/>
                  </a:lnTo>
                  <a:lnTo>
                    <a:pt x="55549" y="89789"/>
                  </a:lnTo>
                  <a:lnTo>
                    <a:pt x="55930" y="90932"/>
                  </a:lnTo>
                  <a:lnTo>
                    <a:pt x="55943" y="93599"/>
                  </a:lnTo>
                  <a:lnTo>
                    <a:pt x="57073" y="94348"/>
                  </a:lnTo>
                  <a:lnTo>
                    <a:pt x="58216" y="94729"/>
                  </a:lnTo>
                  <a:lnTo>
                    <a:pt x="60121" y="93967"/>
                  </a:lnTo>
                  <a:lnTo>
                    <a:pt x="62014" y="93967"/>
                  </a:lnTo>
                  <a:lnTo>
                    <a:pt x="62788" y="95110"/>
                  </a:lnTo>
                  <a:lnTo>
                    <a:pt x="62395" y="97015"/>
                  </a:lnTo>
                  <a:lnTo>
                    <a:pt x="63157" y="98907"/>
                  </a:lnTo>
                  <a:lnTo>
                    <a:pt x="63919" y="102717"/>
                  </a:lnTo>
                  <a:lnTo>
                    <a:pt x="63157" y="104622"/>
                  </a:lnTo>
                  <a:lnTo>
                    <a:pt x="62788" y="107289"/>
                  </a:lnTo>
                  <a:lnTo>
                    <a:pt x="63550" y="108432"/>
                  </a:lnTo>
                  <a:lnTo>
                    <a:pt x="67348" y="107670"/>
                  </a:lnTo>
                  <a:lnTo>
                    <a:pt x="68110" y="107670"/>
                  </a:lnTo>
                  <a:lnTo>
                    <a:pt x="68110" y="93967"/>
                  </a:lnTo>
                  <a:lnTo>
                    <a:pt x="68110" y="90932"/>
                  </a:lnTo>
                  <a:lnTo>
                    <a:pt x="68110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158750" y="14059395"/>
              <a:ext cx="296545" cy="245110"/>
            </a:xfrm>
            <a:custGeom>
              <a:avLst/>
              <a:gdLst/>
              <a:ahLst/>
              <a:cxnLst/>
              <a:rect l="l" t="t" r="r" b="b"/>
              <a:pathLst>
                <a:path w="296544" h="245109">
                  <a:moveTo>
                    <a:pt x="136601" y="172364"/>
                  </a:moveTo>
                  <a:lnTo>
                    <a:pt x="135458" y="171983"/>
                  </a:lnTo>
                  <a:lnTo>
                    <a:pt x="133172" y="172364"/>
                  </a:lnTo>
                  <a:lnTo>
                    <a:pt x="131648" y="173507"/>
                  </a:lnTo>
                  <a:lnTo>
                    <a:pt x="131648" y="175018"/>
                  </a:lnTo>
                  <a:lnTo>
                    <a:pt x="133172" y="176542"/>
                  </a:lnTo>
                  <a:lnTo>
                    <a:pt x="133553" y="178066"/>
                  </a:lnTo>
                  <a:lnTo>
                    <a:pt x="132791" y="179971"/>
                  </a:lnTo>
                  <a:lnTo>
                    <a:pt x="132791" y="180352"/>
                  </a:lnTo>
                  <a:lnTo>
                    <a:pt x="132029" y="181483"/>
                  </a:lnTo>
                  <a:lnTo>
                    <a:pt x="129362" y="181483"/>
                  </a:lnTo>
                  <a:lnTo>
                    <a:pt x="126326" y="180721"/>
                  </a:lnTo>
                  <a:lnTo>
                    <a:pt x="122897" y="180721"/>
                  </a:lnTo>
                  <a:lnTo>
                    <a:pt x="119087" y="181876"/>
                  </a:lnTo>
                  <a:lnTo>
                    <a:pt x="116814" y="181876"/>
                  </a:lnTo>
                  <a:lnTo>
                    <a:pt x="113766" y="182245"/>
                  </a:lnTo>
                  <a:lnTo>
                    <a:pt x="113766" y="193662"/>
                  </a:lnTo>
                  <a:lnTo>
                    <a:pt x="115290" y="195186"/>
                  </a:lnTo>
                  <a:lnTo>
                    <a:pt x="117182" y="196329"/>
                  </a:lnTo>
                  <a:lnTo>
                    <a:pt x="123278" y="197091"/>
                  </a:lnTo>
                  <a:lnTo>
                    <a:pt x="126707" y="197853"/>
                  </a:lnTo>
                  <a:lnTo>
                    <a:pt x="130517" y="198234"/>
                  </a:lnTo>
                  <a:lnTo>
                    <a:pt x="133553" y="197459"/>
                  </a:lnTo>
                  <a:lnTo>
                    <a:pt x="135826" y="195567"/>
                  </a:lnTo>
                  <a:lnTo>
                    <a:pt x="136601" y="194424"/>
                  </a:lnTo>
                  <a:lnTo>
                    <a:pt x="136601" y="181483"/>
                  </a:lnTo>
                  <a:lnTo>
                    <a:pt x="136601" y="172364"/>
                  </a:lnTo>
                  <a:close/>
                </a:path>
                <a:path w="296544" h="245109">
                  <a:moveTo>
                    <a:pt x="296011" y="182638"/>
                  </a:moveTo>
                  <a:lnTo>
                    <a:pt x="273189" y="182638"/>
                  </a:lnTo>
                  <a:lnTo>
                    <a:pt x="273189" y="114147"/>
                  </a:lnTo>
                  <a:lnTo>
                    <a:pt x="250355" y="114147"/>
                  </a:lnTo>
                  <a:lnTo>
                    <a:pt x="250355" y="91313"/>
                  </a:lnTo>
                  <a:lnTo>
                    <a:pt x="227533" y="91313"/>
                  </a:lnTo>
                  <a:lnTo>
                    <a:pt x="227533" y="114147"/>
                  </a:lnTo>
                  <a:lnTo>
                    <a:pt x="182257" y="114147"/>
                  </a:lnTo>
                  <a:lnTo>
                    <a:pt x="159423" y="114147"/>
                  </a:lnTo>
                  <a:lnTo>
                    <a:pt x="159423" y="113766"/>
                  </a:lnTo>
                  <a:lnTo>
                    <a:pt x="159423" y="108826"/>
                  </a:lnTo>
                  <a:lnTo>
                    <a:pt x="159423" y="91313"/>
                  </a:lnTo>
                  <a:lnTo>
                    <a:pt x="136601" y="91313"/>
                  </a:lnTo>
                  <a:lnTo>
                    <a:pt x="136601" y="45656"/>
                  </a:lnTo>
                  <a:lnTo>
                    <a:pt x="91313" y="45656"/>
                  </a:lnTo>
                  <a:lnTo>
                    <a:pt x="91313" y="22834"/>
                  </a:lnTo>
                  <a:lnTo>
                    <a:pt x="68491" y="22834"/>
                  </a:lnTo>
                  <a:lnTo>
                    <a:pt x="68491" y="0"/>
                  </a:lnTo>
                  <a:lnTo>
                    <a:pt x="0" y="0"/>
                  </a:lnTo>
                  <a:lnTo>
                    <a:pt x="0" y="22834"/>
                  </a:lnTo>
                  <a:lnTo>
                    <a:pt x="22834" y="22834"/>
                  </a:lnTo>
                  <a:lnTo>
                    <a:pt x="22834" y="45656"/>
                  </a:lnTo>
                  <a:lnTo>
                    <a:pt x="68491" y="45656"/>
                  </a:lnTo>
                  <a:lnTo>
                    <a:pt x="68491" y="68491"/>
                  </a:lnTo>
                  <a:lnTo>
                    <a:pt x="113766" y="68491"/>
                  </a:lnTo>
                  <a:lnTo>
                    <a:pt x="113766" y="95504"/>
                  </a:lnTo>
                  <a:lnTo>
                    <a:pt x="114147" y="96266"/>
                  </a:lnTo>
                  <a:lnTo>
                    <a:pt x="113766" y="96647"/>
                  </a:lnTo>
                  <a:lnTo>
                    <a:pt x="113766" y="100825"/>
                  </a:lnTo>
                  <a:lnTo>
                    <a:pt x="114909" y="101206"/>
                  </a:lnTo>
                  <a:lnTo>
                    <a:pt x="118706" y="101587"/>
                  </a:lnTo>
                  <a:lnTo>
                    <a:pt x="121754" y="102730"/>
                  </a:lnTo>
                  <a:lnTo>
                    <a:pt x="124040" y="103492"/>
                  </a:lnTo>
                  <a:lnTo>
                    <a:pt x="126707" y="103492"/>
                  </a:lnTo>
                  <a:lnTo>
                    <a:pt x="129362" y="103873"/>
                  </a:lnTo>
                  <a:lnTo>
                    <a:pt x="130517" y="104254"/>
                  </a:lnTo>
                  <a:lnTo>
                    <a:pt x="130517" y="105765"/>
                  </a:lnTo>
                  <a:lnTo>
                    <a:pt x="129362" y="107302"/>
                  </a:lnTo>
                  <a:lnTo>
                    <a:pt x="128981" y="108432"/>
                  </a:lnTo>
                  <a:lnTo>
                    <a:pt x="128981" y="109194"/>
                  </a:lnTo>
                  <a:lnTo>
                    <a:pt x="129362" y="109575"/>
                  </a:lnTo>
                  <a:lnTo>
                    <a:pt x="130124" y="109575"/>
                  </a:lnTo>
                  <a:lnTo>
                    <a:pt x="131267" y="109969"/>
                  </a:lnTo>
                  <a:lnTo>
                    <a:pt x="133553" y="108826"/>
                  </a:lnTo>
                  <a:lnTo>
                    <a:pt x="135458" y="108826"/>
                  </a:lnTo>
                  <a:lnTo>
                    <a:pt x="136601" y="109575"/>
                  </a:lnTo>
                  <a:lnTo>
                    <a:pt x="137363" y="111480"/>
                  </a:lnTo>
                  <a:lnTo>
                    <a:pt x="138493" y="112242"/>
                  </a:lnTo>
                  <a:lnTo>
                    <a:pt x="139255" y="112623"/>
                  </a:lnTo>
                  <a:lnTo>
                    <a:pt x="140398" y="113004"/>
                  </a:lnTo>
                  <a:lnTo>
                    <a:pt x="141922" y="113004"/>
                  </a:lnTo>
                  <a:lnTo>
                    <a:pt x="143446" y="113766"/>
                  </a:lnTo>
                  <a:lnTo>
                    <a:pt x="147624" y="114147"/>
                  </a:lnTo>
                  <a:lnTo>
                    <a:pt x="149148" y="113766"/>
                  </a:lnTo>
                  <a:lnTo>
                    <a:pt x="150672" y="114147"/>
                  </a:lnTo>
                  <a:lnTo>
                    <a:pt x="150672" y="116433"/>
                  </a:lnTo>
                  <a:lnTo>
                    <a:pt x="150291" y="119100"/>
                  </a:lnTo>
                  <a:lnTo>
                    <a:pt x="149148" y="122135"/>
                  </a:lnTo>
                  <a:lnTo>
                    <a:pt x="148005" y="124802"/>
                  </a:lnTo>
                  <a:lnTo>
                    <a:pt x="148005" y="125183"/>
                  </a:lnTo>
                  <a:lnTo>
                    <a:pt x="147256" y="127076"/>
                  </a:lnTo>
                  <a:lnTo>
                    <a:pt x="147256" y="128981"/>
                  </a:lnTo>
                  <a:lnTo>
                    <a:pt x="148399" y="130124"/>
                  </a:lnTo>
                  <a:lnTo>
                    <a:pt x="151053" y="130505"/>
                  </a:lnTo>
                  <a:lnTo>
                    <a:pt x="153339" y="130505"/>
                  </a:lnTo>
                  <a:lnTo>
                    <a:pt x="154101" y="131279"/>
                  </a:lnTo>
                  <a:lnTo>
                    <a:pt x="153339" y="134315"/>
                  </a:lnTo>
                  <a:lnTo>
                    <a:pt x="153708" y="137350"/>
                  </a:lnTo>
                  <a:lnTo>
                    <a:pt x="154470" y="140779"/>
                  </a:lnTo>
                  <a:lnTo>
                    <a:pt x="153708" y="143065"/>
                  </a:lnTo>
                  <a:lnTo>
                    <a:pt x="153339" y="143827"/>
                  </a:lnTo>
                  <a:lnTo>
                    <a:pt x="153339" y="144957"/>
                  </a:lnTo>
                  <a:lnTo>
                    <a:pt x="153708" y="145732"/>
                  </a:lnTo>
                  <a:lnTo>
                    <a:pt x="154470" y="145351"/>
                  </a:lnTo>
                  <a:lnTo>
                    <a:pt x="155613" y="144195"/>
                  </a:lnTo>
                  <a:lnTo>
                    <a:pt x="156768" y="143827"/>
                  </a:lnTo>
                  <a:lnTo>
                    <a:pt x="157518" y="144957"/>
                  </a:lnTo>
                  <a:lnTo>
                    <a:pt x="157518" y="146100"/>
                  </a:lnTo>
                  <a:lnTo>
                    <a:pt x="156768" y="149148"/>
                  </a:lnTo>
                  <a:lnTo>
                    <a:pt x="156006" y="151053"/>
                  </a:lnTo>
                  <a:lnTo>
                    <a:pt x="155613" y="153327"/>
                  </a:lnTo>
                  <a:lnTo>
                    <a:pt x="156768" y="154470"/>
                  </a:lnTo>
                  <a:lnTo>
                    <a:pt x="157899" y="154101"/>
                  </a:lnTo>
                  <a:lnTo>
                    <a:pt x="159042" y="152565"/>
                  </a:lnTo>
                  <a:lnTo>
                    <a:pt x="159423" y="152565"/>
                  </a:lnTo>
                  <a:lnTo>
                    <a:pt x="159423" y="143827"/>
                  </a:lnTo>
                  <a:lnTo>
                    <a:pt x="159423" y="136982"/>
                  </a:lnTo>
                  <a:lnTo>
                    <a:pt x="182257" y="136982"/>
                  </a:lnTo>
                  <a:lnTo>
                    <a:pt x="227533" y="136969"/>
                  </a:lnTo>
                  <a:lnTo>
                    <a:pt x="227533" y="244652"/>
                  </a:lnTo>
                  <a:lnTo>
                    <a:pt x="230568" y="243890"/>
                  </a:lnTo>
                  <a:lnTo>
                    <a:pt x="231711" y="243890"/>
                  </a:lnTo>
                  <a:lnTo>
                    <a:pt x="233997" y="242747"/>
                  </a:lnTo>
                  <a:lnTo>
                    <a:pt x="234759" y="240842"/>
                  </a:lnTo>
                  <a:lnTo>
                    <a:pt x="235902" y="239318"/>
                  </a:lnTo>
                  <a:lnTo>
                    <a:pt x="237426" y="237807"/>
                  </a:lnTo>
                  <a:lnTo>
                    <a:pt x="237426" y="236651"/>
                  </a:lnTo>
                  <a:lnTo>
                    <a:pt x="236664" y="235521"/>
                  </a:lnTo>
                  <a:lnTo>
                    <a:pt x="234378" y="234378"/>
                  </a:lnTo>
                  <a:lnTo>
                    <a:pt x="232092" y="232854"/>
                  </a:lnTo>
                  <a:lnTo>
                    <a:pt x="230568" y="230187"/>
                  </a:lnTo>
                  <a:lnTo>
                    <a:pt x="227914" y="224104"/>
                  </a:lnTo>
                  <a:lnTo>
                    <a:pt x="227914" y="222199"/>
                  </a:lnTo>
                  <a:lnTo>
                    <a:pt x="228663" y="219913"/>
                  </a:lnTo>
                  <a:lnTo>
                    <a:pt x="230187" y="218401"/>
                  </a:lnTo>
                  <a:lnTo>
                    <a:pt x="231711" y="218020"/>
                  </a:lnTo>
                  <a:lnTo>
                    <a:pt x="232092" y="217639"/>
                  </a:lnTo>
                  <a:lnTo>
                    <a:pt x="233997" y="218020"/>
                  </a:lnTo>
                  <a:lnTo>
                    <a:pt x="234759" y="219544"/>
                  </a:lnTo>
                  <a:lnTo>
                    <a:pt x="234378" y="221818"/>
                  </a:lnTo>
                  <a:lnTo>
                    <a:pt x="234378" y="224485"/>
                  </a:lnTo>
                  <a:lnTo>
                    <a:pt x="235521" y="226771"/>
                  </a:lnTo>
                  <a:lnTo>
                    <a:pt x="237032" y="229044"/>
                  </a:lnTo>
                  <a:lnTo>
                    <a:pt x="240842" y="230187"/>
                  </a:lnTo>
                  <a:lnTo>
                    <a:pt x="241985" y="229438"/>
                  </a:lnTo>
                  <a:lnTo>
                    <a:pt x="242366" y="227533"/>
                  </a:lnTo>
                  <a:lnTo>
                    <a:pt x="242366" y="226009"/>
                  </a:lnTo>
                  <a:lnTo>
                    <a:pt x="243890" y="225247"/>
                  </a:lnTo>
                  <a:lnTo>
                    <a:pt x="245402" y="226009"/>
                  </a:lnTo>
                  <a:lnTo>
                    <a:pt x="247700" y="227533"/>
                  </a:lnTo>
                  <a:lnTo>
                    <a:pt x="249605" y="229044"/>
                  </a:lnTo>
                  <a:lnTo>
                    <a:pt x="250355" y="230581"/>
                  </a:lnTo>
                  <a:lnTo>
                    <a:pt x="251498" y="230949"/>
                  </a:lnTo>
                  <a:lnTo>
                    <a:pt x="253022" y="229806"/>
                  </a:lnTo>
                  <a:lnTo>
                    <a:pt x="256070" y="227914"/>
                  </a:lnTo>
                  <a:lnTo>
                    <a:pt x="259105" y="227914"/>
                  </a:lnTo>
                  <a:lnTo>
                    <a:pt x="262153" y="229806"/>
                  </a:lnTo>
                  <a:lnTo>
                    <a:pt x="265188" y="231343"/>
                  </a:lnTo>
                  <a:lnTo>
                    <a:pt x="268617" y="232092"/>
                  </a:lnTo>
                  <a:lnTo>
                    <a:pt x="270903" y="231711"/>
                  </a:lnTo>
                  <a:lnTo>
                    <a:pt x="272427" y="230187"/>
                  </a:lnTo>
                  <a:lnTo>
                    <a:pt x="273189" y="228282"/>
                  </a:lnTo>
                  <a:lnTo>
                    <a:pt x="273189" y="205460"/>
                  </a:lnTo>
                  <a:lnTo>
                    <a:pt x="296011" y="205460"/>
                  </a:lnTo>
                  <a:lnTo>
                    <a:pt x="296011" y="182638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340634" y="1424202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22827" y="0"/>
                  </a:moveTo>
                  <a:lnTo>
                    <a:pt x="374" y="0"/>
                  </a:lnTo>
                  <a:lnTo>
                    <a:pt x="0" y="22442"/>
                  </a:lnTo>
                  <a:lnTo>
                    <a:pt x="22827" y="22442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rgbClr val="F1A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430150" y="14058626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40" h="34290">
                  <a:moveTo>
                    <a:pt x="91308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759" y="1144"/>
                  </a:lnTo>
                  <a:lnTo>
                    <a:pt x="1134" y="2664"/>
                  </a:lnTo>
                  <a:lnTo>
                    <a:pt x="1134" y="3809"/>
                  </a:lnTo>
                  <a:lnTo>
                    <a:pt x="0" y="4954"/>
                  </a:lnTo>
                  <a:lnTo>
                    <a:pt x="0" y="20547"/>
                  </a:lnTo>
                  <a:lnTo>
                    <a:pt x="1519" y="22067"/>
                  </a:lnTo>
                  <a:lnTo>
                    <a:pt x="4559" y="22837"/>
                  </a:lnTo>
                  <a:lnTo>
                    <a:pt x="8743" y="26636"/>
                  </a:lnTo>
                  <a:lnTo>
                    <a:pt x="14458" y="30821"/>
                  </a:lnTo>
                  <a:lnTo>
                    <a:pt x="16737" y="33860"/>
                  </a:lnTo>
                  <a:lnTo>
                    <a:pt x="18642" y="33100"/>
                  </a:lnTo>
                  <a:lnTo>
                    <a:pt x="22067" y="33860"/>
                  </a:lnTo>
                  <a:lnTo>
                    <a:pt x="25491" y="33860"/>
                  </a:lnTo>
                  <a:lnTo>
                    <a:pt x="26251" y="32725"/>
                  </a:lnTo>
                  <a:lnTo>
                    <a:pt x="24731" y="29301"/>
                  </a:lnTo>
                  <a:lnTo>
                    <a:pt x="24731" y="26636"/>
                  </a:lnTo>
                  <a:lnTo>
                    <a:pt x="26251" y="23597"/>
                  </a:lnTo>
                  <a:lnTo>
                    <a:pt x="27011" y="20932"/>
                  </a:lnTo>
                  <a:lnTo>
                    <a:pt x="28156" y="18642"/>
                  </a:lnTo>
                  <a:lnTo>
                    <a:pt x="29676" y="18267"/>
                  </a:lnTo>
                  <a:lnTo>
                    <a:pt x="31580" y="19412"/>
                  </a:lnTo>
                  <a:lnTo>
                    <a:pt x="32715" y="21307"/>
                  </a:lnTo>
                  <a:lnTo>
                    <a:pt x="32715" y="22067"/>
                  </a:lnTo>
                  <a:lnTo>
                    <a:pt x="31580" y="22837"/>
                  </a:lnTo>
                  <a:lnTo>
                    <a:pt x="30051" y="22837"/>
                  </a:lnTo>
                  <a:lnTo>
                    <a:pt x="29676" y="24731"/>
                  </a:lnTo>
                  <a:lnTo>
                    <a:pt x="30051" y="27021"/>
                  </a:lnTo>
                  <a:lnTo>
                    <a:pt x="32715" y="26636"/>
                  </a:lnTo>
                  <a:lnTo>
                    <a:pt x="34620" y="25116"/>
                  </a:lnTo>
                  <a:lnTo>
                    <a:pt x="36525" y="24356"/>
                  </a:lnTo>
                  <a:lnTo>
                    <a:pt x="39564" y="22837"/>
                  </a:lnTo>
                  <a:lnTo>
                    <a:pt x="41854" y="22837"/>
                  </a:lnTo>
                  <a:lnTo>
                    <a:pt x="43374" y="23212"/>
                  </a:lnTo>
                  <a:lnTo>
                    <a:pt x="43749" y="24356"/>
                  </a:lnTo>
                  <a:lnTo>
                    <a:pt x="42614" y="25491"/>
                  </a:lnTo>
                  <a:lnTo>
                    <a:pt x="41084" y="26636"/>
                  </a:lnTo>
                  <a:lnTo>
                    <a:pt x="40324" y="27781"/>
                  </a:lnTo>
                  <a:lnTo>
                    <a:pt x="41854" y="28541"/>
                  </a:lnTo>
                  <a:lnTo>
                    <a:pt x="44894" y="28541"/>
                  </a:lnTo>
                  <a:lnTo>
                    <a:pt x="45654" y="28541"/>
                  </a:lnTo>
                  <a:lnTo>
                    <a:pt x="45654" y="22837"/>
                  </a:lnTo>
                  <a:lnTo>
                    <a:pt x="90933" y="22837"/>
                  </a:lnTo>
                  <a:lnTo>
                    <a:pt x="91308" y="0"/>
                  </a:lnTo>
                  <a:close/>
                </a:path>
              </a:pathLst>
            </a:custGeom>
            <a:solidFill>
              <a:srgbClr val="069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15024" y="12842846"/>
              <a:ext cx="127529" cy="12751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215024" y="13029377"/>
              <a:ext cx="127529" cy="127519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4176210" y="17519304"/>
            <a:ext cx="2462530" cy="2213610"/>
            <a:chOff x="4176210" y="17519304"/>
            <a:chExt cx="2462530" cy="2213610"/>
          </a:xfrm>
        </p:grpSpPr>
        <p:sp>
          <p:nvSpPr>
            <p:cNvPr id="115" name="object 115"/>
            <p:cNvSpPr/>
            <p:nvPr/>
          </p:nvSpPr>
          <p:spPr>
            <a:xfrm>
              <a:off x="4176210" y="17519304"/>
              <a:ext cx="2213610" cy="2213610"/>
            </a:xfrm>
            <a:custGeom>
              <a:avLst/>
              <a:gdLst/>
              <a:ahLst/>
              <a:cxnLst/>
              <a:rect l="l" t="t" r="r" b="b"/>
              <a:pathLst>
                <a:path w="2213610" h="2213609">
                  <a:moveTo>
                    <a:pt x="1106599" y="0"/>
                  </a:moveTo>
                  <a:lnTo>
                    <a:pt x="1058597" y="1022"/>
                  </a:lnTo>
                  <a:lnTo>
                    <a:pt x="1011118" y="4061"/>
                  </a:lnTo>
                  <a:lnTo>
                    <a:pt x="964203" y="9076"/>
                  </a:lnTo>
                  <a:lnTo>
                    <a:pt x="917892" y="16025"/>
                  </a:lnTo>
                  <a:lnTo>
                    <a:pt x="872229" y="24867"/>
                  </a:lnTo>
                  <a:lnTo>
                    <a:pt x="827254" y="35560"/>
                  </a:lnTo>
                  <a:lnTo>
                    <a:pt x="783009" y="48062"/>
                  </a:lnTo>
                  <a:lnTo>
                    <a:pt x="739536" y="62332"/>
                  </a:lnTo>
                  <a:lnTo>
                    <a:pt x="696875" y="78328"/>
                  </a:lnTo>
                  <a:lnTo>
                    <a:pt x="655069" y="96009"/>
                  </a:lnTo>
                  <a:lnTo>
                    <a:pt x="614159" y="115334"/>
                  </a:lnTo>
                  <a:lnTo>
                    <a:pt x="574186" y="136261"/>
                  </a:lnTo>
                  <a:lnTo>
                    <a:pt x="535193" y="158748"/>
                  </a:lnTo>
                  <a:lnTo>
                    <a:pt x="497220" y="182754"/>
                  </a:lnTo>
                  <a:lnTo>
                    <a:pt x="460309" y="208237"/>
                  </a:lnTo>
                  <a:lnTo>
                    <a:pt x="424502" y="235156"/>
                  </a:lnTo>
                  <a:lnTo>
                    <a:pt x="389840" y="263469"/>
                  </a:lnTo>
                  <a:lnTo>
                    <a:pt x="356364" y="293135"/>
                  </a:lnTo>
                  <a:lnTo>
                    <a:pt x="324117" y="324112"/>
                  </a:lnTo>
                  <a:lnTo>
                    <a:pt x="293139" y="356359"/>
                  </a:lnTo>
                  <a:lnTo>
                    <a:pt x="263473" y="389834"/>
                  </a:lnTo>
                  <a:lnTo>
                    <a:pt x="235160" y="424496"/>
                  </a:lnTo>
                  <a:lnTo>
                    <a:pt x="208240" y="460302"/>
                  </a:lnTo>
                  <a:lnTo>
                    <a:pt x="182757" y="497213"/>
                  </a:lnTo>
                  <a:lnTo>
                    <a:pt x="158751" y="535186"/>
                  </a:lnTo>
                  <a:lnTo>
                    <a:pt x="136263" y="574179"/>
                  </a:lnTo>
                  <a:lnTo>
                    <a:pt x="115336" y="614151"/>
                  </a:lnTo>
                  <a:lnTo>
                    <a:pt x="96011" y="655061"/>
                  </a:lnTo>
                  <a:lnTo>
                    <a:pt x="78330" y="696867"/>
                  </a:lnTo>
                  <a:lnTo>
                    <a:pt x="62333" y="739527"/>
                  </a:lnTo>
                  <a:lnTo>
                    <a:pt x="48063" y="783000"/>
                  </a:lnTo>
                  <a:lnTo>
                    <a:pt x="35560" y="827245"/>
                  </a:lnTo>
                  <a:lnTo>
                    <a:pt x="24867" y="872220"/>
                  </a:lnTo>
                  <a:lnTo>
                    <a:pt x="16026" y="917883"/>
                  </a:lnTo>
                  <a:lnTo>
                    <a:pt x="9077" y="964193"/>
                  </a:lnTo>
                  <a:lnTo>
                    <a:pt x="4061" y="1011108"/>
                  </a:lnTo>
                  <a:lnTo>
                    <a:pt x="1022" y="1058587"/>
                  </a:lnTo>
                  <a:lnTo>
                    <a:pt x="0" y="1106589"/>
                  </a:lnTo>
                  <a:lnTo>
                    <a:pt x="1022" y="1154590"/>
                  </a:lnTo>
                  <a:lnTo>
                    <a:pt x="4061" y="1202070"/>
                  </a:lnTo>
                  <a:lnTo>
                    <a:pt x="9077" y="1248985"/>
                  </a:lnTo>
                  <a:lnTo>
                    <a:pt x="16026" y="1295295"/>
                  </a:lnTo>
                  <a:lnTo>
                    <a:pt x="24867" y="1340958"/>
                  </a:lnTo>
                  <a:lnTo>
                    <a:pt x="35560" y="1385933"/>
                  </a:lnTo>
                  <a:lnTo>
                    <a:pt x="48063" y="1430177"/>
                  </a:lnTo>
                  <a:lnTo>
                    <a:pt x="62333" y="1473651"/>
                  </a:lnTo>
                  <a:lnTo>
                    <a:pt x="78330" y="1516311"/>
                  </a:lnTo>
                  <a:lnTo>
                    <a:pt x="96011" y="1558117"/>
                  </a:lnTo>
                  <a:lnTo>
                    <a:pt x="115336" y="1599027"/>
                  </a:lnTo>
                  <a:lnTo>
                    <a:pt x="136263" y="1638999"/>
                  </a:lnTo>
                  <a:lnTo>
                    <a:pt x="158751" y="1677992"/>
                  </a:lnTo>
                  <a:lnTo>
                    <a:pt x="182757" y="1715965"/>
                  </a:lnTo>
                  <a:lnTo>
                    <a:pt x="208240" y="1752875"/>
                  </a:lnTo>
                  <a:lnTo>
                    <a:pt x="235160" y="1788682"/>
                  </a:lnTo>
                  <a:lnTo>
                    <a:pt x="263473" y="1823344"/>
                  </a:lnTo>
                  <a:lnTo>
                    <a:pt x="293139" y="1856819"/>
                  </a:lnTo>
                  <a:lnTo>
                    <a:pt x="324117" y="1889066"/>
                  </a:lnTo>
                  <a:lnTo>
                    <a:pt x="356364" y="1920043"/>
                  </a:lnTo>
                  <a:lnTo>
                    <a:pt x="389840" y="1949709"/>
                  </a:lnTo>
                  <a:lnTo>
                    <a:pt x="424502" y="1978022"/>
                  </a:lnTo>
                  <a:lnTo>
                    <a:pt x="460309" y="2004941"/>
                  </a:lnTo>
                  <a:lnTo>
                    <a:pt x="497220" y="2030424"/>
                  </a:lnTo>
                  <a:lnTo>
                    <a:pt x="535193" y="2054430"/>
                  </a:lnTo>
                  <a:lnTo>
                    <a:pt x="574186" y="2076917"/>
                  </a:lnTo>
                  <a:lnTo>
                    <a:pt x="614159" y="2097843"/>
                  </a:lnTo>
                  <a:lnTo>
                    <a:pt x="655069" y="2117168"/>
                  </a:lnTo>
                  <a:lnTo>
                    <a:pt x="696875" y="2134849"/>
                  </a:lnTo>
                  <a:lnTo>
                    <a:pt x="739536" y="2150846"/>
                  </a:lnTo>
                  <a:lnTo>
                    <a:pt x="783009" y="2165116"/>
                  </a:lnTo>
                  <a:lnTo>
                    <a:pt x="827254" y="2177618"/>
                  </a:lnTo>
                  <a:lnTo>
                    <a:pt x="872229" y="2188310"/>
                  </a:lnTo>
                  <a:lnTo>
                    <a:pt x="917892" y="2197152"/>
                  </a:lnTo>
                  <a:lnTo>
                    <a:pt x="964203" y="2204101"/>
                  </a:lnTo>
                  <a:lnTo>
                    <a:pt x="1011118" y="2209116"/>
                  </a:lnTo>
                  <a:lnTo>
                    <a:pt x="1058597" y="2212156"/>
                  </a:lnTo>
                  <a:lnTo>
                    <a:pt x="1106599" y="2213178"/>
                  </a:lnTo>
                  <a:lnTo>
                    <a:pt x="1154600" y="2212156"/>
                  </a:lnTo>
                  <a:lnTo>
                    <a:pt x="1202080" y="2209116"/>
                  </a:lnTo>
                  <a:lnTo>
                    <a:pt x="1248995" y="2204101"/>
                  </a:lnTo>
                  <a:lnTo>
                    <a:pt x="1295305" y="2197152"/>
                  </a:lnTo>
                  <a:lnTo>
                    <a:pt x="1340968" y="2188310"/>
                  </a:lnTo>
                  <a:lnTo>
                    <a:pt x="1385943" y="2177618"/>
                  </a:lnTo>
                  <a:lnTo>
                    <a:pt x="1430188" y="2165116"/>
                  </a:lnTo>
                  <a:lnTo>
                    <a:pt x="1473661" y="2150846"/>
                  </a:lnTo>
                  <a:lnTo>
                    <a:pt x="1516321" y="2134849"/>
                  </a:lnTo>
                  <a:lnTo>
                    <a:pt x="1558127" y="2117168"/>
                  </a:lnTo>
                  <a:lnTo>
                    <a:pt x="1599037" y="2097843"/>
                  </a:lnTo>
                  <a:lnTo>
                    <a:pt x="1639009" y="2076917"/>
                  </a:lnTo>
                  <a:lnTo>
                    <a:pt x="1678002" y="2054430"/>
                  </a:lnTo>
                  <a:lnTo>
                    <a:pt x="1715975" y="2030424"/>
                  </a:lnTo>
                  <a:lnTo>
                    <a:pt x="1752885" y="2004941"/>
                  </a:lnTo>
                  <a:lnTo>
                    <a:pt x="1788692" y="1978022"/>
                  </a:lnTo>
                  <a:lnTo>
                    <a:pt x="1823354" y="1949709"/>
                  </a:lnTo>
                  <a:lnTo>
                    <a:pt x="1856829" y="1920043"/>
                  </a:lnTo>
                  <a:lnTo>
                    <a:pt x="1889076" y="1889066"/>
                  </a:lnTo>
                  <a:lnTo>
                    <a:pt x="1920053" y="1856819"/>
                  </a:lnTo>
                  <a:lnTo>
                    <a:pt x="1949719" y="1823344"/>
                  </a:lnTo>
                  <a:lnTo>
                    <a:pt x="1978032" y="1788682"/>
                  </a:lnTo>
                  <a:lnTo>
                    <a:pt x="2004951" y="1752875"/>
                  </a:lnTo>
                  <a:lnTo>
                    <a:pt x="2030434" y="1715965"/>
                  </a:lnTo>
                  <a:lnTo>
                    <a:pt x="2054440" y="1677992"/>
                  </a:lnTo>
                  <a:lnTo>
                    <a:pt x="2076927" y="1638999"/>
                  </a:lnTo>
                  <a:lnTo>
                    <a:pt x="2097853" y="1599027"/>
                  </a:lnTo>
                  <a:lnTo>
                    <a:pt x="2117178" y="1558117"/>
                  </a:lnTo>
                  <a:lnTo>
                    <a:pt x="2134860" y="1516311"/>
                  </a:lnTo>
                  <a:lnTo>
                    <a:pt x="2150856" y="1473651"/>
                  </a:lnTo>
                  <a:lnTo>
                    <a:pt x="2165126" y="1430177"/>
                  </a:lnTo>
                  <a:lnTo>
                    <a:pt x="2177628" y="1385933"/>
                  </a:lnTo>
                  <a:lnTo>
                    <a:pt x="2188321" y="1340958"/>
                  </a:lnTo>
                  <a:lnTo>
                    <a:pt x="2197162" y="1295295"/>
                  </a:lnTo>
                  <a:lnTo>
                    <a:pt x="2204111" y="1248985"/>
                  </a:lnTo>
                  <a:lnTo>
                    <a:pt x="2209126" y="1202070"/>
                  </a:lnTo>
                  <a:lnTo>
                    <a:pt x="2212166" y="1154590"/>
                  </a:lnTo>
                  <a:lnTo>
                    <a:pt x="2213188" y="1106589"/>
                  </a:lnTo>
                  <a:lnTo>
                    <a:pt x="2212166" y="1058587"/>
                  </a:lnTo>
                  <a:lnTo>
                    <a:pt x="2209126" y="1011108"/>
                  </a:lnTo>
                  <a:lnTo>
                    <a:pt x="2204111" y="964193"/>
                  </a:lnTo>
                  <a:lnTo>
                    <a:pt x="2197162" y="917883"/>
                  </a:lnTo>
                  <a:lnTo>
                    <a:pt x="2188321" y="872220"/>
                  </a:lnTo>
                  <a:lnTo>
                    <a:pt x="2177628" y="827245"/>
                  </a:lnTo>
                  <a:lnTo>
                    <a:pt x="2165126" y="783000"/>
                  </a:lnTo>
                  <a:lnTo>
                    <a:pt x="2150856" y="739527"/>
                  </a:lnTo>
                  <a:lnTo>
                    <a:pt x="2134860" y="696867"/>
                  </a:lnTo>
                  <a:lnTo>
                    <a:pt x="2117178" y="655061"/>
                  </a:lnTo>
                  <a:lnTo>
                    <a:pt x="2097853" y="614151"/>
                  </a:lnTo>
                  <a:lnTo>
                    <a:pt x="2076927" y="574179"/>
                  </a:lnTo>
                  <a:lnTo>
                    <a:pt x="2054440" y="535186"/>
                  </a:lnTo>
                  <a:lnTo>
                    <a:pt x="2030434" y="497213"/>
                  </a:lnTo>
                  <a:lnTo>
                    <a:pt x="2004951" y="460302"/>
                  </a:lnTo>
                  <a:lnTo>
                    <a:pt x="1978032" y="424496"/>
                  </a:lnTo>
                  <a:lnTo>
                    <a:pt x="1949719" y="389834"/>
                  </a:lnTo>
                  <a:lnTo>
                    <a:pt x="1920053" y="356359"/>
                  </a:lnTo>
                  <a:lnTo>
                    <a:pt x="1889076" y="324112"/>
                  </a:lnTo>
                  <a:lnTo>
                    <a:pt x="1856829" y="293135"/>
                  </a:lnTo>
                  <a:lnTo>
                    <a:pt x="1823354" y="263469"/>
                  </a:lnTo>
                  <a:lnTo>
                    <a:pt x="1788692" y="235156"/>
                  </a:lnTo>
                  <a:lnTo>
                    <a:pt x="1752885" y="208237"/>
                  </a:lnTo>
                  <a:lnTo>
                    <a:pt x="1715975" y="182754"/>
                  </a:lnTo>
                  <a:lnTo>
                    <a:pt x="1678002" y="158748"/>
                  </a:lnTo>
                  <a:lnTo>
                    <a:pt x="1639009" y="136261"/>
                  </a:lnTo>
                  <a:lnTo>
                    <a:pt x="1599037" y="115334"/>
                  </a:lnTo>
                  <a:lnTo>
                    <a:pt x="1558127" y="96009"/>
                  </a:lnTo>
                  <a:lnTo>
                    <a:pt x="1516321" y="78328"/>
                  </a:lnTo>
                  <a:lnTo>
                    <a:pt x="1473661" y="62332"/>
                  </a:lnTo>
                  <a:lnTo>
                    <a:pt x="1430188" y="48062"/>
                  </a:lnTo>
                  <a:lnTo>
                    <a:pt x="1385943" y="35560"/>
                  </a:lnTo>
                  <a:lnTo>
                    <a:pt x="1340968" y="24867"/>
                  </a:lnTo>
                  <a:lnTo>
                    <a:pt x="1295305" y="16025"/>
                  </a:lnTo>
                  <a:lnTo>
                    <a:pt x="1248995" y="9076"/>
                  </a:lnTo>
                  <a:lnTo>
                    <a:pt x="1202080" y="4061"/>
                  </a:lnTo>
                  <a:lnTo>
                    <a:pt x="1154600" y="1022"/>
                  </a:lnTo>
                  <a:lnTo>
                    <a:pt x="1106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68609" y="18828892"/>
              <a:ext cx="1480185" cy="285115"/>
            </a:xfrm>
            <a:custGeom>
              <a:avLst/>
              <a:gdLst/>
              <a:ahLst/>
              <a:cxnLst/>
              <a:rect l="l" t="t" r="r" b="b"/>
              <a:pathLst>
                <a:path w="1480185" h="285115">
                  <a:moveTo>
                    <a:pt x="1511" y="9017"/>
                  </a:moveTo>
                  <a:lnTo>
                    <a:pt x="0" y="9017"/>
                  </a:lnTo>
                  <a:lnTo>
                    <a:pt x="0" y="9525"/>
                  </a:lnTo>
                  <a:lnTo>
                    <a:pt x="508" y="9525"/>
                  </a:lnTo>
                  <a:lnTo>
                    <a:pt x="1016" y="10020"/>
                  </a:lnTo>
                  <a:lnTo>
                    <a:pt x="1511" y="10020"/>
                  </a:lnTo>
                  <a:lnTo>
                    <a:pt x="1511" y="9017"/>
                  </a:lnTo>
                  <a:close/>
                </a:path>
                <a:path w="1480185" h="285115">
                  <a:moveTo>
                    <a:pt x="10033" y="2514"/>
                  </a:moveTo>
                  <a:lnTo>
                    <a:pt x="9525" y="2514"/>
                  </a:lnTo>
                  <a:lnTo>
                    <a:pt x="9525" y="3009"/>
                  </a:lnTo>
                  <a:lnTo>
                    <a:pt x="10033" y="2514"/>
                  </a:lnTo>
                  <a:close/>
                </a:path>
                <a:path w="1480185" h="285115">
                  <a:moveTo>
                    <a:pt x="18034" y="22047"/>
                  </a:moveTo>
                  <a:lnTo>
                    <a:pt x="17538" y="22542"/>
                  </a:lnTo>
                  <a:lnTo>
                    <a:pt x="18034" y="22542"/>
                  </a:lnTo>
                  <a:lnTo>
                    <a:pt x="18034" y="22047"/>
                  </a:lnTo>
                  <a:close/>
                </a:path>
                <a:path w="1480185" h="285115">
                  <a:moveTo>
                    <a:pt x="19545" y="17538"/>
                  </a:moveTo>
                  <a:lnTo>
                    <a:pt x="19050" y="17538"/>
                  </a:lnTo>
                  <a:lnTo>
                    <a:pt x="18542" y="17030"/>
                  </a:lnTo>
                  <a:lnTo>
                    <a:pt x="18034" y="17030"/>
                  </a:lnTo>
                  <a:lnTo>
                    <a:pt x="18034" y="22047"/>
                  </a:lnTo>
                  <a:lnTo>
                    <a:pt x="18542" y="22047"/>
                  </a:lnTo>
                  <a:lnTo>
                    <a:pt x="18542" y="21043"/>
                  </a:lnTo>
                  <a:lnTo>
                    <a:pt x="19050" y="21043"/>
                  </a:lnTo>
                  <a:lnTo>
                    <a:pt x="19050" y="20535"/>
                  </a:lnTo>
                  <a:lnTo>
                    <a:pt x="19545" y="20535"/>
                  </a:lnTo>
                  <a:lnTo>
                    <a:pt x="19545" y="17538"/>
                  </a:lnTo>
                  <a:close/>
                </a:path>
                <a:path w="1480185" h="285115">
                  <a:moveTo>
                    <a:pt x="27559" y="17030"/>
                  </a:moveTo>
                  <a:lnTo>
                    <a:pt x="27063" y="15036"/>
                  </a:lnTo>
                  <a:lnTo>
                    <a:pt x="26060" y="15036"/>
                  </a:lnTo>
                  <a:lnTo>
                    <a:pt x="26060" y="17030"/>
                  </a:lnTo>
                  <a:lnTo>
                    <a:pt x="27559" y="17030"/>
                  </a:lnTo>
                  <a:close/>
                </a:path>
                <a:path w="1480185" h="285115">
                  <a:moveTo>
                    <a:pt x="33578" y="29565"/>
                  </a:moveTo>
                  <a:lnTo>
                    <a:pt x="33070" y="30060"/>
                  </a:lnTo>
                  <a:lnTo>
                    <a:pt x="32067" y="30060"/>
                  </a:lnTo>
                  <a:lnTo>
                    <a:pt x="32067" y="30556"/>
                  </a:lnTo>
                  <a:lnTo>
                    <a:pt x="31572" y="31559"/>
                  </a:lnTo>
                  <a:lnTo>
                    <a:pt x="32067" y="31559"/>
                  </a:lnTo>
                  <a:lnTo>
                    <a:pt x="32067" y="32562"/>
                  </a:lnTo>
                  <a:lnTo>
                    <a:pt x="32575" y="32562"/>
                  </a:lnTo>
                  <a:lnTo>
                    <a:pt x="33070" y="31064"/>
                  </a:lnTo>
                  <a:lnTo>
                    <a:pt x="33578" y="30060"/>
                  </a:lnTo>
                  <a:lnTo>
                    <a:pt x="33578" y="29565"/>
                  </a:lnTo>
                  <a:close/>
                </a:path>
                <a:path w="1480185" h="285115">
                  <a:moveTo>
                    <a:pt x="36334" y="24549"/>
                  </a:moveTo>
                  <a:lnTo>
                    <a:pt x="36080" y="24549"/>
                  </a:lnTo>
                  <a:lnTo>
                    <a:pt x="36080" y="25552"/>
                  </a:lnTo>
                  <a:lnTo>
                    <a:pt x="36334" y="24549"/>
                  </a:lnTo>
                  <a:close/>
                </a:path>
                <a:path w="1480185" h="285115">
                  <a:moveTo>
                    <a:pt x="36576" y="23545"/>
                  </a:moveTo>
                  <a:lnTo>
                    <a:pt x="36334" y="24549"/>
                  </a:lnTo>
                  <a:lnTo>
                    <a:pt x="36576" y="24549"/>
                  </a:lnTo>
                  <a:lnTo>
                    <a:pt x="36576" y="23545"/>
                  </a:lnTo>
                  <a:close/>
                </a:path>
                <a:path w="1480185" h="285115">
                  <a:moveTo>
                    <a:pt x="37084" y="22047"/>
                  </a:moveTo>
                  <a:lnTo>
                    <a:pt x="36576" y="23545"/>
                  </a:lnTo>
                  <a:lnTo>
                    <a:pt x="37084" y="23545"/>
                  </a:lnTo>
                  <a:lnTo>
                    <a:pt x="37084" y="22047"/>
                  </a:lnTo>
                  <a:close/>
                </a:path>
                <a:path w="1480185" h="285115">
                  <a:moveTo>
                    <a:pt x="47599" y="18046"/>
                  </a:moveTo>
                  <a:lnTo>
                    <a:pt x="45593" y="14033"/>
                  </a:lnTo>
                  <a:lnTo>
                    <a:pt x="45593" y="13538"/>
                  </a:lnTo>
                  <a:lnTo>
                    <a:pt x="45097" y="13538"/>
                  </a:lnTo>
                  <a:lnTo>
                    <a:pt x="45097" y="12026"/>
                  </a:lnTo>
                  <a:lnTo>
                    <a:pt x="44589" y="12026"/>
                  </a:lnTo>
                  <a:lnTo>
                    <a:pt x="44589" y="11531"/>
                  </a:lnTo>
                  <a:lnTo>
                    <a:pt x="44094" y="11023"/>
                  </a:lnTo>
                  <a:lnTo>
                    <a:pt x="44094" y="13538"/>
                  </a:lnTo>
                  <a:lnTo>
                    <a:pt x="44589" y="14033"/>
                  </a:lnTo>
                  <a:lnTo>
                    <a:pt x="44589" y="16040"/>
                  </a:lnTo>
                  <a:lnTo>
                    <a:pt x="45097" y="16040"/>
                  </a:lnTo>
                  <a:lnTo>
                    <a:pt x="45097" y="16535"/>
                  </a:lnTo>
                  <a:lnTo>
                    <a:pt x="45593" y="16535"/>
                  </a:lnTo>
                  <a:lnTo>
                    <a:pt x="46101" y="17043"/>
                  </a:lnTo>
                  <a:lnTo>
                    <a:pt x="46596" y="17043"/>
                  </a:lnTo>
                  <a:lnTo>
                    <a:pt x="46596" y="18046"/>
                  </a:lnTo>
                  <a:lnTo>
                    <a:pt x="47104" y="18046"/>
                  </a:lnTo>
                  <a:lnTo>
                    <a:pt x="47104" y="19050"/>
                  </a:lnTo>
                  <a:lnTo>
                    <a:pt x="47599" y="19050"/>
                  </a:lnTo>
                  <a:lnTo>
                    <a:pt x="47599" y="18046"/>
                  </a:lnTo>
                  <a:close/>
                </a:path>
                <a:path w="1480185" h="285115">
                  <a:moveTo>
                    <a:pt x="48107" y="20040"/>
                  </a:moveTo>
                  <a:lnTo>
                    <a:pt x="47599" y="19050"/>
                  </a:lnTo>
                  <a:lnTo>
                    <a:pt x="47599" y="20040"/>
                  </a:lnTo>
                  <a:lnTo>
                    <a:pt x="48107" y="20040"/>
                  </a:lnTo>
                  <a:close/>
                </a:path>
                <a:path w="1480185" h="285115">
                  <a:moveTo>
                    <a:pt x="54114" y="11023"/>
                  </a:moveTo>
                  <a:lnTo>
                    <a:pt x="53124" y="11023"/>
                  </a:lnTo>
                  <a:lnTo>
                    <a:pt x="53124" y="12026"/>
                  </a:lnTo>
                  <a:lnTo>
                    <a:pt x="53619" y="12026"/>
                  </a:lnTo>
                  <a:lnTo>
                    <a:pt x="53619" y="11531"/>
                  </a:lnTo>
                  <a:lnTo>
                    <a:pt x="54114" y="11531"/>
                  </a:lnTo>
                  <a:lnTo>
                    <a:pt x="54114" y="11023"/>
                  </a:lnTo>
                  <a:close/>
                </a:path>
                <a:path w="1480185" h="285115">
                  <a:moveTo>
                    <a:pt x="55130" y="10528"/>
                  </a:moveTo>
                  <a:lnTo>
                    <a:pt x="54114" y="10528"/>
                  </a:lnTo>
                  <a:lnTo>
                    <a:pt x="54114" y="11023"/>
                  </a:lnTo>
                  <a:lnTo>
                    <a:pt x="54622" y="11023"/>
                  </a:lnTo>
                  <a:lnTo>
                    <a:pt x="55130" y="10528"/>
                  </a:lnTo>
                  <a:close/>
                </a:path>
                <a:path w="1480185" h="285115">
                  <a:moveTo>
                    <a:pt x="55626" y="10020"/>
                  </a:moveTo>
                  <a:lnTo>
                    <a:pt x="55130" y="10020"/>
                  </a:lnTo>
                  <a:lnTo>
                    <a:pt x="55130" y="10528"/>
                  </a:lnTo>
                  <a:lnTo>
                    <a:pt x="55626" y="10528"/>
                  </a:lnTo>
                  <a:lnTo>
                    <a:pt x="55626" y="10020"/>
                  </a:lnTo>
                  <a:close/>
                </a:path>
                <a:path w="1480185" h="285115">
                  <a:moveTo>
                    <a:pt x="63144" y="7023"/>
                  </a:moveTo>
                  <a:lnTo>
                    <a:pt x="60134" y="7023"/>
                  </a:lnTo>
                  <a:lnTo>
                    <a:pt x="59639" y="6515"/>
                  </a:lnTo>
                  <a:lnTo>
                    <a:pt x="59131" y="6515"/>
                  </a:lnTo>
                  <a:lnTo>
                    <a:pt x="58623" y="6019"/>
                  </a:lnTo>
                  <a:lnTo>
                    <a:pt x="57632" y="6019"/>
                  </a:lnTo>
                  <a:lnTo>
                    <a:pt x="57124" y="6515"/>
                  </a:lnTo>
                  <a:lnTo>
                    <a:pt x="57124" y="7023"/>
                  </a:lnTo>
                  <a:lnTo>
                    <a:pt x="56629" y="7518"/>
                  </a:lnTo>
                  <a:lnTo>
                    <a:pt x="56629" y="8521"/>
                  </a:lnTo>
                  <a:lnTo>
                    <a:pt x="56121" y="9017"/>
                  </a:lnTo>
                  <a:lnTo>
                    <a:pt x="56121" y="9525"/>
                  </a:lnTo>
                  <a:lnTo>
                    <a:pt x="55626" y="9525"/>
                  </a:lnTo>
                  <a:lnTo>
                    <a:pt x="55626" y="10020"/>
                  </a:lnTo>
                  <a:lnTo>
                    <a:pt x="56121" y="10020"/>
                  </a:lnTo>
                  <a:lnTo>
                    <a:pt x="56629" y="9525"/>
                  </a:lnTo>
                  <a:lnTo>
                    <a:pt x="56629" y="9017"/>
                  </a:lnTo>
                  <a:lnTo>
                    <a:pt x="57124" y="8521"/>
                  </a:lnTo>
                  <a:lnTo>
                    <a:pt x="57124" y="7518"/>
                  </a:lnTo>
                  <a:lnTo>
                    <a:pt x="57632" y="7518"/>
                  </a:lnTo>
                  <a:lnTo>
                    <a:pt x="58127" y="7023"/>
                  </a:lnTo>
                  <a:lnTo>
                    <a:pt x="59131" y="7023"/>
                  </a:lnTo>
                  <a:lnTo>
                    <a:pt x="59131" y="7518"/>
                  </a:lnTo>
                  <a:lnTo>
                    <a:pt x="60134" y="7518"/>
                  </a:lnTo>
                  <a:lnTo>
                    <a:pt x="60629" y="8026"/>
                  </a:lnTo>
                  <a:lnTo>
                    <a:pt x="62141" y="8026"/>
                  </a:lnTo>
                  <a:lnTo>
                    <a:pt x="62141" y="8521"/>
                  </a:lnTo>
                  <a:lnTo>
                    <a:pt x="62636" y="8521"/>
                  </a:lnTo>
                  <a:lnTo>
                    <a:pt x="62636" y="8026"/>
                  </a:lnTo>
                  <a:lnTo>
                    <a:pt x="63144" y="7518"/>
                  </a:lnTo>
                  <a:lnTo>
                    <a:pt x="63144" y="7023"/>
                  </a:lnTo>
                  <a:close/>
                </a:path>
                <a:path w="1480185" h="285115">
                  <a:moveTo>
                    <a:pt x="76174" y="2006"/>
                  </a:moveTo>
                  <a:lnTo>
                    <a:pt x="75666" y="2006"/>
                  </a:lnTo>
                  <a:lnTo>
                    <a:pt x="75666" y="4508"/>
                  </a:lnTo>
                  <a:lnTo>
                    <a:pt x="76174" y="6515"/>
                  </a:lnTo>
                  <a:lnTo>
                    <a:pt x="76174" y="2006"/>
                  </a:lnTo>
                  <a:close/>
                </a:path>
                <a:path w="1480185" h="285115">
                  <a:moveTo>
                    <a:pt x="76657" y="9525"/>
                  </a:moveTo>
                  <a:lnTo>
                    <a:pt x="76161" y="10020"/>
                  </a:lnTo>
                  <a:lnTo>
                    <a:pt x="76657" y="10020"/>
                  </a:lnTo>
                  <a:lnTo>
                    <a:pt x="76657" y="9525"/>
                  </a:lnTo>
                  <a:close/>
                </a:path>
                <a:path w="1480185" h="285115">
                  <a:moveTo>
                    <a:pt x="76669" y="7010"/>
                  </a:moveTo>
                  <a:lnTo>
                    <a:pt x="76174" y="6515"/>
                  </a:lnTo>
                  <a:lnTo>
                    <a:pt x="76669" y="8013"/>
                  </a:lnTo>
                  <a:lnTo>
                    <a:pt x="76669" y="7010"/>
                  </a:lnTo>
                  <a:close/>
                </a:path>
                <a:path w="1480185" h="285115">
                  <a:moveTo>
                    <a:pt x="606793" y="61125"/>
                  </a:moveTo>
                  <a:lnTo>
                    <a:pt x="606285" y="61125"/>
                  </a:lnTo>
                  <a:lnTo>
                    <a:pt x="606285" y="60134"/>
                  </a:lnTo>
                  <a:lnTo>
                    <a:pt x="605790" y="60134"/>
                  </a:lnTo>
                  <a:lnTo>
                    <a:pt x="605790" y="59131"/>
                  </a:lnTo>
                  <a:lnTo>
                    <a:pt x="604786" y="59131"/>
                  </a:lnTo>
                  <a:lnTo>
                    <a:pt x="605294" y="60134"/>
                  </a:lnTo>
                  <a:lnTo>
                    <a:pt x="605294" y="62636"/>
                  </a:lnTo>
                  <a:lnTo>
                    <a:pt x="605790" y="62636"/>
                  </a:lnTo>
                  <a:lnTo>
                    <a:pt x="606285" y="62128"/>
                  </a:lnTo>
                  <a:lnTo>
                    <a:pt x="606793" y="61633"/>
                  </a:lnTo>
                  <a:lnTo>
                    <a:pt x="606793" y="61125"/>
                  </a:lnTo>
                  <a:close/>
                </a:path>
                <a:path w="1480185" h="285115">
                  <a:moveTo>
                    <a:pt x="683450" y="25565"/>
                  </a:moveTo>
                  <a:lnTo>
                    <a:pt x="682447" y="27559"/>
                  </a:lnTo>
                  <a:lnTo>
                    <a:pt x="681951" y="29057"/>
                  </a:lnTo>
                  <a:lnTo>
                    <a:pt x="682447" y="29057"/>
                  </a:lnTo>
                  <a:lnTo>
                    <a:pt x="682447" y="28054"/>
                  </a:lnTo>
                  <a:lnTo>
                    <a:pt x="682955" y="28054"/>
                  </a:lnTo>
                  <a:lnTo>
                    <a:pt x="682955" y="27063"/>
                  </a:lnTo>
                  <a:lnTo>
                    <a:pt x="683450" y="27063"/>
                  </a:lnTo>
                  <a:lnTo>
                    <a:pt x="683450" y="25565"/>
                  </a:lnTo>
                  <a:close/>
                </a:path>
                <a:path w="1480185" h="285115">
                  <a:moveTo>
                    <a:pt x="683958" y="24549"/>
                  </a:moveTo>
                  <a:lnTo>
                    <a:pt x="683450" y="25552"/>
                  </a:lnTo>
                  <a:lnTo>
                    <a:pt x="683958" y="25552"/>
                  </a:lnTo>
                  <a:lnTo>
                    <a:pt x="683958" y="24549"/>
                  </a:lnTo>
                  <a:close/>
                </a:path>
                <a:path w="1480185" h="285115">
                  <a:moveTo>
                    <a:pt x="685952" y="22542"/>
                  </a:moveTo>
                  <a:lnTo>
                    <a:pt x="684949" y="23545"/>
                  </a:lnTo>
                  <a:lnTo>
                    <a:pt x="685457" y="23545"/>
                  </a:lnTo>
                  <a:lnTo>
                    <a:pt x="685457" y="23050"/>
                  </a:lnTo>
                  <a:lnTo>
                    <a:pt x="685952" y="23050"/>
                  </a:lnTo>
                  <a:lnTo>
                    <a:pt x="685952" y="22542"/>
                  </a:lnTo>
                  <a:close/>
                </a:path>
                <a:path w="1480185" h="285115">
                  <a:moveTo>
                    <a:pt x="686460" y="22034"/>
                  </a:moveTo>
                  <a:lnTo>
                    <a:pt x="685952" y="22542"/>
                  </a:lnTo>
                  <a:lnTo>
                    <a:pt x="686460" y="22542"/>
                  </a:lnTo>
                  <a:lnTo>
                    <a:pt x="686460" y="22034"/>
                  </a:lnTo>
                  <a:close/>
                </a:path>
                <a:path w="1480185" h="285115">
                  <a:moveTo>
                    <a:pt x="731558" y="72237"/>
                  </a:moveTo>
                  <a:lnTo>
                    <a:pt x="731050" y="72237"/>
                  </a:lnTo>
                  <a:lnTo>
                    <a:pt x="731050" y="73253"/>
                  </a:lnTo>
                  <a:lnTo>
                    <a:pt x="731558" y="73253"/>
                  </a:lnTo>
                  <a:lnTo>
                    <a:pt x="731558" y="72237"/>
                  </a:lnTo>
                  <a:close/>
                </a:path>
                <a:path w="1480185" h="285115">
                  <a:moveTo>
                    <a:pt x="747585" y="39077"/>
                  </a:moveTo>
                  <a:lnTo>
                    <a:pt x="747077" y="39077"/>
                  </a:lnTo>
                  <a:lnTo>
                    <a:pt x="747585" y="39585"/>
                  </a:lnTo>
                  <a:lnTo>
                    <a:pt x="747585" y="39077"/>
                  </a:lnTo>
                  <a:close/>
                </a:path>
                <a:path w="1480185" h="285115">
                  <a:moveTo>
                    <a:pt x="748588" y="39585"/>
                  </a:moveTo>
                  <a:lnTo>
                    <a:pt x="748080" y="39585"/>
                  </a:lnTo>
                  <a:lnTo>
                    <a:pt x="748588" y="40081"/>
                  </a:lnTo>
                  <a:lnTo>
                    <a:pt x="748588" y="39585"/>
                  </a:lnTo>
                  <a:close/>
                </a:path>
                <a:path w="1480185" h="285115">
                  <a:moveTo>
                    <a:pt x="752094" y="41592"/>
                  </a:moveTo>
                  <a:lnTo>
                    <a:pt x="751103" y="41592"/>
                  </a:lnTo>
                  <a:lnTo>
                    <a:pt x="751598" y="42087"/>
                  </a:lnTo>
                  <a:lnTo>
                    <a:pt x="752094" y="42087"/>
                  </a:lnTo>
                  <a:lnTo>
                    <a:pt x="752094" y="41592"/>
                  </a:lnTo>
                  <a:close/>
                </a:path>
                <a:path w="1480185" h="285115">
                  <a:moveTo>
                    <a:pt x="771144" y="49098"/>
                  </a:moveTo>
                  <a:lnTo>
                    <a:pt x="770636" y="49098"/>
                  </a:lnTo>
                  <a:lnTo>
                    <a:pt x="771144" y="49606"/>
                  </a:lnTo>
                  <a:lnTo>
                    <a:pt x="771144" y="49098"/>
                  </a:lnTo>
                  <a:close/>
                </a:path>
                <a:path w="1480185" h="285115">
                  <a:moveTo>
                    <a:pt x="773645" y="39585"/>
                  </a:moveTo>
                  <a:lnTo>
                    <a:pt x="773137" y="39585"/>
                  </a:lnTo>
                  <a:lnTo>
                    <a:pt x="773137" y="39077"/>
                  </a:lnTo>
                  <a:lnTo>
                    <a:pt x="772147" y="39077"/>
                  </a:lnTo>
                  <a:lnTo>
                    <a:pt x="772147" y="38582"/>
                  </a:lnTo>
                  <a:lnTo>
                    <a:pt x="768134" y="38582"/>
                  </a:lnTo>
                  <a:lnTo>
                    <a:pt x="768134" y="39077"/>
                  </a:lnTo>
                  <a:lnTo>
                    <a:pt x="767130" y="39077"/>
                  </a:lnTo>
                  <a:lnTo>
                    <a:pt x="767130" y="39585"/>
                  </a:lnTo>
                  <a:lnTo>
                    <a:pt x="766127" y="39585"/>
                  </a:lnTo>
                  <a:lnTo>
                    <a:pt x="766127" y="40081"/>
                  </a:lnTo>
                  <a:lnTo>
                    <a:pt x="765124" y="40081"/>
                  </a:lnTo>
                  <a:lnTo>
                    <a:pt x="765124" y="40589"/>
                  </a:lnTo>
                  <a:lnTo>
                    <a:pt x="764628" y="40589"/>
                  </a:lnTo>
                  <a:lnTo>
                    <a:pt x="764628" y="41097"/>
                  </a:lnTo>
                  <a:lnTo>
                    <a:pt x="764120" y="41097"/>
                  </a:lnTo>
                  <a:lnTo>
                    <a:pt x="764120" y="41592"/>
                  </a:lnTo>
                  <a:lnTo>
                    <a:pt x="763625" y="41592"/>
                  </a:lnTo>
                  <a:lnTo>
                    <a:pt x="763625" y="43586"/>
                  </a:lnTo>
                  <a:lnTo>
                    <a:pt x="763117" y="43586"/>
                  </a:lnTo>
                  <a:lnTo>
                    <a:pt x="763117" y="43091"/>
                  </a:lnTo>
                  <a:lnTo>
                    <a:pt x="755103" y="43091"/>
                  </a:lnTo>
                  <a:lnTo>
                    <a:pt x="755103" y="42595"/>
                  </a:lnTo>
                  <a:lnTo>
                    <a:pt x="753605" y="42595"/>
                  </a:lnTo>
                  <a:lnTo>
                    <a:pt x="753097" y="42087"/>
                  </a:lnTo>
                  <a:lnTo>
                    <a:pt x="752094" y="42087"/>
                  </a:lnTo>
                  <a:lnTo>
                    <a:pt x="752094" y="42595"/>
                  </a:lnTo>
                  <a:lnTo>
                    <a:pt x="752602" y="42595"/>
                  </a:lnTo>
                  <a:lnTo>
                    <a:pt x="753097" y="43091"/>
                  </a:lnTo>
                  <a:lnTo>
                    <a:pt x="754100" y="43091"/>
                  </a:lnTo>
                  <a:lnTo>
                    <a:pt x="755611" y="43586"/>
                  </a:lnTo>
                  <a:lnTo>
                    <a:pt x="756602" y="43586"/>
                  </a:lnTo>
                  <a:lnTo>
                    <a:pt x="757110" y="44094"/>
                  </a:lnTo>
                  <a:lnTo>
                    <a:pt x="759117" y="44094"/>
                  </a:lnTo>
                  <a:lnTo>
                    <a:pt x="760120" y="44589"/>
                  </a:lnTo>
                  <a:lnTo>
                    <a:pt x="761619" y="44589"/>
                  </a:lnTo>
                  <a:lnTo>
                    <a:pt x="761619" y="45097"/>
                  </a:lnTo>
                  <a:lnTo>
                    <a:pt x="763117" y="45097"/>
                  </a:lnTo>
                  <a:lnTo>
                    <a:pt x="763117" y="45605"/>
                  </a:lnTo>
                  <a:lnTo>
                    <a:pt x="764628" y="45605"/>
                  </a:lnTo>
                  <a:lnTo>
                    <a:pt x="765124" y="46101"/>
                  </a:lnTo>
                  <a:lnTo>
                    <a:pt x="766127" y="46101"/>
                  </a:lnTo>
                  <a:lnTo>
                    <a:pt x="766127" y="46596"/>
                  </a:lnTo>
                  <a:lnTo>
                    <a:pt x="766622" y="46596"/>
                  </a:lnTo>
                  <a:lnTo>
                    <a:pt x="766622" y="47104"/>
                  </a:lnTo>
                  <a:lnTo>
                    <a:pt x="767130" y="47599"/>
                  </a:lnTo>
                  <a:lnTo>
                    <a:pt x="767638" y="47599"/>
                  </a:lnTo>
                  <a:lnTo>
                    <a:pt x="767638" y="48107"/>
                  </a:lnTo>
                  <a:lnTo>
                    <a:pt x="768134" y="48107"/>
                  </a:lnTo>
                  <a:lnTo>
                    <a:pt x="768134" y="48602"/>
                  </a:lnTo>
                  <a:lnTo>
                    <a:pt x="768629" y="49098"/>
                  </a:lnTo>
                  <a:lnTo>
                    <a:pt x="770140" y="49098"/>
                  </a:lnTo>
                  <a:lnTo>
                    <a:pt x="770140" y="47104"/>
                  </a:lnTo>
                  <a:lnTo>
                    <a:pt x="771144" y="47104"/>
                  </a:lnTo>
                  <a:lnTo>
                    <a:pt x="771144" y="46596"/>
                  </a:lnTo>
                  <a:lnTo>
                    <a:pt x="771639" y="46596"/>
                  </a:lnTo>
                  <a:lnTo>
                    <a:pt x="771639" y="44589"/>
                  </a:lnTo>
                  <a:lnTo>
                    <a:pt x="772147" y="44589"/>
                  </a:lnTo>
                  <a:lnTo>
                    <a:pt x="772147" y="43586"/>
                  </a:lnTo>
                  <a:lnTo>
                    <a:pt x="772642" y="43586"/>
                  </a:lnTo>
                  <a:lnTo>
                    <a:pt x="772642" y="43091"/>
                  </a:lnTo>
                  <a:lnTo>
                    <a:pt x="773137" y="43091"/>
                  </a:lnTo>
                  <a:lnTo>
                    <a:pt x="773137" y="42595"/>
                  </a:lnTo>
                  <a:lnTo>
                    <a:pt x="773645" y="42595"/>
                  </a:lnTo>
                  <a:lnTo>
                    <a:pt x="773645" y="39585"/>
                  </a:lnTo>
                  <a:close/>
                </a:path>
                <a:path w="1480185" h="285115">
                  <a:moveTo>
                    <a:pt x="774141" y="49618"/>
                  </a:moveTo>
                  <a:lnTo>
                    <a:pt x="772147" y="49618"/>
                  </a:lnTo>
                  <a:lnTo>
                    <a:pt x="772642" y="50126"/>
                  </a:lnTo>
                  <a:lnTo>
                    <a:pt x="774141" y="50126"/>
                  </a:lnTo>
                  <a:lnTo>
                    <a:pt x="774141" y="49618"/>
                  </a:lnTo>
                  <a:close/>
                </a:path>
                <a:path w="1480185" h="285115">
                  <a:moveTo>
                    <a:pt x="778662" y="66141"/>
                  </a:moveTo>
                  <a:lnTo>
                    <a:pt x="778154" y="65760"/>
                  </a:lnTo>
                  <a:lnTo>
                    <a:pt x="778154" y="61188"/>
                  </a:lnTo>
                  <a:lnTo>
                    <a:pt x="777659" y="60680"/>
                  </a:lnTo>
                  <a:lnTo>
                    <a:pt x="777659" y="60172"/>
                  </a:lnTo>
                  <a:lnTo>
                    <a:pt x="777151" y="60172"/>
                  </a:lnTo>
                  <a:lnTo>
                    <a:pt x="777151" y="59664"/>
                  </a:lnTo>
                  <a:lnTo>
                    <a:pt x="776655" y="58648"/>
                  </a:lnTo>
                  <a:lnTo>
                    <a:pt x="776147" y="58648"/>
                  </a:lnTo>
                  <a:lnTo>
                    <a:pt x="775652" y="57632"/>
                  </a:lnTo>
                  <a:lnTo>
                    <a:pt x="775144" y="57632"/>
                  </a:lnTo>
                  <a:lnTo>
                    <a:pt x="775144" y="57124"/>
                  </a:lnTo>
                  <a:lnTo>
                    <a:pt x="774649" y="56743"/>
                  </a:lnTo>
                  <a:lnTo>
                    <a:pt x="774141" y="56743"/>
                  </a:lnTo>
                  <a:lnTo>
                    <a:pt x="774141" y="56235"/>
                  </a:lnTo>
                  <a:lnTo>
                    <a:pt x="773150" y="56235"/>
                  </a:lnTo>
                  <a:lnTo>
                    <a:pt x="772642" y="55727"/>
                  </a:lnTo>
                  <a:lnTo>
                    <a:pt x="770636" y="55727"/>
                  </a:lnTo>
                  <a:lnTo>
                    <a:pt x="770636" y="55219"/>
                  </a:lnTo>
                  <a:lnTo>
                    <a:pt x="768134" y="55219"/>
                  </a:lnTo>
                  <a:lnTo>
                    <a:pt x="768134" y="54711"/>
                  </a:lnTo>
                  <a:lnTo>
                    <a:pt x="766127" y="54711"/>
                  </a:lnTo>
                  <a:lnTo>
                    <a:pt x="765632" y="54203"/>
                  </a:lnTo>
                  <a:lnTo>
                    <a:pt x="765124" y="54203"/>
                  </a:lnTo>
                  <a:lnTo>
                    <a:pt x="764628" y="53695"/>
                  </a:lnTo>
                  <a:lnTo>
                    <a:pt x="764120" y="53695"/>
                  </a:lnTo>
                  <a:lnTo>
                    <a:pt x="764120" y="53187"/>
                  </a:lnTo>
                  <a:lnTo>
                    <a:pt x="763612" y="52679"/>
                  </a:lnTo>
                  <a:lnTo>
                    <a:pt x="763117" y="52171"/>
                  </a:lnTo>
                  <a:lnTo>
                    <a:pt x="763117" y="51663"/>
                  </a:lnTo>
                  <a:lnTo>
                    <a:pt x="762622" y="51155"/>
                  </a:lnTo>
                  <a:lnTo>
                    <a:pt x="761123" y="51155"/>
                  </a:lnTo>
                  <a:lnTo>
                    <a:pt x="761123" y="50647"/>
                  </a:lnTo>
                  <a:lnTo>
                    <a:pt x="759612" y="50647"/>
                  </a:lnTo>
                  <a:lnTo>
                    <a:pt x="759612" y="50139"/>
                  </a:lnTo>
                  <a:lnTo>
                    <a:pt x="756615" y="50139"/>
                  </a:lnTo>
                  <a:lnTo>
                    <a:pt x="756615" y="49631"/>
                  </a:lnTo>
                  <a:lnTo>
                    <a:pt x="754608" y="49631"/>
                  </a:lnTo>
                  <a:lnTo>
                    <a:pt x="754100" y="49123"/>
                  </a:lnTo>
                  <a:lnTo>
                    <a:pt x="752602" y="49123"/>
                  </a:lnTo>
                  <a:lnTo>
                    <a:pt x="752094" y="48615"/>
                  </a:lnTo>
                  <a:lnTo>
                    <a:pt x="750595" y="48615"/>
                  </a:lnTo>
                  <a:lnTo>
                    <a:pt x="750595" y="48107"/>
                  </a:lnTo>
                  <a:lnTo>
                    <a:pt x="750100" y="48107"/>
                  </a:lnTo>
                  <a:lnTo>
                    <a:pt x="749592" y="47726"/>
                  </a:lnTo>
                  <a:lnTo>
                    <a:pt x="749096" y="47726"/>
                  </a:lnTo>
                  <a:lnTo>
                    <a:pt x="749096" y="47218"/>
                  </a:lnTo>
                  <a:lnTo>
                    <a:pt x="748588" y="47218"/>
                  </a:lnTo>
                  <a:lnTo>
                    <a:pt x="748093" y="46710"/>
                  </a:lnTo>
                  <a:lnTo>
                    <a:pt x="747585" y="46710"/>
                  </a:lnTo>
                  <a:lnTo>
                    <a:pt x="747090" y="46202"/>
                  </a:lnTo>
                  <a:lnTo>
                    <a:pt x="747090" y="45694"/>
                  </a:lnTo>
                  <a:lnTo>
                    <a:pt x="746594" y="45694"/>
                  </a:lnTo>
                  <a:lnTo>
                    <a:pt x="746086" y="45186"/>
                  </a:lnTo>
                  <a:lnTo>
                    <a:pt x="745591" y="45186"/>
                  </a:lnTo>
                  <a:lnTo>
                    <a:pt x="745083" y="44678"/>
                  </a:lnTo>
                  <a:lnTo>
                    <a:pt x="743077" y="44678"/>
                  </a:lnTo>
                  <a:lnTo>
                    <a:pt x="743077" y="44170"/>
                  </a:lnTo>
                  <a:lnTo>
                    <a:pt x="742581" y="44170"/>
                  </a:lnTo>
                  <a:lnTo>
                    <a:pt x="741578" y="43662"/>
                  </a:lnTo>
                  <a:lnTo>
                    <a:pt x="740575" y="43662"/>
                  </a:lnTo>
                  <a:lnTo>
                    <a:pt x="740575" y="43154"/>
                  </a:lnTo>
                  <a:lnTo>
                    <a:pt x="739571" y="43154"/>
                  </a:lnTo>
                  <a:lnTo>
                    <a:pt x="739571" y="46202"/>
                  </a:lnTo>
                  <a:lnTo>
                    <a:pt x="739076" y="46202"/>
                  </a:lnTo>
                  <a:lnTo>
                    <a:pt x="739076" y="47218"/>
                  </a:lnTo>
                  <a:lnTo>
                    <a:pt x="738568" y="47218"/>
                  </a:lnTo>
                  <a:lnTo>
                    <a:pt x="738073" y="47726"/>
                  </a:lnTo>
                  <a:lnTo>
                    <a:pt x="737565" y="47726"/>
                  </a:lnTo>
                  <a:lnTo>
                    <a:pt x="737565" y="48107"/>
                  </a:lnTo>
                  <a:lnTo>
                    <a:pt x="736561" y="48107"/>
                  </a:lnTo>
                  <a:lnTo>
                    <a:pt x="736066" y="48615"/>
                  </a:lnTo>
                  <a:lnTo>
                    <a:pt x="734568" y="48615"/>
                  </a:lnTo>
                  <a:lnTo>
                    <a:pt x="734568" y="49123"/>
                  </a:lnTo>
                  <a:lnTo>
                    <a:pt x="733564" y="49123"/>
                  </a:lnTo>
                  <a:lnTo>
                    <a:pt x="733564" y="49631"/>
                  </a:lnTo>
                  <a:lnTo>
                    <a:pt x="733056" y="49631"/>
                  </a:lnTo>
                  <a:lnTo>
                    <a:pt x="733056" y="52679"/>
                  </a:lnTo>
                  <a:lnTo>
                    <a:pt x="723544" y="52679"/>
                  </a:lnTo>
                  <a:lnTo>
                    <a:pt x="723544" y="52171"/>
                  </a:lnTo>
                  <a:lnTo>
                    <a:pt x="723036" y="52171"/>
                  </a:lnTo>
                  <a:lnTo>
                    <a:pt x="723036" y="51663"/>
                  </a:lnTo>
                  <a:lnTo>
                    <a:pt x="722033" y="51663"/>
                  </a:lnTo>
                  <a:lnTo>
                    <a:pt x="721537" y="51155"/>
                  </a:lnTo>
                  <a:lnTo>
                    <a:pt x="720026" y="51155"/>
                  </a:lnTo>
                  <a:lnTo>
                    <a:pt x="720026" y="50647"/>
                  </a:lnTo>
                  <a:lnTo>
                    <a:pt x="719531" y="50647"/>
                  </a:lnTo>
                  <a:lnTo>
                    <a:pt x="719531" y="50139"/>
                  </a:lnTo>
                  <a:lnTo>
                    <a:pt x="719035" y="50139"/>
                  </a:lnTo>
                  <a:lnTo>
                    <a:pt x="719035" y="49631"/>
                  </a:lnTo>
                  <a:lnTo>
                    <a:pt x="716521" y="49631"/>
                  </a:lnTo>
                  <a:lnTo>
                    <a:pt x="716521" y="49123"/>
                  </a:lnTo>
                  <a:lnTo>
                    <a:pt x="716026" y="49123"/>
                  </a:lnTo>
                  <a:lnTo>
                    <a:pt x="716026" y="48615"/>
                  </a:lnTo>
                  <a:lnTo>
                    <a:pt x="715518" y="48615"/>
                  </a:lnTo>
                  <a:lnTo>
                    <a:pt x="715518" y="46710"/>
                  </a:lnTo>
                  <a:lnTo>
                    <a:pt x="715022" y="46202"/>
                  </a:lnTo>
                  <a:lnTo>
                    <a:pt x="715022" y="45694"/>
                  </a:lnTo>
                  <a:lnTo>
                    <a:pt x="714019" y="44678"/>
                  </a:lnTo>
                  <a:lnTo>
                    <a:pt x="714019" y="43662"/>
                  </a:lnTo>
                  <a:lnTo>
                    <a:pt x="713524" y="43662"/>
                  </a:lnTo>
                  <a:lnTo>
                    <a:pt x="713016" y="42646"/>
                  </a:lnTo>
                  <a:lnTo>
                    <a:pt x="712520" y="42138"/>
                  </a:lnTo>
                  <a:lnTo>
                    <a:pt x="712520" y="41122"/>
                  </a:lnTo>
                  <a:lnTo>
                    <a:pt x="712012" y="41122"/>
                  </a:lnTo>
                  <a:lnTo>
                    <a:pt x="712012" y="40614"/>
                  </a:lnTo>
                  <a:lnTo>
                    <a:pt x="711517" y="40614"/>
                  </a:lnTo>
                  <a:lnTo>
                    <a:pt x="711517" y="40106"/>
                  </a:lnTo>
                  <a:lnTo>
                    <a:pt x="711009" y="40106"/>
                  </a:lnTo>
                  <a:lnTo>
                    <a:pt x="711009" y="39598"/>
                  </a:lnTo>
                  <a:lnTo>
                    <a:pt x="710514" y="39598"/>
                  </a:lnTo>
                  <a:lnTo>
                    <a:pt x="710514" y="39090"/>
                  </a:lnTo>
                  <a:lnTo>
                    <a:pt x="709510" y="39090"/>
                  </a:lnTo>
                  <a:lnTo>
                    <a:pt x="709510" y="38709"/>
                  </a:lnTo>
                  <a:lnTo>
                    <a:pt x="708507" y="38709"/>
                  </a:lnTo>
                  <a:lnTo>
                    <a:pt x="708507" y="38201"/>
                  </a:lnTo>
                  <a:lnTo>
                    <a:pt x="707504" y="38201"/>
                  </a:lnTo>
                  <a:lnTo>
                    <a:pt x="707504" y="37693"/>
                  </a:lnTo>
                  <a:lnTo>
                    <a:pt x="706501" y="37185"/>
                  </a:lnTo>
                  <a:lnTo>
                    <a:pt x="706005" y="36677"/>
                  </a:lnTo>
                  <a:lnTo>
                    <a:pt x="705002" y="36677"/>
                  </a:lnTo>
                  <a:lnTo>
                    <a:pt x="705002" y="36169"/>
                  </a:lnTo>
                  <a:lnTo>
                    <a:pt x="704494" y="36169"/>
                  </a:lnTo>
                  <a:lnTo>
                    <a:pt x="703999" y="35661"/>
                  </a:lnTo>
                  <a:lnTo>
                    <a:pt x="699985" y="35661"/>
                  </a:lnTo>
                  <a:lnTo>
                    <a:pt x="698982" y="35153"/>
                  </a:lnTo>
                  <a:lnTo>
                    <a:pt x="698982" y="36169"/>
                  </a:lnTo>
                  <a:lnTo>
                    <a:pt x="698487" y="36677"/>
                  </a:lnTo>
                  <a:lnTo>
                    <a:pt x="698487" y="37185"/>
                  </a:lnTo>
                  <a:lnTo>
                    <a:pt x="698982" y="37693"/>
                  </a:lnTo>
                  <a:lnTo>
                    <a:pt x="698982" y="39090"/>
                  </a:lnTo>
                  <a:lnTo>
                    <a:pt x="699490" y="39090"/>
                  </a:lnTo>
                  <a:lnTo>
                    <a:pt x="699490" y="41630"/>
                  </a:lnTo>
                  <a:lnTo>
                    <a:pt x="700493" y="41630"/>
                  </a:lnTo>
                  <a:lnTo>
                    <a:pt x="700493" y="42646"/>
                  </a:lnTo>
                  <a:lnTo>
                    <a:pt x="701497" y="42646"/>
                  </a:lnTo>
                  <a:lnTo>
                    <a:pt x="701497" y="43154"/>
                  </a:lnTo>
                  <a:lnTo>
                    <a:pt x="701992" y="43154"/>
                  </a:lnTo>
                  <a:lnTo>
                    <a:pt x="701992" y="44170"/>
                  </a:lnTo>
                  <a:lnTo>
                    <a:pt x="702500" y="44170"/>
                  </a:lnTo>
                  <a:lnTo>
                    <a:pt x="702500" y="45186"/>
                  </a:lnTo>
                  <a:lnTo>
                    <a:pt x="702995" y="45186"/>
                  </a:lnTo>
                  <a:lnTo>
                    <a:pt x="702995" y="47726"/>
                  </a:lnTo>
                  <a:lnTo>
                    <a:pt x="703491" y="48107"/>
                  </a:lnTo>
                  <a:lnTo>
                    <a:pt x="703999" y="48107"/>
                  </a:lnTo>
                  <a:lnTo>
                    <a:pt x="703999" y="48615"/>
                  </a:lnTo>
                  <a:lnTo>
                    <a:pt x="704494" y="48615"/>
                  </a:lnTo>
                  <a:lnTo>
                    <a:pt x="705002" y="49123"/>
                  </a:lnTo>
                  <a:lnTo>
                    <a:pt x="705497" y="49123"/>
                  </a:lnTo>
                  <a:lnTo>
                    <a:pt x="705497" y="49631"/>
                  </a:lnTo>
                  <a:lnTo>
                    <a:pt x="706005" y="49631"/>
                  </a:lnTo>
                  <a:lnTo>
                    <a:pt x="706005" y="50139"/>
                  </a:lnTo>
                  <a:lnTo>
                    <a:pt x="706501" y="50139"/>
                  </a:lnTo>
                  <a:lnTo>
                    <a:pt x="706501" y="50647"/>
                  </a:lnTo>
                  <a:lnTo>
                    <a:pt x="707009" y="50647"/>
                  </a:lnTo>
                  <a:lnTo>
                    <a:pt x="707009" y="54203"/>
                  </a:lnTo>
                  <a:lnTo>
                    <a:pt x="706501" y="54711"/>
                  </a:lnTo>
                  <a:lnTo>
                    <a:pt x="706501" y="55727"/>
                  </a:lnTo>
                  <a:lnTo>
                    <a:pt x="707009" y="55727"/>
                  </a:lnTo>
                  <a:lnTo>
                    <a:pt x="707999" y="56743"/>
                  </a:lnTo>
                  <a:lnTo>
                    <a:pt x="707999" y="57124"/>
                  </a:lnTo>
                  <a:lnTo>
                    <a:pt x="709510" y="57124"/>
                  </a:lnTo>
                  <a:lnTo>
                    <a:pt x="709510" y="57632"/>
                  </a:lnTo>
                  <a:lnTo>
                    <a:pt x="711009" y="57632"/>
                  </a:lnTo>
                  <a:lnTo>
                    <a:pt x="711009" y="58140"/>
                  </a:lnTo>
                  <a:lnTo>
                    <a:pt x="712012" y="58140"/>
                  </a:lnTo>
                  <a:lnTo>
                    <a:pt x="712012" y="58648"/>
                  </a:lnTo>
                  <a:lnTo>
                    <a:pt x="714019" y="58648"/>
                  </a:lnTo>
                  <a:lnTo>
                    <a:pt x="714019" y="59156"/>
                  </a:lnTo>
                  <a:lnTo>
                    <a:pt x="714514" y="59156"/>
                  </a:lnTo>
                  <a:lnTo>
                    <a:pt x="714514" y="59664"/>
                  </a:lnTo>
                  <a:lnTo>
                    <a:pt x="715022" y="59664"/>
                  </a:lnTo>
                  <a:lnTo>
                    <a:pt x="715022" y="60680"/>
                  </a:lnTo>
                  <a:lnTo>
                    <a:pt x="715518" y="60680"/>
                  </a:lnTo>
                  <a:lnTo>
                    <a:pt x="715518" y="61188"/>
                  </a:lnTo>
                  <a:lnTo>
                    <a:pt x="716026" y="61188"/>
                  </a:lnTo>
                  <a:lnTo>
                    <a:pt x="716026" y="61696"/>
                  </a:lnTo>
                  <a:lnTo>
                    <a:pt x="716521" y="61696"/>
                  </a:lnTo>
                  <a:lnTo>
                    <a:pt x="716521" y="62204"/>
                  </a:lnTo>
                  <a:lnTo>
                    <a:pt x="717029" y="62204"/>
                  </a:lnTo>
                  <a:lnTo>
                    <a:pt x="717029" y="62712"/>
                  </a:lnTo>
                  <a:lnTo>
                    <a:pt x="717524" y="62712"/>
                  </a:lnTo>
                  <a:lnTo>
                    <a:pt x="718032" y="63220"/>
                  </a:lnTo>
                  <a:lnTo>
                    <a:pt x="718527" y="63220"/>
                  </a:lnTo>
                  <a:lnTo>
                    <a:pt x="718527" y="63728"/>
                  </a:lnTo>
                  <a:lnTo>
                    <a:pt x="719035" y="63728"/>
                  </a:lnTo>
                  <a:lnTo>
                    <a:pt x="719035" y="64236"/>
                  </a:lnTo>
                  <a:lnTo>
                    <a:pt x="719531" y="64236"/>
                  </a:lnTo>
                  <a:lnTo>
                    <a:pt x="719531" y="65252"/>
                  </a:lnTo>
                  <a:lnTo>
                    <a:pt x="720026" y="65252"/>
                  </a:lnTo>
                  <a:lnTo>
                    <a:pt x="720026" y="66141"/>
                  </a:lnTo>
                  <a:lnTo>
                    <a:pt x="720534" y="66141"/>
                  </a:lnTo>
                  <a:lnTo>
                    <a:pt x="721029" y="66649"/>
                  </a:lnTo>
                  <a:lnTo>
                    <a:pt x="721029" y="67157"/>
                  </a:lnTo>
                  <a:lnTo>
                    <a:pt x="721537" y="67157"/>
                  </a:lnTo>
                  <a:lnTo>
                    <a:pt x="721537" y="68173"/>
                  </a:lnTo>
                  <a:lnTo>
                    <a:pt x="722033" y="68173"/>
                  </a:lnTo>
                  <a:lnTo>
                    <a:pt x="722033" y="69189"/>
                  </a:lnTo>
                  <a:lnTo>
                    <a:pt x="722541" y="69189"/>
                  </a:lnTo>
                  <a:lnTo>
                    <a:pt x="722541" y="69697"/>
                  </a:lnTo>
                  <a:lnTo>
                    <a:pt x="723036" y="69697"/>
                  </a:lnTo>
                  <a:lnTo>
                    <a:pt x="723036" y="70205"/>
                  </a:lnTo>
                  <a:lnTo>
                    <a:pt x="723544" y="70205"/>
                  </a:lnTo>
                  <a:lnTo>
                    <a:pt x="723544" y="72237"/>
                  </a:lnTo>
                  <a:lnTo>
                    <a:pt x="724039" y="72237"/>
                  </a:lnTo>
                  <a:lnTo>
                    <a:pt x="724039" y="72745"/>
                  </a:lnTo>
                  <a:lnTo>
                    <a:pt x="724535" y="72745"/>
                  </a:lnTo>
                  <a:lnTo>
                    <a:pt x="724535" y="72237"/>
                  </a:lnTo>
                  <a:lnTo>
                    <a:pt x="725043" y="72237"/>
                  </a:lnTo>
                  <a:lnTo>
                    <a:pt x="725043" y="71729"/>
                  </a:lnTo>
                  <a:lnTo>
                    <a:pt x="725538" y="71729"/>
                  </a:lnTo>
                  <a:lnTo>
                    <a:pt x="725538" y="70713"/>
                  </a:lnTo>
                  <a:lnTo>
                    <a:pt x="726046" y="70713"/>
                  </a:lnTo>
                  <a:lnTo>
                    <a:pt x="726046" y="69697"/>
                  </a:lnTo>
                  <a:lnTo>
                    <a:pt x="726541" y="69697"/>
                  </a:lnTo>
                  <a:lnTo>
                    <a:pt x="726541" y="69189"/>
                  </a:lnTo>
                  <a:lnTo>
                    <a:pt x="727049" y="69189"/>
                  </a:lnTo>
                  <a:lnTo>
                    <a:pt x="727049" y="69697"/>
                  </a:lnTo>
                  <a:lnTo>
                    <a:pt x="727544" y="69697"/>
                  </a:lnTo>
                  <a:lnTo>
                    <a:pt x="728052" y="70205"/>
                  </a:lnTo>
                  <a:lnTo>
                    <a:pt x="728548" y="70205"/>
                  </a:lnTo>
                  <a:lnTo>
                    <a:pt x="728548" y="69697"/>
                  </a:lnTo>
                  <a:lnTo>
                    <a:pt x="729551" y="69697"/>
                  </a:lnTo>
                  <a:lnTo>
                    <a:pt x="729551" y="70205"/>
                  </a:lnTo>
                  <a:lnTo>
                    <a:pt x="731050" y="70205"/>
                  </a:lnTo>
                  <a:lnTo>
                    <a:pt x="731050" y="70713"/>
                  </a:lnTo>
                  <a:lnTo>
                    <a:pt x="731558" y="70713"/>
                  </a:lnTo>
                  <a:lnTo>
                    <a:pt x="731558" y="72237"/>
                  </a:lnTo>
                  <a:lnTo>
                    <a:pt x="732053" y="72237"/>
                  </a:lnTo>
                  <a:lnTo>
                    <a:pt x="732053" y="71221"/>
                  </a:lnTo>
                  <a:lnTo>
                    <a:pt x="732561" y="71221"/>
                  </a:lnTo>
                  <a:lnTo>
                    <a:pt x="732561" y="70205"/>
                  </a:lnTo>
                  <a:lnTo>
                    <a:pt x="733056" y="70205"/>
                  </a:lnTo>
                  <a:lnTo>
                    <a:pt x="733056" y="69697"/>
                  </a:lnTo>
                  <a:lnTo>
                    <a:pt x="733564" y="69697"/>
                  </a:lnTo>
                  <a:lnTo>
                    <a:pt x="733564" y="69189"/>
                  </a:lnTo>
                  <a:lnTo>
                    <a:pt x="734060" y="68681"/>
                  </a:lnTo>
                  <a:lnTo>
                    <a:pt x="734060" y="68173"/>
                  </a:lnTo>
                  <a:lnTo>
                    <a:pt x="734568" y="68173"/>
                  </a:lnTo>
                  <a:lnTo>
                    <a:pt x="734568" y="67665"/>
                  </a:lnTo>
                  <a:lnTo>
                    <a:pt x="735558" y="67665"/>
                  </a:lnTo>
                  <a:lnTo>
                    <a:pt x="735558" y="67157"/>
                  </a:lnTo>
                  <a:lnTo>
                    <a:pt x="740575" y="67157"/>
                  </a:lnTo>
                  <a:lnTo>
                    <a:pt x="740575" y="67665"/>
                  </a:lnTo>
                  <a:lnTo>
                    <a:pt x="741578" y="67665"/>
                  </a:lnTo>
                  <a:lnTo>
                    <a:pt x="741578" y="68173"/>
                  </a:lnTo>
                  <a:lnTo>
                    <a:pt x="742581" y="68173"/>
                  </a:lnTo>
                  <a:lnTo>
                    <a:pt x="743077" y="68681"/>
                  </a:lnTo>
                  <a:lnTo>
                    <a:pt x="744080" y="68681"/>
                  </a:lnTo>
                  <a:lnTo>
                    <a:pt x="744080" y="69189"/>
                  </a:lnTo>
                  <a:lnTo>
                    <a:pt x="744588" y="69189"/>
                  </a:lnTo>
                  <a:lnTo>
                    <a:pt x="745591" y="70205"/>
                  </a:lnTo>
                  <a:lnTo>
                    <a:pt x="746594" y="70205"/>
                  </a:lnTo>
                  <a:lnTo>
                    <a:pt x="746594" y="70713"/>
                  </a:lnTo>
                  <a:lnTo>
                    <a:pt x="747585" y="70713"/>
                  </a:lnTo>
                  <a:lnTo>
                    <a:pt x="747585" y="71221"/>
                  </a:lnTo>
                  <a:lnTo>
                    <a:pt x="748093" y="71221"/>
                  </a:lnTo>
                  <a:lnTo>
                    <a:pt x="748093" y="71729"/>
                  </a:lnTo>
                  <a:lnTo>
                    <a:pt x="748588" y="71729"/>
                  </a:lnTo>
                  <a:lnTo>
                    <a:pt x="748588" y="72237"/>
                  </a:lnTo>
                  <a:lnTo>
                    <a:pt x="749096" y="72237"/>
                  </a:lnTo>
                  <a:lnTo>
                    <a:pt x="749096" y="72745"/>
                  </a:lnTo>
                  <a:lnTo>
                    <a:pt x="749592" y="72745"/>
                  </a:lnTo>
                  <a:lnTo>
                    <a:pt x="750100" y="73253"/>
                  </a:lnTo>
                  <a:lnTo>
                    <a:pt x="751103" y="73253"/>
                  </a:lnTo>
                  <a:lnTo>
                    <a:pt x="751103" y="73761"/>
                  </a:lnTo>
                  <a:lnTo>
                    <a:pt x="751598" y="73761"/>
                  </a:lnTo>
                  <a:lnTo>
                    <a:pt x="751598" y="74269"/>
                  </a:lnTo>
                  <a:lnTo>
                    <a:pt x="752094" y="74269"/>
                  </a:lnTo>
                  <a:lnTo>
                    <a:pt x="752094" y="74777"/>
                  </a:lnTo>
                  <a:lnTo>
                    <a:pt x="752602" y="74777"/>
                  </a:lnTo>
                  <a:lnTo>
                    <a:pt x="752602" y="75158"/>
                  </a:lnTo>
                  <a:lnTo>
                    <a:pt x="753097" y="75158"/>
                  </a:lnTo>
                  <a:lnTo>
                    <a:pt x="753097" y="74777"/>
                  </a:lnTo>
                  <a:lnTo>
                    <a:pt x="753605" y="74777"/>
                  </a:lnTo>
                  <a:lnTo>
                    <a:pt x="753605" y="72745"/>
                  </a:lnTo>
                  <a:lnTo>
                    <a:pt x="754100" y="72745"/>
                  </a:lnTo>
                  <a:lnTo>
                    <a:pt x="754100" y="71729"/>
                  </a:lnTo>
                  <a:lnTo>
                    <a:pt x="754608" y="71729"/>
                  </a:lnTo>
                  <a:lnTo>
                    <a:pt x="754608" y="71221"/>
                  </a:lnTo>
                  <a:lnTo>
                    <a:pt x="755103" y="70713"/>
                  </a:lnTo>
                  <a:lnTo>
                    <a:pt x="755103" y="70205"/>
                  </a:lnTo>
                  <a:lnTo>
                    <a:pt x="756615" y="70205"/>
                  </a:lnTo>
                  <a:lnTo>
                    <a:pt x="756615" y="70713"/>
                  </a:lnTo>
                  <a:lnTo>
                    <a:pt x="757110" y="70713"/>
                  </a:lnTo>
                  <a:lnTo>
                    <a:pt x="757110" y="70205"/>
                  </a:lnTo>
                  <a:lnTo>
                    <a:pt x="757605" y="70205"/>
                  </a:lnTo>
                  <a:lnTo>
                    <a:pt x="757605" y="69697"/>
                  </a:lnTo>
                  <a:lnTo>
                    <a:pt x="758113" y="69189"/>
                  </a:lnTo>
                  <a:lnTo>
                    <a:pt x="758113" y="68681"/>
                  </a:lnTo>
                  <a:lnTo>
                    <a:pt x="758621" y="68681"/>
                  </a:lnTo>
                  <a:lnTo>
                    <a:pt x="758621" y="68173"/>
                  </a:lnTo>
                  <a:lnTo>
                    <a:pt x="759612" y="68173"/>
                  </a:lnTo>
                  <a:lnTo>
                    <a:pt x="759612" y="67665"/>
                  </a:lnTo>
                  <a:lnTo>
                    <a:pt x="760615" y="67665"/>
                  </a:lnTo>
                  <a:lnTo>
                    <a:pt x="760615" y="67157"/>
                  </a:lnTo>
                  <a:lnTo>
                    <a:pt x="761123" y="67157"/>
                  </a:lnTo>
                  <a:lnTo>
                    <a:pt x="761123" y="66649"/>
                  </a:lnTo>
                  <a:lnTo>
                    <a:pt x="761619" y="66649"/>
                  </a:lnTo>
                  <a:lnTo>
                    <a:pt x="761619" y="66141"/>
                  </a:lnTo>
                  <a:lnTo>
                    <a:pt x="762622" y="66141"/>
                  </a:lnTo>
                  <a:lnTo>
                    <a:pt x="763117" y="65760"/>
                  </a:lnTo>
                  <a:lnTo>
                    <a:pt x="764120" y="65760"/>
                  </a:lnTo>
                  <a:lnTo>
                    <a:pt x="764120" y="66141"/>
                  </a:lnTo>
                  <a:lnTo>
                    <a:pt x="765124" y="66141"/>
                  </a:lnTo>
                  <a:lnTo>
                    <a:pt x="765632" y="66649"/>
                  </a:lnTo>
                  <a:lnTo>
                    <a:pt x="767638" y="66649"/>
                  </a:lnTo>
                  <a:lnTo>
                    <a:pt x="767638" y="67157"/>
                  </a:lnTo>
                  <a:lnTo>
                    <a:pt x="768134" y="67157"/>
                  </a:lnTo>
                  <a:lnTo>
                    <a:pt x="768134" y="67665"/>
                  </a:lnTo>
                  <a:lnTo>
                    <a:pt x="768642" y="67665"/>
                  </a:lnTo>
                  <a:lnTo>
                    <a:pt x="768642" y="68173"/>
                  </a:lnTo>
                  <a:lnTo>
                    <a:pt x="772642" y="68173"/>
                  </a:lnTo>
                  <a:lnTo>
                    <a:pt x="772642" y="67665"/>
                  </a:lnTo>
                  <a:lnTo>
                    <a:pt x="775144" y="67665"/>
                  </a:lnTo>
                  <a:lnTo>
                    <a:pt x="775144" y="68173"/>
                  </a:lnTo>
                  <a:lnTo>
                    <a:pt x="776147" y="68173"/>
                  </a:lnTo>
                  <a:lnTo>
                    <a:pt x="776147" y="68681"/>
                  </a:lnTo>
                  <a:lnTo>
                    <a:pt x="776655" y="68681"/>
                  </a:lnTo>
                  <a:lnTo>
                    <a:pt x="776655" y="69189"/>
                  </a:lnTo>
                  <a:lnTo>
                    <a:pt x="777151" y="69189"/>
                  </a:lnTo>
                  <a:lnTo>
                    <a:pt x="777151" y="69697"/>
                  </a:lnTo>
                  <a:lnTo>
                    <a:pt x="777659" y="69697"/>
                  </a:lnTo>
                  <a:lnTo>
                    <a:pt x="777659" y="69189"/>
                  </a:lnTo>
                  <a:lnTo>
                    <a:pt x="778154" y="69189"/>
                  </a:lnTo>
                  <a:lnTo>
                    <a:pt x="778154" y="68681"/>
                  </a:lnTo>
                  <a:lnTo>
                    <a:pt x="778662" y="68681"/>
                  </a:lnTo>
                  <a:lnTo>
                    <a:pt x="778662" y="66141"/>
                  </a:lnTo>
                  <a:close/>
                </a:path>
                <a:path w="1480185" h="285115">
                  <a:moveTo>
                    <a:pt x="800328" y="5016"/>
                  </a:moveTo>
                  <a:lnTo>
                    <a:pt x="800201" y="5016"/>
                  </a:lnTo>
                  <a:lnTo>
                    <a:pt x="800201" y="5511"/>
                  </a:lnTo>
                  <a:lnTo>
                    <a:pt x="800328" y="5016"/>
                  </a:lnTo>
                  <a:close/>
                </a:path>
                <a:path w="1480185" h="285115">
                  <a:moveTo>
                    <a:pt x="801204" y="3009"/>
                  </a:moveTo>
                  <a:lnTo>
                    <a:pt x="800696" y="2514"/>
                  </a:lnTo>
                  <a:lnTo>
                    <a:pt x="800569" y="4013"/>
                  </a:lnTo>
                  <a:lnTo>
                    <a:pt x="800328" y="5016"/>
                  </a:lnTo>
                  <a:lnTo>
                    <a:pt x="800696" y="5016"/>
                  </a:lnTo>
                  <a:lnTo>
                    <a:pt x="800696" y="4013"/>
                  </a:lnTo>
                  <a:lnTo>
                    <a:pt x="801204" y="4013"/>
                  </a:lnTo>
                  <a:lnTo>
                    <a:pt x="801204" y="3009"/>
                  </a:lnTo>
                  <a:close/>
                </a:path>
                <a:path w="1480185" h="285115">
                  <a:moveTo>
                    <a:pt x="802703" y="15532"/>
                  </a:moveTo>
                  <a:lnTo>
                    <a:pt x="802195" y="15532"/>
                  </a:lnTo>
                  <a:lnTo>
                    <a:pt x="802195" y="14528"/>
                  </a:lnTo>
                  <a:lnTo>
                    <a:pt x="801700" y="14033"/>
                  </a:lnTo>
                  <a:lnTo>
                    <a:pt x="801700" y="12534"/>
                  </a:lnTo>
                  <a:lnTo>
                    <a:pt x="801204" y="12534"/>
                  </a:lnTo>
                  <a:lnTo>
                    <a:pt x="801204" y="9017"/>
                  </a:lnTo>
                  <a:lnTo>
                    <a:pt x="800696" y="9017"/>
                  </a:lnTo>
                  <a:lnTo>
                    <a:pt x="800696" y="6019"/>
                  </a:lnTo>
                  <a:lnTo>
                    <a:pt x="800201" y="5511"/>
                  </a:lnTo>
                  <a:lnTo>
                    <a:pt x="800201" y="8026"/>
                  </a:lnTo>
                  <a:lnTo>
                    <a:pt x="801103" y="12534"/>
                  </a:lnTo>
                  <a:lnTo>
                    <a:pt x="801204" y="14528"/>
                  </a:lnTo>
                  <a:lnTo>
                    <a:pt x="802703" y="16789"/>
                  </a:lnTo>
                  <a:lnTo>
                    <a:pt x="802703" y="15532"/>
                  </a:lnTo>
                  <a:close/>
                </a:path>
                <a:path w="1480185" h="285115">
                  <a:moveTo>
                    <a:pt x="802868" y="17043"/>
                  </a:moveTo>
                  <a:lnTo>
                    <a:pt x="802703" y="16789"/>
                  </a:lnTo>
                  <a:lnTo>
                    <a:pt x="802703" y="17043"/>
                  </a:lnTo>
                  <a:lnTo>
                    <a:pt x="802868" y="17043"/>
                  </a:lnTo>
                  <a:close/>
                </a:path>
                <a:path w="1480185" h="285115">
                  <a:moveTo>
                    <a:pt x="807707" y="20040"/>
                  </a:moveTo>
                  <a:lnTo>
                    <a:pt x="807212" y="20040"/>
                  </a:lnTo>
                  <a:lnTo>
                    <a:pt x="806716" y="19545"/>
                  </a:lnTo>
                  <a:lnTo>
                    <a:pt x="806208" y="19545"/>
                  </a:lnTo>
                  <a:lnTo>
                    <a:pt x="806208" y="19037"/>
                  </a:lnTo>
                  <a:lnTo>
                    <a:pt x="805713" y="19037"/>
                  </a:lnTo>
                  <a:lnTo>
                    <a:pt x="805713" y="18542"/>
                  </a:lnTo>
                  <a:lnTo>
                    <a:pt x="805205" y="18542"/>
                  </a:lnTo>
                  <a:lnTo>
                    <a:pt x="805205" y="18046"/>
                  </a:lnTo>
                  <a:lnTo>
                    <a:pt x="804202" y="18046"/>
                  </a:lnTo>
                  <a:lnTo>
                    <a:pt x="804202" y="17538"/>
                  </a:lnTo>
                  <a:lnTo>
                    <a:pt x="803706" y="17538"/>
                  </a:lnTo>
                  <a:lnTo>
                    <a:pt x="803198" y="17043"/>
                  </a:lnTo>
                  <a:lnTo>
                    <a:pt x="802868" y="17043"/>
                  </a:lnTo>
                  <a:lnTo>
                    <a:pt x="803198" y="17538"/>
                  </a:lnTo>
                  <a:lnTo>
                    <a:pt x="803706" y="18046"/>
                  </a:lnTo>
                  <a:lnTo>
                    <a:pt x="804710" y="19545"/>
                  </a:lnTo>
                  <a:lnTo>
                    <a:pt x="806716" y="20548"/>
                  </a:lnTo>
                  <a:lnTo>
                    <a:pt x="807707" y="20548"/>
                  </a:lnTo>
                  <a:lnTo>
                    <a:pt x="807707" y="20040"/>
                  </a:lnTo>
                  <a:close/>
                </a:path>
                <a:path w="1480185" h="285115">
                  <a:moveTo>
                    <a:pt x="809218" y="4013"/>
                  </a:moveTo>
                  <a:lnTo>
                    <a:pt x="808723" y="4013"/>
                  </a:lnTo>
                  <a:lnTo>
                    <a:pt x="809218" y="4508"/>
                  </a:lnTo>
                  <a:lnTo>
                    <a:pt x="809218" y="4013"/>
                  </a:lnTo>
                  <a:close/>
                </a:path>
                <a:path w="1480185" h="285115">
                  <a:moveTo>
                    <a:pt x="809726" y="5511"/>
                  </a:moveTo>
                  <a:lnTo>
                    <a:pt x="809218" y="5511"/>
                  </a:lnTo>
                  <a:lnTo>
                    <a:pt x="809726" y="6019"/>
                  </a:lnTo>
                  <a:lnTo>
                    <a:pt x="809726" y="5511"/>
                  </a:lnTo>
                  <a:close/>
                </a:path>
                <a:path w="1480185" h="285115">
                  <a:moveTo>
                    <a:pt x="810729" y="8013"/>
                  </a:moveTo>
                  <a:lnTo>
                    <a:pt x="809726" y="6515"/>
                  </a:lnTo>
                  <a:lnTo>
                    <a:pt x="809726" y="7518"/>
                  </a:lnTo>
                  <a:lnTo>
                    <a:pt x="810221" y="7518"/>
                  </a:lnTo>
                  <a:lnTo>
                    <a:pt x="810221" y="8013"/>
                  </a:lnTo>
                  <a:lnTo>
                    <a:pt x="810729" y="8013"/>
                  </a:lnTo>
                  <a:close/>
                </a:path>
                <a:path w="1480185" h="285115">
                  <a:moveTo>
                    <a:pt x="811225" y="8509"/>
                  </a:moveTo>
                  <a:lnTo>
                    <a:pt x="810729" y="8509"/>
                  </a:lnTo>
                  <a:lnTo>
                    <a:pt x="811225" y="8763"/>
                  </a:lnTo>
                  <a:lnTo>
                    <a:pt x="811225" y="8509"/>
                  </a:lnTo>
                  <a:close/>
                </a:path>
                <a:path w="1480185" h="285115">
                  <a:moveTo>
                    <a:pt x="811720" y="9017"/>
                  </a:moveTo>
                  <a:lnTo>
                    <a:pt x="811225" y="8763"/>
                  </a:lnTo>
                  <a:lnTo>
                    <a:pt x="811225" y="9017"/>
                  </a:lnTo>
                  <a:lnTo>
                    <a:pt x="811720" y="9017"/>
                  </a:lnTo>
                  <a:close/>
                </a:path>
                <a:path w="1480185" h="285115">
                  <a:moveTo>
                    <a:pt x="813231" y="10020"/>
                  </a:moveTo>
                  <a:lnTo>
                    <a:pt x="812228" y="10020"/>
                  </a:lnTo>
                  <a:lnTo>
                    <a:pt x="812228" y="9525"/>
                  </a:lnTo>
                  <a:lnTo>
                    <a:pt x="811720" y="9017"/>
                  </a:lnTo>
                  <a:lnTo>
                    <a:pt x="811720" y="10528"/>
                  </a:lnTo>
                  <a:lnTo>
                    <a:pt x="812228" y="10528"/>
                  </a:lnTo>
                  <a:lnTo>
                    <a:pt x="812228" y="11023"/>
                  </a:lnTo>
                  <a:lnTo>
                    <a:pt x="812723" y="11023"/>
                  </a:lnTo>
                  <a:lnTo>
                    <a:pt x="812723" y="10528"/>
                  </a:lnTo>
                  <a:lnTo>
                    <a:pt x="813231" y="10528"/>
                  </a:lnTo>
                  <a:lnTo>
                    <a:pt x="813231" y="10020"/>
                  </a:lnTo>
                  <a:close/>
                </a:path>
                <a:path w="1480185" h="285115">
                  <a:moveTo>
                    <a:pt x="813727" y="17526"/>
                  </a:moveTo>
                  <a:lnTo>
                    <a:pt x="812723" y="18034"/>
                  </a:lnTo>
                  <a:lnTo>
                    <a:pt x="813231" y="18034"/>
                  </a:lnTo>
                  <a:lnTo>
                    <a:pt x="813727" y="17526"/>
                  </a:lnTo>
                  <a:close/>
                </a:path>
                <a:path w="1480185" h="285115">
                  <a:moveTo>
                    <a:pt x="814235" y="91694"/>
                  </a:moveTo>
                  <a:lnTo>
                    <a:pt x="812228" y="91694"/>
                  </a:lnTo>
                  <a:lnTo>
                    <a:pt x="811720" y="91186"/>
                  </a:lnTo>
                  <a:lnTo>
                    <a:pt x="811225" y="91186"/>
                  </a:lnTo>
                  <a:lnTo>
                    <a:pt x="811225" y="92697"/>
                  </a:lnTo>
                  <a:lnTo>
                    <a:pt x="813231" y="92697"/>
                  </a:lnTo>
                  <a:lnTo>
                    <a:pt x="814235" y="91694"/>
                  </a:lnTo>
                  <a:close/>
                </a:path>
                <a:path w="1480185" h="285115">
                  <a:moveTo>
                    <a:pt x="823252" y="21043"/>
                  </a:moveTo>
                  <a:lnTo>
                    <a:pt x="822744" y="21043"/>
                  </a:lnTo>
                  <a:lnTo>
                    <a:pt x="822744" y="20548"/>
                  </a:lnTo>
                  <a:lnTo>
                    <a:pt x="822248" y="20548"/>
                  </a:lnTo>
                  <a:lnTo>
                    <a:pt x="822248" y="19545"/>
                  </a:lnTo>
                  <a:lnTo>
                    <a:pt x="822744" y="19545"/>
                  </a:lnTo>
                  <a:lnTo>
                    <a:pt x="822744" y="17538"/>
                  </a:lnTo>
                  <a:lnTo>
                    <a:pt x="822248" y="17030"/>
                  </a:lnTo>
                  <a:lnTo>
                    <a:pt x="822248" y="16535"/>
                  </a:lnTo>
                  <a:lnTo>
                    <a:pt x="820737" y="16535"/>
                  </a:lnTo>
                  <a:lnTo>
                    <a:pt x="820242" y="16040"/>
                  </a:lnTo>
                  <a:lnTo>
                    <a:pt x="819238" y="16040"/>
                  </a:lnTo>
                  <a:lnTo>
                    <a:pt x="818730" y="15532"/>
                  </a:lnTo>
                  <a:lnTo>
                    <a:pt x="818730" y="15036"/>
                  </a:lnTo>
                  <a:lnTo>
                    <a:pt x="818235" y="15036"/>
                  </a:lnTo>
                  <a:lnTo>
                    <a:pt x="817740" y="14528"/>
                  </a:lnTo>
                  <a:lnTo>
                    <a:pt x="817232" y="14528"/>
                  </a:lnTo>
                  <a:lnTo>
                    <a:pt x="816229" y="15532"/>
                  </a:lnTo>
                  <a:lnTo>
                    <a:pt x="816229" y="16040"/>
                  </a:lnTo>
                  <a:lnTo>
                    <a:pt x="815733" y="16535"/>
                  </a:lnTo>
                  <a:lnTo>
                    <a:pt x="815733" y="17030"/>
                  </a:lnTo>
                  <a:lnTo>
                    <a:pt x="816724" y="17030"/>
                  </a:lnTo>
                  <a:lnTo>
                    <a:pt x="816724" y="17538"/>
                  </a:lnTo>
                  <a:lnTo>
                    <a:pt x="817232" y="17538"/>
                  </a:lnTo>
                  <a:lnTo>
                    <a:pt x="818730" y="19037"/>
                  </a:lnTo>
                  <a:lnTo>
                    <a:pt x="818730" y="19545"/>
                  </a:lnTo>
                  <a:lnTo>
                    <a:pt x="819238" y="19545"/>
                  </a:lnTo>
                  <a:lnTo>
                    <a:pt x="819238" y="20040"/>
                  </a:lnTo>
                  <a:lnTo>
                    <a:pt x="819734" y="20548"/>
                  </a:lnTo>
                  <a:lnTo>
                    <a:pt x="819734" y="21043"/>
                  </a:lnTo>
                  <a:lnTo>
                    <a:pt x="820242" y="21043"/>
                  </a:lnTo>
                  <a:lnTo>
                    <a:pt x="820242" y="21539"/>
                  </a:lnTo>
                  <a:lnTo>
                    <a:pt x="820737" y="21539"/>
                  </a:lnTo>
                  <a:lnTo>
                    <a:pt x="820737" y="22047"/>
                  </a:lnTo>
                  <a:lnTo>
                    <a:pt x="821245" y="22047"/>
                  </a:lnTo>
                  <a:lnTo>
                    <a:pt x="821245" y="23050"/>
                  </a:lnTo>
                  <a:lnTo>
                    <a:pt x="821740" y="23545"/>
                  </a:lnTo>
                  <a:lnTo>
                    <a:pt x="821740" y="24053"/>
                  </a:lnTo>
                  <a:lnTo>
                    <a:pt x="822248" y="23545"/>
                  </a:lnTo>
                  <a:lnTo>
                    <a:pt x="822248" y="22047"/>
                  </a:lnTo>
                  <a:lnTo>
                    <a:pt x="823252" y="22047"/>
                  </a:lnTo>
                  <a:lnTo>
                    <a:pt x="823252" y="21043"/>
                  </a:lnTo>
                  <a:close/>
                </a:path>
                <a:path w="1480185" h="285115">
                  <a:moveTo>
                    <a:pt x="855319" y="94703"/>
                  </a:moveTo>
                  <a:lnTo>
                    <a:pt x="854824" y="94703"/>
                  </a:lnTo>
                  <a:lnTo>
                    <a:pt x="854824" y="94195"/>
                  </a:lnTo>
                  <a:lnTo>
                    <a:pt x="854316" y="94195"/>
                  </a:lnTo>
                  <a:lnTo>
                    <a:pt x="854316" y="93814"/>
                  </a:lnTo>
                  <a:lnTo>
                    <a:pt x="853821" y="93814"/>
                  </a:lnTo>
                  <a:lnTo>
                    <a:pt x="853821" y="93306"/>
                  </a:lnTo>
                  <a:lnTo>
                    <a:pt x="853313" y="93306"/>
                  </a:lnTo>
                  <a:lnTo>
                    <a:pt x="853313" y="92290"/>
                  </a:lnTo>
                  <a:lnTo>
                    <a:pt x="852817" y="92290"/>
                  </a:lnTo>
                  <a:lnTo>
                    <a:pt x="852817" y="91274"/>
                  </a:lnTo>
                  <a:lnTo>
                    <a:pt x="852817" y="90766"/>
                  </a:lnTo>
                  <a:lnTo>
                    <a:pt x="852309" y="90766"/>
                  </a:lnTo>
                  <a:lnTo>
                    <a:pt x="851814" y="91274"/>
                  </a:lnTo>
                  <a:lnTo>
                    <a:pt x="848804" y="91274"/>
                  </a:lnTo>
                  <a:lnTo>
                    <a:pt x="848296" y="90766"/>
                  </a:lnTo>
                  <a:lnTo>
                    <a:pt x="846797" y="90766"/>
                  </a:lnTo>
                  <a:lnTo>
                    <a:pt x="846797" y="90258"/>
                  </a:lnTo>
                  <a:lnTo>
                    <a:pt x="846302" y="90258"/>
                  </a:lnTo>
                  <a:lnTo>
                    <a:pt x="846302" y="89750"/>
                  </a:lnTo>
                  <a:lnTo>
                    <a:pt x="845794" y="89750"/>
                  </a:lnTo>
                  <a:lnTo>
                    <a:pt x="845299" y="89242"/>
                  </a:lnTo>
                  <a:lnTo>
                    <a:pt x="845299" y="88734"/>
                  </a:lnTo>
                  <a:lnTo>
                    <a:pt x="844791" y="88734"/>
                  </a:lnTo>
                  <a:lnTo>
                    <a:pt x="844791" y="85178"/>
                  </a:lnTo>
                  <a:lnTo>
                    <a:pt x="845299" y="84797"/>
                  </a:lnTo>
                  <a:lnTo>
                    <a:pt x="845299" y="83781"/>
                  </a:lnTo>
                  <a:lnTo>
                    <a:pt x="845794" y="83781"/>
                  </a:lnTo>
                  <a:lnTo>
                    <a:pt x="845794" y="82257"/>
                  </a:lnTo>
                  <a:lnTo>
                    <a:pt x="846302" y="82257"/>
                  </a:lnTo>
                  <a:lnTo>
                    <a:pt x="846302" y="79717"/>
                  </a:lnTo>
                  <a:lnTo>
                    <a:pt x="845794" y="79717"/>
                  </a:lnTo>
                  <a:lnTo>
                    <a:pt x="845794" y="78701"/>
                  </a:lnTo>
                  <a:lnTo>
                    <a:pt x="845299" y="78193"/>
                  </a:lnTo>
                  <a:lnTo>
                    <a:pt x="844296" y="78193"/>
                  </a:lnTo>
                  <a:lnTo>
                    <a:pt x="844296" y="77685"/>
                  </a:lnTo>
                  <a:lnTo>
                    <a:pt x="843788" y="77685"/>
                  </a:lnTo>
                  <a:lnTo>
                    <a:pt x="843788" y="79209"/>
                  </a:lnTo>
                  <a:lnTo>
                    <a:pt x="843292" y="79209"/>
                  </a:lnTo>
                  <a:lnTo>
                    <a:pt x="843292" y="79717"/>
                  </a:lnTo>
                  <a:lnTo>
                    <a:pt x="842289" y="79717"/>
                  </a:lnTo>
                  <a:lnTo>
                    <a:pt x="842289" y="77685"/>
                  </a:lnTo>
                  <a:lnTo>
                    <a:pt x="842797" y="77685"/>
                  </a:lnTo>
                  <a:lnTo>
                    <a:pt x="842797" y="75272"/>
                  </a:lnTo>
                  <a:lnTo>
                    <a:pt x="842289" y="74764"/>
                  </a:lnTo>
                  <a:lnTo>
                    <a:pt x="841794" y="74764"/>
                  </a:lnTo>
                  <a:lnTo>
                    <a:pt x="841794" y="73240"/>
                  </a:lnTo>
                  <a:lnTo>
                    <a:pt x="842289" y="73240"/>
                  </a:lnTo>
                  <a:lnTo>
                    <a:pt x="842289" y="70192"/>
                  </a:lnTo>
                  <a:lnTo>
                    <a:pt x="841794" y="69684"/>
                  </a:lnTo>
                  <a:lnTo>
                    <a:pt x="841794" y="68668"/>
                  </a:lnTo>
                  <a:lnTo>
                    <a:pt x="841794" y="66255"/>
                  </a:lnTo>
                  <a:lnTo>
                    <a:pt x="842289" y="65747"/>
                  </a:lnTo>
                  <a:lnTo>
                    <a:pt x="842797" y="65747"/>
                  </a:lnTo>
                  <a:lnTo>
                    <a:pt x="842797" y="65239"/>
                  </a:lnTo>
                  <a:lnTo>
                    <a:pt x="843292" y="65239"/>
                  </a:lnTo>
                  <a:lnTo>
                    <a:pt x="843292" y="64731"/>
                  </a:lnTo>
                  <a:lnTo>
                    <a:pt x="842797" y="64731"/>
                  </a:lnTo>
                  <a:lnTo>
                    <a:pt x="842797" y="64223"/>
                  </a:lnTo>
                  <a:lnTo>
                    <a:pt x="841794" y="64223"/>
                  </a:lnTo>
                  <a:lnTo>
                    <a:pt x="841794" y="63715"/>
                  </a:lnTo>
                  <a:lnTo>
                    <a:pt x="841286" y="63715"/>
                  </a:lnTo>
                  <a:lnTo>
                    <a:pt x="841286" y="63207"/>
                  </a:lnTo>
                  <a:lnTo>
                    <a:pt x="840790" y="62699"/>
                  </a:lnTo>
                  <a:lnTo>
                    <a:pt x="840790" y="60667"/>
                  </a:lnTo>
                  <a:lnTo>
                    <a:pt x="840282" y="60667"/>
                  </a:lnTo>
                  <a:lnTo>
                    <a:pt x="840282" y="59651"/>
                  </a:lnTo>
                  <a:lnTo>
                    <a:pt x="839787" y="59651"/>
                  </a:lnTo>
                  <a:lnTo>
                    <a:pt x="839787" y="58127"/>
                  </a:lnTo>
                  <a:lnTo>
                    <a:pt x="840282" y="58127"/>
                  </a:lnTo>
                  <a:lnTo>
                    <a:pt x="840282" y="55206"/>
                  </a:lnTo>
                  <a:lnTo>
                    <a:pt x="840790" y="55206"/>
                  </a:lnTo>
                  <a:lnTo>
                    <a:pt x="840790" y="51650"/>
                  </a:lnTo>
                  <a:lnTo>
                    <a:pt x="841286" y="51650"/>
                  </a:lnTo>
                  <a:lnTo>
                    <a:pt x="841286" y="51142"/>
                  </a:lnTo>
                  <a:lnTo>
                    <a:pt x="840790" y="51142"/>
                  </a:lnTo>
                  <a:lnTo>
                    <a:pt x="840790" y="50126"/>
                  </a:lnTo>
                  <a:lnTo>
                    <a:pt x="840282" y="50126"/>
                  </a:lnTo>
                  <a:lnTo>
                    <a:pt x="840282" y="49110"/>
                  </a:lnTo>
                  <a:lnTo>
                    <a:pt x="839787" y="49110"/>
                  </a:lnTo>
                  <a:lnTo>
                    <a:pt x="839787" y="46697"/>
                  </a:lnTo>
                  <a:lnTo>
                    <a:pt x="840282" y="46697"/>
                  </a:lnTo>
                  <a:lnTo>
                    <a:pt x="840282" y="45681"/>
                  </a:lnTo>
                  <a:lnTo>
                    <a:pt x="839787" y="45681"/>
                  </a:lnTo>
                  <a:lnTo>
                    <a:pt x="839787" y="44665"/>
                  </a:lnTo>
                  <a:lnTo>
                    <a:pt x="839279" y="44665"/>
                  </a:lnTo>
                  <a:lnTo>
                    <a:pt x="839279" y="44157"/>
                  </a:lnTo>
                  <a:lnTo>
                    <a:pt x="837780" y="44157"/>
                  </a:lnTo>
                  <a:lnTo>
                    <a:pt x="837780" y="43649"/>
                  </a:lnTo>
                  <a:lnTo>
                    <a:pt x="838276" y="43141"/>
                  </a:lnTo>
                  <a:lnTo>
                    <a:pt x="838276" y="42633"/>
                  </a:lnTo>
                  <a:lnTo>
                    <a:pt x="837780" y="42633"/>
                  </a:lnTo>
                  <a:lnTo>
                    <a:pt x="837780" y="41617"/>
                  </a:lnTo>
                  <a:lnTo>
                    <a:pt x="837285" y="41617"/>
                  </a:lnTo>
                  <a:lnTo>
                    <a:pt x="837285" y="39585"/>
                  </a:lnTo>
                  <a:lnTo>
                    <a:pt x="836777" y="39585"/>
                  </a:lnTo>
                  <a:lnTo>
                    <a:pt x="836777" y="39204"/>
                  </a:lnTo>
                  <a:lnTo>
                    <a:pt x="836282" y="39204"/>
                  </a:lnTo>
                  <a:lnTo>
                    <a:pt x="836282" y="38696"/>
                  </a:lnTo>
                  <a:lnTo>
                    <a:pt x="834771" y="38696"/>
                  </a:lnTo>
                  <a:lnTo>
                    <a:pt x="834771" y="37680"/>
                  </a:lnTo>
                  <a:lnTo>
                    <a:pt x="834275" y="37680"/>
                  </a:lnTo>
                  <a:lnTo>
                    <a:pt x="834275" y="36664"/>
                  </a:lnTo>
                  <a:lnTo>
                    <a:pt x="835279" y="36664"/>
                  </a:lnTo>
                  <a:lnTo>
                    <a:pt x="835279" y="35140"/>
                  </a:lnTo>
                  <a:lnTo>
                    <a:pt x="834771" y="35140"/>
                  </a:lnTo>
                  <a:lnTo>
                    <a:pt x="834771" y="34632"/>
                  </a:lnTo>
                  <a:lnTo>
                    <a:pt x="834275" y="34632"/>
                  </a:lnTo>
                  <a:lnTo>
                    <a:pt x="834275" y="34124"/>
                  </a:lnTo>
                  <a:lnTo>
                    <a:pt x="834771" y="34124"/>
                  </a:lnTo>
                  <a:lnTo>
                    <a:pt x="834771" y="33616"/>
                  </a:lnTo>
                  <a:lnTo>
                    <a:pt x="832269" y="33616"/>
                  </a:lnTo>
                  <a:lnTo>
                    <a:pt x="831773" y="34124"/>
                  </a:lnTo>
                  <a:lnTo>
                    <a:pt x="830770" y="34124"/>
                  </a:lnTo>
                  <a:lnTo>
                    <a:pt x="830262" y="33616"/>
                  </a:lnTo>
                  <a:lnTo>
                    <a:pt x="829259" y="33616"/>
                  </a:lnTo>
                  <a:lnTo>
                    <a:pt x="828763" y="33108"/>
                  </a:lnTo>
                  <a:lnTo>
                    <a:pt x="828255" y="33108"/>
                  </a:lnTo>
                  <a:lnTo>
                    <a:pt x="827760" y="32600"/>
                  </a:lnTo>
                  <a:lnTo>
                    <a:pt x="827265" y="32600"/>
                  </a:lnTo>
                  <a:lnTo>
                    <a:pt x="827265" y="32092"/>
                  </a:lnTo>
                  <a:lnTo>
                    <a:pt x="826757" y="32092"/>
                  </a:lnTo>
                  <a:lnTo>
                    <a:pt x="826757" y="31584"/>
                  </a:lnTo>
                  <a:lnTo>
                    <a:pt x="826249" y="31584"/>
                  </a:lnTo>
                  <a:lnTo>
                    <a:pt x="826249" y="30568"/>
                  </a:lnTo>
                  <a:lnTo>
                    <a:pt x="825754" y="30568"/>
                  </a:lnTo>
                  <a:lnTo>
                    <a:pt x="825754" y="29679"/>
                  </a:lnTo>
                  <a:lnTo>
                    <a:pt x="825258" y="29679"/>
                  </a:lnTo>
                  <a:lnTo>
                    <a:pt x="824750" y="29171"/>
                  </a:lnTo>
                  <a:lnTo>
                    <a:pt x="823747" y="29171"/>
                  </a:lnTo>
                  <a:lnTo>
                    <a:pt x="823747" y="28663"/>
                  </a:lnTo>
                  <a:lnTo>
                    <a:pt x="823252" y="28663"/>
                  </a:lnTo>
                  <a:lnTo>
                    <a:pt x="822744" y="28155"/>
                  </a:lnTo>
                  <a:lnTo>
                    <a:pt x="822248" y="28155"/>
                  </a:lnTo>
                  <a:lnTo>
                    <a:pt x="822248" y="28663"/>
                  </a:lnTo>
                  <a:lnTo>
                    <a:pt x="822744" y="29171"/>
                  </a:lnTo>
                  <a:lnTo>
                    <a:pt x="822744" y="31076"/>
                  </a:lnTo>
                  <a:lnTo>
                    <a:pt x="823252" y="31076"/>
                  </a:lnTo>
                  <a:lnTo>
                    <a:pt x="823252" y="31584"/>
                  </a:lnTo>
                  <a:lnTo>
                    <a:pt x="823747" y="32092"/>
                  </a:lnTo>
                  <a:lnTo>
                    <a:pt x="823747" y="32600"/>
                  </a:lnTo>
                  <a:lnTo>
                    <a:pt x="824255" y="32600"/>
                  </a:lnTo>
                  <a:lnTo>
                    <a:pt x="824255" y="33108"/>
                  </a:lnTo>
                  <a:lnTo>
                    <a:pt x="825754" y="34632"/>
                  </a:lnTo>
                  <a:lnTo>
                    <a:pt x="826249" y="34632"/>
                  </a:lnTo>
                  <a:lnTo>
                    <a:pt x="826249" y="35140"/>
                  </a:lnTo>
                  <a:lnTo>
                    <a:pt x="826757" y="35140"/>
                  </a:lnTo>
                  <a:lnTo>
                    <a:pt x="826757" y="35648"/>
                  </a:lnTo>
                  <a:lnTo>
                    <a:pt x="827265" y="35648"/>
                  </a:lnTo>
                  <a:lnTo>
                    <a:pt x="827265" y="36156"/>
                  </a:lnTo>
                  <a:lnTo>
                    <a:pt x="827760" y="36664"/>
                  </a:lnTo>
                  <a:lnTo>
                    <a:pt x="827760" y="37172"/>
                  </a:lnTo>
                  <a:lnTo>
                    <a:pt x="828255" y="37172"/>
                  </a:lnTo>
                  <a:lnTo>
                    <a:pt x="828255" y="37680"/>
                  </a:lnTo>
                  <a:lnTo>
                    <a:pt x="828763" y="37680"/>
                  </a:lnTo>
                  <a:lnTo>
                    <a:pt x="828763" y="38188"/>
                  </a:lnTo>
                  <a:lnTo>
                    <a:pt x="829259" y="38188"/>
                  </a:lnTo>
                  <a:lnTo>
                    <a:pt x="830262" y="39204"/>
                  </a:lnTo>
                  <a:lnTo>
                    <a:pt x="830770" y="39204"/>
                  </a:lnTo>
                  <a:lnTo>
                    <a:pt x="830770" y="45681"/>
                  </a:lnTo>
                  <a:lnTo>
                    <a:pt x="830262" y="45681"/>
                  </a:lnTo>
                  <a:lnTo>
                    <a:pt x="830262" y="46189"/>
                  </a:lnTo>
                  <a:lnTo>
                    <a:pt x="829767" y="46189"/>
                  </a:lnTo>
                  <a:lnTo>
                    <a:pt x="829259" y="46697"/>
                  </a:lnTo>
                  <a:lnTo>
                    <a:pt x="828255" y="46697"/>
                  </a:lnTo>
                  <a:lnTo>
                    <a:pt x="827760" y="47205"/>
                  </a:lnTo>
                  <a:lnTo>
                    <a:pt x="827265" y="47205"/>
                  </a:lnTo>
                  <a:lnTo>
                    <a:pt x="827265" y="47713"/>
                  </a:lnTo>
                  <a:lnTo>
                    <a:pt x="826757" y="47713"/>
                  </a:lnTo>
                  <a:lnTo>
                    <a:pt x="826249" y="48221"/>
                  </a:lnTo>
                  <a:lnTo>
                    <a:pt x="825754" y="48221"/>
                  </a:lnTo>
                  <a:lnTo>
                    <a:pt x="825754" y="48602"/>
                  </a:lnTo>
                  <a:lnTo>
                    <a:pt x="824750" y="48602"/>
                  </a:lnTo>
                  <a:lnTo>
                    <a:pt x="824750" y="49110"/>
                  </a:lnTo>
                  <a:lnTo>
                    <a:pt x="824255" y="49618"/>
                  </a:lnTo>
                  <a:lnTo>
                    <a:pt x="823747" y="49618"/>
                  </a:lnTo>
                  <a:lnTo>
                    <a:pt x="823747" y="50126"/>
                  </a:lnTo>
                  <a:lnTo>
                    <a:pt x="822248" y="50126"/>
                  </a:lnTo>
                  <a:lnTo>
                    <a:pt x="822248" y="50634"/>
                  </a:lnTo>
                  <a:lnTo>
                    <a:pt x="821245" y="50634"/>
                  </a:lnTo>
                  <a:lnTo>
                    <a:pt x="820737" y="51142"/>
                  </a:lnTo>
                  <a:lnTo>
                    <a:pt x="819238" y="51142"/>
                  </a:lnTo>
                  <a:lnTo>
                    <a:pt x="818743" y="51650"/>
                  </a:lnTo>
                  <a:lnTo>
                    <a:pt x="818743" y="52158"/>
                  </a:lnTo>
                  <a:lnTo>
                    <a:pt x="818235" y="52158"/>
                  </a:lnTo>
                  <a:lnTo>
                    <a:pt x="817740" y="52666"/>
                  </a:lnTo>
                  <a:lnTo>
                    <a:pt x="815238" y="52666"/>
                  </a:lnTo>
                  <a:lnTo>
                    <a:pt x="815238" y="53174"/>
                  </a:lnTo>
                  <a:lnTo>
                    <a:pt x="810221" y="53174"/>
                  </a:lnTo>
                  <a:lnTo>
                    <a:pt x="810221" y="52666"/>
                  </a:lnTo>
                  <a:lnTo>
                    <a:pt x="809218" y="51650"/>
                  </a:lnTo>
                  <a:lnTo>
                    <a:pt x="809218" y="51142"/>
                  </a:lnTo>
                  <a:lnTo>
                    <a:pt x="808723" y="51142"/>
                  </a:lnTo>
                  <a:lnTo>
                    <a:pt x="808723" y="50634"/>
                  </a:lnTo>
                  <a:lnTo>
                    <a:pt x="808215" y="50634"/>
                  </a:lnTo>
                  <a:lnTo>
                    <a:pt x="808215" y="50126"/>
                  </a:lnTo>
                  <a:lnTo>
                    <a:pt x="807720" y="50126"/>
                  </a:lnTo>
                  <a:lnTo>
                    <a:pt x="807720" y="49618"/>
                  </a:lnTo>
                  <a:lnTo>
                    <a:pt x="806716" y="49618"/>
                  </a:lnTo>
                  <a:lnTo>
                    <a:pt x="806716" y="49110"/>
                  </a:lnTo>
                  <a:lnTo>
                    <a:pt x="805713" y="49110"/>
                  </a:lnTo>
                  <a:lnTo>
                    <a:pt x="804710" y="48602"/>
                  </a:lnTo>
                  <a:lnTo>
                    <a:pt x="804214" y="48602"/>
                  </a:lnTo>
                  <a:lnTo>
                    <a:pt x="803706" y="48221"/>
                  </a:lnTo>
                  <a:lnTo>
                    <a:pt x="803211" y="48221"/>
                  </a:lnTo>
                  <a:lnTo>
                    <a:pt x="802703" y="47713"/>
                  </a:lnTo>
                  <a:lnTo>
                    <a:pt x="802208" y="47713"/>
                  </a:lnTo>
                  <a:lnTo>
                    <a:pt x="801700" y="47205"/>
                  </a:lnTo>
                  <a:lnTo>
                    <a:pt x="800696" y="47205"/>
                  </a:lnTo>
                  <a:lnTo>
                    <a:pt x="800696" y="46697"/>
                  </a:lnTo>
                  <a:lnTo>
                    <a:pt x="798195" y="46697"/>
                  </a:lnTo>
                  <a:lnTo>
                    <a:pt x="797699" y="47205"/>
                  </a:lnTo>
                  <a:lnTo>
                    <a:pt x="796696" y="47205"/>
                  </a:lnTo>
                  <a:lnTo>
                    <a:pt x="796696" y="47713"/>
                  </a:lnTo>
                  <a:lnTo>
                    <a:pt x="796188" y="47713"/>
                  </a:lnTo>
                  <a:lnTo>
                    <a:pt x="795693" y="48221"/>
                  </a:lnTo>
                  <a:lnTo>
                    <a:pt x="795693" y="48602"/>
                  </a:lnTo>
                  <a:lnTo>
                    <a:pt x="795197" y="48602"/>
                  </a:lnTo>
                  <a:lnTo>
                    <a:pt x="795197" y="49110"/>
                  </a:lnTo>
                  <a:lnTo>
                    <a:pt x="794689" y="49110"/>
                  </a:lnTo>
                  <a:lnTo>
                    <a:pt x="794689" y="50126"/>
                  </a:lnTo>
                  <a:lnTo>
                    <a:pt x="794181" y="50126"/>
                  </a:lnTo>
                  <a:lnTo>
                    <a:pt x="794181" y="53174"/>
                  </a:lnTo>
                  <a:lnTo>
                    <a:pt x="785672" y="53174"/>
                  </a:lnTo>
                  <a:lnTo>
                    <a:pt x="784669" y="53682"/>
                  </a:lnTo>
                  <a:lnTo>
                    <a:pt x="782167" y="53682"/>
                  </a:lnTo>
                  <a:lnTo>
                    <a:pt x="781659" y="53174"/>
                  </a:lnTo>
                  <a:lnTo>
                    <a:pt x="780656" y="53174"/>
                  </a:lnTo>
                  <a:lnTo>
                    <a:pt x="780656" y="52666"/>
                  </a:lnTo>
                  <a:lnTo>
                    <a:pt x="780161" y="52158"/>
                  </a:lnTo>
                  <a:lnTo>
                    <a:pt x="780161" y="51650"/>
                  </a:lnTo>
                  <a:lnTo>
                    <a:pt x="779653" y="51650"/>
                  </a:lnTo>
                  <a:lnTo>
                    <a:pt x="779653" y="50126"/>
                  </a:lnTo>
                  <a:lnTo>
                    <a:pt x="775144" y="50126"/>
                  </a:lnTo>
                  <a:lnTo>
                    <a:pt x="775652" y="50634"/>
                  </a:lnTo>
                  <a:lnTo>
                    <a:pt x="776655" y="50634"/>
                  </a:lnTo>
                  <a:lnTo>
                    <a:pt x="776655" y="51142"/>
                  </a:lnTo>
                  <a:lnTo>
                    <a:pt x="777151" y="51142"/>
                  </a:lnTo>
                  <a:lnTo>
                    <a:pt x="777659" y="51650"/>
                  </a:lnTo>
                  <a:lnTo>
                    <a:pt x="778154" y="51650"/>
                  </a:lnTo>
                  <a:lnTo>
                    <a:pt x="778154" y="52158"/>
                  </a:lnTo>
                  <a:lnTo>
                    <a:pt x="778649" y="52666"/>
                  </a:lnTo>
                  <a:lnTo>
                    <a:pt x="779157" y="52666"/>
                  </a:lnTo>
                  <a:lnTo>
                    <a:pt x="779157" y="53174"/>
                  </a:lnTo>
                  <a:lnTo>
                    <a:pt x="779653" y="53682"/>
                  </a:lnTo>
                  <a:lnTo>
                    <a:pt x="780161" y="53682"/>
                  </a:lnTo>
                  <a:lnTo>
                    <a:pt x="780161" y="54190"/>
                  </a:lnTo>
                  <a:lnTo>
                    <a:pt x="781164" y="55206"/>
                  </a:lnTo>
                  <a:lnTo>
                    <a:pt x="781164" y="55714"/>
                  </a:lnTo>
                  <a:lnTo>
                    <a:pt x="781659" y="55714"/>
                  </a:lnTo>
                  <a:lnTo>
                    <a:pt x="781659" y="56222"/>
                  </a:lnTo>
                  <a:lnTo>
                    <a:pt x="782167" y="56222"/>
                  </a:lnTo>
                  <a:lnTo>
                    <a:pt x="782662" y="56730"/>
                  </a:lnTo>
                  <a:lnTo>
                    <a:pt x="782662" y="57619"/>
                  </a:lnTo>
                  <a:lnTo>
                    <a:pt x="783170" y="57619"/>
                  </a:lnTo>
                  <a:lnTo>
                    <a:pt x="783170" y="58127"/>
                  </a:lnTo>
                  <a:lnTo>
                    <a:pt x="783666" y="58635"/>
                  </a:lnTo>
                  <a:lnTo>
                    <a:pt x="783666" y="63715"/>
                  </a:lnTo>
                  <a:lnTo>
                    <a:pt x="784161" y="64223"/>
                  </a:lnTo>
                  <a:lnTo>
                    <a:pt x="784161" y="66255"/>
                  </a:lnTo>
                  <a:lnTo>
                    <a:pt x="784669" y="66255"/>
                  </a:lnTo>
                  <a:lnTo>
                    <a:pt x="784669" y="69176"/>
                  </a:lnTo>
                  <a:lnTo>
                    <a:pt x="785164" y="69176"/>
                  </a:lnTo>
                  <a:lnTo>
                    <a:pt x="785164" y="69684"/>
                  </a:lnTo>
                  <a:lnTo>
                    <a:pt x="785672" y="69684"/>
                  </a:lnTo>
                  <a:lnTo>
                    <a:pt x="785672" y="70192"/>
                  </a:lnTo>
                  <a:lnTo>
                    <a:pt x="786168" y="70192"/>
                  </a:lnTo>
                  <a:lnTo>
                    <a:pt x="786168" y="71208"/>
                  </a:lnTo>
                  <a:lnTo>
                    <a:pt x="786676" y="71208"/>
                  </a:lnTo>
                  <a:lnTo>
                    <a:pt x="786676" y="71716"/>
                  </a:lnTo>
                  <a:lnTo>
                    <a:pt x="787171" y="71716"/>
                  </a:lnTo>
                  <a:lnTo>
                    <a:pt x="787171" y="72224"/>
                  </a:lnTo>
                  <a:lnTo>
                    <a:pt x="787679" y="72224"/>
                  </a:lnTo>
                  <a:lnTo>
                    <a:pt x="787679" y="72732"/>
                  </a:lnTo>
                  <a:lnTo>
                    <a:pt x="788174" y="72732"/>
                  </a:lnTo>
                  <a:lnTo>
                    <a:pt x="788174" y="75272"/>
                  </a:lnTo>
                  <a:lnTo>
                    <a:pt x="787679" y="75272"/>
                  </a:lnTo>
                  <a:lnTo>
                    <a:pt x="787679" y="76161"/>
                  </a:lnTo>
                  <a:lnTo>
                    <a:pt x="787171" y="76161"/>
                  </a:lnTo>
                  <a:lnTo>
                    <a:pt x="787171" y="76669"/>
                  </a:lnTo>
                  <a:lnTo>
                    <a:pt x="786676" y="76669"/>
                  </a:lnTo>
                  <a:lnTo>
                    <a:pt x="786676" y="78701"/>
                  </a:lnTo>
                  <a:lnTo>
                    <a:pt x="787171" y="79209"/>
                  </a:lnTo>
                  <a:lnTo>
                    <a:pt x="787171" y="81749"/>
                  </a:lnTo>
                  <a:lnTo>
                    <a:pt x="788174" y="81749"/>
                  </a:lnTo>
                  <a:lnTo>
                    <a:pt x="788670" y="82257"/>
                  </a:lnTo>
                  <a:lnTo>
                    <a:pt x="788670" y="83273"/>
                  </a:lnTo>
                  <a:lnTo>
                    <a:pt x="789178" y="83781"/>
                  </a:lnTo>
                  <a:lnTo>
                    <a:pt x="789178" y="85178"/>
                  </a:lnTo>
                  <a:lnTo>
                    <a:pt x="790181" y="85178"/>
                  </a:lnTo>
                  <a:lnTo>
                    <a:pt x="790676" y="84797"/>
                  </a:lnTo>
                  <a:lnTo>
                    <a:pt x="792683" y="84797"/>
                  </a:lnTo>
                  <a:lnTo>
                    <a:pt x="792683" y="84289"/>
                  </a:lnTo>
                  <a:lnTo>
                    <a:pt x="793686" y="84289"/>
                  </a:lnTo>
                  <a:lnTo>
                    <a:pt x="793686" y="83781"/>
                  </a:lnTo>
                  <a:lnTo>
                    <a:pt x="796696" y="83781"/>
                  </a:lnTo>
                  <a:lnTo>
                    <a:pt x="796696" y="84289"/>
                  </a:lnTo>
                  <a:lnTo>
                    <a:pt x="797699" y="84289"/>
                  </a:lnTo>
                  <a:lnTo>
                    <a:pt x="797699" y="84797"/>
                  </a:lnTo>
                  <a:lnTo>
                    <a:pt x="798690" y="84797"/>
                  </a:lnTo>
                  <a:lnTo>
                    <a:pt x="798690" y="85178"/>
                  </a:lnTo>
                  <a:lnTo>
                    <a:pt x="799706" y="85178"/>
                  </a:lnTo>
                  <a:lnTo>
                    <a:pt x="799706" y="85686"/>
                  </a:lnTo>
                  <a:lnTo>
                    <a:pt x="800696" y="85686"/>
                  </a:lnTo>
                  <a:lnTo>
                    <a:pt x="800696" y="86194"/>
                  </a:lnTo>
                  <a:lnTo>
                    <a:pt x="801204" y="86194"/>
                  </a:lnTo>
                  <a:lnTo>
                    <a:pt x="801700" y="86702"/>
                  </a:lnTo>
                  <a:lnTo>
                    <a:pt x="802208" y="86702"/>
                  </a:lnTo>
                  <a:lnTo>
                    <a:pt x="802208" y="87210"/>
                  </a:lnTo>
                  <a:lnTo>
                    <a:pt x="802703" y="87210"/>
                  </a:lnTo>
                  <a:lnTo>
                    <a:pt x="802703" y="87718"/>
                  </a:lnTo>
                  <a:lnTo>
                    <a:pt x="803706" y="88734"/>
                  </a:lnTo>
                  <a:lnTo>
                    <a:pt x="803706" y="89242"/>
                  </a:lnTo>
                  <a:lnTo>
                    <a:pt x="804214" y="89242"/>
                  </a:lnTo>
                  <a:lnTo>
                    <a:pt x="804214" y="89750"/>
                  </a:lnTo>
                  <a:lnTo>
                    <a:pt x="804710" y="89750"/>
                  </a:lnTo>
                  <a:lnTo>
                    <a:pt x="804710" y="90258"/>
                  </a:lnTo>
                  <a:lnTo>
                    <a:pt x="805218" y="90258"/>
                  </a:lnTo>
                  <a:lnTo>
                    <a:pt x="805218" y="90766"/>
                  </a:lnTo>
                  <a:lnTo>
                    <a:pt x="805713" y="91274"/>
                  </a:lnTo>
                  <a:lnTo>
                    <a:pt x="805713" y="91782"/>
                  </a:lnTo>
                  <a:lnTo>
                    <a:pt x="806208" y="91782"/>
                  </a:lnTo>
                  <a:lnTo>
                    <a:pt x="806208" y="92290"/>
                  </a:lnTo>
                  <a:lnTo>
                    <a:pt x="806716" y="92290"/>
                  </a:lnTo>
                  <a:lnTo>
                    <a:pt x="806716" y="91782"/>
                  </a:lnTo>
                  <a:lnTo>
                    <a:pt x="808215" y="91782"/>
                  </a:lnTo>
                  <a:lnTo>
                    <a:pt x="808215" y="91274"/>
                  </a:lnTo>
                  <a:lnTo>
                    <a:pt x="808723" y="91274"/>
                  </a:lnTo>
                  <a:lnTo>
                    <a:pt x="808723" y="90258"/>
                  </a:lnTo>
                  <a:lnTo>
                    <a:pt x="810221" y="90258"/>
                  </a:lnTo>
                  <a:lnTo>
                    <a:pt x="809726" y="89750"/>
                  </a:lnTo>
                  <a:lnTo>
                    <a:pt x="809726" y="89242"/>
                  </a:lnTo>
                  <a:lnTo>
                    <a:pt x="809218" y="88734"/>
                  </a:lnTo>
                  <a:lnTo>
                    <a:pt x="809218" y="87718"/>
                  </a:lnTo>
                  <a:lnTo>
                    <a:pt x="808723" y="87210"/>
                  </a:lnTo>
                  <a:lnTo>
                    <a:pt x="808723" y="86702"/>
                  </a:lnTo>
                  <a:lnTo>
                    <a:pt x="809218" y="86194"/>
                  </a:lnTo>
                  <a:lnTo>
                    <a:pt x="809218" y="85178"/>
                  </a:lnTo>
                  <a:lnTo>
                    <a:pt x="809726" y="84797"/>
                  </a:lnTo>
                  <a:lnTo>
                    <a:pt x="808215" y="84797"/>
                  </a:lnTo>
                  <a:lnTo>
                    <a:pt x="808215" y="85178"/>
                  </a:lnTo>
                  <a:lnTo>
                    <a:pt x="807720" y="85178"/>
                  </a:lnTo>
                  <a:lnTo>
                    <a:pt x="807720" y="84797"/>
                  </a:lnTo>
                  <a:lnTo>
                    <a:pt x="805713" y="84797"/>
                  </a:lnTo>
                  <a:lnTo>
                    <a:pt x="805713" y="84289"/>
                  </a:lnTo>
                  <a:lnTo>
                    <a:pt x="804710" y="84289"/>
                  </a:lnTo>
                  <a:lnTo>
                    <a:pt x="804710" y="83781"/>
                  </a:lnTo>
                  <a:lnTo>
                    <a:pt x="803706" y="82765"/>
                  </a:lnTo>
                  <a:lnTo>
                    <a:pt x="800201" y="82765"/>
                  </a:lnTo>
                  <a:lnTo>
                    <a:pt x="800201" y="82257"/>
                  </a:lnTo>
                  <a:lnTo>
                    <a:pt x="799198" y="82257"/>
                  </a:lnTo>
                  <a:lnTo>
                    <a:pt x="799198" y="81749"/>
                  </a:lnTo>
                  <a:lnTo>
                    <a:pt x="798690" y="81241"/>
                  </a:lnTo>
                  <a:lnTo>
                    <a:pt x="798195" y="81241"/>
                  </a:lnTo>
                  <a:lnTo>
                    <a:pt x="798195" y="80733"/>
                  </a:lnTo>
                  <a:lnTo>
                    <a:pt x="797699" y="80225"/>
                  </a:lnTo>
                  <a:lnTo>
                    <a:pt x="797699" y="79209"/>
                  </a:lnTo>
                  <a:lnTo>
                    <a:pt x="797191" y="78193"/>
                  </a:lnTo>
                  <a:lnTo>
                    <a:pt x="797191" y="77685"/>
                  </a:lnTo>
                  <a:lnTo>
                    <a:pt x="796696" y="77177"/>
                  </a:lnTo>
                  <a:lnTo>
                    <a:pt x="796696" y="75272"/>
                  </a:lnTo>
                  <a:lnTo>
                    <a:pt x="797191" y="75272"/>
                  </a:lnTo>
                  <a:lnTo>
                    <a:pt x="797191" y="73240"/>
                  </a:lnTo>
                  <a:lnTo>
                    <a:pt x="797699" y="72732"/>
                  </a:lnTo>
                  <a:lnTo>
                    <a:pt x="797699" y="72224"/>
                  </a:lnTo>
                  <a:lnTo>
                    <a:pt x="798690" y="70700"/>
                  </a:lnTo>
                  <a:lnTo>
                    <a:pt x="799198" y="70192"/>
                  </a:lnTo>
                  <a:lnTo>
                    <a:pt x="799198" y="69684"/>
                  </a:lnTo>
                  <a:lnTo>
                    <a:pt x="800201" y="69684"/>
                  </a:lnTo>
                  <a:lnTo>
                    <a:pt x="800201" y="69176"/>
                  </a:lnTo>
                  <a:lnTo>
                    <a:pt x="800696" y="69176"/>
                  </a:lnTo>
                  <a:lnTo>
                    <a:pt x="803211" y="68668"/>
                  </a:lnTo>
                  <a:lnTo>
                    <a:pt x="806208" y="68668"/>
                  </a:lnTo>
                  <a:lnTo>
                    <a:pt x="806208" y="69176"/>
                  </a:lnTo>
                  <a:lnTo>
                    <a:pt x="806716" y="69176"/>
                  </a:lnTo>
                  <a:lnTo>
                    <a:pt x="808215" y="69684"/>
                  </a:lnTo>
                  <a:lnTo>
                    <a:pt x="809218" y="69684"/>
                  </a:lnTo>
                  <a:lnTo>
                    <a:pt x="810221" y="70192"/>
                  </a:lnTo>
                  <a:lnTo>
                    <a:pt x="810717" y="70192"/>
                  </a:lnTo>
                  <a:lnTo>
                    <a:pt x="810717" y="70700"/>
                  </a:lnTo>
                  <a:lnTo>
                    <a:pt x="811225" y="70700"/>
                  </a:lnTo>
                  <a:lnTo>
                    <a:pt x="811225" y="71208"/>
                  </a:lnTo>
                  <a:lnTo>
                    <a:pt x="811720" y="71208"/>
                  </a:lnTo>
                  <a:lnTo>
                    <a:pt x="812723" y="72224"/>
                  </a:lnTo>
                  <a:lnTo>
                    <a:pt x="812723" y="72732"/>
                  </a:lnTo>
                  <a:lnTo>
                    <a:pt x="813231" y="72732"/>
                  </a:lnTo>
                  <a:lnTo>
                    <a:pt x="813231" y="73240"/>
                  </a:lnTo>
                  <a:lnTo>
                    <a:pt x="813727" y="73748"/>
                  </a:lnTo>
                  <a:lnTo>
                    <a:pt x="813727" y="74764"/>
                  </a:lnTo>
                  <a:lnTo>
                    <a:pt x="814235" y="75272"/>
                  </a:lnTo>
                  <a:lnTo>
                    <a:pt x="814730" y="75272"/>
                  </a:lnTo>
                  <a:lnTo>
                    <a:pt x="814730" y="76161"/>
                  </a:lnTo>
                  <a:lnTo>
                    <a:pt x="815238" y="76161"/>
                  </a:lnTo>
                  <a:lnTo>
                    <a:pt x="815238" y="78193"/>
                  </a:lnTo>
                  <a:lnTo>
                    <a:pt x="815733" y="78193"/>
                  </a:lnTo>
                  <a:lnTo>
                    <a:pt x="815733" y="78701"/>
                  </a:lnTo>
                  <a:lnTo>
                    <a:pt x="815238" y="79209"/>
                  </a:lnTo>
                  <a:lnTo>
                    <a:pt x="815238" y="81241"/>
                  </a:lnTo>
                  <a:lnTo>
                    <a:pt x="814730" y="81241"/>
                  </a:lnTo>
                  <a:lnTo>
                    <a:pt x="814730" y="81749"/>
                  </a:lnTo>
                  <a:lnTo>
                    <a:pt x="813727" y="82765"/>
                  </a:lnTo>
                  <a:lnTo>
                    <a:pt x="813727" y="83273"/>
                  </a:lnTo>
                  <a:lnTo>
                    <a:pt x="814235" y="83273"/>
                  </a:lnTo>
                  <a:lnTo>
                    <a:pt x="816229" y="83781"/>
                  </a:lnTo>
                  <a:lnTo>
                    <a:pt x="816737" y="83781"/>
                  </a:lnTo>
                  <a:lnTo>
                    <a:pt x="818235" y="84797"/>
                  </a:lnTo>
                  <a:lnTo>
                    <a:pt x="818743" y="84797"/>
                  </a:lnTo>
                  <a:lnTo>
                    <a:pt x="820242" y="85686"/>
                  </a:lnTo>
                  <a:lnTo>
                    <a:pt x="820737" y="85686"/>
                  </a:lnTo>
                  <a:lnTo>
                    <a:pt x="822248" y="87210"/>
                  </a:lnTo>
                  <a:lnTo>
                    <a:pt x="822248" y="87718"/>
                  </a:lnTo>
                  <a:lnTo>
                    <a:pt x="822744" y="88226"/>
                  </a:lnTo>
                  <a:lnTo>
                    <a:pt x="822744" y="90258"/>
                  </a:lnTo>
                  <a:lnTo>
                    <a:pt x="822248" y="91274"/>
                  </a:lnTo>
                  <a:lnTo>
                    <a:pt x="822248" y="91782"/>
                  </a:lnTo>
                  <a:lnTo>
                    <a:pt x="822744" y="91782"/>
                  </a:lnTo>
                  <a:lnTo>
                    <a:pt x="822744" y="92290"/>
                  </a:lnTo>
                  <a:lnTo>
                    <a:pt x="824255" y="92290"/>
                  </a:lnTo>
                  <a:lnTo>
                    <a:pt x="824255" y="92798"/>
                  </a:lnTo>
                  <a:lnTo>
                    <a:pt x="824750" y="92798"/>
                  </a:lnTo>
                  <a:lnTo>
                    <a:pt x="824750" y="93306"/>
                  </a:lnTo>
                  <a:lnTo>
                    <a:pt x="826249" y="93306"/>
                  </a:lnTo>
                  <a:lnTo>
                    <a:pt x="826249" y="93814"/>
                  </a:lnTo>
                  <a:lnTo>
                    <a:pt x="827760" y="93814"/>
                  </a:lnTo>
                  <a:lnTo>
                    <a:pt x="828255" y="94195"/>
                  </a:lnTo>
                  <a:lnTo>
                    <a:pt x="829259" y="94195"/>
                  </a:lnTo>
                  <a:lnTo>
                    <a:pt x="829259" y="94703"/>
                  </a:lnTo>
                  <a:lnTo>
                    <a:pt x="829767" y="94703"/>
                  </a:lnTo>
                  <a:lnTo>
                    <a:pt x="830770" y="95719"/>
                  </a:lnTo>
                  <a:lnTo>
                    <a:pt x="830770" y="96227"/>
                  </a:lnTo>
                  <a:lnTo>
                    <a:pt x="831265" y="96227"/>
                  </a:lnTo>
                  <a:lnTo>
                    <a:pt x="831265" y="97243"/>
                  </a:lnTo>
                  <a:lnTo>
                    <a:pt x="832269" y="97243"/>
                  </a:lnTo>
                  <a:lnTo>
                    <a:pt x="832269" y="97751"/>
                  </a:lnTo>
                  <a:lnTo>
                    <a:pt x="832764" y="97751"/>
                  </a:lnTo>
                  <a:lnTo>
                    <a:pt x="833272" y="98259"/>
                  </a:lnTo>
                  <a:lnTo>
                    <a:pt x="833272" y="98767"/>
                  </a:lnTo>
                  <a:lnTo>
                    <a:pt x="833767" y="98767"/>
                  </a:lnTo>
                  <a:lnTo>
                    <a:pt x="833767" y="99783"/>
                  </a:lnTo>
                  <a:lnTo>
                    <a:pt x="834275" y="99783"/>
                  </a:lnTo>
                  <a:lnTo>
                    <a:pt x="834275" y="101307"/>
                  </a:lnTo>
                  <a:lnTo>
                    <a:pt x="834771" y="101307"/>
                  </a:lnTo>
                  <a:lnTo>
                    <a:pt x="834771" y="101815"/>
                  </a:lnTo>
                  <a:lnTo>
                    <a:pt x="835279" y="102323"/>
                  </a:lnTo>
                  <a:lnTo>
                    <a:pt x="835279" y="102831"/>
                  </a:lnTo>
                  <a:lnTo>
                    <a:pt x="836282" y="102831"/>
                  </a:lnTo>
                  <a:lnTo>
                    <a:pt x="836282" y="103212"/>
                  </a:lnTo>
                  <a:lnTo>
                    <a:pt x="836777" y="103212"/>
                  </a:lnTo>
                  <a:lnTo>
                    <a:pt x="836777" y="102831"/>
                  </a:lnTo>
                  <a:lnTo>
                    <a:pt x="838784" y="102831"/>
                  </a:lnTo>
                  <a:lnTo>
                    <a:pt x="838784" y="103212"/>
                  </a:lnTo>
                  <a:lnTo>
                    <a:pt x="841286" y="103212"/>
                  </a:lnTo>
                  <a:lnTo>
                    <a:pt x="841286" y="102831"/>
                  </a:lnTo>
                  <a:lnTo>
                    <a:pt x="843292" y="102831"/>
                  </a:lnTo>
                  <a:lnTo>
                    <a:pt x="843292" y="102323"/>
                  </a:lnTo>
                  <a:lnTo>
                    <a:pt x="844296" y="102323"/>
                  </a:lnTo>
                  <a:lnTo>
                    <a:pt x="844296" y="101815"/>
                  </a:lnTo>
                  <a:lnTo>
                    <a:pt x="844791" y="101815"/>
                  </a:lnTo>
                  <a:lnTo>
                    <a:pt x="844791" y="101307"/>
                  </a:lnTo>
                  <a:lnTo>
                    <a:pt x="845794" y="101307"/>
                  </a:lnTo>
                  <a:lnTo>
                    <a:pt x="845794" y="100799"/>
                  </a:lnTo>
                  <a:lnTo>
                    <a:pt x="846797" y="100799"/>
                  </a:lnTo>
                  <a:lnTo>
                    <a:pt x="846797" y="100291"/>
                  </a:lnTo>
                  <a:lnTo>
                    <a:pt x="847305" y="100291"/>
                  </a:lnTo>
                  <a:lnTo>
                    <a:pt x="847305" y="99783"/>
                  </a:lnTo>
                  <a:lnTo>
                    <a:pt x="847801" y="99783"/>
                  </a:lnTo>
                  <a:lnTo>
                    <a:pt x="847801" y="99275"/>
                  </a:lnTo>
                  <a:lnTo>
                    <a:pt x="848296" y="99275"/>
                  </a:lnTo>
                  <a:lnTo>
                    <a:pt x="848296" y="98767"/>
                  </a:lnTo>
                  <a:lnTo>
                    <a:pt x="849807" y="98767"/>
                  </a:lnTo>
                  <a:lnTo>
                    <a:pt x="849807" y="98259"/>
                  </a:lnTo>
                  <a:lnTo>
                    <a:pt x="850303" y="98259"/>
                  </a:lnTo>
                  <a:lnTo>
                    <a:pt x="850303" y="97751"/>
                  </a:lnTo>
                  <a:lnTo>
                    <a:pt x="850811" y="97751"/>
                  </a:lnTo>
                  <a:lnTo>
                    <a:pt x="850811" y="97243"/>
                  </a:lnTo>
                  <a:lnTo>
                    <a:pt x="851306" y="97243"/>
                  </a:lnTo>
                  <a:lnTo>
                    <a:pt x="851814" y="96735"/>
                  </a:lnTo>
                  <a:lnTo>
                    <a:pt x="852817" y="96735"/>
                  </a:lnTo>
                  <a:lnTo>
                    <a:pt x="852817" y="96227"/>
                  </a:lnTo>
                  <a:lnTo>
                    <a:pt x="853821" y="96227"/>
                  </a:lnTo>
                  <a:lnTo>
                    <a:pt x="853821" y="95719"/>
                  </a:lnTo>
                  <a:lnTo>
                    <a:pt x="854824" y="95719"/>
                  </a:lnTo>
                  <a:lnTo>
                    <a:pt x="854824" y="95211"/>
                  </a:lnTo>
                  <a:lnTo>
                    <a:pt x="855319" y="95211"/>
                  </a:lnTo>
                  <a:lnTo>
                    <a:pt x="855319" y="94703"/>
                  </a:lnTo>
                  <a:close/>
                </a:path>
                <a:path w="1480185" h="285115">
                  <a:moveTo>
                    <a:pt x="1066761" y="104724"/>
                  </a:moveTo>
                  <a:lnTo>
                    <a:pt x="1066253" y="105232"/>
                  </a:lnTo>
                  <a:lnTo>
                    <a:pt x="1066761" y="105232"/>
                  </a:lnTo>
                  <a:lnTo>
                    <a:pt x="1066761" y="104724"/>
                  </a:lnTo>
                  <a:close/>
                </a:path>
                <a:path w="1480185" h="285115">
                  <a:moveTo>
                    <a:pt x="1069263" y="23050"/>
                  </a:moveTo>
                  <a:lnTo>
                    <a:pt x="1067765" y="22542"/>
                  </a:lnTo>
                  <a:lnTo>
                    <a:pt x="1067765" y="23050"/>
                  </a:lnTo>
                  <a:lnTo>
                    <a:pt x="1068273" y="23545"/>
                  </a:lnTo>
                  <a:lnTo>
                    <a:pt x="1069263" y="23545"/>
                  </a:lnTo>
                  <a:lnTo>
                    <a:pt x="1069263" y="23050"/>
                  </a:lnTo>
                  <a:close/>
                </a:path>
                <a:path w="1480185" h="285115">
                  <a:moveTo>
                    <a:pt x="1070267" y="24053"/>
                  </a:moveTo>
                  <a:lnTo>
                    <a:pt x="1069771" y="23545"/>
                  </a:lnTo>
                  <a:lnTo>
                    <a:pt x="1069263" y="23545"/>
                  </a:lnTo>
                  <a:lnTo>
                    <a:pt x="1069771" y="24053"/>
                  </a:lnTo>
                  <a:lnTo>
                    <a:pt x="1070267" y="24053"/>
                  </a:lnTo>
                  <a:close/>
                </a:path>
                <a:path w="1480185" h="285115">
                  <a:moveTo>
                    <a:pt x="1070775" y="24053"/>
                  </a:moveTo>
                  <a:lnTo>
                    <a:pt x="1070267" y="24053"/>
                  </a:lnTo>
                  <a:lnTo>
                    <a:pt x="1070267" y="24549"/>
                  </a:lnTo>
                  <a:lnTo>
                    <a:pt x="1070775" y="24549"/>
                  </a:lnTo>
                  <a:lnTo>
                    <a:pt x="1070775" y="24053"/>
                  </a:lnTo>
                  <a:close/>
                </a:path>
                <a:path w="1480185" h="285115">
                  <a:moveTo>
                    <a:pt x="1072273" y="25552"/>
                  </a:moveTo>
                  <a:lnTo>
                    <a:pt x="1071270" y="24549"/>
                  </a:lnTo>
                  <a:lnTo>
                    <a:pt x="1070775" y="24549"/>
                  </a:lnTo>
                  <a:lnTo>
                    <a:pt x="1070775" y="25057"/>
                  </a:lnTo>
                  <a:lnTo>
                    <a:pt x="1071270" y="25057"/>
                  </a:lnTo>
                  <a:lnTo>
                    <a:pt x="1071270" y="25552"/>
                  </a:lnTo>
                  <a:lnTo>
                    <a:pt x="1071765" y="26047"/>
                  </a:lnTo>
                  <a:lnTo>
                    <a:pt x="1071765" y="28054"/>
                  </a:lnTo>
                  <a:lnTo>
                    <a:pt x="1072273" y="28054"/>
                  </a:lnTo>
                  <a:lnTo>
                    <a:pt x="1072273" y="25552"/>
                  </a:lnTo>
                  <a:close/>
                </a:path>
                <a:path w="1480185" h="285115">
                  <a:moveTo>
                    <a:pt x="1093825" y="164350"/>
                  </a:moveTo>
                  <a:lnTo>
                    <a:pt x="1093317" y="164350"/>
                  </a:lnTo>
                  <a:lnTo>
                    <a:pt x="1093317" y="163842"/>
                  </a:lnTo>
                  <a:lnTo>
                    <a:pt x="1092822" y="163842"/>
                  </a:lnTo>
                  <a:lnTo>
                    <a:pt x="1092314" y="164350"/>
                  </a:lnTo>
                  <a:lnTo>
                    <a:pt x="1092822" y="164350"/>
                  </a:lnTo>
                  <a:lnTo>
                    <a:pt x="1092822" y="164846"/>
                  </a:lnTo>
                  <a:lnTo>
                    <a:pt x="1093825" y="164846"/>
                  </a:lnTo>
                  <a:lnTo>
                    <a:pt x="1093825" y="164350"/>
                  </a:lnTo>
                  <a:close/>
                </a:path>
                <a:path w="1480185" h="285115">
                  <a:moveTo>
                    <a:pt x="1094320" y="244462"/>
                  </a:moveTo>
                  <a:lnTo>
                    <a:pt x="1093825" y="244462"/>
                  </a:lnTo>
                  <a:lnTo>
                    <a:pt x="1093317" y="245732"/>
                  </a:lnTo>
                  <a:lnTo>
                    <a:pt x="1092822" y="245732"/>
                  </a:lnTo>
                  <a:lnTo>
                    <a:pt x="1092822" y="248272"/>
                  </a:lnTo>
                  <a:lnTo>
                    <a:pt x="1094320" y="248272"/>
                  </a:lnTo>
                  <a:lnTo>
                    <a:pt x="1094320" y="247002"/>
                  </a:lnTo>
                  <a:lnTo>
                    <a:pt x="1093825" y="247002"/>
                  </a:lnTo>
                  <a:lnTo>
                    <a:pt x="1093825" y="245732"/>
                  </a:lnTo>
                  <a:lnTo>
                    <a:pt x="1094320" y="245732"/>
                  </a:lnTo>
                  <a:lnTo>
                    <a:pt x="1094320" y="244462"/>
                  </a:lnTo>
                  <a:close/>
                </a:path>
                <a:path w="1480185" h="285115">
                  <a:moveTo>
                    <a:pt x="1094816" y="243192"/>
                  </a:moveTo>
                  <a:lnTo>
                    <a:pt x="1094320" y="244462"/>
                  </a:lnTo>
                  <a:lnTo>
                    <a:pt x="1094816" y="244462"/>
                  </a:lnTo>
                  <a:lnTo>
                    <a:pt x="1094816" y="243192"/>
                  </a:lnTo>
                  <a:close/>
                </a:path>
                <a:path w="1480185" h="285115">
                  <a:moveTo>
                    <a:pt x="1095819" y="242570"/>
                  </a:moveTo>
                  <a:lnTo>
                    <a:pt x="1095324" y="243192"/>
                  </a:lnTo>
                  <a:lnTo>
                    <a:pt x="1095819" y="243192"/>
                  </a:lnTo>
                  <a:lnTo>
                    <a:pt x="1095819" y="242570"/>
                  </a:lnTo>
                  <a:close/>
                </a:path>
                <a:path w="1480185" h="285115">
                  <a:moveTo>
                    <a:pt x="1096327" y="241922"/>
                  </a:moveTo>
                  <a:lnTo>
                    <a:pt x="1095819" y="241922"/>
                  </a:lnTo>
                  <a:lnTo>
                    <a:pt x="1095819" y="242570"/>
                  </a:lnTo>
                  <a:lnTo>
                    <a:pt x="1096327" y="241922"/>
                  </a:lnTo>
                  <a:close/>
                </a:path>
                <a:path w="1480185" h="285115">
                  <a:moveTo>
                    <a:pt x="1099832" y="109740"/>
                  </a:moveTo>
                  <a:lnTo>
                    <a:pt x="1097826" y="109740"/>
                  </a:lnTo>
                  <a:lnTo>
                    <a:pt x="1097826" y="110236"/>
                  </a:lnTo>
                  <a:lnTo>
                    <a:pt x="1098321" y="110236"/>
                  </a:lnTo>
                  <a:lnTo>
                    <a:pt x="1098321" y="110744"/>
                  </a:lnTo>
                  <a:lnTo>
                    <a:pt x="1098829" y="110236"/>
                  </a:lnTo>
                  <a:lnTo>
                    <a:pt x="1099832" y="110236"/>
                  </a:lnTo>
                  <a:lnTo>
                    <a:pt x="1099832" y="109740"/>
                  </a:lnTo>
                  <a:close/>
                </a:path>
                <a:path w="1480185" h="285115">
                  <a:moveTo>
                    <a:pt x="1131900" y="257162"/>
                  </a:moveTo>
                  <a:lnTo>
                    <a:pt x="1131404" y="257162"/>
                  </a:lnTo>
                  <a:lnTo>
                    <a:pt x="1131404" y="255892"/>
                  </a:lnTo>
                  <a:lnTo>
                    <a:pt x="1130388" y="255892"/>
                  </a:lnTo>
                  <a:lnTo>
                    <a:pt x="1130388" y="257162"/>
                  </a:lnTo>
                  <a:lnTo>
                    <a:pt x="1130896" y="257162"/>
                  </a:lnTo>
                  <a:lnTo>
                    <a:pt x="1130896" y="258432"/>
                  </a:lnTo>
                  <a:lnTo>
                    <a:pt x="1131900" y="258432"/>
                  </a:lnTo>
                  <a:lnTo>
                    <a:pt x="1131900" y="257162"/>
                  </a:lnTo>
                  <a:close/>
                </a:path>
                <a:path w="1480185" h="285115">
                  <a:moveTo>
                    <a:pt x="1137920" y="100812"/>
                  </a:moveTo>
                  <a:lnTo>
                    <a:pt x="1132408" y="100812"/>
                  </a:lnTo>
                  <a:lnTo>
                    <a:pt x="1132408" y="100304"/>
                  </a:lnTo>
                  <a:lnTo>
                    <a:pt x="1130896" y="100304"/>
                  </a:lnTo>
                  <a:lnTo>
                    <a:pt x="1130896" y="99796"/>
                  </a:lnTo>
                  <a:lnTo>
                    <a:pt x="1129398" y="99796"/>
                  </a:lnTo>
                  <a:lnTo>
                    <a:pt x="1128903" y="99288"/>
                  </a:lnTo>
                  <a:lnTo>
                    <a:pt x="1127391" y="99288"/>
                  </a:lnTo>
                  <a:lnTo>
                    <a:pt x="1127391" y="98780"/>
                  </a:lnTo>
                  <a:lnTo>
                    <a:pt x="1126388" y="98780"/>
                  </a:lnTo>
                  <a:lnTo>
                    <a:pt x="1126388" y="98272"/>
                  </a:lnTo>
                  <a:lnTo>
                    <a:pt x="1125397" y="98272"/>
                  </a:lnTo>
                  <a:lnTo>
                    <a:pt x="1124394" y="97256"/>
                  </a:lnTo>
                  <a:lnTo>
                    <a:pt x="1123886" y="97256"/>
                  </a:lnTo>
                  <a:lnTo>
                    <a:pt x="1123886" y="96748"/>
                  </a:lnTo>
                  <a:lnTo>
                    <a:pt x="1123391" y="96748"/>
                  </a:lnTo>
                  <a:lnTo>
                    <a:pt x="1123391" y="96240"/>
                  </a:lnTo>
                  <a:lnTo>
                    <a:pt x="1122883" y="96240"/>
                  </a:lnTo>
                  <a:lnTo>
                    <a:pt x="1122883" y="95732"/>
                  </a:lnTo>
                  <a:lnTo>
                    <a:pt x="1122387" y="95224"/>
                  </a:lnTo>
                  <a:lnTo>
                    <a:pt x="1122387" y="94716"/>
                  </a:lnTo>
                  <a:lnTo>
                    <a:pt x="1121879" y="94716"/>
                  </a:lnTo>
                  <a:lnTo>
                    <a:pt x="1121879" y="94208"/>
                  </a:lnTo>
                  <a:lnTo>
                    <a:pt x="1121384" y="93827"/>
                  </a:lnTo>
                  <a:lnTo>
                    <a:pt x="1121384" y="93319"/>
                  </a:lnTo>
                  <a:lnTo>
                    <a:pt x="1120876" y="92811"/>
                  </a:lnTo>
                  <a:lnTo>
                    <a:pt x="1120876" y="91795"/>
                  </a:lnTo>
                  <a:lnTo>
                    <a:pt x="1119886" y="90779"/>
                  </a:lnTo>
                  <a:lnTo>
                    <a:pt x="1119886" y="88747"/>
                  </a:lnTo>
                  <a:lnTo>
                    <a:pt x="1119378" y="88239"/>
                  </a:lnTo>
                  <a:lnTo>
                    <a:pt x="1119378" y="82778"/>
                  </a:lnTo>
                  <a:lnTo>
                    <a:pt x="1119886" y="82778"/>
                  </a:lnTo>
                  <a:lnTo>
                    <a:pt x="1119886" y="81254"/>
                  </a:lnTo>
                  <a:lnTo>
                    <a:pt x="1120381" y="80746"/>
                  </a:lnTo>
                  <a:lnTo>
                    <a:pt x="1120381" y="79730"/>
                  </a:lnTo>
                  <a:lnTo>
                    <a:pt x="1120876" y="79730"/>
                  </a:lnTo>
                  <a:lnTo>
                    <a:pt x="1120876" y="78714"/>
                  </a:lnTo>
                  <a:lnTo>
                    <a:pt x="1121384" y="78714"/>
                  </a:lnTo>
                  <a:lnTo>
                    <a:pt x="1121384" y="77698"/>
                  </a:lnTo>
                  <a:lnTo>
                    <a:pt x="1123391" y="75793"/>
                  </a:lnTo>
                  <a:lnTo>
                    <a:pt x="1123391" y="75285"/>
                  </a:lnTo>
                  <a:lnTo>
                    <a:pt x="1128903" y="75285"/>
                  </a:lnTo>
                  <a:lnTo>
                    <a:pt x="1128903" y="74777"/>
                  </a:lnTo>
                  <a:lnTo>
                    <a:pt x="1129398" y="74777"/>
                  </a:lnTo>
                  <a:lnTo>
                    <a:pt x="1129398" y="74269"/>
                  </a:lnTo>
                  <a:lnTo>
                    <a:pt x="1129906" y="74269"/>
                  </a:lnTo>
                  <a:lnTo>
                    <a:pt x="1129906" y="73761"/>
                  </a:lnTo>
                  <a:lnTo>
                    <a:pt x="1130401" y="73761"/>
                  </a:lnTo>
                  <a:lnTo>
                    <a:pt x="1130401" y="73253"/>
                  </a:lnTo>
                  <a:lnTo>
                    <a:pt x="1130896" y="72745"/>
                  </a:lnTo>
                  <a:lnTo>
                    <a:pt x="1130896" y="71221"/>
                  </a:lnTo>
                  <a:lnTo>
                    <a:pt x="1131404" y="71221"/>
                  </a:lnTo>
                  <a:lnTo>
                    <a:pt x="1131404" y="70205"/>
                  </a:lnTo>
                  <a:lnTo>
                    <a:pt x="1131404" y="69189"/>
                  </a:lnTo>
                  <a:lnTo>
                    <a:pt x="1131900" y="69189"/>
                  </a:lnTo>
                  <a:lnTo>
                    <a:pt x="1130896" y="68681"/>
                  </a:lnTo>
                  <a:lnTo>
                    <a:pt x="1130401" y="68681"/>
                  </a:lnTo>
                  <a:lnTo>
                    <a:pt x="1129906" y="69189"/>
                  </a:lnTo>
                  <a:lnTo>
                    <a:pt x="1126896" y="69189"/>
                  </a:lnTo>
                  <a:lnTo>
                    <a:pt x="1126896" y="69697"/>
                  </a:lnTo>
                  <a:lnTo>
                    <a:pt x="1125893" y="69697"/>
                  </a:lnTo>
                  <a:lnTo>
                    <a:pt x="1125893" y="70205"/>
                  </a:lnTo>
                  <a:lnTo>
                    <a:pt x="1124889" y="70205"/>
                  </a:lnTo>
                  <a:lnTo>
                    <a:pt x="1124889" y="69189"/>
                  </a:lnTo>
                  <a:lnTo>
                    <a:pt x="1125893" y="69189"/>
                  </a:lnTo>
                  <a:lnTo>
                    <a:pt x="1125893" y="68681"/>
                  </a:lnTo>
                  <a:lnTo>
                    <a:pt x="1125397" y="68681"/>
                  </a:lnTo>
                  <a:lnTo>
                    <a:pt x="1124889" y="68173"/>
                  </a:lnTo>
                  <a:lnTo>
                    <a:pt x="1123391" y="68173"/>
                  </a:lnTo>
                  <a:lnTo>
                    <a:pt x="1123391" y="67665"/>
                  </a:lnTo>
                  <a:lnTo>
                    <a:pt x="1124889" y="67665"/>
                  </a:lnTo>
                  <a:lnTo>
                    <a:pt x="1124889" y="67157"/>
                  </a:lnTo>
                  <a:lnTo>
                    <a:pt x="1125397" y="66649"/>
                  </a:lnTo>
                  <a:lnTo>
                    <a:pt x="1125397" y="65760"/>
                  </a:lnTo>
                  <a:lnTo>
                    <a:pt x="1126388" y="65760"/>
                  </a:lnTo>
                  <a:lnTo>
                    <a:pt x="1126896" y="65252"/>
                  </a:lnTo>
                  <a:lnTo>
                    <a:pt x="1127899" y="65252"/>
                  </a:lnTo>
                  <a:lnTo>
                    <a:pt x="1127899" y="63728"/>
                  </a:lnTo>
                  <a:lnTo>
                    <a:pt x="1127391" y="63220"/>
                  </a:lnTo>
                  <a:lnTo>
                    <a:pt x="1126896" y="63220"/>
                  </a:lnTo>
                  <a:lnTo>
                    <a:pt x="1126896" y="62712"/>
                  </a:lnTo>
                  <a:lnTo>
                    <a:pt x="1126388" y="62712"/>
                  </a:lnTo>
                  <a:lnTo>
                    <a:pt x="1126388" y="62204"/>
                  </a:lnTo>
                  <a:lnTo>
                    <a:pt x="1125893" y="62204"/>
                  </a:lnTo>
                  <a:lnTo>
                    <a:pt x="1125893" y="61696"/>
                  </a:lnTo>
                  <a:lnTo>
                    <a:pt x="1126388" y="61696"/>
                  </a:lnTo>
                  <a:lnTo>
                    <a:pt x="1126388" y="60172"/>
                  </a:lnTo>
                  <a:lnTo>
                    <a:pt x="1127899" y="60172"/>
                  </a:lnTo>
                  <a:lnTo>
                    <a:pt x="1127899" y="58648"/>
                  </a:lnTo>
                  <a:lnTo>
                    <a:pt x="1127391" y="58648"/>
                  </a:lnTo>
                  <a:lnTo>
                    <a:pt x="1127391" y="58140"/>
                  </a:lnTo>
                  <a:lnTo>
                    <a:pt x="1126388" y="58140"/>
                  </a:lnTo>
                  <a:lnTo>
                    <a:pt x="1126388" y="57251"/>
                  </a:lnTo>
                  <a:lnTo>
                    <a:pt x="1126896" y="56743"/>
                  </a:lnTo>
                  <a:lnTo>
                    <a:pt x="1127391" y="56743"/>
                  </a:lnTo>
                  <a:lnTo>
                    <a:pt x="1127391" y="56235"/>
                  </a:lnTo>
                  <a:lnTo>
                    <a:pt x="1127899" y="56235"/>
                  </a:lnTo>
                  <a:lnTo>
                    <a:pt x="1127899" y="55727"/>
                  </a:lnTo>
                  <a:lnTo>
                    <a:pt x="1128903" y="54711"/>
                  </a:lnTo>
                  <a:lnTo>
                    <a:pt x="1128903" y="53695"/>
                  </a:lnTo>
                  <a:lnTo>
                    <a:pt x="1129398" y="53695"/>
                  </a:lnTo>
                  <a:lnTo>
                    <a:pt x="1129906" y="53187"/>
                  </a:lnTo>
                  <a:lnTo>
                    <a:pt x="1129906" y="52679"/>
                  </a:lnTo>
                  <a:lnTo>
                    <a:pt x="1131404" y="48234"/>
                  </a:lnTo>
                  <a:lnTo>
                    <a:pt x="1131900" y="48234"/>
                  </a:lnTo>
                  <a:lnTo>
                    <a:pt x="1131900" y="47726"/>
                  </a:lnTo>
                  <a:lnTo>
                    <a:pt x="1131404" y="47218"/>
                  </a:lnTo>
                  <a:lnTo>
                    <a:pt x="1129398" y="49123"/>
                  </a:lnTo>
                  <a:lnTo>
                    <a:pt x="1128903" y="49123"/>
                  </a:lnTo>
                  <a:lnTo>
                    <a:pt x="1128903" y="49631"/>
                  </a:lnTo>
                  <a:lnTo>
                    <a:pt x="1128395" y="49631"/>
                  </a:lnTo>
                  <a:lnTo>
                    <a:pt x="1127899" y="50139"/>
                  </a:lnTo>
                  <a:lnTo>
                    <a:pt x="1127899" y="50647"/>
                  </a:lnTo>
                  <a:lnTo>
                    <a:pt x="1127391" y="50647"/>
                  </a:lnTo>
                  <a:lnTo>
                    <a:pt x="1126388" y="51663"/>
                  </a:lnTo>
                  <a:lnTo>
                    <a:pt x="1125893" y="51663"/>
                  </a:lnTo>
                  <a:lnTo>
                    <a:pt x="1125893" y="52171"/>
                  </a:lnTo>
                  <a:lnTo>
                    <a:pt x="1125397" y="52171"/>
                  </a:lnTo>
                  <a:lnTo>
                    <a:pt x="1124394" y="53187"/>
                  </a:lnTo>
                  <a:lnTo>
                    <a:pt x="1124394" y="53695"/>
                  </a:lnTo>
                  <a:lnTo>
                    <a:pt x="1123391" y="56235"/>
                  </a:lnTo>
                  <a:lnTo>
                    <a:pt x="1122883" y="56235"/>
                  </a:lnTo>
                  <a:lnTo>
                    <a:pt x="1122883" y="56743"/>
                  </a:lnTo>
                  <a:lnTo>
                    <a:pt x="1122387" y="57251"/>
                  </a:lnTo>
                  <a:lnTo>
                    <a:pt x="1121879" y="58140"/>
                  </a:lnTo>
                  <a:lnTo>
                    <a:pt x="1121879" y="58648"/>
                  </a:lnTo>
                  <a:lnTo>
                    <a:pt x="1121384" y="60172"/>
                  </a:lnTo>
                  <a:lnTo>
                    <a:pt x="1121384" y="61188"/>
                  </a:lnTo>
                  <a:lnTo>
                    <a:pt x="1121879" y="62712"/>
                  </a:lnTo>
                  <a:lnTo>
                    <a:pt x="1121879" y="63728"/>
                  </a:lnTo>
                  <a:lnTo>
                    <a:pt x="1121384" y="63728"/>
                  </a:lnTo>
                  <a:lnTo>
                    <a:pt x="1121384" y="64744"/>
                  </a:lnTo>
                  <a:lnTo>
                    <a:pt x="1120876" y="65252"/>
                  </a:lnTo>
                  <a:lnTo>
                    <a:pt x="1120876" y="67157"/>
                  </a:lnTo>
                  <a:lnTo>
                    <a:pt x="1120381" y="67665"/>
                  </a:lnTo>
                  <a:lnTo>
                    <a:pt x="1120381" y="68173"/>
                  </a:lnTo>
                  <a:lnTo>
                    <a:pt x="1119886" y="68681"/>
                  </a:lnTo>
                  <a:lnTo>
                    <a:pt x="1119886" y="69697"/>
                  </a:lnTo>
                  <a:lnTo>
                    <a:pt x="1119378" y="69697"/>
                  </a:lnTo>
                  <a:lnTo>
                    <a:pt x="1119378" y="71729"/>
                  </a:lnTo>
                  <a:lnTo>
                    <a:pt x="1118882" y="72745"/>
                  </a:lnTo>
                  <a:lnTo>
                    <a:pt x="1118882" y="74777"/>
                  </a:lnTo>
                  <a:lnTo>
                    <a:pt x="1118374" y="74777"/>
                  </a:lnTo>
                  <a:lnTo>
                    <a:pt x="1118374" y="75285"/>
                  </a:lnTo>
                  <a:lnTo>
                    <a:pt x="1117879" y="75793"/>
                  </a:lnTo>
                  <a:lnTo>
                    <a:pt x="1117371" y="76682"/>
                  </a:lnTo>
                  <a:lnTo>
                    <a:pt x="1116876" y="77190"/>
                  </a:lnTo>
                  <a:lnTo>
                    <a:pt x="1116876" y="77698"/>
                  </a:lnTo>
                  <a:lnTo>
                    <a:pt x="1114869" y="79730"/>
                  </a:lnTo>
                  <a:lnTo>
                    <a:pt x="1114869" y="80746"/>
                  </a:lnTo>
                  <a:lnTo>
                    <a:pt x="1115377" y="80746"/>
                  </a:lnTo>
                  <a:lnTo>
                    <a:pt x="1115377" y="81762"/>
                  </a:lnTo>
                  <a:lnTo>
                    <a:pt x="1116368" y="82778"/>
                  </a:lnTo>
                  <a:lnTo>
                    <a:pt x="1116368" y="83794"/>
                  </a:lnTo>
                  <a:lnTo>
                    <a:pt x="1116876" y="83794"/>
                  </a:lnTo>
                  <a:lnTo>
                    <a:pt x="1116876" y="85191"/>
                  </a:lnTo>
                  <a:lnTo>
                    <a:pt x="1117371" y="85191"/>
                  </a:lnTo>
                  <a:lnTo>
                    <a:pt x="1117371" y="86715"/>
                  </a:lnTo>
                  <a:lnTo>
                    <a:pt x="1117879" y="87731"/>
                  </a:lnTo>
                  <a:lnTo>
                    <a:pt x="1117879" y="89255"/>
                  </a:lnTo>
                  <a:lnTo>
                    <a:pt x="1118374" y="89255"/>
                  </a:lnTo>
                  <a:lnTo>
                    <a:pt x="1118374" y="92303"/>
                  </a:lnTo>
                  <a:lnTo>
                    <a:pt x="1117879" y="92811"/>
                  </a:lnTo>
                  <a:lnTo>
                    <a:pt x="1117879" y="93827"/>
                  </a:lnTo>
                  <a:lnTo>
                    <a:pt x="1117371" y="93827"/>
                  </a:lnTo>
                  <a:lnTo>
                    <a:pt x="1117371" y="94716"/>
                  </a:lnTo>
                  <a:lnTo>
                    <a:pt x="1116876" y="94716"/>
                  </a:lnTo>
                  <a:lnTo>
                    <a:pt x="1116876" y="95224"/>
                  </a:lnTo>
                  <a:lnTo>
                    <a:pt x="1116368" y="95224"/>
                  </a:lnTo>
                  <a:lnTo>
                    <a:pt x="1115377" y="96240"/>
                  </a:lnTo>
                  <a:lnTo>
                    <a:pt x="1114869" y="96240"/>
                  </a:lnTo>
                  <a:lnTo>
                    <a:pt x="1114869" y="96748"/>
                  </a:lnTo>
                  <a:lnTo>
                    <a:pt x="1114374" y="96748"/>
                  </a:lnTo>
                  <a:lnTo>
                    <a:pt x="1113866" y="97764"/>
                  </a:lnTo>
                  <a:lnTo>
                    <a:pt x="1113866" y="98272"/>
                  </a:lnTo>
                  <a:lnTo>
                    <a:pt x="1113370" y="98272"/>
                  </a:lnTo>
                  <a:lnTo>
                    <a:pt x="1113370" y="98780"/>
                  </a:lnTo>
                  <a:lnTo>
                    <a:pt x="1112862" y="98780"/>
                  </a:lnTo>
                  <a:lnTo>
                    <a:pt x="1111859" y="99796"/>
                  </a:lnTo>
                  <a:lnTo>
                    <a:pt x="1111364" y="100812"/>
                  </a:lnTo>
                  <a:lnTo>
                    <a:pt x="1111364" y="101320"/>
                  </a:lnTo>
                  <a:lnTo>
                    <a:pt x="1110856" y="101320"/>
                  </a:lnTo>
                  <a:lnTo>
                    <a:pt x="1110856" y="101828"/>
                  </a:lnTo>
                  <a:lnTo>
                    <a:pt x="1110361" y="102336"/>
                  </a:lnTo>
                  <a:lnTo>
                    <a:pt x="1109865" y="102336"/>
                  </a:lnTo>
                  <a:lnTo>
                    <a:pt x="1109865" y="103733"/>
                  </a:lnTo>
                  <a:lnTo>
                    <a:pt x="1109357" y="103733"/>
                  </a:lnTo>
                  <a:lnTo>
                    <a:pt x="1108862" y="104749"/>
                  </a:lnTo>
                  <a:lnTo>
                    <a:pt x="1108862" y="105257"/>
                  </a:lnTo>
                  <a:lnTo>
                    <a:pt x="1108354" y="105257"/>
                  </a:lnTo>
                  <a:lnTo>
                    <a:pt x="1108354" y="105765"/>
                  </a:lnTo>
                  <a:lnTo>
                    <a:pt x="1107846" y="105765"/>
                  </a:lnTo>
                  <a:lnTo>
                    <a:pt x="1107846" y="106273"/>
                  </a:lnTo>
                  <a:lnTo>
                    <a:pt x="1106855" y="106273"/>
                  </a:lnTo>
                  <a:lnTo>
                    <a:pt x="1106855" y="106781"/>
                  </a:lnTo>
                  <a:lnTo>
                    <a:pt x="1105357" y="106781"/>
                  </a:lnTo>
                  <a:lnTo>
                    <a:pt x="1104849" y="107289"/>
                  </a:lnTo>
                  <a:lnTo>
                    <a:pt x="1103845" y="107289"/>
                  </a:lnTo>
                  <a:lnTo>
                    <a:pt x="1103845" y="108305"/>
                  </a:lnTo>
                  <a:lnTo>
                    <a:pt x="1103337" y="108305"/>
                  </a:lnTo>
                  <a:lnTo>
                    <a:pt x="1103337" y="108813"/>
                  </a:lnTo>
                  <a:lnTo>
                    <a:pt x="1102334" y="108813"/>
                  </a:lnTo>
                  <a:lnTo>
                    <a:pt x="1102334" y="109321"/>
                  </a:lnTo>
                  <a:lnTo>
                    <a:pt x="1104353" y="109321"/>
                  </a:lnTo>
                  <a:lnTo>
                    <a:pt x="1104353" y="109829"/>
                  </a:lnTo>
                  <a:lnTo>
                    <a:pt x="1104849" y="109829"/>
                  </a:lnTo>
                  <a:lnTo>
                    <a:pt x="1105357" y="110337"/>
                  </a:lnTo>
                  <a:lnTo>
                    <a:pt x="1105852" y="110337"/>
                  </a:lnTo>
                  <a:lnTo>
                    <a:pt x="1105852" y="110845"/>
                  </a:lnTo>
                  <a:lnTo>
                    <a:pt x="1106347" y="110845"/>
                  </a:lnTo>
                  <a:lnTo>
                    <a:pt x="1106347" y="111353"/>
                  </a:lnTo>
                  <a:lnTo>
                    <a:pt x="1106855" y="111353"/>
                  </a:lnTo>
                  <a:lnTo>
                    <a:pt x="1106855" y="111861"/>
                  </a:lnTo>
                  <a:lnTo>
                    <a:pt x="1107846" y="111861"/>
                  </a:lnTo>
                  <a:lnTo>
                    <a:pt x="1107846" y="110337"/>
                  </a:lnTo>
                  <a:lnTo>
                    <a:pt x="1108354" y="109829"/>
                  </a:lnTo>
                  <a:lnTo>
                    <a:pt x="1108354" y="109321"/>
                  </a:lnTo>
                  <a:lnTo>
                    <a:pt x="1108862" y="109321"/>
                  </a:lnTo>
                  <a:lnTo>
                    <a:pt x="1108862" y="108813"/>
                  </a:lnTo>
                  <a:lnTo>
                    <a:pt x="1109865" y="107797"/>
                  </a:lnTo>
                  <a:lnTo>
                    <a:pt x="1110361" y="107797"/>
                  </a:lnTo>
                  <a:lnTo>
                    <a:pt x="1110856" y="107289"/>
                  </a:lnTo>
                  <a:lnTo>
                    <a:pt x="1111364" y="107289"/>
                  </a:lnTo>
                  <a:lnTo>
                    <a:pt x="1111859" y="106781"/>
                  </a:lnTo>
                  <a:lnTo>
                    <a:pt x="1111859" y="106273"/>
                  </a:lnTo>
                  <a:lnTo>
                    <a:pt x="1113370" y="106273"/>
                  </a:lnTo>
                  <a:lnTo>
                    <a:pt x="1115377" y="105765"/>
                  </a:lnTo>
                  <a:lnTo>
                    <a:pt x="1118374" y="104749"/>
                  </a:lnTo>
                  <a:lnTo>
                    <a:pt x="1118882" y="104749"/>
                  </a:lnTo>
                  <a:lnTo>
                    <a:pt x="1119378" y="104241"/>
                  </a:lnTo>
                  <a:lnTo>
                    <a:pt x="1125397" y="104241"/>
                  </a:lnTo>
                  <a:lnTo>
                    <a:pt x="1125397" y="104749"/>
                  </a:lnTo>
                  <a:lnTo>
                    <a:pt x="1126388" y="104749"/>
                  </a:lnTo>
                  <a:lnTo>
                    <a:pt x="1126388" y="105257"/>
                  </a:lnTo>
                  <a:lnTo>
                    <a:pt x="1126896" y="105257"/>
                  </a:lnTo>
                  <a:lnTo>
                    <a:pt x="1126896" y="105765"/>
                  </a:lnTo>
                  <a:lnTo>
                    <a:pt x="1127391" y="105765"/>
                  </a:lnTo>
                  <a:lnTo>
                    <a:pt x="1127391" y="106273"/>
                  </a:lnTo>
                  <a:lnTo>
                    <a:pt x="1127899" y="106273"/>
                  </a:lnTo>
                  <a:lnTo>
                    <a:pt x="1128395" y="106781"/>
                  </a:lnTo>
                  <a:lnTo>
                    <a:pt x="1128903" y="106781"/>
                  </a:lnTo>
                  <a:lnTo>
                    <a:pt x="1128903" y="106273"/>
                  </a:lnTo>
                  <a:lnTo>
                    <a:pt x="1133411" y="106273"/>
                  </a:lnTo>
                  <a:lnTo>
                    <a:pt x="1133411" y="105765"/>
                  </a:lnTo>
                  <a:lnTo>
                    <a:pt x="1133906" y="105257"/>
                  </a:lnTo>
                  <a:lnTo>
                    <a:pt x="1133906" y="104749"/>
                  </a:lnTo>
                  <a:lnTo>
                    <a:pt x="1134414" y="104749"/>
                  </a:lnTo>
                  <a:lnTo>
                    <a:pt x="1134414" y="104241"/>
                  </a:lnTo>
                  <a:lnTo>
                    <a:pt x="1134910" y="104241"/>
                  </a:lnTo>
                  <a:lnTo>
                    <a:pt x="1135418" y="103733"/>
                  </a:lnTo>
                  <a:lnTo>
                    <a:pt x="1135418" y="103225"/>
                  </a:lnTo>
                  <a:lnTo>
                    <a:pt x="1135913" y="103225"/>
                  </a:lnTo>
                  <a:lnTo>
                    <a:pt x="1135913" y="102844"/>
                  </a:lnTo>
                  <a:lnTo>
                    <a:pt x="1136408" y="102336"/>
                  </a:lnTo>
                  <a:lnTo>
                    <a:pt x="1136916" y="102336"/>
                  </a:lnTo>
                  <a:lnTo>
                    <a:pt x="1136916" y="101828"/>
                  </a:lnTo>
                  <a:lnTo>
                    <a:pt x="1137412" y="101828"/>
                  </a:lnTo>
                  <a:lnTo>
                    <a:pt x="1137412" y="101320"/>
                  </a:lnTo>
                  <a:lnTo>
                    <a:pt x="1137920" y="101320"/>
                  </a:lnTo>
                  <a:lnTo>
                    <a:pt x="1137920" y="100812"/>
                  </a:lnTo>
                  <a:close/>
                </a:path>
                <a:path w="1480185" h="285115">
                  <a:moveTo>
                    <a:pt x="1138923" y="100304"/>
                  </a:moveTo>
                  <a:lnTo>
                    <a:pt x="1138415" y="100304"/>
                  </a:lnTo>
                  <a:lnTo>
                    <a:pt x="1137920" y="100812"/>
                  </a:lnTo>
                  <a:lnTo>
                    <a:pt x="1138923" y="100812"/>
                  </a:lnTo>
                  <a:lnTo>
                    <a:pt x="1138923" y="100304"/>
                  </a:lnTo>
                  <a:close/>
                </a:path>
                <a:path w="1480185" h="285115">
                  <a:moveTo>
                    <a:pt x="1145933" y="99682"/>
                  </a:moveTo>
                  <a:lnTo>
                    <a:pt x="1145425" y="99682"/>
                  </a:lnTo>
                  <a:lnTo>
                    <a:pt x="1145425" y="100952"/>
                  </a:lnTo>
                  <a:lnTo>
                    <a:pt x="1145933" y="99682"/>
                  </a:lnTo>
                  <a:close/>
                </a:path>
                <a:path w="1480185" h="285115">
                  <a:moveTo>
                    <a:pt x="1146429" y="98412"/>
                  </a:moveTo>
                  <a:lnTo>
                    <a:pt x="1145933" y="98412"/>
                  </a:lnTo>
                  <a:lnTo>
                    <a:pt x="1145933" y="99682"/>
                  </a:lnTo>
                  <a:lnTo>
                    <a:pt x="1146429" y="99682"/>
                  </a:lnTo>
                  <a:lnTo>
                    <a:pt x="1146429" y="98412"/>
                  </a:lnTo>
                  <a:close/>
                </a:path>
                <a:path w="1480185" h="285115">
                  <a:moveTo>
                    <a:pt x="1162964" y="0"/>
                  </a:moveTo>
                  <a:lnTo>
                    <a:pt x="1161465" y="0"/>
                  </a:lnTo>
                  <a:lnTo>
                    <a:pt x="1161465" y="508"/>
                  </a:lnTo>
                  <a:lnTo>
                    <a:pt x="1161961" y="508"/>
                  </a:lnTo>
                  <a:lnTo>
                    <a:pt x="1162964" y="1003"/>
                  </a:lnTo>
                  <a:lnTo>
                    <a:pt x="1162964" y="0"/>
                  </a:lnTo>
                  <a:close/>
                </a:path>
                <a:path w="1480185" h="285115">
                  <a:moveTo>
                    <a:pt x="1200048" y="19037"/>
                  </a:moveTo>
                  <a:lnTo>
                    <a:pt x="1199540" y="19037"/>
                  </a:lnTo>
                  <a:lnTo>
                    <a:pt x="1199540" y="17043"/>
                  </a:lnTo>
                  <a:lnTo>
                    <a:pt x="1199045" y="16535"/>
                  </a:lnTo>
                  <a:lnTo>
                    <a:pt x="1198549" y="16535"/>
                  </a:lnTo>
                  <a:lnTo>
                    <a:pt x="1198549" y="16040"/>
                  </a:lnTo>
                  <a:lnTo>
                    <a:pt x="1198041" y="16040"/>
                  </a:lnTo>
                  <a:lnTo>
                    <a:pt x="1197546" y="16535"/>
                  </a:lnTo>
                  <a:lnTo>
                    <a:pt x="1197546" y="17043"/>
                  </a:lnTo>
                  <a:lnTo>
                    <a:pt x="1198041" y="17538"/>
                  </a:lnTo>
                  <a:lnTo>
                    <a:pt x="1199045" y="19037"/>
                  </a:lnTo>
                  <a:lnTo>
                    <a:pt x="1200048" y="21043"/>
                  </a:lnTo>
                  <a:lnTo>
                    <a:pt x="1200048" y="19037"/>
                  </a:lnTo>
                  <a:close/>
                </a:path>
                <a:path w="1480185" h="285115">
                  <a:moveTo>
                    <a:pt x="1215072" y="263563"/>
                  </a:moveTo>
                  <a:lnTo>
                    <a:pt x="1214577" y="263563"/>
                  </a:lnTo>
                  <a:lnTo>
                    <a:pt x="1214577" y="262064"/>
                  </a:lnTo>
                  <a:lnTo>
                    <a:pt x="1214069" y="262064"/>
                  </a:lnTo>
                  <a:lnTo>
                    <a:pt x="1214069" y="263067"/>
                  </a:lnTo>
                  <a:lnTo>
                    <a:pt x="1213573" y="263563"/>
                  </a:lnTo>
                  <a:lnTo>
                    <a:pt x="1213573" y="264071"/>
                  </a:lnTo>
                  <a:lnTo>
                    <a:pt x="1213065" y="264071"/>
                  </a:lnTo>
                  <a:lnTo>
                    <a:pt x="1213065" y="266065"/>
                  </a:lnTo>
                  <a:lnTo>
                    <a:pt x="1212570" y="266065"/>
                  </a:lnTo>
                  <a:lnTo>
                    <a:pt x="1212570" y="266573"/>
                  </a:lnTo>
                  <a:lnTo>
                    <a:pt x="1213573" y="266573"/>
                  </a:lnTo>
                  <a:lnTo>
                    <a:pt x="1213573" y="266065"/>
                  </a:lnTo>
                  <a:lnTo>
                    <a:pt x="1214069" y="266065"/>
                  </a:lnTo>
                  <a:lnTo>
                    <a:pt x="1214069" y="264566"/>
                  </a:lnTo>
                  <a:lnTo>
                    <a:pt x="1214577" y="264566"/>
                  </a:lnTo>
                  <a:lnTo>
                    <a:pt x="1214577" y="264071"/>
                  </a:lnTo>
                  <a:lnTo>
                    <a:pt x="1215072" y="264071"/>
                  </a:lnTo>
                  <a:lnTo>
                    <a:pt x="1215072" y="263563"/>
                  </a:lnTo>
                  <a:close/>
                </a:path>
                <a:path w="1480185" h="285115">
                  <a:moveTo>
                    <a:pt x="1268196" y="156832"/>
                  </a:moveTo>
                  <a:lnTo>
                    <a:pt x="1267193" y="156832"/>
                  </a:lnTo>
                  <a:lnTo>
                    <a:pt x="1267193" y="158102"/>
                  </a:lnTo>
                  <a:lnTo>
                    <a:pt x="1268196" y="158102"/>
                  </a:lnTo>
                  <a:lnTo>
                    <a:pt x="1268196" y="156832"/>
                  </a:lnTo>
                  <a:close/>
                </a:path>
                <a:path w="1480185" h="285115">
                  <a:moveTo>
                    <a:pt x="1273695" y="115239"/>
                  </a:moveTo>
                  <a:lnTo>
                    <a:pt x="1273200" y="115239"/>
                  </a:lnTo>
                  <a:lnTo>
                    <a:pt x="1273200" y="115747"/>
                  </a:lnTo>
                  <a:lnTo>
                    <a:pt x="1273695" y="115747"/>
                  </a:lnTo>
                  <a:lnTo>
                    <a:pt x="1273695" y="115239"/>
                  </a:lnTo>
                  <a:close/>
                </a:path>
                <a:path w="1480185" h="285115">
                  <a:moveTo>
                    <a:pt x="1274203" y="116738"/>
                  </a:moveTo>
                  <a:lnTo>
                    <a:pt x="1273695" y="116738"/>
                  </a:lnTo>
                  <a:lnTo>
                    <a:pt x="1273695" y="116243"/>
                  </a:lnTo>
                  <a:lnTo>
                    <a:pt x="1273200" y="116243"/>
                  </a:lnTo>
                  <a:lnTo>
                    <a:pt x="1273200" y="115747"/>
                  </a:lnTo>
                  <a:lnTo>
                    <a:pt x="1272692" y="115747"/>
                  </a:lnTo>
                  <a:lnTo>
                    <a:pt x="1272692" y="116243"/>
                  </a:lnTo>
                  <a:lnTo>
                    <a:pt x="1273200" y="117246"/>
                  </a:lnTo>
                  <a:lnTo>
                    <a:pt x="1274203" y="117246"/>
                  </a:lnTo>
                  <a:lnTo>
                    <a:pt x="1274203" y="116738"/>
                  </a:lnTo>
                  <a:close/>
                </a:path>
                <a:path w="1480185" h="285115">
                  <a:moveTo>
                    <a:pt x="1322806" y="196202"/>
                  </a:moveTo>
                  <a:lnTo>
                    <a:pt x="1322311" y="196202"/>
                  </a:lnTo>
                  <a:lnTo>
                    <a:pt x="1322311" y="194932"/>
                  </a:lnTo>
                  <a:lnTo>
                    <a:pt x="1321308" y="194932"/>
                  </a:lnTo>
                  <a:lnTo>
                    <a:pt x="1321308" y="193662"/>
                  </a:lnTo>
                  <a:lnTo>
                    <a:pt x="1312786" y="193662"/>
                  </a:lnTo>
                  <a:lnTo>
                    <a:pt x="1312786" y="192392"/>
                  </a:lnTo>
                  <a:lnTo>
                    <a:pt x="1311783" y="192392"/>
                  </a:lnTo>
                  <a:lnTo>
                    <a:pt x="1311783" y="191122"/>
                  </a:lnTo>
                  <a:lnTo>
                    <a:pt x="1310779" y="191122"/>
                  </a:lnTo>
                  <a:lnTo>
                    <a:pt x="1310779" y="188582"/>
                  </a:lnTo>
                  <a:lnTo>
                    <a:pt x="1310284" y="188582"/>
                  </a:lnTo>
                  <a:lnTo>
                    <a:pt x="1310284" y="187312"/>
                  </a:lnTo>
                  <a:lnTo>
                    <a:pt x="1310779" y="187312"/>
                  </a:lnTo>
                  <a:lnTo>
                    <a:pt x="1310779" y="186042"/>
                  </a:lnTo>
                  <a:lnTo>
                    <a:pt x="1309776" y="186042"/>
                  </a:lnTo>
                  <a:lnTo>
                    <a:pt x="1309776" y="183502"/>
                  </a:lnTo>
                  <a:lnTo>
                    <a:pt x="1302766" y="183502"/>
                  </a:lnTo>
                  <a:lnTo>
                    <a:pt x="1302766" y="182232"/>
                  </a:lnTo>
                  <a:lnTo>
                    <a:pt x="1301762" y="182232"/>
                  </a:lnTo>
                  <a:lnTo>
                    <a:pt x="1300759" y="180962"/>
                  </a:lnTo>
                  <a:lnTo>
                    <a:pt x="1299260" y="180962"/>
                  </a:lnTo>
                  <a:lnTo>
                    <a:pt x="1297254" y="178422"/>
                  </a:lnTo>
                  <a:lnTo>
                    <a:pt x="1296758" y="178422"/>
                  </a:lnTo>
                  <a:lnTo>
                    <a:pt x="1296250" y="177152"/>
                  </a:lnTo>
                  <a:lnTo>
                    <a:pt x="1295247" y="177152"/>
                  </a:lnTo>
                  <a:lnTo>
                    <a:pt x="1295247" y="175882"/>
                  </a:lnTo>
                  <a:lnTo>
                    <a:pt x="1290739" y="175882"/>
                  </a:lnTo>
                  <a:lnTo>
                    <a:pt x="1290739" y="174612"/>
                  </a:lnTo>
                  <a:lnTo>
                    <a:pt x="1288224" y="174612"/>
                  </a:lnTo>
                  <a:lnTo>
                    <a:pt x="1288224" y="173342"/>
                  </a:lnTo>
                  <a:lnTo>
                    <a:pt x="1287233" y="173342"/>
                  </a:lnTo>
                  <a:lnTo>
                    <a:pt x="1287233" y="172072"/>
                  </a:lnTo>
                  <a:lnTo>
                    <a:pt x="1286230" y="172072"/>
                  </a:lnTo>
                  <a:lnTo>
                    <a:pt x="1286230" y="170802"/>
                  </a:lnTo>
                  <a:lnTo>
                    <a:pt x="1285735" y="170802"/>
                  </a:lnTo>
                  <a:lnTo>
                    <a:pt x="1284732" y="168262"/>
                  </a:lnTo>
                  <a:lnTo>
                    <a:pt x="1284732" y="166992"/>
                  </a:lnTo>
                  <a:lnTo>
                    <a:pt x="1282725" y="166992"/>
                  </a:lnTo>
                  <a:lnTo>
                    <a:pt x="1282725" y="165722"/>
                  </a:lnTo>
                  <a:lnTo>
                    <a:pt x="1282217" y="165722"/>
                  </a:lnTo>
                  <a:lnTo>
                    <a:pt x="1281722" y="164452"/>
                  </a:lnTo>
                  <a:lnTo>
                    <a:pt x="1280718" y="163182"/>
                  </a:lnTo>
                  <a:lnTo>
                    <a:pt x="1280718" y="164452"/>
                  </a:lnTo>
                  <a:lnTo>
                    <a:pt x="1279715" y="164452"/>
                  </a:lnTo>
                  <a:lnTo>
                    <a:pt x="1279207" y="165722"/>
                  </a:lnTo>
                  <a:lnTo>
                    <a:pt x="1279207" y="166992"/>
                  </a:lnTo>
                  <a:lnTo>
                    <a:pt x="1272705" y="166992"/>
                  </a:lnTo>
                  <a:lnTo>
                    <a:pt x="1272197" y="165722"/>
                  </a:lnTo>
                  <a:lnTo>
                    <a:pt x="1271206" y="165722"/>
                  </a:lnTo>
                  <a:lnTo>
                    <a:pt x="1271206" y="166992"/>
                  </a:lnTo>
                  <a:lnTo>
                    <a:pt x="1270190" y="166992"/>
                  </a:lnTo>
                  <a:lnTo>
                    <a:pt x="1270190" y="164452"/>
                  </a:lnTo>
                  <a:lnTo>
                    <a:pt x="1269187" y="164452"/>
                  </a:lnTo>
                  <a:lnTo>
                    <a:pt x="1269187" y="163182"/>
                  </a:lnTo>
                  <a:lnTo>
                    <a:pt x="1268691" y="163182"/>
                  </a:lnTo>
                  <a:lnTo>
                    <a:pt x="1268691" y="161912"/>
                  </a:lnTo>
                  <a:lnTo>
                    <a:pt x="1268196" y="161912"/>
                  </a:lnTo>
                  <a:lnTo>
                    <a:pt x="1268196" y="160642"/>
                  </a:lnTo>
                  <a:lnTo>
                    <a:pt x="1267688" y="160642"/>
                  </a:lnTo>
                  <a:lnTo>
                    <a:pt x="1267688" y="159372"/>
                  </a:lnTo>
                  <a:lnTo>
                    <a:pt x="1267193" y="159372"/>
                  </a:lnTo>
                  <a:lnTo>
                    <a:pt x="1267193" y="158102"/>
                  </a:lnTo>
                  <a:lnTo>
                    <a:pt x="1266190" y="158102"/>
                  </a:lnTo>
                  <a:lnTo>
                    <a:pt x="1266190" y="156832"/>
                  </a:lnTo>
                  <a:lnTo>
                    <a:pt x="1265682" y="156832"/>
                  </a:lnTo>
                  <a:lnTo>
                    <a:pt x="1265682" y="155562"/>
                  </a:lnTo>
                  <a:lnTo>
                    <a:pt x="1270190" y="155562"/>
                  </a:lnTo>
                  <a:lnTo>
                    <a:pt x="1270190" y="154292"/>
                  </a:lnTo>
                  <a:lnTo>
                    <a:pt x="1272197" y="154292"/>
                  </a:lnTo>
                  <a:lnTo>
                    <a:pt x="1272197" y="153022"/>
                  </a:lnTo>
                  <a:lnTo>
                    <a:pt x="1273200" y="153022"/>
                  </a:lnTo>
                  <a:lnTo>
                    <a:pt x="1273200" y="151752"/>
                  </a:lnTo>
                  <a:lnTo>
                    <a:pt x="1272705" y="151752"/>
                  </a:lnTo>
                  <a:lnTo>
                    <a:pt x="1272705" y="150482"/>
                  </a:lnTo>
                  <a:lnTo>
                    <a:pt x="1273200" y="150482"/>
                  </a:lnTo>
                  <a:lnTo>
                    <a:pt x="1273200" y="149212"/>
                  </a:lnTo>
                  <a:lnTo>
                    <a:pt x="1272705" y="149212"/>
                  </a:lnTo>
                  <a:lnTo>
                    <a:pt x="1272705" y="147942"/>
                  </a:lnTo>
                  <a:lnTo>
                    <a:pt x="1273695" y="147942"/>
                  </a:lnTo>
                  <a:lnTo>
                    <a:pt x="1273200" y="146672"/>
                  </a:lnTo>
                  <a:lnTo>
                    <a:pt x="1273200" y="139052"/>
                  </a:lnTo>
                  <a:lnTo>
                    <a:pt x="1272197" y="136512"/>
                  </a:lnTo>
                  <a:lnTo>
                    <a:pt x="1272197" y="135242"/>
                  </a:lnTo>
                  <a:lnTo>
                    <a:pt x="1271701" y="135242"/>
                  </a:lnTo>
                  <a:lnTo>
                    <a:pt x="1271701" y="133972"/>
                  </a:lnTo>
                  <a:lnTo>
                    <a:pt x="1271206" y="133972"/>
                  </a:lnTo>
                  <a:lnTo>
                    <a:pt x="1271206" y="132702"/>
                  </a:lnTo>
                  <a:lnTo>
                    <a:pt x="1270698" y="132702"/>
                  </a:lnTo>
                  <a:lnTo>
                    <a:pt x="1270698" y="126352"/>
                  </a:lnTo>
                  <a:lnTo>
                    <a:pt x="1269695" y="126352"/>
                  </a:lnTo>
                  <a:lnTo>
                    <a:pt x="1269695" y="125082"/>
                  </a:lnTo>
                  <a:lnTo>
                    <a:pt x="1270190" y="125082"/>
                  </a:lnTo>
                  <a:lnTo>
                    <a:pt x="1270190" y="122542"/>
                  </a:lnTo>
                  <a:lnTo>
                    <a:pt x="1269187" y="122542"/>
                  </a:lnTo>
                  <a:lnTo>
                    <a:pt x="1268691" y="121272"/>
                  </a:lnTo>
                  <a:lnTo>
                    <a:pt x="1267688" y="121272"/>
                  </a:lnTo>
                  <a:lnTo>
                    <a:pt x="1267688" y="120002"/>
                  </a:lnTo>
                  <a:lnTo>
                    <a:pt x="1267193" y="117462"/>
                  </a:lnTo>
                  <a:lnTo>
                    <a:pt x="1267193" y="113652"/>
                  </a:lnTo>
                  <a:lnTo>
                    <a:pt x="1266685" y="113652"/>
                  </a:lnTo>
                  <a:lnTo>
                    <a:pt x="1266685" y="112382"/>
                  </a:lnTo>
                  <a:lnTo>
                    <a:pt x="1265682" y="112382"/>
                  </a:lnTo>
                  <a:lnTo>
                    <a:pt x="1265682" y="111112"/>
                  </a:lnTo>
                  <a:lnTo>
                    <a:pt x="1265186" y="111112"/>
                  </a:lnTo>
                  <a:lnTo>
                    <a:pt x="1265186" y="109842"/>
                  </a:lnTo>
                  <a:lnTo>
                    <a:pt x="1264678" y="109842"/>
                  </a:lnTo>
                  <a:lnTo>
                    <a:pt x="1264678" y="108572"/>
                  </a:lnTo>
                  <a:lnTo>
                    <a:pt x="1264183" y="108572"/>
                  </a:lnTo>
                  <a:lnTo>
                    <a:pt x="1264183" y="106032"/>
                  </a:lnTo>
                  <a:lnTo>
                    <a:pt x="1264678" y="106032"/>
                  </a:lnTo>
                  <a:lnTo>
                    <a:pt x="1264678" y="104762"/>
                  </a:lnTo>
                  <a:lnTo>
                    <a:pt x="1262684" y="104762"/>
                  </a:lnTo>
                  <a:lnTo>
                    <a:pt x="1262684" y="103492"/>
                  </a:lnTo>
                  <a:lnTo>
                    <a:pt x="1261681" y="103492"/>
                  </a:lnTo>
                  <a:lnTo>
                    <a:pt x="1261681" y="102222"/>
                  </a:lnTo>
                  <a:lnTo>
                    <a:pt x="1261173" y="102222"/>
                  </a:lnTo>
                  <a:lnTo>
                    <a:pt x="1261173" y="203822"/>
                  </a:lnTo>
                  <a:lnTo>
                    <a:pt x="1261173" y="207632"/>
                  </a:lnTo>
                  <a:lnTo>
                    <a:pt x="1260678" y="207632"/>
                  </a:lnTo>
                  <a:lnTo>
                    <a:pt x="1260678" y="208902"/>
                  </a:lnTo>
                  <a:lnTo>
                    <a:pt x="1260170" y="208902"/>
                  </a:lnTo>
                  <a:lnTo>
                    <a:pt x="1260170" y="210172"/>
                  </a:lnTo>
                  <a:lnTo>
                    <a:pt x="1259674" y="210172"/>
                  </a:lnTo>
                  <a:lnTo>
                    <a:pt x="1259674" y="211442"/>
                  </a:lnTo>
                  <a:lnTo>
                    <a:pt x="1259166" y="211442"/>
                  </a:lnTo>
                  <a:lnTo>
                    <a:pt x="1259166" y="212712"/>
                  </a:lnTo>
                  <a:lnTo>
                    <a:pt x="1258671" y="212712"/>
                  </a:lnTo>
                  <a:lnTo>
                    <a:pt x="1257668" y="213982"/>
                  </a:lnTo>
                  <a:lnTo>
                    <a:pt x="1257668" y="215252"/>
                  </a:lnTo>
                  <a:lnTo>
                    <a:pt x="1257173" y="215252"/>
                  </a:lnTo>
                  <a:lnTo>
                    <a:pt x="1257173" y="217792"/>
                  </a:lnTo>
                  <a:lnTo>
                    <a:pt x="1256665" y="217792"/>
                  </a:lnTo>
                  <a:lnTo>
                    <a:pt x="1256665" y="221602"/>
                  </a:lnTo>
                  <a:lnTo>
                    <a:pt x="1258163" y="221602"/>
                  </a:lnTo>
                  <a:lnTo>
                    <a:pt x="1258163" y="222872"/>
                  </a:lnTo>
                  <a:lnTo>
                    <a:pt x="1258671" y="222872"/>
                  </a:lnTo>
                  <a:lnTo>
                    <a:pt x="1258671" y="224142"/>
                  </a:lnTo>
                  <a:lnTo>
                    <a:pt x="1259674" y="224142"/>
                  </a:lnTo>
                  <a:lnTo>
                    <a:pt x="1259674" y="229222"/>
                  </a:lnTo>
                  <a:lnTo>
                    <a:pt x="1258671" y="229222"/>
                  </a:lnTo>
                  <a:lnTo>
                    <a:pt x="1258671" y="230492"/>
                  </a:lnTo>
                  <a:lnTo>
                    <a:pt x="1256665" y="230492"/>
                  </a:lnTo>
                  <a:lnTo>
                    <a:pt x="1256665" y="231762"/>
                  </a:lnTo>
                  <a:lnTo>
                    <a:pt x="1252156" y="231762"/>
                  </a:lnTo>
                  <a:lnTo>
                    <a:pt x="1252156" y="230492"/>
                  </a:lnTo>
                  <a:lnTo>
                    <a:pt x="1250149" y="230492"/>
                  </a:lnTo>
                  <a:lnTo>
                    <a:pt x="1250149" y="229222"/>
                  </a:lnTo>
                  <a:lnTo>
                    <a:pt x="1249654" y="229222"/>
                  </a:lnTo>
                  <a:lnTo>
                    <a:pt x="1249654" y="227952"/>
                  </a:lnTo>
                  <a:lnTo>
                    <a:pt x="1249146" y="226682"/>
                  </a:lnTo>
                  <a:lnTo>
                    <a:pt x="1249146" y="224142"/>
                  </a:lnTo>
                  <a:lnTo>
                    <a:pt x="1247648" y="224142"/>
                  </a:lnTo>
                  <a:lnTo>
                    <a:pt x="1247648" y="222872"/>
                  </a:lnTo>
                  <a:lnTo>
                    <a:pt x="1247152" y="221602"/>
                  </a:lnTo>
                  <a:lnTo>
                    <a:pt x="1239126" y="221602"/>
                  </a:lnTo>
                  <a:lnTo>
                    <a:pt x="1239126" y="220332"/>
                  </a:lnTo>
                  <a:lnTo>
                    <a:pt x="1238123" y="220332"/>
                  </a:lnTo>
                  <a:lnTo>
                    <a:pt x="1238123" y="219062"/>
                  </a:lnTo>
                  <a:lnTo>
                    <a:pt x="1237132" y="219062"/>
                  </a:lnTo>
                  <a:lnTo>
                    <a:pt x="1236624" y="217792"/>
                  </a:lnTo>
                  <a:lnTo>
                    <a:pt x="1236624" y="216522"/>
                  </a:lnTo>
                  <a:lnTo>
                    <a:pt x="1237627" y="216522"/>
                  </a:lnTo>
                  <a:lnTo>
                    <a:pt x="1237627" y="215252"/>
                  </a:lnTo>
                  <a:lnTo>
                    <a:pt x="1239126" y="215252"/>
                  </a:lnTo>
                  <a:lnTo>
                    <a:pt x="1239126" y="213982"/>
                  </a:lnTo>
                  <a:lnTo>
                    <a:pt x="1241132" y="213982"/>
                  </a:lnTo>
                  <a:lnTo>
                    <a:pt x="1241132" y="212712"/>
                  </a:lnTo>
                  <a:lnTo>
                    <a:pt x="1243139" y="212712"/>
                  </a:lnTo>
                  <a:lnTo>
                    <a:pt x="1243139" y="211442"/>
                  </a:lnTo>
                  <a:lnTo>
                    <a:pt x="1244638" y="211442"/>
                  </a:lnTo>
                  <a:lnTo>
                    <a:pt x="1244638" y="210172"/>
                  </a:lnTo>
                  <a:lnTo>
                    <a:pt x="1247152" y="210172"/>
                  </a:lnTo>
                  <a:lnTo>
                    <a:pt x="1247152" y="208902"/>
                  </a:lnTo>
                  <a:lnTo>
                    <a:pt x="1248651" y="208902"/>
                  </a:lnTo>
                  <a:lnTo>
                    <a:pt x="1248651" y="207632"/>
                  </a:lnTo>
                  <a:lnTo>
                    <a:pt x="1249654" y="207632"/>
                  </a:lnTo>
                  <a:lnTo>
                    <a:pt x="1252156" y="205092"/>
                  </a:lnTo>
                  <a:lnTo>
                    <a:pt x="1254163" y="205092"/>
                  </a:lnTo>
                  <a:lnTo>
                    <a:pt x="1254163" y="203822"/>
                  </a:lnTo>
                  <a:lnTo>
                    <a:pt x="1256169" y="203822"/>
                  </a:lnTo>
                  <a:lnTo>
                    <a:pt x="1256169" y="202552"/>
                  </a:lnTo>
                  <a:lnTo>
                    <a:pt x="1260678" y="202552"/>
                  </a:lnTo>
                  <a:lnTo>
                    <a:pt x="1260678" y="203822"/>
                  </a:lnTo>
                  <a:lnTo>
                    <a:pt x="1261173" y="203822"/>
                  </a:lnTo>
                  <a:lnTo>
                    <a:pt x="1261173" y="102222"/>
                  </a:lnTo>
                  <a:lnTo>
                    <a:pt x="1260170" y="102222"/>
                  </a:lnTo>
                  <a:lnTo>
                    <a:pt x="1260170" y="100952"/>
                  </a:lnTo>
                  <a:lnTo>
                    <a:pt x="1257668" y="100952"/>
                  </a:lnTo>
                  <a:lnTo>
                    <a:pt x="1256665" y="99682"/>
                  </a:lnTo>
                  <a:lnTo>
                    <a:pt x="1255166" y="99682"/>
                  </a:lnTo>
                  <a:lnTo>
                    <a:pt x="1255166" y="98412"/>
                  </a:lnTo>
                  <a:lnTo>
                    <a:pt x="1253655" y="98412"/>
                  </a:lnTo>
                  <a:lnTo>
                    <a:pt x="1253159" y="97142"/>
                  </a:lnTo>
                  <a:lnTo>
                    <a:pt x="1252651" y="97142"/>
                  </a:lnTo>
                  <a:lnTo>
                    <a:pt x="1252156" y="95872"/>
                  </a:lnTo>
                  <a:lnTo>
                    <a:pt x="1252156" y="94602"/>
                  </a:lnTo>
                  <a:lnTo>
                    <a:pt x="1251661" y="94602"/>
                  </a:lnTo>
                  <a:lnTo>
                    <a:pt x="1251661" y="93332"/>
                  </a:lnTo>
                  <a:lnTo>
                    <a:pt x="1250657" y="93332"/>
                  </a:lnTo>
                  <a:lnTo>
                    <a:pt x="1249146" y="92062"/>
                  </a:lnTo>
                  <a:lnTo>
                    <a:pt x="1248651" y="92062"/>
                  </a:lnTo>
                  <a:lnTo>
                    <a:pt x="1248143" y="90792"/>
                  </a:lnTo>
                  <a:lnTo>
                    <a:pt x="1245146" y="90792"/>
                  </a:lnTo>
                  <a:lnTo>
                    <a:pt x="1245146" y="89522"/>
                  </a:lnTo>
                  <a:lnTo>
                    <a:pt x="1244142" y="89522"/>
                  </a:lnTo>
                  <a:lnTo>
                    <a:pt x="1242631" y="88252"/>
                  </a:lnTo>
                  <a:lnTo>
                    <a:pt x="1242631" y="86982"/>
                  </a:lnTo>
                  <a:lnTo>
                    <a:pt x="1242136" y="86982"/>
                  </a:lnTo>
                  <a:lnTo>
                    <a:pt x="1242136" y="85712"/>
                  </a:lnTo>
                  <a:lnTo>
                    <a:pt x="1241132" y="85712"/>
                  </a:lnTo>
                  <a:lnTo>
                    <a:pt x="1241132" y="84442"/>
                  </a:lnTo>
                  <a:lnTo>
                    <a:pt x="1239126" y="84442"/>
                  </a:lnTo>
                  <a:lnTo>
                    <a:pt x="1239126" y="83172"/>
                  </a:lnTo>
                  <a:lnTo>
                    <a:pt x="1238123" y="81902"/>
                  </a:lnTo>
                  <a:lnTo>
                    <a:pt x="1237627" y="81902"/>
                  </a:lnTo>
                  <a:lnTo>
                    <a:pt x="1237627" y="80632"/>
                  </a:lnTo>
                  <a:lnTo>
                    <a:pt x="1236624" y="80632"/>
                  </a:lnTo>
                  <a:lnTo>
                    <a:pt x="1236624" y="79362"/>
                  </a:lnTo>
                  <a:lnTo>
                    <a:pt x="1236129" y="79362"/>
                  </a:lnTo>
                  <a:lnTo>
                    <a:pt x="1235621" y="78092"/>
                  </a:lnTo>
                  <a:lnTo>
                    <a:pt x="1235125" y="78092"/>
                  </a:lnTo>
                  <a:lnTo>
                    <a:pt x="1235125" y="76822"/>
                  </a:lnTo>
                  <a:lnTo>
                    <a:pt x="1234617" y="76822"/>
                  </a:lnTo>
                  <a:lnTo>
                    <a:pt x="1234617" y="75552"/>
                  </a:lnTo>
                  <a:lnTo>
                    <a:pt x="1231620" y="75552"/>
                  </a:lnTo>
                  <a:lnTo>
                    <a:pt x="1231620" y="74282"/>
                  </a:lnTo>
                  <a:lnTo>
                    <a:pt x="1228610" y="74282"/>
                  </a:lnTo>
                  <a:lnTo>
                    <a:pt x="1228610" y="71742"/>
                  </a:lnTo>
                  <a:lnTo>
                    <a:pt x="1227112" y="71742"/>
                  </a:lnTo>
                  <a:lnTo>
                    <a:pt x="1227112" y="70472"/>
                  </a:lnTo>
                  <a:lnTo>
                    <a:pt x="1226604" y="70472"/>
                  </a:lnTo>
                  <a:lnTo>
                    <a:pt x="1225600" y="69202"/>
                  </a:lnTo>
                  <a:lnTo>
                    <a:pt x="1225092" y="69202"/>
                  </a:lnTo>
                  <a:lnTo>
                    <a:pt x="1225092" y="67932"/>
                  </a:lnTo>
                  <a:lnTo>
                    <a:pt x="1224597" y="67932"/>
                  </a:lnTo>
                  <a:lnTo>
                    <a:pt x="1224597" y="66662"/>
                  </a:lnTo>
                  <a:lnTo>
                    <a:pt x="1224089" y="66662"/>
                  </a:lnTo>
                  <a:lnTo>
                    <a:pt x="1224089" y="65392"/>
                  </a:lnTo>
                  <a:lnTo>
                    <a:pt x="1223594" y="66662"/>
                  </a:lnTo>
                  <a:lnTo>
                    <a:pt x="1223594" y="65392"/>
                  </a:lnTo>
                  <a:lnTo>
                    <a:pt x="1223098" y="64122"/>
                  </a:lnTo>
                  <a:lnTo>
                    <a:pt x="1222590" y="64122"/>
                  </a:lnTo>
                  <a:lnTo>
                    <a:pt x="1222590" y="62852"/>
                  </a:lnTo>
                  <a:lnTo>
                    <a:pt x="1221600" y="62852"/>
                  </a:lnTo>
                  <a:lnTo>
                    <a:pt x="1221092" y="61582"/>
                  </a:lnTo>
                  <a:lnTo>
                    <a:pt x="1221092" y="60312"/>
                  </a:lnTo>
                  <a:lnTo>
                    <a:pt x="1220584" y="60312"/>
                  </a:lnTo>
                  <a:lnTo>
                    <a:pt x="1220584" y="59042"/>
                  </a:lnTo>
                  <a:lnTo>
                    <a:pt x="1219581" y="59042"/>
                  </a:lnTo>
                  <a:lnTo>
                    <a:pt x="1219581" y="55232"/>
                  </a:lnTo>
                  <a:lnTo>
                    <a:pt x="1219085" y="55232"/>
                  </a:lnTo>
                  <a:lnTo>
                    <a:pt x="1218590" y="53962"/>
                  </a:lnTo>
                  <a:lnTo>
                    <a:pt x="1218590" y="52692"/>
                  </a:lnTo>
                  <a:lnTo>
                    <a:pt x="1216583" y="52692"/>
                  </a:lnTo>
                  <a:lnTo>
                    <a:pt x="1216583" y="51422"/>
                  </a:lnTo>
                  <a:lnTo>
                    <a:pt x="1215580" y="50152"/>
                  </a:lnTo>
                  <a:lnTo>
                    <a:pt x="1215072" y="50152"/>
                  </a:lnTo>
                  <a:lnTo>
                    <a:pt x="1215072" y="48882"/>
                  </a:lnTo>
                  <a:lnTo>
                    <a:pt x="1214577" y="48882"/>
                  </a:lnTo>
                  <a:lnTo>
                    <a:pt x="1214577" y="47612"/>
                  </a:lnTo>
                  <a:lnTo>
                    <a:pt x="1214069" y="47612"/>
                  </a:lnTo>
                  <a:lnTo>
                    <a:pt x="1214069" y="46342"/>
                  </a:lnTo>
                  <a:lnTo>
                    <a:pt x="1213573" y="46342"/>
                  </a:lnTo>
                  <a:lnTo>
                    <a:pt x="1213573" y="45072"/>
                  </a:lnTo>
                  <a:lnTo>
                    <a:pt x="1213078" y="45072"/>
                  </a:lnTo>
                  <a:lnTo>
                    <a:pt x="1213078" y="43802"/>
                  </a:lnTo>
                  <a:lnTo>
                    <a:pt x="1212075" y="43802"/>
                  </a:lnTo>
                  <a:lnTo>
                    <a:pt x="1212075" y="41262"/>
                  </a:lnTo>
                  <a:lnTo>
                    <a:pt x="1211072" y="41262"/>
                  </a:lnTo>
                  <a:lnTo>
                    <a:pt x="1210564" y="39992"/>
                  </a:lnTo>
                  <a:lnTo>
                    <a:pt x="1210564" y="38722"/>
                  </a:lnTo>
                  <a:lnTo>
                    <a:pt x="1210068" y="38722"/>
                  </a:lnTo>
                  <a:lnTo>
                    <a:pt x="1210068" y="37452"/>
                  </a:lnTo>
                  <a:lnTo>
                    <a:pt x="1209065" y="37452"/>
                  </a:lnTo>
                  <a:lnTo>
                    <a:pt x="1209065" y="36182"/>
                  </a:lnTo>
                  <a:lnTo>
                    <a:pt x="1208062" y="36182"/>
                  </a:lnTo>
                  <a:lnTo>
                    <a:pt x="1208062" y="34912"/>
                  </a:lnTo>
                  <a:lnTo>
                    <a:pt x="1207566" y="34912"/>
                  </a:lnTo>
                  <a:lnTo>
                    <a:pt x="1207566" y="33642"/>
                  </a:lnTo>
                  <a:lnTo>
                    <a:pt x="1206563" y="33642"/>
                  </a:lnTo>
                  <a:lnTo>
                    <a:pt x="1206563" y="32372"/>
                  </a:lnTo>
                  <a:lnTo>
                    <a:pt x="1205560" y="32372"/>
                  </a:lnTo>
                  <a:lnTo>
                    <a:pt x="1205560" y="31102"/>
                  </a:lnTo>
                  <a:lnTo>
                    <a:pt x="1203553" y="31102"/>
                  </a:lnTo>
                  <a:lnTo>
                    <a:pt x="1203553" y="29832"/>
                  </a:lnTo>
                  <a:lnTo>
                    <a:pt x="1203058" y="28562"/>
                  </a:lnTo>
                  <a:lnTo>
                    <a:pt x="1203058" y="29832"/>
                  </a:lnTo>
                  <a:lnTo>
                    <a:pt x="1204048" y="36182"/>
                  </a:lnTo>
                  <a:lnTo>
                    <a:pt x="1205052" y="38722"/>
                  </a:lnTo>
                  <a:lnTo>
                    <a:pt x="1206055" y="42532"/>
                  </a:lnTo>
                  <a:lnTo>
                    <a:pt x="1206563" y="45072"/>
                  </a:lnTo>
                  <a:lnTo>
                    <a:pt x="1211567" y="57772"/>
                  </a:lnTo>
                  <a:lnTo>
                    <a:pt x="1212570" y="57772"/>
                  </a:lnTo>
                  <a:lnTo>
                    <a:pt x="1215580" y="62852"/>
                  </a:lnTo>
                  <a:lnTo>
                    <a:pt x="1218590" y="66662"/>
                  </a:lnTo>
                  <a:lnTo>
                    <a:pt x="1218590" y="69202"/>
                  </a:lnTo>
                  <a:lnTo>
                    <a:pt x="1218082" y="70472"/>
                  </a:lnTo>
                  <a:lnTo>
                    <a:pt x="1218082" y="71742"/>
                  </a:lnTo>
                  <a:lnTo>
                    <a:pt x="1217587" y="73012"/>
                  </a:lnTo>
                  <a:lnTo>
                    <a:pt x="1218082" y="74282"/>
                  </a:lnTo>
                  <a:lnTo>
                    <a:pt x="1222095" y="78092"/>
                  </a:lnTo>
                  <a:lnTo>
                    <a:pt x="1224089" y="79362"/>
                  </a:lnTo>
                  <a:lnTo>
                    <a:pt x="1225092" y="80632"/>
                  </a:lnTo>
                  <a:lnTo>
                    <a:pt x="1225600" y="81902"/>
                  </a:lnTo>
                  <a:lnTo>
                    <a:pt x="1227112" y="81902"/>
                  </a:lnTo>
                  <a:lnTo>
                    <a:pt x="1229106" y="83172"/>
                  </a:lnTo>
                  <a:lnTo>
                    <a:pt x="1229601" y="84442"/>
                  </a:lnTo>
                  <a:lnTo>
                    <a:pt x="1229601" y="85712"/>
                  </a:lnTo>
                  <a:lnTo>
                    <a:pt x="1230109" y="86982"/>
                  </a:lnTo>
                  <a:lnTo>
                    <a:pt x="1232115" y="90792"/>
                  </a:lnTo>
                  <a:lnTo>
                    <a:pt x="1232611" y="92062"/>
                  </a:lnTo>
                  <a:lnTo>
                    <a:pt x="1233119" y="94602"/>
                  </a:lnTo>
                  <a:lnTo>
                    <a:pt x="1233119" y="95872"/>
                  </a:lnTo>
                  <a:lnTo>
                    <a:pt x="1233614" y="95872"/>
                  </a:lnTo>
                  <a:lnTo>
                    <a:pt x="1235125" y="98412"/>
                  </a:lnTo>
                  <a:lnTo>
                    <a:pt x="1239126" y="98412"/>
                  </a:lnTo>
                  <a:lnTo>
                    <a:pt x="1240637" y="99682"/>
                  </a:lnTo>
                  <a:lnTo>
                    <a:pt x="1242631" y="100952"/>
                  </a:lnTo>
                  <a:lnTo>
                    <a:pt x="1244638" y="100952"/>
                  </a:lnTo>
                  <a:lnTo>
                    <a:pt x="1246644" y="102222"/>
                  </a:lnTo>
                  <a:lnTo>
                    <a:pt x="1248143" y="103492"/>
                  </a:lnTo>
                  <a:lnTo>
                    <a:pt x="1249146" y="104762"/>
                  </a:lnTo>
                  <a:lnTo>
                    <a:pt x="1249146" y="106032"/>
                  </a:lnTo>
                  <a:lnTo>
                    <a:pt x="1251153" y="111112"/>
                  </a:lnTo>
                  <a:lnTo>
                    <a:pt x="1251153" y="112382"/>
                  </a:lnTo>
                  <a:lnTo>
                    <a:pt x="1251661" y="113652"/>
                  </a:lnTo>
                  <a:lnTo>
                    <a:pt x="1251661" y="121272"/>
                  </a:lnTo>
                  <a:lnTo>
                    <a:pt x="1252156" y="123812"/>
                  </a:lnTo>
                  <a:lnTo>
                    <a:pt x="1253159" y="125082"/>
                  </a:lnTo>
                  <a:lnTo>
                    <a:pt x="1253159" y="136512"/>
                  </a:lnTo>
                  <a:lnTo>
                    <a:pt x="1252651" y="137782"/>
                  </a:lnTo>
                  <a:lnTo>
                    <a:pt x="1252156" y="140322"/>
                  </a:lnTo>
                  <a:lnTo>
                    <a:pt x="1250149" y="144132"/>
                  </a:lnTo>
                  <a:lnTo>
                    <a:pt x="1250149" y="145402"/>
                  </a:lnTo>
                  <a:lnTo>
                    <a:pt x="1249654" y="145402"/>
                  </a:lnTo>
                  <a:lnTo>
                    <a:pt x="1249146" y="147942"/>
                  </a:lnTo>
                  <a:lnTo>
                    <a:pt x="1248651" y="147942"/>
                  </a:lnTo>
                  <a:lnTo>
                    <a:pt x="1248651" y="149212"/>
                  </a:lnTo>
                  <a:lnTo>
                    <a:pt x="1247648" y="151752"/>
                  </a:lnTo>
                  <a:lnTo>
                    <a:pt x="1245641" y="153022"/>
                  </a:lnTo>
                  <a:lnTo>
                    <a:pt x="1245641" y="154292"/>
                  </a:lnTo>
                  <a:lnTo>
                    <a:pt x="1245146" y="154292"/>
                  </a:lnTo>
                  <a:lnTo>
                    <a:pt x="1242136" y="158102"/>
                  </a:lnTo>
                  <a:lnTo>
                    <a:pt x="1241640" y="159372"/>
                  </a:lnTo>
                  <a:lnTo>
                    <a:pt x="1239634" y="160642"/>
                  </a:lnTo>
                  <a:lnTo>
                    <a:pt x="1239126" y="161912"/>
                  </a:lnTo>
                  <a:lnTo>
                    <a:pt x="1238123" y="163182"/>
                  </a:lnTo>
                  <a:lnTo>
                    <a:pt x="1235621" y="169532"/>
                  </a:lnTo>
                  <a:lnTo>
                    <a:pt x="1233614" y="173342"/>
                  </a:lnTo>
                  <a:lnTo>
                    <a:pt x="1228610" y="174612"/>
                  </a:lnTo>
                  <a:lnTo>
                    <a:pt x="1219085" y="174612"/>
                  </a:lnTo>
                  <a:lnTo>
                    <a:pt x="1219085" y="173342"/>
                  </a:lnTo>
                  <a:lnTo>
                    <a:pt x="1216583" y="173342"/>
                  </a:lnTo>
                  <a:lnTo>
                    <a:pt x="1216075" y="172072"/>
                  </a:lnTo>
                  <a:lnTo>
                    <a:pt x="1215072" y="172072"/>
                  </a:lnTo>
                  <a:lnTo>
                    <a:pt x="1215072" y="170802"/>
                  </a:lnTo>
                  <a:lnTo>
                    <a:pt x="1213573" y="170802"/>
                  </a:lnTo>
                  <a:lnTo>
                    <a:pt x="1213573" y="169532"/>
                  </a:lnTo>
                  <a:lnTo>
                    <a:pt x="1212075" y="169532"/>
                  </a:lnTo>
                  <a:lnTo>
                    <a:pt x="1212075" y="168262"/>
                  </a:lnTo>
                  <a:lnTo>
                    <a:pt x="1210068" y="168262"/>
                  </a:lnTo>
                  <a:lnTo>
                    <a:pt x="1210068" y="166992"/>
                  </a:lnTo>
                  <a:lnTo>
                    <a:pt x="1207058" y="166992"/>
                  </a:lnTo>
                  <a:lnTo>
                    <a:pt x="1207058" y="165722"/>
                  </a:lnTo>
                  <a:lnTo>
                    <a:pt x="1206055" y="165722"/>
                  </a:lnTo>
                  <a:lnTo>
                    <a:pt x="1206055" y="164452"/>
                  </a:lnTo>
                  <a:lnTo>
                    <a:pt x="1204556" y="164452"/>
                  </a:lnTo>
                  <a:lnTo>
                    <a:pt x="1204556" y="163182"/>
                  </a:lnTo>
                  <a:lnTo>
                    <a:pt x="1203058" y="163182"/>
                  </a:lnTo>
                  <a:lnTo>
                    <a:pt x="1203058" y="161912"/>
                  </a:lnTo>
                  <a:lnTo>
                    <a:pt x="1202550" y="161912"/>
                  </a:lnTo>
                  <a:lnTo>
                    <a:pt x="1203058" y="160642"/>
                  </a:lnTo>
                  <a:lnTo>
                    <a:pt x="1203553" y="160642"/>
                  </a:lnTo>
                  <a:lnTo>
                    <a:pt x="1203553" y="159372"/>
                  </a:lnTo>
                  <a:lnTo>
                    <a:pt x="1202055" y="159372"/>
                  </a:lnTo>
                  <a:lnTo>
                    <a:pt x="1202055" y="158102"/>
                  </a:lnTo>
                  <a:lnTo>
                    <a:pt x="1200543" y="158102"/>
                  </a:lnTo>
                  <a:lnTo>
                    <a:pt x="1197038" y="156832"/>
                  </a:lnTo>
                  <a:lnTo>
                    <a:pt x="1194536" y="155562"/>
                  </a:lnTo>
                  <a:lnTo>
                    <a:pt x="1194028" y="156832"/>
                  </a:lnTo>
                  <a:lnTo>
                    <a:pt x="1193533" y="156832"/>
                  </a:lnTo>
                  <a:lnTo>
                    <a:pt x="1193533" y="158102"/>
                  </a:lnTo>
                  <a:lnTo>
                    <a:pt x="1191031" y="158102"/>
                  </a:lnTo>
                  <a:lnTo>
                    <a:pt x="1191526" y="156832"/>
                  </a:lnTo>
                  <a:lnTo>
                    <a:pt x="1191031" y="156832"/>
                  </a:lnTo>
                  <a:lnTo>
                    <a:pt x="1190028" y="158102"/>
                  </a:lnTo>
                  <a:lnTo>
                    <a:pt x="1188516" y="158102"/>
                  </a:lnTo>
                  <a:lnTo>
                    <a:pt x="1188516" y="159372"/>
                  </a:lnTo>
                  <a:lnTo>
                    <a:pt x="1187018" y="160642"/>
                  </a:lnTo>
                  <a:lnTo>
                    <a:pt x="1187018" y="161912"/>
                  </a:lnTo>
                  <a:lnTo>
                    <a:pt x="1186522" y="161912"/>
                  </a:lnTo>
                  <a:lnTo>
                    <a:pt x="1186522" y="164452"/>
                  </a:lnTo>
                  <a:lnTo>
                    <a:pt x="1186014" y="165722"/>
                  </a:lnTo>
                  <a:lnTo>
                    <a:pt x="1185011" y="165722"/>
                  </a:lnTo>
                  <a:lnTo>
                    <a:pt x="1185011" y="164452"/>
                  </a:lnTo>
                  <a:lnTo>
                    <a:pt x="1184516" y="165722"/>
                  </a:lnTo>
                  <a:lnTo>
                    <a:pt x="1184008" y="165722"/>
                  </a:lnTo>
                  <a:lnTo>
                    <a:pt x="1183513" y="166992"/>
                  </a:lnTo>
                  <a:lnTo>
                    <a:pt x="1179995" y="166992"/>
                  </a:lnTo>
                  <a:lnTo>
                    <a:pt x="1179995" y="168262"/>
                  </a:lnTo>
                  <a:lnTo>
                    <a:pt x="1179004" y="169532"/>
                  </a:lnTo>
                  <a:lnTo>
                    <a:pt x="1176997" y="169532"/>
                  </a:lnTo>
                  <a:lnTo>
                    <a:pt x="1176997" y="168262"/>
                  </a:lnTo>
                  <a:lnTo>
                    <a:pt x="1174496" y="168262"/>
                  </a:lnTo>
                  <a:lnTo>
                    <a:pt x="1174496" y="166992"/>
                  </a:lnTo>
                  <a:lnTo>
                    <a:pt x="1173988" y="168262"/>
                  </a:lnTo>
                  <a:lnTo>
                    <a:pt x="1171994" y="168262"/>
                  </a:lnTo>
                  <a:lnTo>
                    <a:pt x="1170482" y="166992"/>
                  </a:lnTo>
                  <a:lnTo>
                    <a:pt x="1168476" y="166992"/>
                  </a:lnTo>
                  <a:lnTo>
                    <a:pt x="1167980" y="165722"/>
                  </a:lnTo>
                  <a:lnTo>
                    <a:pt x="1168476" y="165722"/>
                  </a:lnTo>
                  <a:lnTo>
                    <a:pt x="1167485" y="164452"/>
                  </a:lnTo>
                  <a:lnTo>
                    <a:pt x="1166977" y="164452"/>
                  </a:lnTo>
                  <a:lnTo>
                    <a:pt x="1166977" y="163182"/>
                  </a:lnTo>
                  <a:lnTo>
                    <a:pt x="1165466" y="163182"/>
                  </a:lnTo>
                  <a:lnTo>
                    <a:pt x="1165466" y="161912"/>
                  </a:lnTo>
                  <a:lnTo>
                    <a:pt x="1164475" y="161912"/>
                  </a:lnTo>
                  <a:lnTo>
                    <a:pt x="1164475" y="160642"/>
                  </a:lnTo>
                  <a:lnTo>
                    <a:pt x="1163967" y="160642"/>
                  </a:lnTo>
                  <a:lnTo>
                    <a:pt x="1163472" y="159372"/>
                  </a:lnTo>
                  <a:lnTo>
                    <a:pt x="1162977" y="159372"/>
                  </a:lnTo>
                  <a:lnTo>
                    <a:pt x="1162977" y="158102"/>
                  </a:lnTo>
                  <a:lnTo>
                    <a:pt x="1161465" y="158102"/>
                  </a:lnTo>
                  <a:lnTo>
                    <a:pt x="1161465" y="156832"/>
                  </a:lnTo>
                  <a:lnTo>
                    <a:pt x="1161961" y="156832"/>
                  </a:lnTo>
                  <a:lnTo>
                    <a:pt x="1160957" y="155562"/>
                  </a:lnTo>
                  <a:lnTo>
                    <a:pt x="1159954" y="155562"/>
                  </a:lnTo>
                  <a:lnTo>
                    <a:pt x="1159954" y="151752"/>
                  </a:lnTo>
                  <a:lnTo>
                    <a:pt x="1160462" y="151752"/>
                  </a:lnTo>
                  <a:lnTo>
                    <a:pt x="1159954" y="150482"/>
                  </a:lnTo>
                  <a:lnTo>
                    <a:pt x="1159459" y="150482"/>
                  </a:lnTo>
                  <a:lnTo>
                    <a:pt x="1159459" y="149212"/>
                  </a:lnTo>
                  <a:lnTo>
                    <a:pt x="1159954" y="147942"/>
                  </a:lnTo>
                  <a:lnTo>
                    <a:pt x="1159459" y="147942"/>
                  </a:lnTo>
                  <a:lnTo>
                    <a:pt x="1159954" y="146672"/>
                  </a:lnTo>
                  <a:lnTo>
                    <a:pt x="1159954" y="145402"/>
                  </a:lnTo>
                  <a:lnTo>
                    <a:pt x="1159459" y="144132"/>
                  </a:lnTo>
                  <a:lnTo>
                    <a:pt x="1159459" y="142862"/>
                  </a:lnTo>
                  <a:lnTo>
                    <a:pt x="1159954" y="142862"/>
                  </a:lnTo>
                  <a:lnTo>
                    <a:pt x="1159954" y="141592"/>
                  </a:lnTo>
                  <a:lnTo>
                    <a:pt x="1159459" y="141592"/>
                  </a:lnTo>
                  <a:lnTo>
                    <a:pt x="1159459" y="140322"/>
                  </a:lnTo>
                  <a:lnTo>
                    <a:pt x="1160957" y="140322"/>
                  </a:lnTo>
                  <a:lnTo>
                    <a:pt x="1160957" y="139052"/>
                  </a:lnTo>
                  <a:lnTo>
                    <a:pt x="1161465" y="139052"/>
                  </a:lnTo>
                  <a:lnTo>
                    <a:pt x="1161465" y="137782"/>
                  </a:lnTo>
                  <a:lnTo>
                    <a:pt x="1161961" y="137782"/>
                  </a:lnTo>
                  <a:lnTo>
                    <a:pt x="1161961" y="136512"/>
                  </a:lnTo>
                  <a:lnTo>
                    <a:pt x="1162469" y="136512"/>
                  </a:lnTo>
                  <a:lnTo>
                    <a:pt x="1162469" y="132702"/>
                  </a:lnTo>
                  <a:lnTo>
                    <a:pt x="1161465" y="132702"/>
                  </a:lnTo>
                  <a:lnTo>
                    <a:pt x="1161465" y="131432"/>
                  </a:lnTo>
                  <a:lnTo>
                    <a:pt x="1160462" y="131432"/>
                  </a:lnTo>
                  <a:lnTo>
                    <a:pt x="1160462" y="128892"/>
                  </a:lnTo>
                  <a:lnTo>
                    <a:pt x="1159459" y="128892"/>
                  </a:lnTo>
                  <a:lnTo>
                    <a:pt x="1159459" y="127622"/>
                  </a:lnTo>
                  <a:lnTo>
                    <a:pt x="1158963" y="127622"/>
                  </a:lnTo>
                  <a:lnTo>
                    <a:pt x="1158455" y="126352"/>
                  </a:lnTo>
                  <a:lnTo>
                    <a:pt x="1157452" y="126352"/>
                  </a:lnTo>
                  <a:lnTo>
                    <a:pt x="1157452" y="125082"/>
                  </a:lnTo>
                  <a:lnTo>
                    <a:pt x="1156449" y="125082"/>
                  </a:lnTo>
                  <a:lnTo>
                    <a:pt x="1156449" y="123812"/>
                  </a:lnTo>
                  <a:lnTo>
                    <a:pt x="1155446" y="123812"/>
                  </a:lnTo>
                  <a:lnTo>
                    <a:pt x="1155446" y="122542"/>
                  </a:lnTo>
                  <a:lnTo>
                    <a:pt x="1150442" y="119087"/>
                  </a:lnTo>
                  <a:lnTo>
                    <a:pt x="1150442" y="266052"/>
                  </a:lnTo>
                  <a:lnTo>
                    <a:pt x="1150442" y="268592"/>
                  </a:lnTo>
                  <a:lnTo>
                    <a:pt x="1149438" y="268592"/>
                  </a:lnTo>
                  <a:lnTo>
                    <a:pt x="1149438" y="269862"/>
                  </a:lnTo>
                  <a:lnTo>
                    <a:pt x="1148435" y="269862"/>
                  </a:lnTo>
                  <a:lnTo>
                    <a:pt x="1148435" y="271132"/>
                  </a:lnTo>
                  <a:lnTo>
                    <a:pt x="1146937" y="271132"/>
                  </a:lnTo>
                  <a:lnTo>
                    <a:pt x="1146937" y="272402"/>
                  </a:lnTo>
                  <a:lnTo>
                    <a:pt x="1144422" y="272402"/>
                  </a:lnTo>
                  <a:lnTo>
                    <a:pt x="1144422" y="273672"/>
                  </a:lnTo>
                  <a:lnTo>
                    <a:pt x="1139418" y="273672"/>
                  </a:lnTo>
                  <a:lnTo>
                    <a:pt x="1139418" y="272402"/>
                  </a:lnTo>
                  <a:lnTo>
                    <a:pt x="1138415" y="272402"/>
                  </a:lnTo>
                  <a:lnTo>
                    <a:pt x="1138415" y="268592"/>
                  </a:lnTo>
                  <a:lnTo>
                    <a:pt x="1138910" y="268592"/>
                  </a:lnTo>
                  <a:lnTo>
                    <a:pt x="1138910" y="267322"/>
                  </a:lnTo>
                  <a:lnTo>
                    <a:pt x="1140917" y="267322"/>
                  </a:lnTo>
                  <a:lnTo>
                    <a:pt x="1141425" y="266052"/>
                  </a:lnTo>
                  <a:lnTo>
                    <a:pt x="1143431" y="266052"/>
                  </a:lnTo>
                  <a:lnTo>
                    <a:pt x="1143431" y="264782"/>
                  </a:lnTo>
                  <a:lnTo>
                    <a:pt x="1145425" y="264782"/>
                  </a:lnTo>
                  <a:lnTo>
                    <a:pt x="1145425" y="263512"/>
                  </a:lnTo>
                  <a:lnTo>
                    <a:pt x="1148435" y="263512"/>
                  </a:lnTo>
                  <a:lnTo>
                    <a:pt x="1148435" y="264782"/>
                  </a:lnTo>
                  <a:lnTo>
                    <a:pt x="1149934" y="264782"/>
                  </a:lnTo>
                  <a:lnTo>
                    <a:pt x="1149934" y="266052"/>
                  </a:lnTo>
                  <a:lnTo>
                    <a:pt x="1150442" y="266052"/>
                  </a:lnTo>
                  <a:lnTo>
                    <a:pt x="1150442" y="119087"/>
                  </a:lnTo>
                  <a:lnTo>
                    <a:pt x="1149934" y="118732"/>
                  </a:lnTo>
                  <a:lnTo>
                    <a:pt x="1148930" y="118732"/>
                  </a:lnTo>
                  <a:lnTo>
                    <a:pt x="1148435" y="117462"/>
                  </a:lnTo>
                  <a:lnTo>
                    <a:pt x="1146429" y="117462"/>
                  </a:lnTo>
                  <a:lnTo>
                    <a:pt x="1146429" y="116192"/>
                  </a:lnTo>
                  <a:lnTo>
                    <a:pt x="1144930" y="114922"/>
                  </a:lnTo>
                  <a:lnTo>
                    <a:pt x="1145425" y="113652"/>
                  </a:lnTo>
                  <a:lnTo>
                    <a:pt x="1143927" y="113652"/>
                  </a:lnTo>
                  <a:lnTo>
                    <a:pt x="1143927" y="114922"/>
                  </a:lnTo>
                  <a:lnTo>
                    <a:pt x="1142428" y="114922"/>
                  </a:lnTo>
                  <a:lnTo>
                    <a:pt x="1142428" y="116192"/>
                  </a:lnTo>
                  <a:lnTo>
                    <a:pt x="1141425" y="116192"/>
                  </a:lnTo>
                  <a:lnTo>
                    <a:pt x="1141425" y="117462"/>
                  </a:lnTo>
                  <a:lnTo>
                    <a:pt x="1140421" y="117462"/>
                  </a:lnTo>
                  <a:lnTo>
                    <a:pt x="1140421" y="116192"/>
                  </a:lnTo>
                  <a:lnTo>
                    <a:pt x="1141425" y="114922"/>
                  </a:lnTo>
                  <a:lnTo>
                    <a:pt x="1142428" y="114922"/>
                  </a:lnTo>
                  <a:lnTo>
                    <a:pt x="1142428" y="113652"/>
                  </a:lnTo>
                  <a:lnTo>
                    <a:pt x="1143431" y="112382"/>
                  </a:lnTo>
                  <a:lnTo>
                    <a:pt x="1143927" y="112382"/>
                  </a:lnTo>
                  <a:lnTo>
                    <a:pt x="1143927" y="111112"/>
                  </a:lnTo>
                  <a:lnTo>
                    <a:pt x="1144422" y="111112"/>
                  </a:lnTo>
                  <a:lnTo>
                    <a:pt x="1144422" y="108572"/>
                  </a:lnTo>
                  <a:lnTo>
                    <a:pt x="1144930" y="108572"/>
                  </a:lnTo>
                  <a:lnTo>
                    <a:pt x="1144930" y="104762"/>
                  </a:lnTo>
                  <a:lnTo>
                    <a:pt x="1145425" y="104762"/>
                  </a:lnTo>
                  <a:lnTo>
                    <a:pt x="1145425" y="100952"/>
                  </a:lnTo>
                  <a:lnTo>
                    <a:pt x="1144930" y="100952"/>
                  </a:lnTo>
                  <a:lnTo>
                    <a:pt x="1144930" y="102222"/>
                  </a:lnTo>
                  <a:lnTo>
                    <a:pt x="1144422" y="102222"/>
                  </a:lnTo>
                  <a:lnTo>
                    <a:pt x="1144422" y="103492"/>
                  </a:lnTo>
                  <a:lnTo>
                    <a:pt x="1143927" y="103492"/>
                  </a:lnTo>
                  <a:lnTo>
                    <a:pt x="1143927" y="104762"/>
                  </a:lnTo>
                  <a:lnTo>
                    <a:pt x="1142923" y="104762"/>
                  </a:lnTo>
                  <a:lnTo>
                    <a:pt x="1142428" y="106032"/>
                  </a:lnTo>
                  <a:lnTo>
                    <a:pt x="1141425" y="106032"/>
                  </a:lnTo>
                  <a:lnTo>
                    <a:pt x="1140421" y="107302"/>
                  </a:lnTo>
                  <a:lnTo>
                    <a:pt x="1139913" y="107302"/>
                  </a:lnTo>
                  <a:lnTo>
                    <a:pt x="1138415" y="109842"/>
                  </a:lnTo>
                  <a:lnTo>
                    <a:pt x="1137412" y="112382"/>
                  </a:lnTo>
                  <a:lnTo>
                    <a:pt x="1135913" y="112382"/>
                  </a:lnTo>
                  <a:lnTo>
                    <a:pt x="1135405" y="113652"/>
                  </a:lnTo>
                  <a:lnTo>
                    <a:pt x="1126896" y="113652"/>
                  </a:lnTo>
                  <a:lnTo>
                    <a:pt x="1126896" y="112382"/>
                  </a:lnTo>
                  <a:lnTo>
                    <a:pt x="1124381" y="112382"/>
                  </a:lnTo>
                  <a:lnTo>
                    <a:pt x="1123391" y="111112"/>
                  </a:lnTo>
                  <a:lnTo>
                    <a:pt x="1122883" y="111112"/>
                  </a:lnTo>
                  <a:lnTo>
                    <a:pt x="1122387" y="109842"/>
                  </a:lnTo>
                  <a:lnTo>
                    <a:pt x="1121879" y="109842"/>
                  </a:lnTo>
                  <a:lnTo>
                    <a:pt x="1120876" y="111112"/>
                  </a:lnTo>
                  <a:lnTo>
                    <a:pt x="1118870" y="111112"/>
                  </a:lnTo>
                  <a:lnTo>
                    <a:pt x="1116863" y="112382"/>
                  </a:lnTo>
                  <a:lnTo>
                    <a:pt x="1113866" y="112382"/>
                  </a:lnTo>
                  <a:lnTo>
                    <a:pt x="1112862" y="114922"/>
                  </a:lnTo>
                  <a:lnTo>
                    <a:pt x="1112354" y="114922"/>
                  </a:lnTo>
                  <a:lnTo>
                    <a:pt x="1112354" y="116192"/>
                  </a:lnTo>
                  <a:lnTo>
                    <a:pt x="1111859" y="117462"/>
                  </a:lnTo>
                  <a:lnTo>
                    <a:pt x="1110348" y="117462"/>
                  </a:lnTo>
                  <a:lnTo>
                    <a:pt x="1109853" y="118732"/>
                  </a:lnTo>
                  <a:lnTo>
                    <a:pt x="1104341" y="118732"/>
                  </a:lnTo>
                  <a:lnTo>
                    <a:pt x="1104341" y="117462"/>
                  </a:lnTo>
                  <a:lnTo>
                    <a:pt x="1103845" y="117462"/>
                  </a:lnTo>
                  <a:lnTo>
                    <a:pt x="1102334" y="116192"/>
                  </a:lnTo>
                  <a:lnTo>
                    <a:pt x="1101839" y="116192"/>
                  </a:lnTo>
                  <a:lnTo>
                    <a:pt x="1101839" y="117462"/>
                  </a:lnTo>
                  <a:lnTo>
                    <a:pt x="1100328" y="117462"/>
                  </a:lnTo>
                  <a:lnTo>
                    <a:pt x="1100328" y="118732"/>
                  </a:lnTo>
                  <a:lnTo>
                    <a:pt x="1096327" y="118732"/>
                  </a:lnTo>
                  <a:lnTo>
                    <a:pt x="1096327" y="117462"/>
                  </a:lnTo>
                  <a:lnTo>
                    <a:pt x="1094320" y="117462"/>
                  </a:lnTo>
                  <a:lnTo>
                    <a:pt x="1094320" y="116192"/>
                  </a:lnTo>
                  <a:lnTo>
                    <a:pt x="1090815" y="116192"/>
                  </a:lnTo>
                  <a:lnTo>
                    <a:pt x="1089812" y="114922"/>
                  </a:lnTo>
                  <a:lnTo>
                    <a:pt x="1087805" y="114922"/>
                  </a:lnTo>
                  <a:lnTo>
                    <a:pt x="1087805" y="116192"/>
                  </a:lnTo>
                  <a:lnTo>
                    <a:pt x="1087310" y="116192"/>
                  </a:lnTo>
                  <a:lnTo>
                    <a:pt x="1087310" y="117462"/>
                  </a:lnTo>
                  <a:lnTo>
                    <a:pt x="1086802" y="117462"/>
                  </a:lnTo>
                  <a:lnTo>
                    <a:pt x="1086307" y="118732"/>
                  </a:lnTo>
                  <a:lnTo>
                    <a:pt x="1086802" y="118732"/>
                  </a:lnTo>
                  <a:lnTo>
                    <a:pt x="1087310" y="120002"/>
                  </a:lnTo>
                  <a:lnTo>
                    <a:pt x="1087805" y="120002"/>
                  </a:lnTo>
                  <a:lnTo>
                    <a:pt x="1087805" y="121272"/>
                  </a:lnTo>
                  <a:lnTo>
                    <a:pt x="1087310" y="121272"/>
                  </a:lnTo>
                  <a:lnTo>
                    <a:pt x="1086802" y="122542"/>
                  </a:lnTo>
                  <a:lnTo>
                    <a:pt x="1085303" y="122542"/>
                  </a:lnTo>
                  <a:lnTo>
                    <a:pt x="1085303" y="123812"/>
                  </a:lnTo>
                  <a:lnTo>
                    <a:pt x="1084300" y="123812"/>
                  </a:lnTo>
                  <a:lnTo>
                    <a:pt x="1084300" y="126352"/>
                  </a:lnTo>
                  <a:lnTo>
                    <a:pt x="1083297" y="126352"/>
                  </a:lnTo>
                  <a:lnTo>
                    <a:pt x="1083297" y="128892"/>
                  </a:lnTo>
                  <a:lnTo>
                    <a:pt x="1082802" y="128892"/>
                  </a:lnTo>
                  <a:lnTo>
                    <a:pt x="1083297" y="130162"/>
                  </a:lnTo>
                  <a:lnTo>
                    <a:pt x="1083297" y="131432"/>
                  </a:lnTo>
                  <a:lnTo>
                    <a:pt x="1083805" y="132702"/>
                  </a:lnTo>
                  <a:lnTo>
                    <a:pt x="1084300" y="132702"/>
                  </a:lnTo>
                  <a:lnTo>
                    <a:pt x="1084300" y="133972"/>
                  </a:lnTo>
                  <a:lnTo>
                    <a:pt x="1085799" y="133972"/>
                  </a:lnTo>
                  <a:lnTo>
                    <a:pt x="1085799" y="135242"/>
                  </a:lnTo>
                  <a:lnTo>
                    <a:pt x="1086307" y="135242"/>
                  </a:lnTo>
                  <a:lnTo>
                    <a:pt x="1086307" y="136512"/>
                  </a:lnTo>
                  <a:lnTo>
                    <a:pt x="1086802" y="136512"/>
                  </a:lnTo>
                  <a:lnTo>
                    <a:pt x="1086802" y="137782"/>
                  </a:lnTo>
                  <a:lnTo>
                    <a:pt x="1087310" y="137782"/>
                  </a:lnTo>
                  <a:lnTo>
                    <a:pt x="1087310" y="139052"/>
                  </a:lnTo>
                  <a:lnTo>
                    <a:pt x="1088313" y="139052"/>
                  </a:lnTo>
                  <a:lnTo>
                    <a:pt x="1088313" y="140322"/>
                  </a:lnTo>
                  <a:lnTo>
                    <a:pt x="1088809" y="140322"/>
                  </a:lnTo>
                  <a:lnTo>
                    <a:pt x="1088809" y="141592"/>
                  </a:lnTo>
                  <a:lnTo>
                    <a:pt x="1089317" y="141592"/>
                  </a:lnTo>
                  <a:lnTo>
                    <a:pt x="1089317" y="144132"/>
                  </a:lnTo>
                  <a:lnTo>
                    <a:pt x="1088809" y="144132"/>
                  </a:lnTo>
                  <a:lnTo>
                    <a:pt x="1088809" y="145402"/>
                  </a:lnTo>
                  <a:lnTo>
                    <a:pt x="1088313" y="145402"/>
                  </a:lnTo>
                  <a:lnTo>
                    <a:pt x="1088313" y="146672"/>
                  </a:lnTo>
                  <a:lnTo>
                    <a:pt x="1087805" y="146672"/>
                  </a:lnTo>
                  <a:lnTo>
                    <a:pt x="1087805" y="149212"/>
                  </a:lnTo>
                  <a:lnTo>
                    <a:pt x="1088313" y="149212"/>
                  </a:lnTo>
                  <a:lnTo>
                    <a:pt x="1088313" y="150482"/>
                  </a:lnTo>
                  <a:lnTo>
                    <a:pt x="1089317" y="150482"/>
                  </a:lnTo>
                  <a:lnTo>
                    <a:pt x="1089317" y="151752"/>
                  </a:lnTo>
                  <a:lnTo>
                    <a:pt x="1089812" y="151752"/>
                  </a:lnTo>
                  <a:lnTo>
                    <a:pt x="1089812" y="153022"/>
                  </a:lnTo>
                  <a:lnTo>
                    <a:pt x="1089317" y="153022"/>
                  </a:lnTo>
                  <a:lnTo>
                    <a:pt x="1089317" y="154292"/>
                  </a:lnTo>
                  <a:lnTo>
                    <a:pt x="1088809" y="154292"/>
                  </a:lnTo>
                  <a:lnTo>
                    <a:pt x="1088809" y="155562"/>
                  </a:lnTo>
                  <a:lnTo>
                    <a:pt x="1091819" y="155562"/>
                  </a:lnTo>
                  <a:lnTo>
                    <a:pt x="1091819" y="156832"/>
                  </a:lnTo>
                  <a:lnTo>
                    <a:pt x="1092314" y="156832"/>
                  </a:lnTo>
                  <a:lnTo>
                    <a:pt x="1092314" y="158102"/>
                  </a:lnTo>
                  <a:lnTo>
                    <a:pt x="1093825" y="158102"/>
                  </a:lnTo>
                  <a:lnTo>
                    <a:pt x="1093825" y="160642"/>
                  </a:lnTo>
                  <a:lnTo>
                    <a:pt x="1094320" y="160642"/>
                  </a:lnTo>
                  <a:lnTo>
                    <a:pt x="1094320" y="159372"/>
                  </a:lnTo>
                  <a:lnTo>
                    <a:pt x="1096822" y="159372"/>
                  </a:lnTo>
                  <a:lnTo>
                    <a:pt x="1096822" y="158102"/>
                  </a:lnTo>
                  <a:lnTo>
                    <a:pt x="1097826" y="158102"/>
                  </a:lnTo>
                  <a:lnTo>
                    <a:pt x="1097826" y="156832"/>
                  </a:lnTo>
                  <a:lnTo>
                    <a:pt x="1098334" y="156832"/>
                  </a:lnTo>
                  <a:lnTo>
                    <a:pt x="1098334" y="155562"/>
                  </a:lnTo>
                  <a:lnTo>
                    <a:pt x="1100836" y="155562"/>
                  </a:lnTo>
                  <a:lnTo>
                    <a:pt x="1100836" y="156832"/>
                  </a:lnTo>
                  <a:lnTo>
                    <a:pt x="1101331" y="156832"/>
                  </a:lnTo>
                  <a:lnTo>
                    <a:pt x="1101331" y="158102"/>
                  </a:lnTo>
                  <a:lnTo>
                    <a:pt x="1101839" y="158102"/>
                  </a:lnTo>
                  <a:lnTo>
                    <a:pt x="1101839" y="159372"/>
                  </a:lnTo>
                  <a:lnTo>
                    <a:pt x="1101331" y="159372"/>
                  </a:lnTo>
                  <a:lnTo>
                    <a:pt x="1101331" y="161912"/>
                  </a:lnTo>
                  <a:lnTo>
                    <a:pt x="1097330" y="161912"/>
                  </a:lnTo>
                  <a:lnTo>
                    <a:pt x="1097330" y="163182"/>
                  </a:lnTo>
                  <a:lnTo>
                    <a:pt x="1096822" y="163182"/>
                  </a:lnTo>
                  <a:lnTo>
                    <a:pt x="1096822" y="164452"/>
                  </a:lnTo>
                  <a:lnTo>
                    <a:pt x="1096327" y="164452"/>
                  </a:lnTo>
                  <a:lnTo>
                    <a:pt x="1096327" y="166992"/>
                  </a:lnTo>
                  <a:lnTo>
                    <a:pt x="1096822" y="166992"/>
                  </a:lnTo>
                  <a:lnTo>
                    <a:pt x="1096822" y="168262"/>
                  </a:lnTo>
                  <a:lnTo>
                    <a:pt x="1097330" y="168262"/>
                  </a:lnTo>
                  <a:lnTo>
                    <a:pt x="1097330" y="169532"/>
                  </a:lnTo>
                  <a:lnTo>
                    <a:pt x="1097826" y="169532"/>
                  </a:lnTo>
                  <a:lnTo>
                    <a:pt x="1097826" y="174612"/>
                  </a:lnTo>
                  <a:lnTo>
                    <a:pt x="1097330" y="174612"/>
                  </a:lnTo>
                  <a:lnTo>
                    <a:pt x="1097330" y="177152"/>
                  </a:lnTo>
                  <a:lnTo>
                    <a:pt x="1097826" y="177152"/>
                  </a:lnTo>
                  <a:lnTo>
                    <a:pt x="1097826" y="180962"/>
                  </a:lnTo>
                  <a:lnTo>
                    <a:pt x="1097330" y="180962"/>
                  </a:lnTo>
                  <a:lnTo>
                    <a:pt x="1097330" y="182232"/>
                  </a:lnTo>
                  <a:lnTo>
                    <a:pt x="1096822" y="182232"/>
                  </a:lnTo>
                  <a:lnTo>
                    <a:pt x="1096822" y="183502"/>
                  </a:lnTo>
                  <a:lnTo>
                    <a:pt x="1094816" y="183502"/>
                  </a:lnTo>
                  <a:lnTo>
                    <a:pt x="1094816" y="184772"/>
                  </a:lnTo>
                  <a:lnTo>
                    <a:pt x="1091819" y="184772"/>
                  </a:lnTo>
                  <a:lnTo>
                    <a:pt x="1091819" y="186042"/>
                  </a:lnTo>
                  <a:lnTo>
                    <a:pt x="1088809" y="186042"/>
                  </a:lnTo>
                  <a:lnTo>
                    <a:pt x="1088809" y="187312"/>
                  </a:lnTo>
                  <a:lnTo>
                    <a:pt x="1086802" y="187312"/>
                  </a:lnTo>
                  <a:lnTo>
                    <a:pt x="1086802" y="188582"/>
                  </a:lnTo>
                  <a:lnTo>
                    <a:pt x="1085799" y="188582"/>
                  </a:lnTo>
                  <a:lnTo>
                    <a:pt x="1085303" y="189852"/>
                  </a:lnTo>
                  <a:lnTo>
                    <a:pt x="1084300" y="189852"/>
                  </a:lnTo>
                  <a:lnTo>
                    <a:pt x="1084300" y="191122"/>
                  </a:lnTo>
                  <a:lnTo>
                    <a:pt x="1081290" y="191122"/>
                  </a:lnTo>
                  <a:lnTo>
                    <a:pt x="1081290" y="192392"/>
                  </a:lnTo>
                  <a:lnTo>
                    <a:pt x="1077290" y="192392"/>
                  </a:lnTo>
                  <a:lnTo>
                    <a:pt x="1076782" y="191122"/>
                  </a:lnTo>
                  <a:lnTo>
                    <a:pt x="1076274" y="191122"/>
                  </a:lnTo>
                  <a:lnTo>
                    <a:pt x="1076274" y="194932"/>
                  </a:lnTo>
                  <a:lnTo>
                    <a:pt x="1074775" y="194932"/>
                  </a:lnTo>
                  <a:lnTo>
                    <a:pt x="1074775" y="196202"/>
                  </a:lnTo>
                  <a:lnTo>
                    <a:pt x="1074280" y="196202"/>
                  </a:lnTo>
                  <a:lnTo>
                    <a:pt x="1074280" y="197472"/>
                  </a:lnTo>
                  <a:lnTo>
                    <a:pt x="1071765" y="197472"/>
                  </a:lnTo>
                  <a:lnTo>
                    <a:pt x="1071765" y="198742"/>
                  </a:lnTo>
                  <a:lnTo>
                    <a:pt x="1070775" y="198742"/>
                  </a:lnTo>
                  <a:lnTo>
                    <a:pt x="1070775" y="200012"/>
                  </a:lnTo>
                  <a:lnTo>
                    <a:pt x="1072273" y="200012"/>
                  </a:lnTo>
                  <a:lnTo>
                    <a:pt x="1072273" y="201282"/>
                  </a:lnTo>
                  <a:lnTo>
                    <a:pt x="1071765" y="201282"/>
                  </a:lnTo>
                  <a:lnTo>
                    <a:pt x="1071765" y="202552"/>
                  </a:lnTo>
                  <a:lnTo>
                    <a:pt x="1070775" y="202552"/>
                  </a:lnTo>
                  <a:lnTo>
                    <a:pt x="1070775" y="201282"/>
                  </a:lnTo>
                  <a:lnTo>
                    <a:pt x="1069771" y="201282"/>
                  </a:lnTo>
                  <a:lnTo>
                    <a:pt x="1069771" y="202552"/>
                  </a:lnTo>
                  <a:lnTo>
                    <a:pt x="1068768" y="202552"/>
                  </a:lnTo>
                  <a:lnTo>
                    <a:pt x="1068768" y="206362"/>
                  </a:lnTo>
                  <a:lnTo>
                    <a:pt x="1067765" y="207632"/>
                  </a:lnTo>
                  <a:lnTo>
                    <a:pt x="1066253" y="207632"/>
                  </a:lnTo>
                  <a:lnTo>
                    <a:pt x="1065758" y="208902"/>
                  </a:lnTo>
                  <a:lnTo>
                    <a:pt x="1063764" y="210172"/>
                  </a:lnTo>
                  <a:lnTo>
                    <a:pt x="1061745" y="208902"/>
                  </a:lnTo>
                  <a:lnTo>
                    <a:pt x="1060246" y="208902"/>
                  </a:lnTo>
                  <a:lnTo>
                    <a:pt x="1060246" y="210172"/>
                  </a:lnTo>
                  <a:lnTo>
                    <a:pt x="1059751" y="210172"/>
                  </a:lnTo>
                  <a:lnTo>
                    <a:pt x="1059256" y="211442"/>
                  </a:lnTo>
                  <a:lnTo>
                    <a:pt x="1058748" y="211442"/>
                  </a:lnTo>
                  <a:lnTo>
                    <a:pt x="1058748" y="212712"/>
                  </a:lnTo>
                  <a:lnTo>
                    <a:pt x="1061745" y="212712"/>
                  </a:lnTo>
                  <a:lnTo>
                    <a:pt x="1061745" y="211442"/>
                  </a:lnTo>
                  <a:lnTo>
                    <a:pt x="1064755" y="211442"/>
                  </a:lnTo>
                  <a:lnTo>
                    <a:pt x="1064755" y="212712"/>
                  </a:lnTo>
                  <a:lnTo>
                    <a:pt x="1065263" y="212712"/>
                  </a:lnTo>
                  <a:lnTo>
                    <a:pt x="1065263" y="211442"/>
                  </a:lnTo>
                  <a:lnTo>
                    <a:pt x="1072781" y="211442"/>
                  </a:lnTo>
                  <a:lnTo>
                    <a:pt x="1073277" y="212712"/>
                  </a:lnTo>
                  <a:lnTo>
                    <a:pt x="1082294" y="212712"/>
                  </a:lnTo>
                  <a:lnTo>
                    <a:pt x="1082802" y="213982"/>
                  </a:lnTo>
                  <a:lnTo>
                    <a:pt x="1083805" y="213982"/>
                  </a:lnTo>
                  <a:lnTo>
                    <a:pt x="1083805" y="215252"/>
                  </a:lnTo>
                  <a:lnTo>
                    <a:pt x="1084300" y="215252"/>
                  </a:lnTo>
                  <a:lnTo>
                    <a:pt x="1084300" y="217792"/>
                  </a:lnTo>
                  <a:lnTo>
                    <a:pt x="1084795" y="217792"/>
                  </a:lnTo>
                  <a:lnTo>
                    <a:pt x="1085303" y="219062"/>
                  </a:lnTo>
                  <a:lnTo>
                    <a:pt x="1085799" y="219062"/>
                  </a:lnTo>
                  <a:lnTo>
                    <a:pt x="1086307" y="220332"/>
                  </a:lnTo>
                  <a:lnTo>
                    <a:pt x="1087310" y="220332"/>
                  </a:lnTo>
                  <a:lnTo>
                    <a:pt x="1087310" y="225412"/>
                  </a:lnTo>
                  <a:lnTo>
                    <a:pt x="1086307" y="225412"/>
                  </a:lnTo>
                  <a:lnTo>
                    <a:pt x="1086307" y="226682"/>
                  </a:lnTo>
                  <a:lnTo>
                    <a:pt x="1085799" y="226682"/>
                  </a:lnTo>
                  <a:lnTo>
                    <a:pt x="1085799" y="235572"/>
                  </a:lnTo>
                  <a:lnTo>
                    <a:pt x="1085303" y="235572"/>
                  </a:lnTo>
                  <a:lnTo>
                    <a:pt x="1085303" y="236842"/>
                  </a:lnTo>
                  <a:lnTo>
                    <a:pt x="1083805" y="236842"/>
                  </a:lnTo>
                  <a:lnTo>
                    <a:pt x="1083805" y="239382"/>
                  </a:lnTo>
                  <a:lnTo>
                    <a:pt x="1084300" y="239382"/>
                  </a:lnTo>
                  <a:lnTo>
                    <a:pt x="1084300" y="240652"/>
                  </a:lnTo>
                  <a:lnTo>
                    <a:pt x="1084795" y="240652"/>
                  </a:lnTo>
                  <a:lnTo>
                    <a:pt x="1084795" y="243192"/>
                  </a:lnTo>
                  <a:lnTo>
                    <a:pt x="1084300" y="243192"/>
                  </a:lnTo>
                  <a:lnTo>
                    <a:pt x="1084300" y="245732"/>
                  </a:lnTo>
                  <a:lnTo>
                    <a:pt x="1086802" y="245732"/>
                  </a:lnTo>
                  <a:lnTo>
                    <a:pt x="1086802" y="243192"/>
                  </a:lnTo>
                  <a:lnTo>
                    <a:pt x="1086307" y="243192"/>
                  </a:lnTo>
                  <a:lnTo>
                    <a:pt x="1086307" y="240652"/>
                  </a:lnTo>
                  <a:lnTo>
                    <a:pt x="1086802" y="240652"/>
                  </a:lnTo>
                  <a:lnTo>
                    <a:pt x="1086802" y="239382"/>
                  </a:lnTo>
                  <a:lnTo>
                    <a:pt x="1087310" y="239382"/>
                  </a:lnTo>
                  <a:lnTo>
                    <a:pt x="1087310" y="238112"/>
                  </a:lnTo>
                  <a:lnTo>
                    <a:pt x="1089812" y="238112"/>
                  </a:lnTo>
                  <a:lnTo>
                    <a:pt x="1089812" y="236842"/>
                  </a:lnTo>
                  <a:lnTo>
                    <a:pt x="1094816" y="236842"/>
                  </a:lnTo>
                  <a:lnTo>
                    <a:pt x="1094816" y="238112"/>
                  </a:lnTo>
                  <a:lnTo>
                    <a:pt x="1095324" y="238112"/>
                  </a:lnTo>
                  <a:lnTo>
                    <a:pt x="1095324" y="236842"/>
                  </a:lnTo>
                  <a:lnTo>
                    <a:pt x="1095819" y="235572"/>
                  </a:lnTo>
                  <a:lnTo>
                    <a:pt x="1096327" y="235572"/>
                  </a:lnTo>
                  <a:lnTo>
                    <a:pt x="1096327" y="234302"/>
                  </a:lnTo>
                  <a:lnTo>
                    <a:pt x="1096822" y="234302"/>
                  </a:lnTo>
                  <a:lnTo>
                    <a:pt x="1096822" y="233032"/>
                  </a:lnTo>
                  <a:lnTo>
                    <a:pt x="1097330" y="233032"/>
                  </a:lnTo>
                  <a:lnTo>
                    <a:pt x="1097330" y="231762"/>
                  </a:lnTo>
                  <a:lnTo>
                    <a:pt x="1097826" y="231762"/>
                  </a:lnTo>
                  <a:lnTo>
                    <a:pt x="1097826" y="233032"/>
                  </a:lnTo>
                  <a:lnTo>
                    <a:pt x="1096822" y="238112"/>
                  </a:lnTo>
                  <a:lnTo>
                    <a:pt x="1096822" y="240652"/>
                  </a:lnTo>
                  <a:lnTo>
                    <a:pt x="1096327" y="240652"/>
                  </a:lnTo>
                  <a:lnTo>
                    <a:pt x="1096327" y="241922"/>
                  </a:lnTo>
                  <a:lnTo>
                    <a:pt x="1097330" y="240652"/>
                  </a:lnTo>
                  <a:lnTo>
                    <a:pt x="1097826" y="239382"/>
                  </a:lnTo>
                  <a:lnTo>
                    <a:pt x="1097826" y="238112"/>
                  </a:lnTo>
                  <a:lnTo>
                    <a:pt x="1098334" y="235572"/>
                  </a:lnTo>
                  <a:lnTo>
                    <a:pt x="1098334" y="234302"/>
                  </a:lnTo>
                  <a:lnTo>
                    <a:pt x="1098829" y="234302"/>
                  </a:lnTo>
                  <a:lnTo>
                    <a:pt x="1098829" y="235572"/>
                  </a:lnTo>
                  <a:lnTo>
                    <a:pt x="1099337" y="235572"/>
                  </a:lnTo>
                  <a:lnTo>
                    <a:pt x="1099337" y="234302"/>
                  </a:lnTo>
                  <a:lnTo>
                    <a:pt x="1099832" y="234302"/>
                  </a:lnTo>
                  <a:lnTo>
                    <a:pt x="1099832" y="233032"/>
                  </a:lnTo>
                  <a:lnTo>
                    <a:pt x="1100836" y="233032"/>
                  </a:lnTo>
                  <a:lnTo>
                    <a:pt x="1100836" y="231762"/>
                  </a:lnTo>
                  <a:lnTo>
                    <a:pt x="1100328" y="231762"/>
                  </a:lnTo>
                  <a:lnTo>
                    <a:pt x="1100328" y="229222"/>
                  </a:lnTo>
                  <a:lnTo>
                    <a:pt x="1100836" y="229222"/>
                  </a:lnTo>
                  <a:lnTo>
                    <a:pt x="1100836" y="226682"/>
                  </a:lnTo>
                  <a:lnTo>
                    <a:pt x="1103845" y="226682"/>
                  </a:lnTo>
                  <a:lnTo>
                    <a:pt x="1103845" y="227952"/>
                  </a:lnTo>
                  <a:lnTo>
                    <a:pt x="1104849" y="227952"/>
                  </a:lnTo>
                  <a:lnTo>
                    <a:pt x="1104849" y="229222"/>
                  </a:lnTo>
                  <a:lnTo>
                    <a:pt x="1107846" y="229222"/>
                  </a:lnTo>
                  <a:lnTo>
                    <a:pt x="1107846" y="227952"/>
                  </a:lnTo>
                  <a:lnTo>
                    <a:pt x="1107351" y="227952"/>
                  </a:lnTo>
                  <a:lnTo>
                    <a:pt x="1107846" y="226682"/>
                  </a:lnTo>
                  <a:lnTo>
                    <a:pt x="1108354" y="226682"/>
                  </a:lnTo>
                  <a:lnTo>
                    <a:pt x="1108849" y="225412"/>
                  </a:lnTo>
                  <a:lnTo>
                    <a:pt x="1110348" y="225412"/>
                  </a:lnTo>
                  <a:lnTo>
                    <a:pt x="1111859" y="226682"/>
                  </a:lnTo>
                  <a:lnTo>
                    <a:pt x="1112354" y="226682"/>
                  </a:lnTo>
                  <a:lnTo>
                    <a:pt x="1112354" y="227952"/>
                  </a:lnTo>
                  <a:lnTo>
                    <a:pt x="1114361" y="227952"/>
                  </a:lnTo>
                  <a:lnTo>
                    <a:pt x="1115364" y="229222"/>
                  </a:lnTo>
                  <a:lnTo>
                    <a:pt x="1115860" y="229222"/>
                  </a:lnTo>
                  <a:lnTo>
                    <a:pt x="1115860" y="230492"/>
                  </a:lnTo>
                  <a:lnTo>
                    <a:pt x="1114869" y="230492"/>
                  </a:lnTo>
                  <a:lnTo>
                    <a:pt x="1114869" y="231762"/>
                  </a:lnTo>
                  <a:lnTo>
                    <a:pt x="1113370" y="231762"/>
                  </a:lnTo>
                  <a:lnTo>
                    <a:pt x="1113370" y="235572"/>
                  </a:lnTo>
                  <a:lnTo>
                    <a:pt x="1114361" y="235572"/>
                  </a:lnTo>
                  <a:lnTo>
                    <a:pt x="1114361" y="236842"/>
                  </a:lnTo>
                  <a:lnTo>
                    <a:pt x="1116368" y="236842"/>
                  </a:lnTo>
                  <a:lnTo>
                    <a:pt x="1116368" y="238112"/>
                  </a:lnTo>
                  <a:lnTo>
                    <a:pt x="1120368" y="238112"/>
                  </a:lnTo>
                  <a:lnTo>
                    <a:pt x="1120876" y="236842"/>
                  </a:lnTo>
                  <a:lnTo>
                    <a:pt x="1122883" y="236842"/>
                  </a:lnTo>
                  <a:lnTo>
                    <a:pt x="1123391" y="238112"/>
                  </a:lnTo>
                  <a:lnTo>
                    <a:pt x="1126388" y="238112"/>
                  </a:lnTo>
                  <a:lnTo>
                    <a:pt x="1126388" y="239382"/>
                  </a:lnTo>
                  <a:lnTo>
                    <a:pt x="1126896" y="239382"/>
                  </a:lnTo>
                  <a:lnTo>
                    <a:pt x="1126896" y="240652"/>
                  </a:lnTo>
                  <a:lnTo>
                    <a:pt x="1127391" y="240652"/>
                  </a:lnTo>
                  <a:lnTo>
                    <a:pt x="1127391" y="241922"/>
                  </a:lnTo>
                  <a:lnTo>
                    <a:pt x="1127899" y="241922"/>
                  </a:lnTo>
                  <a:lnTo>
                    <a:pt x="1127899" y="243192"/>
                  </a:lnTo>
                  <a:lnTo>
                    <a:pt x="1128395" y="243192"/>
                  </a:lnTo>
                  <a:lnTo>
                    <a:pt x="1128395" y="244462"/>
                  </a:lnTo>
                  <a:lnTo>
                    <a:pt x="1128890" y="244462"/>
                  </a:lnTo>
                  <a:lnTo>
                    <a:pt x="1128890" y="247002"/>
                  </a:lnTo>
                  <a:lnTo>
                    <a:pt x="1129398" y="247002"/>
                  </a:lnTo>
                  <a:lnTo>
                    <a:pt x="1129398" y="250812"/>
                  </a:lnTo>
                  <a:lnTo>
                    <a:pt x="1128890" y="250812"/>
                  </a:lnTo>
                  <a:lnTo>
                    <a:pt x="1128890" y="254622"/>
                  </a:lnTo>
                  <a:lnTo>
                    <a:pt x="1129893" y="254622"/>
                  </a:lnTo>
                  <a:lnTo>
                    <a:pt x="1129893" y="255892"/>
                  </a:lnTo>
                  <a:lnTo>
                    <a:pt x="1130388" y="255892"/>
                  </a:lnTo>
                  <a:lnTo>
                    <a:pt x="1130388" y="254622"/>
                  </a:lnTo>
                  <a:lnTo>
                    <a:pt x="1131404" y="254622"/>
                  </a:lnTo>
                  <a:lnTo>
                    <a:pt x="1131404" y="255892"/>
                  </a:lnTo>
                  <a:lnTo>
                    <a:pt x="1131900" y="255892"/>
                  </a:lnTo>
                  <a:lnTo>
                    <a:pt x="1131900" y="257162"/>
                  </a:lnTo>
                  <a:lnTo>
                    <a:pt x="1132408" y="257162"/>
                  </a:lnTo>
                  <a:lnTo>
                    <a:pt x="1132408" y="255892"/>
                  </a:lnTo>
                  <a:lnTo>
                    <a:pt x="1133906" y="255892"/>
                  </a:lnTo>
                  <a:lnTo>
                    <a:pt x="1133906" y="257162"/>
                  </a:lnTo>
                  <a:lnTo>
                    <a:pt x="1134402" y="257162"/>
                  </a:lnTo>
                  <a:lnTo>
                    <a:pt x="1134402" y="258432"/>
                  </a:lnTo>
                  <a:lnTo>
                    <a:pt x="1133411" y="258432"/>
                  </a:lnTo>
                  <a:lnTo>
                    <a:pt x="1133906" y="259702"/>
                  </a:lnTo>
                  <a:lnTo>
                    <a:pt x="1131404" y="259702"/>
                  </a:lnTo>
                  <a:lnTo>
                    <a:pt x="1131404" y="260972"/>
                  </a:lnTo>
                  <a:lnTo>
                    <a:pt x="1132903" y="260972"/>
                  </a:lnTo>
                  <a:lnTo>
                    <a:pt x="1132903" y="262242"/>
                  </a:lnTo>
                  <a:lnTo>
                    <a:pt x="1133411" y="262242"/>
                  </a:lnTo>
                  <a:lnTo>
                    <a:pt x="1133411" y="260972"/>
                  </a:lnTo>
                  <a:lnTo>
                    <a:pt x="1134910" y="260972"/>
                  </a:lnTo>
                  <a:lnTo>
                    <a:pt x="1134910" y="262242"/>
                  </a:lnTo>
                  <a:lnTo>
                    <a:pt x="1135405" y="262242"/>
                  </a:lnTo>
                  <a:lnTo>
                    <a:pt x="1135405" y="264782"/>
                  </a:lnTo>
                  <a:lnTo>
                    <a:pt x="1134910" y="264782"/>
                  </a:lnTo>
                  <a:lnTo>
                    <a:pt x="1134910" y="266052"/>
                  </a:lnTo>
                  <a:lnTo>
                    <a:pt x="1135913" y="266052"/>
                  </a:lnTo>
                  <a:lnTo>
                    <a:pt x="1135913" y="267322"/>
                  </a:lnTo>
                  <a:lnTo>
                    <a:pt x="1136408" y="267322"/>
                  </a:lnTo>
                  <a:lnTo>
                    <a:pt x="1136408" y="268592"/>
                  </a:lnTo>
                  <a:lnTo>
                    <a:pt x="1135913" y="268592"/>
                  </a:lnTo>
                  <a:lnTo>
                    <a:pt x="1135913" y="271132"/>
                  </a:lnTo>
                  <a:lnTo>
                    <a:pt x="1136916" y="271132"/>
                  </a:lnTo>
                  <a:lnTo>
                    <a:pt x="1136916" y="272402"/>
                  </a:lnTo>
                  <a:lnTo>
                    <a:pt x="1137920" y="272402"/>
                  </a:lnTo>
                  <a:lnTo>
                    <a:pt x="1137920" y="273672"/>
                  </a:lnTo>
                  <a:lnTo>
                    <a:pt x="1136916" y="273672"/>
                  </a:lnTo>
                  <a:lnTo>
                    <a:pt x="1136916" y="274942"/>
                  </a:lnTo>
                  <a:lnTo>
                    <a:pt x="1136408" y="274942"/>
                  </a:lnTo>
                  <a:lnTo>
                    <a:pt x="1136916" y="276212"/>
                  </a:lnTo>
                  <a:lnTo>
                    <a:pt x="1135913" y="276212"/>
                  </a:lnTo>
                  <a:lnTo>
                    <a:pt x="1135913" y="282562"/>
                  </a:lnTo>
                  <a:lnTo>
                    <a:pt x="1137920" y="282562"/>
                  </a:lnTo>
                  <a:lnTo>
                    <a:pt x="1137920" y="281292"/>
                  </a:lnTo>
                  <a:lnTo>
                    <a:pt x="1137412" y="281292"/>
                  </a:lnTo>
                  <a:lnTo>
                    <a:pt x="1137412" y="280022"/>
                  </a:lnTo>
                  <a:lnTo>
                    <a:pt x="1138910" y="280022"/>
                  </a:lnTo>
                  <a:lnTo>
                    <a:pt x="1138910" y="281292"/>
                  </a:lnTo>
                  <a:lnTo>
                    <a:pt x="1140421" y="281292"/>
                  </a:lnTo>
                  <a:lnTo>
                    <a:pt x="1140421" y="280022"/>
                  </a:lnTo>
                  <a:lnTo>
                    <a:pt x="1141920" y="280022"/>
                  </a:lnTo>
                  <a:lnTo>
                    <a:pt x="1142428" y="278752"/>
                  </a:lnTo>
                  <a:lnTo>
                    <a:pt x="1144930" y="278752"/>
                  </a:lnTo>
                  <a:lnTo>
                    <a:pt x="1144930" y="277482"/>
                  </a:lnTo>
                  <a:lnTo>
                    <a:pt x="1145425" y="277482"/>
                  </a:lnTo>
                  <a:lnTo>
                    <a:pt x="1145425" y="276212"/>
                  </a:lnTo>
                  <a:lnTo>
                    <a:pt x="1147432" y="276212"/>
                  </a:lnTo>
                  <a:lnTo>
                    <a:pt x="1147432" y="274942"/>
                  </a:lnTo>
                  <a:lnTo>
                    <a:pt x="1148435" y="274942"/>
                  </a:lnTo>
                  <a:lnTo>
                    <a:pt x="1148435" y="273672"/>
                  </a:lnTo>
                  <a:lnTo>
                    <a:pt x="1149438" y="273672"/>
                  </a:lnTo>
                  <a:lnTo>
                    <a:pt x="1149438" y="272402"/>
                  </a:lnTo>
                  <a:lnTo>
                    <a:pt x="1150442" y="272402"/>
                  </a:lnTo>
                  <a:lnTo>
                    <a:pt x="1150442" y="271132"/>
                  </a:lnTo>
                  <a:lnTo>
                    <a:pt x="1151445" y="271132"/>
                  </a:lnTo>
                  <a:lnTo>
                    <a:pt x="1151940" y="269862"/>
                  </a:lnTo>
                  <a:lnTo>
                    <a:pt x="1152944" y="269862"/>
                  </a:lnTo>
                  <a:lnTo>
                    <a:pt x="1153452" y="268592"/>
                  </a:lnTo>
                  <a:lnTo>
                    <a:pt x="1155446" y="268592"/>
                  </a:lnTo>
                  <a:lnTo>
                    <a:pt x="1155446" y="267322"/>
                  </a:lnTo>
                  <a:lnTo>
                    <a:pt x="1157960" y="267322"/>
                  </a:lnTo>
                  <a:lnTo>
                    <a:pt x="1157960" y="266052"/>
                  </a:lnTo>
                  <a:lnTo>
                    <a:pt x="1158455" y="266052"/>
                  </a:lnTo>
                  <a:lnTo>
                    <a:pt x="1158455" y="263512"/>
                  </a:lnTo>
                  <a:lnTo>
                    <a:pt x="1158963" y="263512"/>
                  </a:lnTo>
                  <a:lnTo>
                    <a:pt x="1158963" y="262242"/>
                  </a:lnTo>
                  <a:lnTo>
                    <a:pt x="1159954" y="262242"/>
                  </a:lnTo>
                  <a:lnTo>
                    <a:pt x="1159954" y="260972"/>
                  </a:lnTo>
                  <a:lnTo>
                    <a:pt x="1160957" y="260972"/>
                  </a:lnTo>
                  <a:lnTo>
                    <a:pt x="1160957" y="259702"/>
                  </a:lnTo>
                  <a:lnTo>
                    <a:pt x="1165974" y="259702"/>
                  </a:lnTo>
                  <a:lnTo>
                    <a:pt x="1166977" y="260972"/>
                  </a:lnTo>
                  <a:lnTo>
                    <a:pt x="1167485" y="260972"/>
                  </a:lnTo>
                  <a:lnTo>
                    <a:pt x="1167485" y="262242"/>
                  </a:lnTo>
                  <a:lnTo>
                    <a:pt x="1167980" y="262242"/>
                  </a:lnTo>
                  <a:lnTo>
                    <a:pt x="1167980" y="263512"/>
                  </a:lnTo>
                  <a:lnTo>
                    <a:pt x="1169974" y="263512"/>
                  </a:lnTo>
                  <a:lnTo>
                    <a:pt x="1169974" y="264782"/>
                  </a:lnTo>
                  <a:lnTo>
                    <a:pt x="1171994" y="264782"/>
                  </a:lnTo>
                  <a:lnTo>
                    <a:pt x="1171994" y="267322"/>
                  </a:lnTo>
                  <a:lnTo>
                    <a:pt x="1173988" y="267322"/>
                  </a:lnTo>
                  <a:lnTo>
                    <a:pt x="1173988" y="268592"/>
                  </a:lnTo>
                  <a:lnTo>
                    <a:pt x="1176502" y="268592"/>
                  </a:lnTo>
                  <a:lnTo>
                    <a:pt x="1176502" y="269862"/>
                  </a:lnTo>
                  <a:lnTo>
                    <a:pt x="1176997" y="269862"/>
                  </a:lnTo>
                  <a:lnTo>
                    <a:pt x="1176997" y="271132"/>
                  </a:lnTo>
                  <a:lnTo>
                    <a:pt x="1178496" y="271132"/>
                  </a:lnTo>
                  <a:lnTo>
                    <a:pt x="1178496" y="272402"/>
                  </a:lnTo>
                  <a:lnTo>
                    <a:pt x="1179004" y="272402"/>
                  </a:lnTo>
                  <a:lnTo>
                    <a:pt x="1179004" y="274942"/>
                  </a:lnTo>
                  <a:lnTo>
                    <a:pt x="1179499" y="274942"/>
                  </a:lnTo>
                  <a:lnTo>
                    <a:pt x="1179499" y="276212"/>
                  </a:lnTo>
                  <a:lnTo>
                    <a:pt x="1179004" y="276212"/>
                  </a:lnTo>
                  <a:lnTo>
                    <a:pt x="1179004" y="278752"/>
                  </a:lnTo>
                  <a:lnTo>
                    <a:pt x="1179499" y="278752"/>
                  </a:lnTo>
                  <a:lnTo>
                    <a:pt x="1179499" y="280022"/>
                  </a:lnTo>
                  <a:lnTo>
                    <a:pt x="1179995" y="280022"/>
                  </a:lnTo>
                  <a:lnTo>
                    <a:pt x="1179995" y="281292"/>
                  </a:lnTo>
                  <a:lnTo>
                    <a:pt x="1179499" y="281292"/>
                  </a:lnTo>
                  <a:lnTo>
                    <a:pt x="1179499" y="282562"/>
                  </a:lnTo>
                  <a:lnTo>
                    <a:pt x="1179995" y="282562"/>
                  </a:lnTo>
                  <a:lnTo>
                    <a:pt x="1179995" y="283832"/>
                  </a:lnTo>
                  <a:lnTo>
                    <a:pt x="1181011" y="283832"/>
                  </a:lnTo>
                  <a:lnTo>
                    <a:pt x="1181011" y="285102"/>
                  </a:lnTo>
                  <a:lnTo>
                    <a:pt x="1182014" y="285102"/>
                  </a:lnTo>
                  <a:lnTo>
                    <a:pt x="1182014" y="282562"/>
                  </a:lnTo>
                  <a:lnTo>
                    <a:pt x="1181506" y="282562"/>
                  </a:lnTo>
                  <a:lnTo>
                    <a:pt x="1181506" y="281292"/>
                  </a:lnTo>
                  <a:lnTo>
                    <a:pt x="1181011" y="281292"/>
                  </a:lnTo>
                  <a:lnTo>
                    <a:pt x="1181011" y="280022"/>
                  </a:lnTo>
                  <a:lnTo>
                    <a:pt x="1182014" y="280022"/>
                  </a:lnTo>
                  <a:lnTo>
                    <a:pt x="1182014" y="281292"/>
                  </a:lnTo>
                  <a:lnTo>
                    <a:pt x="1183005" y="281292"/>
                  </a:lnTo>
                  <a:lnTo>
                    <a:pt x="1183005" y="283832"/>
                  </a:lnTo>
                  <a:lnTo>
                    <a:pt x="1183513" y="283832"/>
                  </a:lnTo>
                  <a:lnTo>
                    <a:pt x="1183513" y="282562"/>
                  </a:lnTo>
                  <a:lnTo>
                    <a:pt x="1184008" y="282562"/>
                  </a:lnTo>
                  <a:lnTo>
                    <a:pt x="1184008" y="283832"/>
                  </a:lnTo>
                  <a:lnTo>
                    <a:pt x="1185519" y="283832"/>
                  </a:lnTo>
                  <a:lnTo>
                    <a:pt x="1185519" y="282562"/>
                  </a:lnTo>
                  <a:lnTo>
                    <a:pt x="1185519" y="281292"/>
                  </a:lnTo>
                  <a:lnTo>
                    <a:pt x="1187526" y="281292"/>
                  </a:lnTo>
                  <a:lnTo>
                    <a:pt x="1187526" y="280022"/>
                  </a:lnTo>
                  <a:lnTo>
                    <a:pt x="1187018" y="280022"/>
                  </a:lnTo>
                  <a:lnTo>
                    <a:pt x="1187018" y="278752"/>
                  </a:lnTo>
                  <a:lnTo>
                    <a:pt x="1186522" y="278752"/>
                  </a:lnTo>
                  <a:lnTo>
                    <a:pt x="1186522" y="277482"/>
                  </a:lnTo>
                  <a:lnTo>
                    <a:pt x="1186014" y="277482"/>
                  </a:lnTo>
                  <a:lnTo>
                    <a:pt x="1186014" y="276212"/>
                  </a:lnTo>
                  <a:lnTo>
                    <a:pt x="1184516" y="276212"/>
                  </a:lnTo>
                  <a:lnTo>
                    <a:pt x="1184516" y="274942"/>
                  </a:lnTo>
                  <a:lnTo>
                    <a:pt x="1184008" y="274942"/>
                  </a:lnTo>
                  <a:lnTo>
                    <a:pt x="1183513" y="273672"/>
                  </a:lnTo>
                  <a:lnTo>
                    <a:pt x="1182509" y="273672"/>
                  </a:lnTo>
                  <a:lnTo>
                    <a:pt x="1182509" y="272402"/>
                  </a:lnTo>
                  <a:lnTo>
                    <a:pt x="1180503" y="272402"/>
                  </a:lnTo>
                  <a:lnTo>
                    <a:pt x="1180503" y="271132"/>
                  </a:lnTo>
                  <a:lnTo>
                    <a:pt x="1179995" y="271132"/>
                  </a:lnTo>
                  <a:lnTo>
                    <a:pt x="1179995" y="269862"/>
                  </a:lnTo>
                  <a:lnTo>
                    <a:pt x="1180503" y="268592"/>
                  </a:lnTo>
                  <a:lnTo>
                    <a:pt x="1180503" y="263512"/>
                  </a:lnTo>
                  <a:lnTo>
                    <a:pt x="1179499" y="263512"/>
                  </a:lnTo>
                  <a:lnTo>
                    <a:pt x="1179499" y="259702"/>
                  </a:lnTo>
                  <a:lnTo>
                    <a:pt x="1180503" y="259702"/>
                  </a:lnTo>
                  <a:lnTo>
                    <a:pt x="1180503" y="258432"/>
                  </a:lnTo>
                  <a:lnTo>
                    <a:pt x="1181011" y="258432"/>
                  </a:lnTo>
                  <a:lnTo>
                    <a:pt x="1181011" y="257162"/>
                  </a:lnTo>
                  <a:lnTo>
                    <a:pt x="1181506" y="257162"/>
                  </a:lnTo>
                  <a:lnTo>
                    <a:pt x="1181506" y="255892"/>
                  </a:lnTo>
                  <a:lnTo>
                    <a:pt x="1182509" y="255892"/>
                  </a:lnTo>
                  <a:lnTo>
                    <a:pt x="1182509" y="254622"/>
                  </a:lnTo>
                  <a:lnTo>
                    <a:pt x="1185519" y="254622"/>
                  </a:lnTo>
                  <a:lnTo>
                    <a:pt x="1185519" y="253352"/>
                  </a:lnTo>
                  <a:lnTo>
                    <a:pt x="1188516" y="253352"/>
                  </a:lnTo>
                  <a:lnTo>
                    <a:pt x="1188516" y="252082"/>
                  </a:lnTo>
                  <a:lnTo>
                    <a:pt x="1193038" y="252082"/>
                  </a:lnTo>
                  <a:lnTo>
                    <a:pt x="1193038" y="253352"/>
                  </a:lnTo>
                  <a:lnTo>
                    <a:pt x="1194028" y="253352"/>
                  </a:lnTo>
                  <a:lnTo>
                    <a:pt x="1194028" y="254622"/>
                  </a:lnTo>
                  <a:lnTo>
                    <a:pt x="1195031" y="254622"/>
                  </a:lnTo>
                  <a:lnTo>
                    <a:pt x="1195031" y="255892"/>
                  </a:lnTo>
                  <a:lnTo>
                    <a:pt x="1195539" y="255892"/>
                  </a:lnTo>
                  <a:lnTo>
                    <a:pt x="1195539" y="257162"/>
                  </a:lnTo>
                  <a:lnTo>
                    <a:pt x="1196035" y="257162"/>
                  </a:lnTo>
                  <a:lnTo>
                    <a:pt x="1196035" y="259702"/>
                  </a:lnTo>
                  <a:lnTo>
                    <a:pt x="1195539" y="259702"/>
                  </a:lnTo>
                  <a:lnTo>
                    <a:pt x="1195539" y="263512"/>
                  </a:lnTo>
                  <a:lnTo>
                    <a:pt x="1199045" y="263512"/>
                  </a:lnTo>
                  <a:lnTo>
                    <a:pt x="1199045" y="264782"/>
                  </a:lnTo>
                  <a:lnTo>
                    <a:pt x="1200048" y="264782"/>
                  </a:lnTo>
                  <a:lnTo>
                    <a:pt x="1200048" y="263512"/>
                  </a:lnTo>
                  <a:lnTo>
                    <a:pt x="1202550" y="263512"/>
                  </a:lnTo>
                  <a:lnTo>
                    <a:pt x="1202550" y="262242"/>
                  </a:lnTo>
                  <a:lnTo>
                    <a:pt x="1206055" y="262242"/>
                  </a:lnTo>
                  <a:lnTo>
                    <a:pt x="1206055" y="260972"/>
                  </a:lnTo>
                  <a:lnTo>
                    <a:pt x="1206563" y="260972"/>
                  </a:lnTo>
                  <a:lnTo>
                    <a:pt x="1206563" y="259702"/>
                  </a:lnTo>
                  <a:lnTo>
                    <a:pt x="1209065" y="259702"/>
                  </a:lnTo>
                  <a:lnTo>
                    <a:pt x="1209065" y="258432"/>
                  </a:lnTo>
                  <a:lnTo>
                    <a:pt x="1211072" y="258432"/>
                  </a:lnTo>
                  <a:lnTo>
                    <a:pt x="1211072" y="259702"/>
                  </a:lnTo>
                  <a:lnTo>
                    <a:pt x="1215072" y="259702"/>
                  </a:lnTo>
                  <a:lnTo>
                    <a:pt x="1215072" y="258432"/>
                  </a:lnTo>
                  <a:lnTo>
                    <a:pt x="1216075" y="258432"/>
                  </a:lnTo>
                  <a:lnTo>
                    <a:pt x="1216075" y="255892"/>
                  </a:lnTo>
                  <a:lnTo>
                    <a:pt x="1219085" y="255892"/>
                  </a:lnTo>
                  <a:lnTo>
                    <a:pt x="1219085" y="257162"/>
                  </a:lnTo>
                  <a:lnTo>
                    <a:pt x="1220089" y="257162"/>
                  </a:lnTo>
                  <a:lnTo>
                    <a:pt x="1220584" y="255892"/>
                  </a:lnTo>
                  <a:lnTo>
                    <a:pt x="1223594" y="255892"/>
                  </a:lnTo>
                  <a:lnTo>
                    <a:pt x="1224089" y="254622"/>
                  </a:lnTo>
                  <a:lnTo>
                    <a:pt x="1227112" y="254622"/>
                  </a:lnTo>
                  <a:lnTo>
                    <a:pt x="1227607" y="255892"/>
                  </a:lnTo>
                  <a:lnTo>
                    <a:pt x="1228610" y="255892"/>
                  </a:lnTo>
                  <a:lnTo>
                    <a:pt x="1228610" y="257162"/>
                  </a:lnTo>
                  <a:lnTo>
                    <a:pt x="1230109" y="257162"/>
                  </a:lnTo>
                  <a:lnTo>
                    <a:pt x="1230109" y="258432"/>
                  </a:lnTo>
                  <a:lnTo>
                    <a:pt x="1232115" y="258432"/>
                  </a:lnTo>
                  <a:lnTo>
                    <a:pt x="1232115" y="257162"/>
                  </a:lnTo>
                  <a:lnTo>
                    <a:pt x="1233614" y="257162"/>
                  </a:lnTo>
                  <a:lnTo>
                    <a:pt x="1233614" y="258432"/>
                  </a:lnTo>
                  <a:lnTo>
                    <a:pt x="1236129" y="258432"/>
                  </a:lnTo>
                  <a:lnTo>
                    <a:pt x="1236129" y="259702"/>
                  </a:lnTo>
                  <a:lnTo>
                    <a:pt x="1237132" y="259702"/>
                  </a:lnTo>
                  <a:lnTo>
                    <a:pt x="1237132" y="260972"/>
                  </a:lnTo>
                  <a:lnTo>
                    <a:pt x="1237627" y="260972"/>
                  </a:lnTo>
                  <a:lnTo>
                    <a:pt x="1237627" y="262242"/>
                  </a:lnTo>
                  <a:lnTo>
                    <a:pt x="1240129" y="262242"/>
                  </a:lnTo>
                  <a:lnTo>
                    <a:pt x="1240637" y="263512"/>
                  </a:lnTo>
                  <a:lnTo>
                    <a:pt x="1241132" y="263512"/>
                  </a:lnTo>
                  <a:lnTo>
                    <a:pt x="1241640" y="262242"/>
                  </a:lnTo>
                  <a:lnTo>
                    <a:pt x="1242631" y="262242"/>
                  </a:lnTo>
                  <a:lnTo>
                    <a:pt x="1242631" y="263512"/>
                  </a:lnTo>
                  <a:lnTo>
                    <a:pt x="1243139" y="263512"/>
                  </a:lnTo>
                  <a:lnTo>
                    <a:pt x="1243139" y="262242"/>
                  </a:lnTo>
                  <a:lnTo>
                    <a:pt x="1247648" y="262242"/>
                  </a:lnTo>
                  <a:lnTo>
                    <a:pt x="1247648" y="257162"/>
                  </a:lnTo>
                  <a:lnTo>
                    <a:pt x="1248143" y="257162"/>
                  </a:lnTo>
                  <a:lnTo>
                    <a:pt x="1248143" y="255892"/>
                  </a:lnTo>
                  <a:lnTo>
                    <a:pt x="1249654" y="255892"/>
                  </a:lnTo>
                  <a:lnTo>
                    <a:pt x="1249654" y="254622"/>
                  </a:lnTo>
                  <a:lnTo>
                    <a:pt x="1250149" y="254622"/>
                  </a:lnTo>
                  <a:lnTo>
                    <a:pt x="1250657" y="253352"/>
                  </a:lnTo>
                  <a:lnTo>
                    <a:pt x="1252156" y="253352"/>
                  </a:lnTo>
                  <a:lnTo>
                    <a:pt x="1252156" y="252082"/>
                  </a:lnTo>
                  <a:lnTo>
                    <a:pt x="1254658" y="252082"/>
                  </a:lnTo>
                  <a:lnTo>
                    <a:pt x="1254658" y="250812"/>
                  </a:lnTo>
                  <a:lnTo>
                    <a:pt x="1256665" y="250812"/>
                  </a:lnTo>
                  <a:lnTo>
                    <a:pt x="1257173" y="249542"/>
                  </a:lnTo>
                  <a:lnTo>
                    <a:pt x="1257668" y="249542"/>
                  </a:lnTo>
                  <a:lnTo>
                    <a:pt x="1257668" y="248272"/>
                  </a:lnTo>
                  <a:lnTo>
                    <a:pt x="1257173" y="247002"/>
                  </a:lnTo>
                  <a:lnTo>
                    <a:pt x="1257173" y="245732"/>
                  </a:lnTo>
                  <a:lnTo>
                    <a:pt x="1257668" y="244462"/>
                  </a:lnTo>
                  <a:lnTo>
                    <a:pt x="1257668" y="243192"/>
                  </a:lnTo>
                  <a:lnTo>
                    <a:pt x="1258163" y="243192"/>
                  </a:lnTo>
                  <a:lnTo>
                    <a:pt x="1258671" y="241922"/>
                  </a:lnTo>
                  <a:lnTo>
                    <a:pt x="1259166" y="241922"/>
                  </a:lnTo>
                  <a:lnTo>
                    <a:pt x="1260678" y="240652"/>
                  </a:lnTo>
                  <a:lnTo>
                    <a:pt x="1261173" y="240652"/>
                  </a:lnTo>
                  <a:lnTo>
                    <a:pt x="1261681" y="239382"/>
                  </a:lnTo>
                  <a:lnTo>
                    <a:pt x="1265682" y="239382"/>
                  </a:lnTo>
                  <a:lnTo>
                    <a:pt x="1265682" y="240652"/>
                  </a:lnTo>
                  <a:lnTo>
                    <a:pt x="1271206" y="240652"/>
                  </a:lnTo>
                  <a:lnTo>
                    <a:pt x="1271206" y="236842"/>
                  </a:lnTo>
                  <a:lnTo>
                    <a:pt x="1271701" y="236842"/>
                  </a:lnTo>
                  <a:lnTo>
                    <a:pt x="1271701" y="235572"/>
                  </a:lnTo>
                  <a:lnTo>
                    <a:pt x="1272705" y="235572"/>
                  </a:lnTo>
                  <a:lnTo>
                    <a:pt x="1272705" y="234302"/>
                  </a:lnTo>
                  <a:lnTo>
                    <a:pt x="1273200" y="234302"/>
                  </a:lnTo>
                  <a:lnTo>
                    <a:pt x="1273200" y="233032"/>
                  </a:lnTo>
                  <a:lnTo>
                    <a:pt x="1273695" y="233032"/>
                  </a:lnTo>
                  <a:lnTo>
                    <a:pt x="1274203" y="231762"/>
                  </a:lnTo>
                  <a:lnTo>
                    <a:pt x="1274699" y="231762"/>
                  </a:lnTo>
                  <a:lnTo>
                    <a:pt x="1274699" y="230492"/>
                  </a:lnTo>
                  <a:lnTo>
                    <a:pt x="1276210" y="230492"/>
                  </a:lnTo>
                  <a:lnTo>
                    <a:pt x="1276210" y="229222"/>
                  </a:lnTo>
                  <a:lnTo>
                    <a:pt x="1283220" y="229222"/>
                  </a:lnTo>
                  <a:lnTo>
                    <a:pt x="1283716" y="230492"/>
                  </a:lnTo>
                  <a:lnTo>
                    <a:pt x="1287729" y="230492"/>
                  </a:lnTo>
                  <a:lnTo>
                    <a:pt x="1287729" y="231762"/>
                  </a:lnTo>
                  <a:lnTo>
                    <a:pt x="1288732" y="231762"/>
                  </a:lnTo>
                  <a:lnTo>
                    <a:pt x="1288732" y="233032"/>
                  </a:lnTo>
                  <a:lnTo>
                    <a:pt x="1289240" y="233032"/>
                  </a:lnTo>
                  <a:lnTo>
                    <a:pt x="1289240" y="234302"/>
                  </a:lnTo>
                  <a:lnTo>
                    <a:pt x="1290243" y="234302"/>
                  </a:lnTo>
                  <a:lnTo>
                    <a:pt x="1290739" y="233032"/>
                  </a:lnTo>
                  <a:lnTo>
                    <a:pt x="1291247" y="233032"/>
                  </a:lnTo>
                  <a:lnTo>
                    <a:pt x="1291247" y="230492"/>
                  </a:lnTo>
                  <a:lnTo>
                    <a:pt x="1296250" y="230492"/>
                  </a:lnTo>
                  <a:lnTo>
                    <a:pt x="1296250" y="231762"/>
                  </a:lnTo>
                  <a:lnTo>
                    <a:pt x="1296758" y="231762"/>
                  </a:lnTo>
                  <a:lnTo>
                    <a:pt x="1296758" y="229222"/>
                  </a:lnTo>
                  <a:lnTo>
                    <a:pt x="1297254" y="229222"/>
                  </a:lnTo>
                  <a:lnTo>
                    <a:pt x="1297254" y="227952"/>
                  </a:lnTo>
                  <a:lnTo>
                    <a:pt x="1297749" y="226682"/>
                  </a:lnTo>
                  <a:lnTo>
                    <a:pt x="1293749" y="226682"/>
                  </a:lnTo>
                  <a:lnTo>
                    <a:pt x="1293241" y="225412"/>
                  </a:lnTo>
                  <a:lnTo>
                    <a:pt x="1292237" y="225412"/>
                  </a:lnTo>
                  <a:lnTo>
                    <a:pt x="1292237" y="224142"/>
                  </a:lnTo>
                  <a:lnTo>
                    <a:pt x="1291742" y="224142"/>
                  </a:lnTo>
                  <a:lnTo>
                    <a:pt x="1291742" y="221602"/>
                  </a:lnTo>
                  <a:lnTo>
                    <a:pt x="1292237" y="220332"/>
                  </a:lnTo>
                  <a:lnTo>
                    <a:pt x="1292745" y="220332"/>
                  </a:lnTo>
                  <a:lnTo>
                    <a:pt x="1292745" y="219062"/>
                  </a:lnTo>
                  <a:lnTo>
                    <a:pt x="1298752" y="219062"/>
                  </a:lnTo>
                  <a:lnTo>
                    <a:pt x="1298752" y="217792"/>
                  </a:lnTo>
                  <a:lnTo>
                    <a:pt x="1300759" y="217792"/>
                  </a:lnTo>
                  <a:lnTo>
                    <a:pt x="1300759" y="216522"/>
                  </a:lnTo>
                  <a:lnTo>
                    <a:pt x="1305775" y="216522"/>
                  </a:lnTo>
                  <a:lnTo>
                    <a:pt x="1305775" y="217792"/>
                  </a:lnTo>
                  <a:lnTo>
                    <a:pt x="1308277" y="217792"/>
                  </a:lnTo>
                  <a:lnTo>
                    <a:pt x="1308277" y="216522"/>
                  </a:lnTo>
                  <a:lnTo>
                    <a:pt x="1308277" y="213982"/>
                  </a:lnTo>
                  <a:lnTo>
                    <a:pt x="1309281" y="213982"/>
                  </a:lnTo>
                  <a:lnTo>
                    <a:pt x="1309281" y="212712"/>
                  </a:lnTo>
                  <a:lnTo>
                    <a:pt x="1310284" y="212712"/>
                  </a:lnTo>
                  <a:lnTo>
                    <a:pt x="1310779" y="211442"/>
                  </a:lnTo>
                  <a:lnTo>
                    <a:pt x="1314284" y="211442"/>
                  </a:lnTo>
                  <a:lnTo>
                    <a:pt x="1314284" y="210172"/>
                  </a:lnTo>
                  <a:lnTo>
                    <a:pt x="1315288" y="210172"/>
                  </a:lnTo>
                  <a:lnTo>
                    <a:pt x="1315288" y="208902"/>
                  </a:lnTo>
                  <a:lnTo>
                    <a:pt x="1315796" y="208902"/>
                  </a:lnTo>
                  <a:lnTo>
                    <a:pt x="1316291" y="207632"/>
                  </a:lnTo>
                  <a:lnTo>
                    <a:pt x="1316799" y="207632"/>
                  </a:lnTo>
                  <a:lnTo>
                    <a:pt x="1316799" y="206362"/>
                  </a:lnTo>
                  <a:lnTo>
                    <a:pt x="1317294" y="206362"/>
                  </a:lnTo>
                  <a:lnTo>
                    <a:pt x="1317294" y="205092"/>
                  </a:lnTo>
                  <a:lnTo>
                    <a:pt x="1317790" y="205092"/>
                  </a:lnTo>
                  <a:lnTo>
                    <a:pt x="1317790" y="202552"/>
                  </a:lnTo>
                  <a:lnTo>
                    <a:pt x="1319301" y="202552"/>
                  </a:lnTo>
                  <a:lnTo>
                    <a:pt x="1319301" y="201282"/>
                  </a:lnTo>
                  <a:lnTo>
                    <a:pt x="1320812" y="201282"/>
                  </a:lnTo>
                  <a:lnTo>
                    <a:pt x="1320812" y="200012"/>
                  </a:lnTo>
                  <a:lnTo>
                    <a:pt x="1321803" y="200012"/>
                  </a:lnTo>
                  <a:lnTo>
                    <a:pt x="1321803" y="197472"/>
                  </a:lnTo>
                  <a:lnTo>
                    <a:pt x="1322311" y="197472"/>
                  </a:lnTo>
                  <a:lnTo>
                    <a:pt x="1322806" y="196202"/>
                  </a:lnTo>
                  <a:close/>
                </a:path>
                <a:path w="1480185" h="285115">
                  <a:moveTo>
                    <a:pt x="1360373" y="4013"/>
                  </a:moveTo>
                  <a:lnTo>
                    <a:pt x="1359877" y="4013"/>
                  </a:lnTo>
                  <a:lnTo>
                    <a:pt x="1359877" y="4508"/>
                  </a:lnTo>
                  <a:lnTo>
                    <a:pt x="1360373" y="4508"/>
                  </a:lnTo>
                  <a:lnTo>
                    <a:pt x="1360373" y="4013"/>
                  </a:lnTo>
                  <a:close/>
                </a:path>
                <a:path w="1480185" h="285115">
                  <a:moveTo>
                    <a:pt x="1360881" y="28054"/>
                  </a:moveTo>
                  <a:lnTo>
                    <a:pt x="1360373" y="28054"/>
                  </a:lnTo>
                  <a:lnTo>
                    <a:pt x="1359382" y="30060"/>
                  </a:lnTo>
                  <a:lnTo>
                    <a:pt x="1359382" y="32067"/>
                  </a:lnTo>
                  <a:lnTo>
                    <a:pt x="1359877" y="32067"/>
                  </a:lnTo>
                  <a:lnTo>
                    <a:pt x="1360881" y="29565"/>
                  </a:lnTo>
                  <a:lnTo>
                    <a:pt x="1360881" y="28054"/>
                  </a:lnTo>
                  <a:close/>
                </a:path>
                <a:path w="1480185" h="285115">
                  <a:moveTo>
                    <a:pt x="1361884" y="4013"/>
                  </a:moveTo>
                  <a:lnTo>
                    <a:pt x="1360881" y="4013"/>
                  </a:lnTo>
                  <a:lnTo>
                    <a:pt x="1360881" y="4508"/>
                  </a:lnTo>
                  <a:lnTo>
                    <a:pt x="1361884" y="4013"/>
                  </a:lnTo>
                  <a:close/>
                </a:path>
                <a:path w="1480185" h="285115">
                  <a:moveTo>
                    <a:pt x="1377416" y="8521"/>
                  </a:moveTo>
                  <a:lnTo>
                    <a:pt x="1376921" y="9017"/>
                  </a:lnTo>
                  <a:lnTo>
                    <a:pt x="1377416" y="9017"/>
                  </a:lnTo>
                  <a:lnTo>
                    <a:pt x="1377416" y="8521"/>
                  </a:lnTo>
                  <a:close/>
                </a:path>
                <a:path w="1480185" h="285115">
                  <a:moveTo>
                    <a:pt x="1379423" y="7505"/>
                  </a:moveTo>
                  <a:lnTo>
                    <a:pt x="1378419" y="7505"/>
                  </a:lnTo>
                  <a:lnTo>
                    <a:pt x="1378419" y="8013"/>
                  </a:lnTo>
                  <a:lnTo>
                    <a:pt x="1379423" y="8013"/>
                  </a:lnTo>
                  <a:lnTo>
                    <a:pt x="1379423" y="7505"/>
                  </a:lnTo>
                  <a:close/>
                </a:path>
                <a:path w="1480185" h="285115">
                  <a:moveTo>
                    <a:pt x="1381925" y="7518"/>
                  </a:moveTo>
                  <a:lnTo>
                    <a:pt x="1380426" y="7518"/>
                  </a:lnTo>
                  <a:lnTo>
                    <a:pt x="1380426" y="8026"/>
                  </a:lnTo>
                  <a:lnTo>
                    <a:pt x="1381429" y="8026"/>
                  </a:lnTo>
                  <a:lnTo>
                    <a:pt x="1381925" y="7518"/>
                  </a:lnTo>
                  <a:close/>
                </a:path>
                <a:path w="1480185" h="285115">
                  <a:moveTo>
                    <a:pt x="1391945" y="7023"/>
                  </a:moveTo>
                  <a:lnTo>
                    <a:pt x="1391450" y="7023"/>
                  </a:lnTo>
                  <a:lnTo>
                    <a:pt x="1390942" y="7518"/>
                  </a:lnTo>
                  <a:lnTo>
                    <a:pt x="1391945" y="7518"/>
                  </a:lnTo>
                  <a:lnTo>
                    <a:pt x="1391945" y="7023"/>
                  </a:lnTo>
                  <a:close/>
                </a:path>
                <a:path w="1480185" h="285115">
                  <a:moveTo>
                    <a:pt x="1396466" y="5511"/>
                  </a:moveTo>
                  <a:lnTo>
                    <a:pt x="1395971" y="5511"/>
                  </a:lnTo>
                  <a:lnTo>
                    <a:pt x="1395463" y="6019"/>
                  </a:lnTo>
                  <a:lnTo>
                    <a:pt x="1395971" y="6019"/>
                  </a:lnTo>
                  <a:lnTo>
                    <a:pt x="1396466" y="5511"/>
                  </a:lnTo>
                  <a:close/>
                </a:path>
                <a:path w="1480185" h="285115">
                  <a:moveTo>
                    <a:pt x="1399971" y="9017"/>
                  </a:moveTo>
                  <a:lnTo>
                    <a:pt x="1399476" y="9017"/>
                  </a:lnTo>
                  <a:lnTo>
                    <a:pt x="1399476" y="8521"/>
                  </a:lnTo>
                  <a:lnTo>
                    <a:pt x="1398968" y="8521"/>
                  </a:lnTo>
                  <a:lnTo>
                    <a:pt x="1398968" y="8013"/>
                  </a:lnTo>
                  <a:lnTo>
                    <a:pt x="1398473" y="8013"/>
                  </a:lnTo>
                  <a:lnTo>
                    <a:pt x="1398473" y="8521"/>
                  </a:lnTo>
                  <a:lnTo>
                    <a:pt x="1398968" y="9017"/>
                  </a:lnTo>
                  <a:lnTo>
                    <a:pt x="1398968" y="9525"/>
                  </a:lnTo>
                  <a:lnTo>
                    <a:pt x="1399476" y="9525"/>
                  </a:lnTo>
                  <a:lnTo>
                    <a:pt x="1399971" y="9017"/>
                  </a:lnTo>
                  <a:close/>
                </a:path>
                <a:path w="1480185" h="285115">
                  <a:moveTo>
                    <a:pt x="1402473" y="20040"/>
                  </a:moveTo>
                  <a:lnTo>
                    <a:pt x="1401978" y="20040"/>
                  </a:lnTo>
                  <a:lnTo>
                    <a:pt x="1401978" y="18542"/>
                  </a:lnTo>
                  <a:lnTo>
                    <a:pt x="1401470" y="18542"/>
                  </a:lnTo>
                  <a:lnTo>
                    <a:pt x="1401470" y="18046"/>
                  </a:lnTo>
                  <a:lnTo>
                    <a:pt x="1400975" y="18046"/>
                  </a:lnTo>
                  <a:lnTo>
                    <a:pt x="1400975" y="17538"/>
                  </a:lnTo>
                  <a:lnTo>
                    <a:pt x="1400479" y="17538"/>
                  </a:lnTo>
                  <a:lnTo>
                    <a:pt x="1400479" y="16535"/>
                  </a:lnTo>
                  <a:lnTo>
                    <a:pt x="1399971" y="16535"/>
                  </a:lnTo>
                  <a:lnTo>
                    <a:pt x="1399971" y="16040"/>
                  </a:lnTo>
                  <a:lnTo>
                    <a:pt x="1399476" y="15532"/>
                  </a:lnTo>
                  <a:lnTo>
                    <a:pt x="1399476" y="14033"/>
                  </a:lnTo>
                  <a:lnTo>
                    <a:pt x="1398968" y="13538"/>
                  </a:lnTo>
                  <a:lnTo>
                    <a:pt x="1398968" y="12534"/>
                  </a:lnTo>
                  <a:lnTo>
                    <a:pt x="1399476" y="12534"/>
                  </a:lnTo>
                  <a:lnTo>
                    <a:pt x="1399476" y="11023"/>
                  </a:lnTo>
                  <a:lnTo>
                    <a:pt x="1398968" y="11023"/>
                  </a:lnTo>
                  <a:lnTo>
                    <a:pt x="1398968" y="10528"/>
                  </a:lnTo>
                  <a:lnTo>
                    <a:pt x="1398473" y="10528"/>
                  </a:lnTo>
                  <a:lnTo>
                    <a:pt x="1398473" y="10020"/>
                  </a:lnTo>
                  <a:lnTo>
                    <a:pt x="1397965" y="10020"/>
                  </a:lnTo>
                  <a:lnTo>
                    <a:pt x="1397965" y="10528"/>
                  </a:lnTo>
                  <a:lnTo>
                    <a:pt x="1398473" y="11531"/>
                  </a:lnTo>
                  <a:lnTo>
                    <a:pt x="1398473" y="15532"/>
                  </a:lnTo>
                  <a:lnTo>
                    <a:pt x="1399476" y="17538"/>
                  </a:lnTo>
                  <a:lnTo>
                    <a:pt x="1400975" y="19545"/>
                  </a:lnTo>
                  <a:lnTo>
                    <a:pt x="1401470" y="20040"/>
                  </a:lnTo>
                  <a:lnTo>
                    <a:pt x="1402473" y="20370"/>
                  </a:lnTo>
                  <a:lnTo>
                    <a:pt x="1402473" y="20040"/>
                  </a:lnTo>
                  <a:close/>
                </a:path>
                <a:path w="1480185" h="285115">
                  <a:moveTo>
                    <a:pt x="1402981" y="20548"/>
                  </a:moveTo>
                  <a:lnTo>
                    <a:pt x="1402473" y="20370"/>
                  </a:lnTo>
                  <a:lnTo>
                    <a:pt x="1402473" y="20548"/>
                  </a:lnTo>
                  <a:lnTo>
                    <a:pt x="1402981" y="20548"/>
                  </a:lnTo>
                  <a:close/>
                </a:path>
                <a:path w="1480185" h="285115">
                  <a:moveTo>
                    <a:pt x="1404480" y="20040"/>
                  </a:moveTo>
                  <a:lnTo>
                    <a:pt x="1403985" y="20040"/>
                  </a:lnTo>
                  <a:lnTo>
                    <a:pt x="1403985" y="20548"/>
                  </a:lnTo>
                  <a:lnTo>
                    <a:pt x="1404480" y="20548"/>
                  </a:lnTo>
                  <a:lnTo>
                    <a:pt x="1404480" y="20040"/>
                  </a:lnTo>
                  <a:close/>
                </a:path>
                <a:path w="1480185" h="285115">
                  <a:moveTo>
                    <a:pt x="1407985" y="22034"/>
                  </a:moveTo>
                  <a:lnTo>
                    <a:pt x="1407490" y="21539"/>
                  </a:lnTo>
                  <a:lnTo>
                    <a:pt x="1406982" y="21539"/>
                  </a:lnTo>
                  <a:lnTo>
                    <a:pt x="1406982" y="22034"/>
                  </a:lnTo>
                  <a:lnTo>
                    <a:pt x="1407490" y="22034"/>
                  </a:lnTo>
                  <a:lnTo>
                    <a:pt x="1407490" y="22542"/>
                  </a:lnTo>
                  <a:lnTo>
                    <a:pt x="1407985" y="23037"/>
                  </a:lnTo>
                  <a:lnTo>
                    <a:pt x="1407985" y="22034"/>
                  </a:lnTo>
                  <a:close/>
                </a:path>
                <a:path w="1480185" h="285115">
                  <a:moveTo>
                    <a:pt x="1408493" y="23050"/>
                  </a:moveTo>
                  <a:lnTo>
                    <a:pt x="1407985" y="23050"/>
                  </a:lnTo>
                  <a:lnTo>
                    <a:pt x="1408493" y="23545"/>
                  </a:lnTo>
                  <a:lnTo>
                    <a:pt x="1408493" y="23050"/>
                  </a:lnTo>
                  <a:close/>
                </a:path>
                <a:path w="1480185" h="285115">
                  <a:moveTo>
                    <a:pt x="1410563" y="116243"/>
                  </a:moveTo>
                  <a:lnTo>
                    <a:pt x="1410487" y="116751"/>
                  </a:lnTo>
                  <a:lnTo>
                    <a:pt x="1410563" y="116243"/>
                  </a:lnTo>
                  <a:close/>
                </a:path>
                <a:path w="1480185" h="285115">
                  <a:moveTo>
                    <a:pt x="1410995" y="113233"/>
                  </a:moveTo>
                  <a:lnTo>
                    <a:pt x="1410563" y="116243"/>
                  </a:lnTo>
                  <a:lnTo>
                    <a:pt x="1410995" y="116243"/>
                  </a:lnTo>
                  <a:lnTo>
                    <a:pt x="1410995" y="113233"/>
                  </a:lnTo>
                  <a:close/>
                </a:path>
                <a:path w="1480185" h="285115">
                  <a:moveTo>
                    <a:pt x="1410995" y="110236"/>
                  </a:moveTo>
                  <a:lnTo>
                    <a:pt x="1410487" y="110236"/>
                  </a:lnTo>
                  <a:lnTo>
                    <a:pt x="1410487" y="110744"/>
                  </a:lnTo>
                  <a:lnTo>
                    <a:pt x="1410995" y="111239"/>
                  </a:lnTo>
                  <a:lnTo>
                    <a:pt x="1410995" y="110236"/>
                  </a:lnTo>
                  <a:close/>
                </a:path>
                <a:path w="1480185" h="285115">
                  <a:moveTo>
                    <a:pt x="1415503" y="122262"/>
                  </a:moveTo>
                  <a:lnTo>
                    <a:pt x="1414995" y="122262"/>
                  </a:lnTo>
                  <a:lnTo>
                    <a:pt x="1415503" y="122758"/>
                  </a:lnTo>
                  <a:lnTo>
                    <a:pt x="1415503" y="122262"/>
                  </a:lnTo>
                  <a:close/>
                </a:path>
                <a:path w="1480185" h="285115">
                  <a:moveTo>
                    <a:pt x="1417510" y="50609"/>
                  </a:moveTo>
                  <a:lnTo>
                    <a:pt x="1417002" y="51612"/>
                  </a:lnTo>
                  <a:lnTo>
                    <a:pt x="1417510" y="52616"/>
                  </a:lnTo>
                  <a:lnTo>
                    <a:pt x="1417510" y="50609"/>
                  </a:lnTo>
                  <a:close/>
                </a:path>
                <a:path w="1480185" h="285115">
                  <a:moveTo>
                    <a:pt x="1418513" y="48107"/>
                  </a:moveTo>
                  <a:lnTo>
                    <a:pt x="1417510" y="49110"/>
                  </a:lnTo>
                  <a:lnTo>
                    <a:pt x="1417510" y="50114"/>
                  </a:lnTo>
                  <a:lnTo>
                    <a:pt x="1418005" y="49606"/>
                  </a:lnTo>
                  <a:lnTo>
                    <a:pt x="1418005" y="49110"/>
                  </a:lnTo>
                  <a:lnTo>
                    <a:pt x="1418513" y="49110"/>
                  </a:lnTo>
                  <a:lnTo>
                    <a:pt x="1418513" y="48107"/>
                  </a:lnTo>
                  <a:close/>
                </a:path>
                <a:path w="1480185" h="285115">
                  <a:moveTo>
                    <a:pt x="1418513" y="32575"/>
                  </a:moveTo>
                  <a:lnTo>
                    <a:pt x="1418005" y="32575"/>
                  </a:lnTo>
                  <a:lnTo>
                    <a:pt x="1418005" y="32067"/>
                  </a:lnTo>
                  <a:lnTo>
                    <a:pt x="1417510" y="32067"/>
                  </a:lnTo>
                  <a:lnTo>
                    <a:pt x="1417510" y="31572"/>
                  </a:lnTo>
                  <a:lnTo>
                    <a:pt x="1417002" y="31572"/>
                  </a:lnTo>
                  <a:lnTo>
                    <a:pt x="1417002" y="31064"/>
                  </a:lnTo>
                  <a:lnTo>
                    <a:pt x="1416507" y="31064"/>
                  </a:lnTo>
                  <a:lnTo>
                    <a:pt x="1416507" y="30568"/>
                  </a:lnTo>
                  <a:lnTo>
                    <a:pt x="1415999" y="30568"/>
                  </a:lnTo>
                  <a:lnTo>
                    <a:pt x="1415999" y="30060"/>
                  </a:lnTo>
                  <a:lnTo>
                    <a:pt x="1415503" y="30060"/>
                  </a:lnTo>
                  <a:lnTo>
                    <a:pt x="1415503" y="29070"/>
                  </a:lnTo>
                  <a:lnTo>
                    <a:pt x="1415008" y="29070"/>
                  </a:lnTo>
                  <a:lnTo>
                    <a:pt x="1415008" y="28562"/>
                  </a:lnTo>
                  <a:lnTo>
                    <a:pt x="1414500" y="28562"/>
                  </a:lnTo>
                  <a:lnTo>
                    <a:pt x="1414500" y="28067"/>
                  </a:lnTo>
                  <a:lnTo>
                    <a:pt x="1414005" y="28067"/>
                  </a:lnTo>
                  <a:lnTo>
                    <a:pt x="1414005" y="27559"/>
                  </a:lnTo>
                  <a:lnTo>
                    <a:pt x="1413002" y="27559"/>
                  </a:lnTo>
                  <a:lnTo>
                    <a:pt x="1413002" y="27063"/>
                  </a:lnTo>
                  <a:lnTo>
                    <a:pt x="1412494" y="26555"/>
                  </a:lnTo>
                  <a:lnTo>
                    <a:pt x="1411998" y="26555"/>
                  </a:lnTo>
                  <a:lnTo>
                    <a:pt x="1411998" y="26060"/>
                  </a:lnTo>
                  <a:lnTo>
                    <a:pt x="1411490" y="26060"/>
                  </a:lnTo>
                  <a:lnTo>
                    <a:pt x="1410500" y="25552"/>
                  </a:lnTo>
                  <a:lnTo>
                    <a:pt x="1410500" y="26555"/>
                  </a:lnTo>
                  <a:lnTo>
                    <a:pt x="1410995" y="26555"/>
                  </a:lnTo>
                  <a:lnTo>
                    <a:pt x="1411490" y="27063"/>
                  </a:lnTo>
                  <a:lnTo>
                    <a:pt x="1412494" y="27559"/>
                  </a:lnTo>
                  <a:lnTo>
                    <a:pt x="1413497" y="28562"/>
                  </a:lnTo>
                  <a:lnTo>
                    <a:pt x="1415008" y="29565"/>
                  </a:lnTo>
                  <a:lnTo>
                    <a:pt x="1415376" y="30060"/>
                  </a:lnTo>
                  <a:lnTo>
                    <a:pt x="1416507" y="31572"/>
                  </a:lnTo>
                  <a:lnTo>
                    <a:pt x="1417510" y="32575"/>
                  </a:lnTo>
                  <a:lnTo>
                    <a:pt x="1418005" y="34582"/>
                  </a:lnTo>
                  <a:lnTo>
                    <a:pt x="1418513" y="34582"/>
                  </a:lnTo>
                  <a:lnTo>
                    <a:pt x="1418513" y="32575"/>
                  </a:lnTo>
                  <a:close/>
                </a:path>
                <a:path w="1480185" h="285115">
                  <a:moveTo>
                    <a:pt x="1418602" y="35077"/>
                  </a:moveTo>
                  <a:lnTo>
                    <a:pt x="1418513" y="34582"/>
                  </a:lnTo>
                  <a:lnTo>
                    <a:pt x="1418513" y="35077"/>
                  </a:lnTo>
                  <a:close/>
                </a:path>
                <a:path w="1480185" h="285115">
                  <a:moveTo>
                    <a:pt x="1418996" y="55118"/>
                  </a:moveTo>
                  <a:lnTo>
                    <a:pt x="1418501" y="54622"/>
                  </a:lnTo>
                  <a:lnTo>
                    <a:pt x="1418501" y="55118"/>
                  </a:lnTo>
                  <a:lnTo>
                    <a:pt x="1418996" y="55118"/>
                  </a:lnTo>
                  <a:close/>
                </a:path>
                <a:path w="1480185" h="285115">
                  <a:moveTo>
                    <a:pt x="1419504" y="55118"/>
                  </a:moveTo>
                  <a:lnTo>
                    <a:pt x="1418996" y="55118"/>
                  </a:lnTo>
                  <a:lnTo>
                    <a:pt x="1419504" y="55613"/>
                  </a:lnTo>
                  <a:lnTo>
                    <a:pt x="1419504" y="55118"/>
                  </a:lnTo>
                  <a:close/>
                </a:path>
                <a:path w="1480185" h="285115">
                  <a:moveTo>
                    <a:pt x="1419517" y="35572"/>
                  </a:moveTo>
                  <a:lnTo>
                    <a:pt x="1419009" y="35077"/>
                  </a:lnTo>
                  <a:lnTo>
                    <a:pt x="1418602" y="35077"/>
                  </a:lnTo>
                  <a:lnTo>
                    <a:pt x="1419009" y="37084"/>
                  </a:lnTo>
                  <a:lnTo>
                    <a:pt x="1419009" y="36576"/>
                  </a:lnTo>
                  <a:lnTo>
                    <a:pt x="1419517" y="36080"/>
                  </a:lnTo>
                  <a:lnTo>
                    <a:pt x="1419517" y="35572"/>
                  </a:lnTo>
                  <a:close/>
                </a:path>
                <a:path w="1480185" h="285115">
                  <a:moveTo>
                    <a:pt x="1420012" y="108724"/>
                  </a:moveTo>
                  <a:lnTo>
                    <a:pt x="1418513" y="109728"/>
                  </a:lnTo>
                  <a:lnTo>
                    <a:pt x="1417510" y="109728"/>
                  </a:lnTo>
                  <a:lnTo>
                    <a:pt x="1417002" y="110731"/>
                  </a:lnTo>
                  <a:lnTo>
                    <a:pt x="1418005" y="110731"/>
                  </a:lnTo>
                  <a:lnTo>
                    <a:pt x="1418005" y="110223"/>
                  </a:lnTo>
                  <a:lnTo>
                    <a:pt x="1419009" y="110223"/>
                  </a:lnTo>
                  <a:lnTo>
                    <a:pt x="1419009" y="109728"/>
                  </a:lnTo>
                  <a:lnTo>
                    <a:pt x="1419517" y="109728"/>
                  </a:lnTo>
                  <a:lnTo>
                    <a:pt x="1419517" y="109220"/>
                  </a:lnTo>
                  <a:lnTo>
                    <a:pt x="1420012" y="109220"/>
                  </a:lnTo>
                  <a:lnTo>
                    <a:pt x="1420012" y="108724"/>
                  </a:lnTo>
                  <a:close/>
                </a:path>
                <a:path w="1480185" h="285115">
                  <a:moveTo>
                    <a:pt x="1420520" y="42087"/>
                  </a:moveTo>
                  <a:lnTo>
                    <a:pt x="1420012" y="42087"/>
                  </a:lnTo>
                  <a:lnTo>
                    <a:pt x="1420012" y="37579"/>
                  </a:lnTo>
                  <a:lnTo>
                    <a:pt x="1419517" y="37579"/>
                  </a:lnTo>
                  <a:lnTo>
                    <a:pt x="1419517" y="37084"/>
                  </a:lnTo>
                  <a:lnTo>
                    <a:pt x="1419009" y="37084"/>
                  </a:lnTo>
                  <a:lnTo>
                    <a:pt x="1419009" y="45593"/>
                  </a:lnTo>
                  <a:lnTo>
                    <a:pt x="1418513" y="46101"/>
                  </a:lnTo>
                  <a:lnTo>
                    <a:pt x="1418513" y="48107"/>
                  </a:lnTo>
                  <a:lnTo>
                    <a:pt x="1419009" y="48107"/>
                  </a:lnTo>
                  <a:lnTo>
                    <a:pt x="1419009" y="47599"/>
                  </a:lnTo>
                  <a:lnTo>
                    <a:pt x="1419517" y="47599"/>
                  </a:lnTo>
                  <a:lnTo>
                    <a:pt x="1419517" y="47104"/>
                  </a:lnTo>
                  <a:lnTo>
                    <a:pt x="1420012" y="46596"/>
                  </a:lnTo>
                  <a:lnTo>
                    <a:pt x="1420012" y="45593"/>
                  </a:lnTo>
                  <a:lnTo>
                    <a:pt x="1420520" y="45097"/>
                  </a:lnTo>
                  <a:lnTo>
                    <a:pt x="1420520" y="42087"/>
                  </a:lnTo>
                  <a:close/>
                </a:path>
                <a:path w="1480185" h="285115">
                  <a:moveTo>
                    <a:pt x="1421015" y="121920"/>
                  </a:moveTo>
                  <a:lnTo>
                    <a:pt x="1420520" y="122262"/>
                  </a:lnTo>
                  <a:lnTo>
                    <a:pt x="1421015" y="122262"/>
                  </a:lnTo>
                  <a:lnTo>
                    <a:pt x="1421015" y="121920"/>
                  </a:lnTo>
                  <a:close/>
                </a:path>
                <a:path w="1480185" h="285115">
                  <a:moveTo>
                    <a:pt x="1421015" y="108394"/>
                  </a:moveTo>
                  <a:lnTo>
                    <a:pt x="1420012" y="108724"/>
                  </a:lnTo>
                  <a:lnTo>
                    <a:pt x="1421015" y="108724"/>
                  </a:lnTo>
                  <a:lnTo>
                    <a:pt x="1421015" y="108394"/>
                  </a:lnTo>
                  <a:close/>
                </a:path>
                <a:path w="1480185" h="285115">
                  <a:moveTo>
                    <a:pt x="1421257" y="121767"/>
                  </a:moveTo>
                  <a:lnTo>
                    <a:pt x="1421015" y="121767"/>
                  </a:lnTo>
                  <a:lnTo>
                    <a:pt x="1421015" y="121920"/>
                  </a:lnTo>
                  <a:lnTo>
                    <a:pt x="1421257" y="121767"/>
                  </a:lnTo>
                  <a:close/>
                </a:path>
                <a:path w="1480185" h="285115">
                  <a:moveTo>
                    <a:pt x="1421511" y="121589"/>
                  </a:moveTo>
                  <a:lnTo>
                    <a:pt x="1421257" y="121767"/>
                  </a:lnTo>
                  <a:lnTo>
                    <a:pt x="1421511" y="121767"/>
                  </a:lnTo>
                  <a:lnTo>
                    <a:pt x="1421511" y="121589"/>
                  </a:lnTo>
                  <a:close/>
                </a:path>
                <a:path w="1480185" h="285115">
                  <a:moveTo>
                    <a:pt x="1421511" y="108229"/>
                  </a:moveTo>
                  <a:lnTo>
                    <a:pt x="1421015" y="108229"/>
                  </a:lnTo>
                  <a:lnTo>
                    <a:pt x="1421015" y="108394"/>
                  </a:lnTo>
                  <a:lnTo>
                    <a:pt x="1421511" y="108229"/>
                  </a:lnTo>
                  <a:close/>
                </a:path>
                <a:path w="1480185" h="285115">
                  <a:moveTo>
                    <a:pt x="1422019" y="121259"/>
                  </a:moveTo>
                  <a:lnTo>
                    <a:pt x="1421511" y="121259"/>
                  </a:lnTo>
                  <a:lnTo>
                    <a:pt x="1421511" y="121589"/>
                  </a:lnTo>
                  <a:lnTo>
                    <a:pt x="1422019" y="121259"/>
                  </a:lnTo>
                  <a:close/>
                </a:path>
                <a:path w="1480185" h="285115">
                  <a:moveTo>
                    <a:pt x="1423009" y="63639"/>
                  </a:moveTo>
                  <a:lnTo>
                    <a:pt x="1422514" y="64135"/>
                  </a:lnTo>
                  <a:lnTo>
                    <a:pt x="1423009" y="64135"/>
                  </a:lnTo>
                  <a:lnTo>
                    <a:pt x="1423009" y="63639"/>
                  </a:lnTo>
                  <a:close/>
                </a:path>
                <a:path w="1480185" h="285115">
                  <a:moveTo>
                    <a:pt x="1423517" y="107226"/>
                  </a:moveTo>
                  <a:lnTo>
                    <a:pt x="1423022" y="107721"/>
                  </a:lnTo>
                  <a:lnTo>
                    <a:pt x="1423517" y="107721"/>
                  </a:lnTo>
                  <a:lnTo>
                    <a:pt x="1423517" y="107226"/>
                  </a:lnTo>
                  <a:close/>
                </a:path>
                <a:path w="1480185" h="285115">
                  <a:moveTo>
                    <a:pt x="1428534" y="116751"/>
                  </a:moveTo>
                  <a:lnTo>
                    <a:pt x="1428026" y="116751"/>
                  </a:lnTo>
                  <a:lnTo>
                    <a:pt x="1428026" y="117246"/>
                  </a:lnTo>
                  <a:lnTo>
                    <a:pt x="1427530" y="117246"/>
                  </a:lnTo>
                  <a:lnTo>
                    <a:pt x="1427530" y="117754"/>
                  </a:lnTo>
                  <a:lnTo>
                    <a:pt x="1427022" y="117754"/>
                  </a:lnTo>
                  <a:lnTo>
                    <a:pt x="1427022" y="118757"/>
                  </a:lnTo>
                  <a:lnTo>
                    <a:pt x="1428026" y="117754"/>
                  </a:lnTo>
                  <a:lnTo>
                    <a:pt x="1428534" y="116751"/>
                  </a:lnTo>
                  <a:close/>
                </a:path>
                <a:path w="1480185" h="285115">
                  <a:moveTo>
                    <a:pt x="1429524" y="73660"/>
                  </a:moveTo>
                  <a:lnTo>
                    <a:pt x="1429029" y="73660"/>
                  </a:lnTo>
                  <a:lnTo>
                    <a:pt x="1429029" y="73152"/>
                  </a:lnTo>
                  <a:lnTo>
                    <a:pt x="1428521" y="73152"/>
                  </a:lnTo>
                  <a:lnTo>
                    <a:pt x="1428521" y="72656"/>
                  </a:lnTo>
                  <a:lnTo>
                    <a:pt x="1428026" y="72656"/>
                  </a:lnTo>
                  <a:lnTo>
                    <a:pt x="1428026" y="72148"/>
                  </a:lnTo>
                  <a:lnTo>
                    <a:pt x="1427530" y="72148"/>
                  </a:lnTo>
                  <a:lnTo>
                    <a:pt x="1427530" y="71653"/>
                  </a:lnTo>
                  <a:lnTo>
                    <a:pt x="1426019" y="71653"/>
                  </a:lnTo>
                  <a:lnTo>
                    <a:pt x="1426019" y="70650"/>
                  </a:lnTo>
                  <a:lnTo>
                    <a:pt x="1425524" y="70650"/>
                  </a:lnTo>
                  <a:lnTo>
                    <a:pt x="1425524" y="69646"/>
                  </a:lnTo>
                  <a:lnTo>
                    <a:pt x="1425016" y="69646"/>
                  </a:lnTo>
                  <a:lnTo>
                    <a:pt x="1425016" y="69151"/>
                  </a:lnTo>
                  <a:lnTo>
                    <a:pt x="1424520" y="68643"/>
                  </a:lnTo>
                  <a:lnTo>
                    <a:pt x="1424520" y="68148"/>
                  </a:lnTo>
                  <a:lnTo>
                    <a:pt x="1424012" y="68148"/>
                  </a:lnTo>
                  <a:lnTo>
                    <a:pt x="1424012" y="67640"/>
                  </a:lnTo>
                  <a:lnTo>
                    <a:pt x="1423517" y="67144"/>
                  </a:lnTo>
                  <a:lnTo>
                    <a:pt x="1423009" y="67144"/>
                  </a:lnTo>
                  <a:lnTo>
                    <a:pt x="1423009" y="66636"/>
                  </a:lnTo>
                  <a:lnTo>
                    <a:pt x="1422514" y="66636"/>
                  </a:lnTo>
                  <a:lnTo>
                    <a:pt x="1422514" y="64643"/>
                  </a:lnTo>
                  <a:lnTo>
                    <a:pt x="1422019" y="65138"/>
                  </a:lnTo>
                  <a:lnTo>
                    <a:pt x="1422019" y="66636"/>
                  </a:lnTo>
                  <a:lnTo>
                    <a:pt x="1425016" y="71653"/>
                  </a:lnTo>
                  <a:lnTo>
                    <a:pt x="1426019" y="72148"/>
                  </a:lnTo>
                  <a:lnTo>
                    <a:pt x="1427022" y="73152"/>
                  </a:lnTo>
                  <a:lnTo>
                    <a:pt x="1427530" y="73152"/>
                  </a:lnTo>
                  <a:lnTo>
                    <a:pt x="1428521" y="74155"/>
                  </a:lnTo>
                  <a:lnTo>
                    <a:pt x="1429524" y="74155"/>
                  </a:lnTo>
                  <a:lnTo>
                    <a:pt x="1429524" y="73660"/>
                  </a:lnTo>
                  <a:close/>
                </a:path>
                <a:path w="1480185" h="285115">
                  <a:moveTo>
                    <a:pt x="1432534" y="99212"/>
                  </a:moveTo>
                  <a:lnTo>
                    <a:pt x="1432039" y="99212"/>
                  </a:lnTo>
                  <a:lnTo>
                    <a:pt x="1432039" y="99720"/>
                  </a:lnTo>
                  <a:lnTo>
                    <a:pt x="1432534" y="100215"/>
                  </a:lnTo>
                  <a:lnTo>
                    <a:pt x="1432534" y="99212"/>
                  </a:lnTo>
                  <a:close/>
                </a:path>
                <a:path w="1480185" h="285115">
                  <a:moveTo>
                    <a:pt x="1433042" y="87680"/>
                  </a:moveTo>
                  <a:lnTo>
                    <a:pt x="1432534" y="87185"/>
                  </a:lnTo>
                  <a:lnTo>
                    <a:pt x="1432534" y="86677"/>
                  </a:lnTo>
                  <a:lnTo>
                    <a:pt x="1431544" y="86677"/>
                  </a:lnTo>
                  <a:lnTo>
                    <a:pt x="1432039" y="87185"/>
                  </a:lnTo>
                  <a:lnTo>
                    <a:pt x="1433042" y="87680"/>
                  </a:lnTo>
                  <a:close/>
                </a:path>
                <a:path w="1480185" h="285115">
                  <a:moveTo>
                    <a:pt x="1434541" y="90690"/>
                  </a:moveTo>
                  <a:lnTo>
                    <a:pt x="1434033" y="91694"/>
                  </a:lnTo>
                  <a:lnTo>
                    <a:pt x="1434033" y="92189"/>
                  </a:lnTo>
                  <a:lnTo>
                    <a:pt x="1434541" y="92189"/>
                  </a:lnTo>
                  <a:lnTo>
                    <a:pt x="1434541" y="90690"/>
                  </a:lnTo>
                  <a:close/>
                </a:path>
                <a:path w="1480185" h="285115">
                  <a:moveTo>
                    <a:pt x="1436547" y="105714"/>
                  </a:moveTo>
                  <a:lnTo>
                    <a:pt x="1436039" y="105714"/>
                  </a:lnTo>
                  <a:lnTo>
                    <a:pt x="1435544" y="106222"/>
                  </a:lnTo>
                  <a:lnTo>
                    <a:pt x="1436547" y="106222"/>
                  </a:lnTo>
                  <a:lnTo>
                    <a:pt x="1436547" y="105714"/>
                  </a:lnTo>
                  <a:close/>
                </a:path>
                <a:path w="1480185" h="285115">
                  <a:moveTo>
                    <a:pt x="1440548" y="121259"/>
                  </a:moveTo>
                  <a:lnTo>
                    <a:pt x="1440053" y="121259"/>
                  </a:lnTo>
                  <a:lnTo>
                    <a:pt x="1440548" y="121754"/>
                  </a:lnTo>
                  <a:lnTo>
                    <a:pt x="1440548" y="121259"/>
                  </a:lnTo>
                  <a:close/>
                </a:path>
                <a:path w="1480185" h="285115">
                  <a:moveTo>
                    <a:pt x="1440891" y="122262"/>
                  </a:moveTo>
                  <a:lnTo>
                    <a:pt x="1440548" y="121754"/>
                  </a:lnTo>
                  <a:lnTo>
                    <a:pt x="1440548" y="122262"/>
                  </a:lnTo>
                  <a:lnTo>
                    <a:pt x="1440891" y="122262"/>
                  </a:lnTo>
                  <a:close/>
                </a:path>
                <a:path w="1480185" h="285115">
                  <a:moveTo>
                    <a:pt x="1441056" y="122262"/>
                  </a:moveTo>
                  <a:lnTo>
                    <a:pt x="1440891" y="122262"/>
                  </a:lnTo>
                  <a:lnTo>
                    <a:pt x="1441056" y="122516"/>
                  </a:lnTo>
                  <a:lnTo>
                    <a:pt x="1441056" y="122262"/>
                  </a:lnTo>
                  <a:close/>
                </a:path>
                <a:path w="1480185" h="285115">
                  <a:moveTo>
                    <a:pt x="1441551" y="123266"/>
                  </a:moveTo>
                  <a:lnTo>
                    <a:pt x="1441056" y="122516"/>
                  </a:lnTo>
                  <a:lnTo>
                    <a:pt x="1441056" y="123266"/>
                  </a:lnTo>
                  <a:lnTo>
                    <a:pt x="1441551" y="123266"/>
                  </a:lnTo>
                  <a:close/>
                </a:path>
                <a:path w="1480185" h="285115">
                  <a:moveTo>
                    <a:pt x="1443570" y="112242"/>
                  </a:moveTo>
                  <a:lnTo>
                    <a:pt x="1443062" y="112242"/>
                  </a:lnTo>
                  <a:lnTo>
                    <a:pt x="1442567" y="111734"/>
                  </a:lnTo>
                  <a:lnTo>
                    <a:pt x="1442059" y="111734"/>
                  </a:lnTo>
                  <a:lnTo>
                    <a:pt x="1442059" y="111239"/>
                  </a:lnTo>
                  <a:lnTo>
                    <a:pt x="1440561" y="111239"/>
                  </a:lnTo>
                  <a:lnTo>
                    <a:pt x="1440561" y="110236"/>
                  </a:lnTo>
                  <a:lnTo>
                    <a:pt x="1441056" y="110236"/>
                  </a:lnTo>
                  <a:lnTo>
                    <a:pt x="1441056" y="109232"/>
                  </a:lnTo>
                  <a:lnTo>
                    <a:pt x="1441564" y="109232"/>
                  </a:lnTo>
                  <a:lnTo>
                    <a:pt x="1441564" y="108737"/>
                  </a:lnTo>
                  <a:lnTo>
                    <a:pt x="1441056" y="108737"/>
                  </a:lnTo>
                  <a:lnTo>
                    <a:pt x="1441056" y="106222"/>
                  </a:lnTo>
                  <a:lnTo>
                    <a:pt x="1440561" y="106222"/>
                  </a:lnTo>
                  <a:lnTo>
                    <a:pt x="1440561" y="106730"/>
                  </a:lnTo>
                  <a:lnTo>
                    <a:pt x="1439557" y="106730"/>
                  </a:lnTo>
                  <a:lnTo>
                    <a:pt x="1439557" y="106222"/>
                  </a:lnTo>
                  <a:lnTo>
                    <a:pt x="1439062" y="107226"/>
                  </a:lnTo>
                  <a:lnTo>
                    <a:pt x="1437551" y="109232"/>
                  </a:lnTo>
                  <a:lnTo>
                    <a:pt x="1437551" y="115747"/>
                  </a:lnTo>
                  <a:lnTo>
                    <a:pt x="1438554" y="117754"/>
                  </a:lnTo>
                  <a:lnTo>
                    <a:pt x="1439062" y="118249"/>
                  </a:lnTo>
                  <a:lnTo>
                    <a:pt x="1439062" y="118757"/>
                  </a:lnTo>
                  <a:lnTo>
                    <a:pt x="1439557" y="119253"/>
                  </a:lnTo>
                  <a:lnTo>
                    <a:pt x="1440561" y="119253"/>
                  </a:lnTo>
                  <a:lnTo>
                    <a:pt x="1440561" y="118757"/>
                  </a:lnTo>
                  <a:lnTo>
                    <a:pt x="1440053" y="118757"/>
                  </a:lnTo>
                  <a:lnTo>
                    <a:pt x="1440053" y="118249"/>
                  </a:lnTo>
                  <a:lnTo>
                    <a:pt x="1440561" y="118249"/>
                  </a:lnTo>
                  <a:lnTo>
                    <a:pt x="1440561" y="117754"/>
                  </a:lnTo>
                  <a:lnTo>
                    <a:pt x="1441564" y="117754"/>
                  </a:lnTo>
                  <a:lnTo>
                    <a:pt x="1441564" y="116751"/>
                  </a:lnTo>
                  <a:lnTo>
                    <a:pt x="1442059" y="116751"/>
                  </a:lnTo>
                  <a:lnTo>
                    <a:pt x="1442059" y="115252"/>
                  </a:lnTo>
                  <a:lnTo>
                    <a:pt x="1442567" y="115252"/>
                  </a:lnTo>
                  <a:lnTo>
                    <a:pt x="1442567" y="114744"/>
                  </a:lnTo>
                  <a:lnTo>
                    <a:pt x="1443062" y="114744"/>
                  </a:lnTo>
                  <a:lnTo>
                    <a:pt x="1443062" y="113245"/>
                  </a:lnTo>
                  <a:lnTo>
                    <a:pt x="1443570" y="113245"/>
                  </a:lnTo>
                  <a:lnTo>
                    <a:pt x="1443570" y="112242"/>
                  </a:lnTo>
                  <a:close/>
                </a:path>
                <a:path w="1480185" h="285115">
                  <a:moveTo>
                    <a:pt x="1444561" y="126263"/>
                  </a:moveTo>
                  <a:lnTo>
                    <a:pt x="1444053" y="126263"/>
                  </a:lnTo>
                  <a:lnTo>
                    <a:pt x="1444561" y="126606"/>
                  </a:lnTo>
                  <a:lnTo>
                    <a:pt x="1444561" y="126263"/>
                  </a:lnTo>
                  <a:close/>
                </a:path>
                <a:path w="1480185" h="285115">
                  <a:moveTo>
                    <a:pt x="1444815" y="126771"/>
                  </a:moveTo>
                  <a:lnTo>
                    <a:pt x="1444561" y="126606"/>
                  </a:lnTo>
                  <a:lnTo>
                    <a:pt x="1444561" y="126771"/>
                  </a:lnTo>
                  <a:lnTo>
                    <a:pt x="1444815" y="126771"/>
                  </a:lnTo>
                  <a:close/>
                </a:path>
                <a:path w="1480185" h="285115">
                  <a:moveTo>
                    <a:pt x="1445564" y="127266"/>
                  </a:moveTo>
                  <a:lnTo>
                    <a:pt x="1445056" y="126771"/>
                  </a:lnTo>
                  <a:lnTo>
                    <a:pt x="1444815" y="126771"/>
                  </a:lnTo>
                  <a:lnTo>
                    <a:pt x="1445564" y="127266"/>
                  </a:lnTo>
                  <a:close/>
                </a:path>
                <a:path w="1480185" h="285115">
                  <a:moveTo>
                    <a:pt x="1480134" y="266065"/>
                  </a:moveTo>
                  <a:lnTo>
                    <a:pt x="1479638" y="265557"/>
                  </a:lnTo>
                  <a:lnTo>
                    <a:pt x="1479638" y="262051"/>
                  </a:lnTo>
                  <a:lnTo>
                    <a:pt x="1479130" y="262051"/>
                  </a:lnTo>
                  <a:lnTo>
                    <a:pt x="1479130" y="261048"/>
                  </a:lnTo>
                  <a:lnTo>
                    <a:pt x="1478635" y="261048"/>
                  </a:lnTo>
                  <a:lnTo>
                    <a:pt x="1478635" y="257543"/>
                  </a:lnTo>
                  <a:lnTo>
                    <a:pt x="1478127" y="257543"/>
                  </a:lnTo>
                  <a:lnTo>
                    <a:pt x="1478127" y="258546"/>
                  </a:lnTo>
                  <a:lnTo>
                    <a:pt x="1477632" y="258546"/>
                  </a:lnTo>
                  <a:lnTo>
                    <a:pt x="1477632" y="259041"/>
                  </a:lnTo>
                  <a:lnTo>
                    <a:pt x="1477124" y="259041"/>
                  </a:lnTo>
                  <a:lnTo>
                    <a:pt x="1477124" y="259549"/>
                  </a:lnTo>
                  <a:lnTo>
                    <a:pt x="1476629" y="259549"/>
                  </a:lnTo>
                  <a:lnTo>
                    <a:pt x="1476629" y="267563"/>
                  </a:lnTo>
                  <a:lnTo>
                    <a:pt x="1476133" y="267563"/>
                  </a:lnTo>
                  <a:lnTo>
                    <a:pt x="1476629" y="268058"/>
                  </a:lnTo>
                  <a:lnTo>
                    <a:pt x="1476629" y="268566"/>
                  </a:lnTo>
                  <a:lnTo>
                    <a:pt x="1477124" y="268566"/>
                  </a:lnTo>
                  <a:lnTo>
                    <a:pt x="1477124" y="270065"/>
                  </a:lnTo>
                  <a:lnTo>
                    <a:pt x="1477632" y="270065"/>
                  </a:lnTo>
                  <a:lnTo>
                    <a:pt x="1477632" y="269062"/>
                  </a:lnTo>
                  <a:lnTo>
                    <a:pt x="1478127" y="269062"/>
                  </a:lnTo>
                  <a:lnTo>
                    <a:pt x="1478127" y="268566"/>
                  </a:lnTo>
                  <a:lnTo>
                    <a:pt x="1479130" y="268566"/>
                  </a:lnTo>
                  <a:lnTo>
                    <a:pt x="1479130" y="268058"/>
                  </a:lnTo>
                  <a:lnTo>
                    <a:pt x="1479638" y="268058"/>
                  </a:lnTo>
                  <a:lnTo>
                    <a:pt x="1479638" y="267563"/>
                  </a:lnTo>
                  <a:lnTo>
                    <a:pt x="1480134" y="267563"/>
                  </a:lnTo>
                  <a:lnTo>
                    <a:pt x="1480134" y="266065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88942" y="18773279"/>
              <a:ext cx="1571625" cy="349250"/>
            </a:xfrm>
            <a:custGeom>
              <a:avLst/>
              <a:gdLst/>
              <a:ahLst/>
              <a:cxnLst/>
              <a:rect l="l" t="t" r="r" b="b"/>
              <a:pathLst>
                <a:path w="1571625" h="349250">
                  <a:moveTo>
                    <a:pt x="4508" y="43586"/>
                  </a:moveTo>
                  <a:lnTo>
                    <a:pt x="4013" y="40576"/>
                  </a:lnTo>
                  <a:lnTo>
                    <a:pt x="4013" y="36576"/>
                  </a:lnTo>
                  <a:lnTo>
                    <a:pt x="3009" y="35572"/>
                  </a:lnTo>
                  <a:lnTo>
                    <a:pt x="3009" y="34061"/>
                  </a:lnTo>
                  <a:lnTo>
                    <a:pt x="2006" y="34061"/>
                  </a:lnTo>
                  <a:lnTo>
                    <a:pt x="2006" y="34569"/>
                  </a:lnTo>
                  <a:lnTo>
                    <a:pt x="1003" y="34569"/>
                  </a:lnTo>
                  <a:lnTo>
                    <a:pt x="1003" y="35064"/>
                  </a:lnTo>
                  <a:lnTo>
                    <a:pt x="0" y="35064"/>
                  </a:lnTo>
                  <a:lnTo>
                    <a:pt x="0" y="35572"/>
                  </a:lnTo>
                  <a:lnTo>
                    <a:pt x="1003" y="36576"/>
                  </a:lnTo>
                  <a:lnTo>
                    <a:pt x="2006" y="36576"/>
                  </a:lnTo>
                  <a:lnTo>
                    <a:pt x="3009" y="37071"/>
                  </a:lnTo>
                  <a:lnTo>
                    <a:pt x="3505" y="38074"/>
                  </a:lnTo>
                  <a:lnTo>
                    <a:pt x="3505" y="39077"/>
                  </a:lnTo>
                  <a:lnTo>
                    <a:pt x="3009" y="40081"/>
                  </a:lnTo>
                  <a:lnTo>
                    <a:pt x="3009" y="43078"/>
                  </a:lnTo>
                  <a:lnTo>
                    <a:pt x="3505" y="43078"/>
                  </a:lnTo>
                  <a:lnTo>
                    <a:pt x="3505" y="43586"/>
                  </a:lnTo>
                  <a:lnTo>
                    <a:pt x="4013" y="43586"/>
                  </a:lnTo>
                  <a:lnTo>
                    <a:pt x="4013" y="44589"/>
                  </a:lnTo>
                  <a:lnTo>
                    <a:pt x="4508" y="43586"/>
                  </a:lnTo>
                  <a:close/>
                </a:path>
                <a:path w="1571625" h="349250">
                  <a:moveTo>
                    <a:pt x="26047" y="56616"/>
                  </a:moveTo>
                  <a:lnTo>
                    <a:pt x="25552" y="56616"/>
                  </a:lnTo>
                  <a:lnTo>
                    <a:pt x="25552" y="57124"/>
                  </a:lnTo>
                  <a:lnTo>
                    <a:pt x="25057" y="57619"/>
                  </a:lnTo>
                  <a:lnTo>
                    <a:pt x="25057" y="58623"/>
                  </a:lnTo>
                  <a:lnTo>
                    <a:pt x="24549" y="58623"/>
                  </a:lnTo>
                  <a:lnTo>
                    <a:pt x="24549" y="59626"/>
                  </a:lnTo>
                  <a:lnTo>
                    <a:pt x="25057" y="61125"/>
                  </a:lnTo>
                  <a:lnTo>
                    <a:pt x="25552" y="61633"/>
                  </a:lnTo>
                  <a:lnTo>
                    <a:pt x="26047" y="61633"/>
                  </a:lnTo>
                  <a:lnTo>
                    <a:pt x="26047" y="59626"/>
                  </a:lnTo>
                  <a:lnTo>
                    <a:pt x="25552" y="59626"/>
                  </a:lnTo>
                  <a:lnTo>
                    <a:pt x="25552" y="57619"/>
                  </a:lnTo>
                  <a:lnTo>
                    <a:pt x="26047" y="57124"/>
                  </a:lnTo>
                  <a:lnTo>
                    <a:pt x="26047" y="56616"/>
                  </a:lnTo>
                  <a:close/>
                </a:path>
                <a:path w="1571625" h="349250">
                  <a:moveTo>
                    <a:pt x="30568" y="38074"/>
                  </a:moveTo>
                  <a:lnTo>
                    <a:pt x="29565" y="39077"/>
                  </a:lnTo>
                  <a:lnTo>
                    <a:pt x="28562" y="39573"/>
                  </a:lnTo>
                  <a:lnTo>
                    <a:pt x="28562" y="41084"/>
                  </a:lnTo>
                  <a:lnTo>
                    <a:pt x="29057" y="41084"/>
                  </a:lnTo>
                  <a:lnTo>
                    <a:pt x="29057" y="40576"/>
                  </a:lnTo>
                  <a:lnTo>
                    <a:pt x="29565" y="40576"/>
                  </a:lnTo>
                  <a:lnTo>
                    <a:pt x="29565" y="40081"/>
                  </a:lnTo>
                  <a:lnTo>
                    <a:pt x="30060" y="40081"/>
                  </a:lnTo>
                  <a:lnTo>
                    <a:pt x="30568" y="39573"/>
                  </a:lnTo>
                  <a:lnTo>
                    <a:pt x="30568" y="38074"/>
                  </a:lnTo>
                  <a:close/>
                </a:path>
                <a:path w="1571625" h="349250">
                  <a:moveTo>
                    <a:pt x="41097" y="41579"/>
                  </a:moveTo>
                  <a:lnTo>
                    <a:pt x="40589" y="41579"/>
                  </a:lnTo>
                  <a:lnTo>
                    <a:pt x="40093" y="41084"/>
                  </a:lnTo>
                  <a:lnTo>
                    <a:pt x="40093" y="41579"/>
                  </a:lnTo>
                  <a:lnTo>
                    <a:pt x="39585" y="41579"/>
                  </a:lnTo>
                  <a:lnTo>
                    <a:pt x="39585" y="42087"/>
                  </a:lnTo>
                  <a:lnTo>
                    <a:pt x="38087" y="42087"/>
                  </a:lnTo>
                  <a:lnTo>
                    <a:pt x="38087" y="42595"/>
                  </a:lnTo>
                  <a:lnTo>
                    <a:pt x="38582" y="42595"/>
                  </a:lnTo>
                  <a:lnTo>
                    <a:pt x="38582" y="44589"/>
                  </a:lnTo>
                  <a:lnTo>
                    <a:pt x="39090" y="44589"/>
                  </a:lnTo>
                  <a:lnTo>
                    <a:pt x="39090" y="44094"/>
                  </a:lnTo>
                  <a:lnTo>
                    <a:pt x="39585" y="44094"/>
                  </a:lnTo>
                  <a:lnTo>
                    <a:pt x="40093" y="43599"/>
                  </a:lnTo>
                  <a:lnTo>
                    <a:pt x="41097" y="43599"/>
                  </a:lnTo>
                  <a:lnTo>
                    <a:pt x="41097" y="42087"/>
                  </a:lnTo>
                  <a:lnTo>
                    <a:pt x="41097" y="41579"/>
                  </a:lnTo>
                  <a:close/>
                </a:path>
                <a:path w="1571625" h="349250">
                  <a:moveTo>
                    <a:pt x="46596" y="35572"/>
                  </a:moveTo>
                  <a:lnTo>
                    <a:pt x="46101" y="35064"/>
                  </a:lnTo>
                  <a:lnTo>
                    <a:pt x="44602" y="34569"/>
                  </a:lnTo>
                  <a:lnTo>
                    <a:pt x="43091" y="34569"/>
                  </a:lnTo>
                  <a:lnTo>
                    <a:pt x="43599" y="35064"/>
                  </a:lnTo>
                  <a:lnTo>
                    <a:pt x="43599" y="35572"/>
                  </a:lnTo>
                  <a:lnTo>
                    <a:pt x="44602" y="35572"/>
                  </a:lnTo>
                  <a:lnTo>
                    <a:pt x="44602" y="36068"/>
                  </a:lnTo>
                  <a:lnTo>
                    <a:pt x="45097" y="36068"/>
                  </a:lnTo>
                  <a:lnTo>
                    <a:pt x="45097" y="37071"/>
                  </a:lnTo>
                  <a:lnTo>
                    <a:pt x="45593" y="37071"/>
                  </a:lnTo>
                  <a:lnTo>
                    <a:pt x="45593" y="36576"/>
                  </a:lnTo>
                  <a:lnTo>
                    <a:pt x="46596" y="35572"/>
                  </a:lnTo>
                  <a:close/>
                </a:path>
                <a:path w="1571625" h="349250">
                  <a:moveTo>
                    <a:pt x="55118" y="50596"/>
                  </a:moveTo>
                  <a:lnTo>
                    <a:pt x="54622" y="49593"/>
                  </a:lnTo>
                  <a:lnTo>
                    <a:pt x="54114" y="49593"/>
                  </a:lnTo>
                  <a:lnTo>
                    <a:pt x="51104" y="48590"/>
                  </a:lnTo>
                  <a:lnTo>
                    <a:pt x="50609" y="48094"/>
                  </a:lnTo>
                  <a:lnTo>
                    <a:pt x="50101" y="46088"/>
                  </a:lnTo>
                  <a:lnTo>
                    <a:pt x="50101" y="46596"/>
                  </a:lnTo>
                  <a:lnTo>
                    <a:pt x="49110" y="46596"/>
                  </a:lnTo>
                  <a:lnTo>
                    <a:pt x="49110" y="49098"/>
                  </a:lnTo>
                  <a:lnTo>
                    <a:pt x="49606" y="50101"/>
                  </a:lnTo>
                  <a:lnTo>
                    <a:pt x="49606" y="51104"/>
                  </a:lnTo>
                  <a:lnTo>
                    <a:pt x="50101" y="51104"/>
                  </a:lnTo>
                  <a:lnTo>
                    <a:pt x="50101" y="51600"/>
                  </a:lnTo>
                  <a:lnTo>
                    <a:pt x="50609" y="52108"/>
                  </a:lnTo>
                  <a:lnTo>
                    <a:pt x="51612" y="52108"/>
                  </a:lnTo>
                  <a:lnTo>
                    <a:pt x="51612" y="51600"/>
                  </a:lnTo>
                  <a:lnTo>
                    <a:pt x="53111" y="51600"/>
                  </a:lnTo>
                  <a:lnTo>
                    <a:pt x="53111" y="51104"/>
                  </a:lnTo>
                  <a:lnTo>
                    <a:pt x="54114" y="51104"/>
                  </a:lnTo>
                  <a:lnTo>
                    <a:pt x="54114" y="50596"/>
                  </a:lnTo>
                  <a:lnTo>
                    <a:pt x="55118" y="50596"/>
                  </a:lnTo>
                  <a:close/>
                </a:path>
                <a:path w="1571625" h="349250">
                  <a:moveTo>
                    <a:pt x="73164" y="55613"/>
                  </a:moveTo>
                  <a:lnTo>
                    <a:pt x="72656" y="55118"/>
                  </a:lnTo>
                  <a:lnTo>
                    <a:pt x="72656" y="54114"/>
                  </a:lnTo>
                  <a:lnTo>
                    <a:pt x="72161" y="53111"/>
                  </a:lnTo>
                  <a:lnTo>
                    <a:pt x="72161" y="52603"/>
                  </a:lnTo>
                  <a:lnTo>
                    <a:pt x="68656" y="49098"/>
                  </a:lnTo>
                  <a:lnTo>
                    <a:pt x="67144" y="49098"/>
                  </a:lnTo>
                  <a:lnTo>
                    <a:pt x="66141" y="49606"/>
                  </a:lnTo>
                  <a:lnTo>
                    <a:pt x="64643" y="50596"/>
                  </a:lnTo>
                  <a:lnTo>
                    <a:pt x="64135" y="50596"/>
                  </a:lnTo>
                  <a:lnTo>
                    <a:pt x="63144" y="51104"/>
                  </a:lnTo>
                  <a:lnTo>
                    <a:pt x="62636" y="51600"/>
                  </a:lnTo>
                  <a:lnTo>
                    <a:pt x="63144" y="51600"/>
                  </a:lnTo>
                  <a:lnTo>
                    <a:pt x="63144" y="52108"/>
                  </a:lnTo>
                  <a:lnTo>
                    <a:pt x="63639" y="52108"/>
                  </a:lnTo>
                  <a:lnTo>
                    <a:pt x="63639" y="53111"/>
                  </a:lnTo>
                  <a:lnTo>
                    <a:pt x="64135" y="53111"/>
                  </a:lnTo>
                  <a:lnTo>
                    <a:pt x="65138" y="52603"/>
                  </a:lnTo>
                  <a:lnTo>
                    <a:pt x="67144" y="52603"/>
                  </a:lnTo>
                  <a:lnTo>
                    <a:pt x="68148" y="53111"/>
                  </a:lnTo>
                  <a:lnTo>
                    <a:pt x="69151" y="53111"/>
                  </a:lnTo>
                  <a:lnTo>
                    <a:pt x="70154" y="54114"/>
                  </a:lnTo>
                  <a:lnTo>
                    <a:pt x="70154" y="56108"/>
                  </a:lnTo>
                  <a:lnTo>
                    <a:pt x="69151" y="58115"/>
                  </a:lnTo>
                  <a:lnTo>
                    <a:pt x="70154" y="58623"/>
                  </a:lnTo>
                  <a:lnTo>
                    <a:pt x="72161" y="58623"/>
                  </a:lnTo>
                  <a:lnTo>
                    <a:pt x="73164" y="59118"/>
                  </a:lnTo>
                  <a:lnTo>
                    <a:pt x="72161" y="58115"/>
                  </a:lnTo>
                  <a:lnTo>
                    <a:pt x="72161" y="56108"/>
                  </a:lnTo>
                  <a:lnTo>
                    <a:pt x="72656" y="55613"/>
                  </a:lnTo>
                  <a:lnTo>
                    <a:pt x="73164" y="55613"/>
                  </a:lnTo>
                  <a:close/>
                </a:path>
                <a:path w="1571625" h="349250">
                  <a:moveTo>
                    <a:pt x="73660" y="59118"/>
                  </a:moveTo>
                  <a:lnTo>
                    <a:pt x="73164" y="59118"/>
                  </a:lnTo>
                  <a:lnTo>
                    <a:pt x="73660" y="59626"/>
                  </a:lnTo>
                  <a:lnTo>
                    <a:pt x="73660" y="59118"/>
                  </a:lnTo>
                  <a:close/>
                </a:path>
                <a:path w="1571625" h="349250">
                  <a:moveTo>
                    <a:pt x="81673" y="32562"/>
                  </a:moveTo>
                  <a:lnTo>
                    <a:pt x="81165" y="32562"/>
                  </a:lnTo>
                  <a:lnTo>
                    <a:pt x="80670" y="33566"/>
                  </a:lnTo>
                  <a:lnTo>
                    <a:pt x="81673" y="32562"/>
                  </a:lnTo>
                  <a:close/>
                </a:path>
                <a:path w="1571625" h="349250">
                  <a:moveTo>
                    <a:pt x="89687" y="33566"/>
                  </a:moveTo>
                  <a:lnTo>
                    <a:pt x="88696" y="34074"/>
                  </a:lnTo>
                  <a:lnTo>
                    <a:pt x="89192" y="34074"/>
                  </a:lnTo>
                  <a:lnTo>
                    <a:pt x="89687" y="33566"/>
                  </a:lnTo>
                  <a:close/>
                </a:path>
                <a:path w="1571625" h="349250">
                  <a:moveTo>
                    <a:pt x="91198" y="54114"/>
                  </a:moveTo>
                  <a:lnTo>
                    <a:pt x="90195" y="53619"/>
                  </a:lnTo>
                  <a:lnTo>
                    <a:pt x="89687" y="53619"/>
                  </a:lnTo>
                  <a:lnTo>
                    <a:pt x="88684" y="54114"/>
                  </a:lnTo>
                  <a:lnTo>
                    <a:pt x="87185" y="54610"/>
                  </a:lnTo>
                  <a:lnTo>
                    <a:pt x="86690" y="55118"/>
                  </a:lnTo>
                  <a:lnTo>
                    <a:pt x="87185" y="55613"/>
                  </a:lnTo>
                  <a:lnTo>
                    <a:pt x="88188" y="55118"/>
                  </a:lnTo>
                  <a:lnTo>
                    <a:pt x="89192" y="54610"/>
                  </a:lnTo>
                  <a:lnTo>
                    <a:pt x="90690" y="54610"/>
                  </a:lnTo>
                  <a:lnTo>
                    <a:pt x="90690" y="56121"/>
                  </a:lnTo>
                  <a:lnTo>
                    <a:pt x="91198" y="55118"/>
                  </a:lnTo>
                  <a:lnTo>
                    <a:pt x="91198" y="54114"/>
                  </a:lnTo>
                  <a:close/>
                </a:path>
                <a:path w="1571625" h="349250">
                  <a:moveTo>
                    <a:pt x="154330" y="50596"/>
                  </a:moveTo>
                  <a:lnTo>
                    <a:pt x="153835" y="50596"/>
                  </a:lnTo>
                  <a:lnTo>
                    <a:pt x="153835" y="51104"/>
                  </a:lnTo>
                  <a:lnTo>
                    <a:pt x="153327" y="52095"/>
                  </a:lnTo>
                  <a:lnTo>
                    <a:pt x="153327" y="53098"/>
                  </a:lnTo>
                  <a:lnTo>
                    <a:pt x="154330" y="55105"/>
                  </a:lnTo>
                  <a:lnTo>
                    <a:pt x="154330" y="50596"/>
                  </a:lnTo>
                  <a:close/>
                </a:path>
                <a:path w="1571625" h="349250">
                  <a:moveTo>
                    <a:pt x="155841" y="57619"/>
                  </a:moveTo>
                  <a:lnTo>
                    <a:pt x="155333" y="57619"/>
                  </a:lnTo>
                  <a:lnTo>
                    <a:pt x="155333" y="60121"/>
                  </a:lnTo>
                  <a:lnTo>
                    <a:pt x="155841" y="62128"/>
                  </a:lnTo>
                  <a:lnTo>
                    <a:pt x="155841" y="57619"/>
                  </a:lnTo>
                  <a:close/>
                </a:path>
                <a:path w="1571625" h="349250">
                  <a:moveTo>
                    <a:pt x="156337" y="62623"/>
                  </a:moveTo>
                  <a:lnTo>
                    <a:pt x="155841" y="62128"/>
                  </a:lnTo>
                  <a:lnTo>
                    <a:pt x="156337" y="63627"/>
                  </a:lnTo>
                  <a:lnTo>
                    <a:pt x="156337" y="62623"/>
                  </a:lnTo>
                  <a:close/>
                </a:path>
                <a:path w="1571625" h="349250">
                  <a:moveTo>
                    <a:pt x="169862" y="36080"/>
                  </a:moveTo>
                  <a:lnTo>
                    <a:pt x="169367" y="37071"/>
                  </a:lnTo>
                  <a:lnTo>
                    <a:pt x="168859" y="37579"/>
                  </a:lnTo>
                  <a:lnTo>
                    <a:pt x="168363" y="38582"/>
                  </a:lnTo>
                  <a:lnTo>
                    <a:pt x="168859" y="38582"/>
                  </a:lnTo>
                  <a:lnTo>
                    <a:pt x="168859" y="38087"/>
                  </a:lnTo>
                  <a:lnTo>
                    <a:pt x="169862" y="38087"/>
                  </a:lnTo>
                  <a:lnTo>
                    <a:pt x="169862" y="36080"/>
                  </a:lnTo>
                  <a:close/>
                </a:path>
                <a:path w="1571625" h="349250">
                  <a:moveTo>
                    <a:pt x="186397" y="13525"/>
                  </a:moveTo>
                  <a:lnTo>
                    <a:pt x="185889" y="13030"/>
                  </a:lnTo>
                  <a:lnTo>
                    <a:pt x="185889" y="12026"/>
                  </a:lnTo>
                  <a:lnTo>
                    <a:pt x="185394" y="12522"/>
                  </a:lnTo>
                  <a:lnTo>
                    <a:pt x="184391" y="14528"/>
                  </a:lnTo>
                  <a:lnTo>
                    <a:pt x="184391" y="15036"/>
                  </a:lnTo>
                  <a:lnTo>
                    <a:pt x="184886" y="15036"/>
                  </a:lnTo>
                  <a:lnTo>
                    <a:pt x="185394" y="14528"/>
                  </a:lnTo>
                  <a:lnTo>
                    <a:pt x="186397" y="14528"/>
                  </a:lnTo>
                  <a:lnTo>
                    <a:pt x="186397" y="13525"/>
                  </a:lnTo>
                  <a:close/>
                </a:path>
                <a:path w="1571625" h="349250">
                  <a:moveTo>
                    <a:pt x="187401" y="32562"/>
                  </a:moveTo>
                  <a:lnTo>
                    <a:pt x="186893" y="32562"/>
                  </a:lnTo>
                  <a:lnTo>
                    <a:pt x="186893" y="27559"/>
                  </a:lnTo>
                  <a:lnTo>
                    <a:pt x="186397" y="27051"/>
                  </a:lnTo>
                  <a:lnTo>
                    <a:pt x="186397" y="25057"/>
                  </a:lnTo>
                  <a:lnTo>
                    <a:pt x="185889" y="25057"/>
                  </a:lnTo>
                  <a:lnTo>
                    <a:pt x="185889" y="23050"/>
                  </a:lnTo>
                  <a:lnTo>
                    <a:pt x="185394" y="22542"/>
                  </a:lnTo>
                  <a:lnTo>
                    <a:pt x="185394" y="21043"/>
                  </a:lnTo>
                  <a:lnTo>
                    <a:pt x="182880" y="21043"/>
                  </a:lnTo>
                  <a:lnTo>
                    <a:pt x="182880" y="23545"/>
                  </a:lnTo>
                  <a:lnTo>
                    <a:pt x="183388" y="24549"/>
                  </a:lnTo>
                  <a:lnTo>
                    <a:pt x="183883" y="27051"/>
                  </a:lnTo>
                  <a:lnTo>
                    <a:pt x="185889" y="33070"/>
                  </a:lnTo>
                  <a:lnTo>
                    <a:pt x="185889" y="34569"/>
                  </a:lnTo>
                  <a:lnTo>
                    <a:pt x="185394" y="36080"/>
                  </a:lnTo>
                  <a:lnTo>
                    <a:pt x="185394" y="38087"/>
                  </a:lnTo>
                  <a:lnTo>
                    <a:pt x="184886" y="38582"/>
                  </a:lnTo>
                  <a:lnTo>
                    <a:pt x="184391" y="38582"/>
                  </a:lnTo>
                  <a:lnTo>
                    <a:pt x="184391" y="39077"/>
                  </a:lnTo>
                  <a:lnTo>
                    <a:pt x="185394" y="39077"/>
                  </a:lnTo>
                  <a:lnTo>
                    <a:pt x="185394" y="39585"/>
                  </a:lnTo>
                  <a:lnTo>
                    <a:pt x="185889" y="39585"/>
                  </a:lnTo>
                  <a:lnTo>
                    <a:pt x="185889" y="39077"/>
                  </a:lnTo>
                  <a:lnTo>
                    <a:pt x="186397" y="38582"/>
                  </a:lnTo>
                  <a:lnTo>
                    <a:pt x="186397" y="37579"/>
                  </a:lnTo>
                  <a:lnTo>
                    <a:pt x="186893" y="37071"/>
                  </a:lnTo>
                  <a:lnTo>
                    <a:pt x="186893" y="35077"/>
                  </a:lnTo>
                  <a:lnTo>
                    <a:pt x="187401" y="34569"/>
                  </a:lnTo>
                  <a:lnTo>
                    <a:pt x="187401" y="32562"/>
                  </a:lnTo>
                  <a:close/>
                </a:path>
                <a:path w="1571625" h="349250">
                  <a:moveTo>
                    <a:pt x="189407" y="7518"/>
                  </a:moveTo>
                  <a:lnTo>
                    <a:pt x="188404" y="8013"/>
                  </a:lnTo>
                  <a:lnTo>
                    <a:pt x="188912" y="8013"/>
                  </a:lnTo>
                  <a:lnTo>
                    <a:pt x="189407" y="7518"/>
                  </a:lnTo>
                  <a:close/>
                </a:path>
                <a:path w="1571625" h="349250">
                  <a:moveTo>
                    <a:pt x="192913" y="5753"/>
                  </a:moveTo>
                  <a:lnTo>
                    <a:pt x="192417" y="5511"/>
                  </a:lnTo>
                  <a:lnTo>
                    <a:pt x="192417" y="5003"/>
                  </a:lnTo>
                  <a:lnTo>
                    <a:pt x="191414" y="5003"/>
                  </a:lnTo>
                  <a:lnTo>
                    <a:pt x="191414" y="4508"/>
                  </a:lnTo>
                  <a:lnTo>
                    <a:pt x="190906" y="4013"/>
                  </a:lnTo>
                  <a:lnTo>
                    <a:pt x="190906" y="3505"/>
                  </a:lnTo>
                  <a:lnTo>
                    <a:pt x="190411" y="4508"/>
                  </a:lnTo>
                  <a:lnTo>
                    <a:pt x="189407" y="7518"/>
                  </a:lnTo>
                  <a:lnTo>
                    <a:pt x="189915" y="7010"/>
                  </a:lnTo>
                  <a:lnTo>
                    <a:pt x="190411" y="7010"/>
                  </a:lnTo>
                  <a:lnTo>
                    <a:pt x="191414" y="6007"/>
                  </a:lnTo>
                  <a:lnTo>
                    <a:pt x="192913" y="6007"/>
                  </a:lnTo>
                  <a:lnTo>
                    <a:pt x="192913" y="5753"/>
                  </a:lnTo>
                  <a:close/>
                </a:path>
                <a:path w="1571625" h="349250">
                  <a:moveTo>
                    <a:pt x="193421" y="5511"/>
                  </a:moveTo>
                  <a:lnTo>
                    <a:pt x="192913" y="5511"/>
                  </a:lnTo>
                  <a:lnTo>
                    <a:pt x="192913" y="5753"/>
                  </a:lnTo>
                  <a:lnTo>
                    <a:pt x="193421" y="6007"/>
                  </a:lnTo>
                  <a:lnTo>
                    <a:pt x="193421" y="5511"/>
                  </a:lnTo>
                  <a:close/>
                </a:path>
                <a:path w="1571625" h="349250">
                  <a:moveTo>
                    <a:pt x="212953" y="18542"/>
                  </a:moveTo>
                  <a:lnTo>
                    <a:pt x="212458" y="18034"/>
                  </a:lnTo>
                  <a:lnTo>
                    <a:pt x="211950" y="17538"/>
                  </a:lnTo>
                  <a:lnTo>
                    <a:pt x="211950" y="18034"/>
                  </a:lnTo>
                  <a:lnTo>
                    <a:pt x="211455" y="18034"/>
                  </a:lnTo>
                  <a:lnTo>
                    <a:pt x="211455" y="18542"/>
                  </a:lnTo>
                  <a:lnTo>
                    <a:pt x="212953" y="18542"/>
                  </a:lnTo>
                  <a:close/>
                </a:path>
                <a:path w="1571625" h="349250">
                  <a:moveTo>
                    <a:pt x="222973" y="13525"/>
                  </a:moveTo>
                  <a:lnTo>
                    <a:pt x="221475" y="16535"/>
                  </a:lnTo>
                  <a:lnTo>
                    <a:pt x="221970" y="16535"/>
                  </a:lnTo>
                  <a:lnTo>
                    <a:pt x="221970" y="16027"/>
                  </a:lnTo>
                  <a:lnTo>
                    <a:pt x="222478" y="15532"/>
                  </a:lnTo>
                  <a:lnTo>
                    <a:pt x="222478" y="15024"/>
                  </a:lnTo>
                  <a:lnTo>
                    <a:pt x="222973" y="15024"/>
                  </a:lnTo>
                  <a:lnTo>
                    <a:pt x="222973" y="13525"/>
                  </a:lnTo>
                  <a:close/>
                </a:path>
                <a:path w="1571625" h="349250">
                  <a:moveTo>
                    <a:pt x="222973" y="8013"/>
                  </a:moveTo>
                  <a:lnTo>
                    <a:pt x="222478" y="8013"/>
                  </a:lnTo>
                  <a:lnTo>
                    <a:pt x="222478" y="7010"/>
                  </a:lnTo>
                  <a:lnTo>
                    <a:pt x="221970" y="7518"/>
                  </a:lnTo>
                  <a:lnTo>
                    <a:pt x="222973" y="8851"/>
                  </a:lnTo>
                  <a:lnTo>
                    <a:pt x="222973" y="8013"/>
                  </a:lnTo>
                  <a:close/>
                </a:path>
                <a:path w="1571625" h="349250">
                  <a:moveTo>
                    <a:pt x="223100" y="9017"/>
                  </a:moveTo>
                  <a:lnTo>
                    <a:pt x="222973" y="8851"/>
                  </a:lnTo>
                  <a:lnTo>
                    <a:pt x="222973" y="9017"/>
                  </a:lnTo>
                  <a:lnTo>
                    <a:pt x="223100" y="9017"/>
                  </a:lnTo>
                  <a:close/>
                </a:path>
                <a:path w="1571625" h="349250">
                  <a:moveTo>
                    <a:pt x="223481" y="12763"/>
                  </a:moveTo>
                  <a:lnTo>
                    <a:pt x="222973" y="13525"/>
                  </a:lnTo>
                  <a:lnTo>
                    <a:pt x="223481" y="13525"/>
                  </a:lnTo>
                  <a:lnTo>
                    <a:pt x="223481" y="12763"/>
                  </a:lnTo>
                  <a:close/>
                </a:path>
                <a:path w="1571625" h="349250">
                  <a:moveTo>
                    <a:pt x="223481" y="9017"/>
                  </a:moveTo>
                  <a:lnTo>
                    <a:pt x="223100" y="9017"/>
                  </a:lnTo>
                  <a:lnTo>
                    <a:pt x="223481" y="9525"/>
                  </a:lnTo>
                  <a:lnTo>
                    <a:pt x="223481" y="9017"/>
                  </a:lnTo>
                  <a:close/>
                </a:path>
                <a:path w="1571625" h="349250">
                  <a:moveTo>
                    <a:pt x="223647" y="12522"/>
                  </a:moveTo>
                  <a:lnTo>
                    <a:pt x="223481" y="12522"/>
                  </a:lnTo>
                  <a:lnTo>
                    <a:pt x="223481" y="12763"/>
                  </a:lnTo>
                  <a:lnTo>
                    <a:pt x="223647" y="12522"/>
                  </a:lnTo>
                  <a:close/>
                </a:path>
                <a:path w="1571625" h="349250">
                  <a:moveTo>
                    <a:pt x="223977" y="12026"/>
                  </a:moveTo>
                  <a:lnTo>
                    <a:pt x="223647" y="12522"/>
                  </a:lnTo>
                  <a:lnTo>
                    <a:pt x="223977" y="12522"/>
                  </a:lnTo>
                  <a:lnTo>
                    <a:pt x="223977" y="12026"/>
                  </a:lnTo>
                  <a:close/>
                </a:path>
                <a:path w="1571625" h="349250">
                  <a:moveTo>
                    <a:pt x="225488" y="10515"/>
                  </a:moveTo>
                  <a:lnTo>
                    <a:pt x="224980" y="10020"/>
                  </a:lnTo>
                  <a:lnTo>
                    <a:pt x="224485" y="10020"/>
                  </a:lnTo>
                  <a:lnTo>
                    <a:pt x="224485" y="9525"/>
                  </a:lnTo>
                  <a:lnTo>
                    <a:pt x="223481" y="9525"/>
                  </a:lnTo>
                  <a:lnTo>
                    <a:pt x="223977" y="10515"/>
                  </a:lnTo>
                  <a:lnTo>
                    <a:pt x="223977" y="12026"/>
                  </a:lnTo>
                  <a:lnTo>
                    <a:pt x="224485" y="12026"/>
                  </a:lnTo>
                  <a:lnTo>
                    <a:pt x="224980" y="11518"/>
                  </a:lnTo>
                  <a:lnTo>
                    <a:pt x="224980" y="11023"/>
                  </a:lnTo>
                  <a:lnTo>
                    <a:pt x="225488" y="11023"/>
                  </a:lnTo>
                  <a:lnTo>
                    <a:pt x="225488" y="10515"/>
                  </a:lnTo>
                  <a:close/>
                </a:path>
                <a:path w="1571625" h="349250">
                  <a:moveTo>
                    <a:pt x="372783" y="19037"/>
                  </a:moveTo>
                  <a:lnTo>
                    <a:pt x="372287" y="19037"/>
                  </a:lnTo>
                  <a:lnTo>
                    <a:pt x="372783" y="19532"/>
                  </a:lnTo>
                  <a:lnTo>
                    <a:pt x="372783" y="19037"/>
                  </a:lnTo>
                  <a:close/>
                </a:path>
                <a:path w="1571625" h="349250">
                  <a:moveTo>
                    <a:pt x="373799" y="19532"/>
                  </a:moveTo>
                  <a:lnTo>
                    <a:pt x="373291" y="19532"/>
                  </a:lnTo>
                  <a:lnTo>
                    <a:pt x="373291" y="20040"/>
                  </a:lnTo>
                  <a:lnTo>
                    <a:pt x="373799" y="20040"/>
                  </a:lnTo>
                  <a:lnTo>
                    <a:pt x="373799" y="19532"/>
                  </a:lnTo>
                  <a:close/>
                </a:path>
                <a:path w="1571625" h="349250">
                  <a:moveTo>
                    <a:pt x="374294" y="11023"/>
                  </a:moveTo>
                  <a:lnTo>
                    <a:pt x="373799" y="11023"/>
                  </a:lnTo>
                  <a:lnTo>
                    <a:pt x="373799" y="11518"/>
                  </a:lnTo>
                  <a:lnTo>
                    <a:pt x="374294" y="11518"/>
                  </a:lnTo>
                  <a:lnTo>
                    <a:pt x="374294" y="11023"/>
                  </a:lnTo>
                  <a:close/>
                </a:path>
                <a:path w="1571625" h="349250">
                  <a:moveTo>
                    <a:pt x="374789" y="20040"/>
                  </a:moveTo>
                  <a:lnTo>
                    <a:pt x="373799" y="20040"/>
                  </a:lnTo>
                  <a:lnTo>
                    <a:pt x="373799" y="20535"/>
                  </a:lnTo>
                  <a:lnTo>
                    <a:pt x="374789" y="20535"/>
                  </a:lnTo>
                  <a:lnTo>
                    <a:pt x="374789" y="20040"/>
                  </a:lnTo>
                  <a:close/>
                </a:path>
                <a:path w="1571625" h="349250">
                  <a:moveTo>
                    <a:pt x="384314" y="24041"/>
                  </a:moveTo>
                  <a:lnTo>
                    <a:pt x="382816" y="24041"/>
                  </a:lnTo>
                  <a:lnTo>
                    <a:pt x="382816" y="24549"/>
                  </a:lnTo>
                  <a:lnTo>
                    <a:pt x="382308" y="24549"/>
                  </a:lnTo>
                  <a:lnTo>
                    <a:pt x="382308" y="25552"/>
                  </a:lnTo>
                  <a:lnTo>
                    <a:pt x="382816" y="25552"/>
                  </a:lnTo>
                  <a:lnTo>
                    <a:pt x="383311" y="26047"/>
                  </a:lnTo>
                  <a:lnTo>
                    <a:pt x="383806" y="26047"/>
                  </a:lnTo>
                  <a:lnTo>
                    <a:pt x="383806" y="25552"/>
                  </a:lnTo>
                  <a:lnTo>
                    <a:pt x="384314" y="25552"/>
                  </a:lnTo>
                  <a:lnTo>
                    <a:pt x="384314" y="24041"/>
                  </a:lnTo>
                  <a:close/>
                </a:path>
                <a:path w="1571625" h="349250">
                  <a:moveTo>
                    <a:pt x="384314" y="22047"/>
                  </a:moveTo>
                  <a:lnTo>
                    <a:pt x="383819" y="22047"/>
                  </a:lnTo>
                  <a:lnTo>
                    <a:pt x="383324" y="22542"/>
                  </a:lnTo>
                  <a:lnTo>
                    <a:pt x="382816" y="22542"/>
                  </a:lnTo>
                  <a:lnTo>
                    <a:pt x="382816" y="23050"/>
                  </a:lnTo>
                  <a:lnTo>
                    <a:pt x="383819" y="23050"/>
                  </a:lnTo>
                  <a:lnTo>
                    <a:pt x="384314" y="23050"/>
                  </a:lnTo>
                  <a:lnTo>
                    <a:pt x="384314" y="22047"/>
                  </a:lnTo>
                  <a:close/>
                </a:path>
                <a:path w="1571625" h="349250">
                  <a:moveTo>
                    <a:pt x="385318" y="18034"/>
                  </a:moveTo>
                  <a:lnTo>
                    <a:pt x="382816" y="18034"/>
                  </a:lnTo>
                  <a:lnTo>
                    <a:pt x="380809" y="16027"/>
                  </a:lnTo>
                  <a:lnTo>
                    <a:pt x="379298" y="16027"/>
                  </a:lnTo>
                  <a:lnTo>
                    <a:pt x="379298" y="17030"/>
                  </a:lnTo>
                  <a:lnTo>
                    <a:pt x="378802" y="18034"/>
                  </a:lnTo>
                  <a:lnTo>
                    <a:pt x="378802" y="18542"/>
                  </a:lnTo>
                  <a:lnTo>
                    <a:pt x="377291" y="20040"/>
                  </a:lnTo>
                  <a:lnTo>
                    <a:pt x="376301" y="20040"/>
                  </a:lnTo>
                  <a:lnTo>
                    <a:pt x="376301" y="20535"/>
                  </a:lnTo>
                  <a:lnTo>
                    <a:pt x="374789" y="20535"/>
                  </a:lnTo>
                  <a:lnTo>
                    <a:pt x="374789" y="21043"/>
                  </a:lnTo>
                  <a:lnTo>
                    <a:pt x="375793" y="21043"/>
                  </a:lnTo>
                  <a:lnTo>
                    <a:pt x="375793" y="21539"/>
                  </a:lnTo>
                  <a:lnTo>
                    <a:pt x="376301" y="21539"/>
                  </a:lnTo>
                  <a:lnTo>
                    <a:pt x="376301" y="22047"/>
                  </a:lnTo>
                  <a:lnTo>
                    <a:pt x="377291" y="22047"/>
                  </a:lnTo>
                  <a:lnTo>
                    <a:pt x="377291" y="22542"/>
                  </a:lnTo>
                  <a:lnTo>
                    <a:pt x="378307" y="22542"/>
                  </a:lnTo>
                  <a:lnTo>
                    <a:pt x="378307" y="23050"/>
                  </a:lnTo>
                  <a:lnTo>
                    <a:pt x="379298" y="23050"/>
                  </a:lnTo>
                  <a:lnTo>
                    <a:pt x="379806" y="23545"/>
                  </a:lnTo>
                  <a:lnTo>
                    <a:pt x="380301" y="23545"/>
                  </a:lnTo>
                  <a:lnTo>
                    <a:pt x="380809" y="24053"/>
                  </a:lnTo>
                  <a:lnTo>
                    <a:pt x="380809" y="23050"/>
                  </a:lnTo>
                  <a:lnTo>
                    <a:pt x="380301" y="23050"/>
                  </a:lnTo>
                  <a:lnTo>
                    <a:pt x="380301" y="22542"/>
                  </a:lnTo>
                  <a:lnTo>
                    <a:pt x="380809" y="22542"/>
                  </a:lnTo>
                  <a:lnTo>
                    <a:pt x="380809" y="22047"/>
                  </a:lnTo>
                  <a:lnTo>
                    <a:pt x="381304" y="22047"/>
                  </a:lnTo>
                  <a:lnTo>
                    <a:pt x="381304" y="21539"/>
                  </a:lnTo>
                  <a:lnTo>
                    <a:pt x="381812" y="21539"/>
                  </a:lnTo>
                  <a:lnTo>
                    <a:pt x="381812" y="21043"/>
                  </a:lnTo>
                  <a:lnTo>
                    <a:pt x="382308" y="21043"/>
                  </a:lnTo>
                  <a:lnTo>
                    <a:pt x="382308" y="20535"/>
                  </a:lnTo>
                  <a:lnTo>
                    <a:pt x="382816" y="20535"/>
                  </a:lnTo>
                  <a:lnTo>
                    <a:pt x="382816" y="20040"/>
                  </a:lnTo>
                  <a:lnTo>
                    <a:pt x="383311" y="20040"/>
                  </a:lnTo>
                  <a:lnTo>
                    <a:pt x="383819" y="19532"/>
                  </a:lnTo>
                  <a:lnTo>
                    <a:pt x="384810" y="19532"/>
                  </a:lnTo>
                  <a:lnTo>
                    <a:pt x="384810" y="19037"/>
                  </a:lnTo>
                  <a:lnTo>
                    <a:pt x="385318" y="19037"/>
                  </a:lnTo>
                  <a:lnTo>
                    <a:pt x="385318" y="18034"/>
                  </a:lnTo>
                  <a:close/>
                </a:path>
                <a:path w="1571625" h="349250">
                  <a:moveTo>
                    <a:pt x="585241" y="19037"/>
                  </a:moveTo>
                  <a:lnTo>
                    <a:pt x="584746" y="19037"/>
                  </a:lnTo>
                  <a:lnTo>
                    <a:pt x="584746" y="19532"/>
                  </a:lnTo>
                  <a:lnTo>
                    <a:pt x="585241" y="19532"/>
                  </a:lnTo>
                  <a:lnTo>
                    <a:pt x="585241" y="19037"/>
                  </a:lnTo>
                  <a:close/>
                </a:path>
                <a:path w="1571625" h="349250">
                  <a:moveTo>
                    <a:pt x="698474" y="10515"/>
                  </a:moveTo>
                  <a:lnTo>
                    <a:pt x="697979" y="10515"/>
                  </a:lnTo>
                  <a:lnTo>
                    <a:pt x="698474" y="11023"/>
                  </a:lnTo>
                  <a:lnTo>
                    <a:pt x="698474" y="10515"/>
                  </a:lnTo>
                  <a:close/>
                </a:path>
                <a:path w="1571625" h="349250">
                  <a:moveTo>
                    <a:pt x="698487" y="8509"/>
                  </a:moveTo>
                  <a:lnTo>
                    <a:pt x="697979" y="8509"/>
                  </a:lnTo>
                  <a:lnTo>
                    <a:pt x="697979" y="10020"/>
                  </a:lnTo>
                  <a:lnTo>
                    <a:pt x="698487" y="10020"/>
                  </a:lnTo>
                  <a:lnTo>
                    <a:pt x="698487" y="8509"/>
                  </a:lnTo>
                  <a:close/>
                </a:path>
                <a:path w="1571625" h="349250">
                  <a:moveTo>
                    <a:pt x="698487" y="7010"/>
                  </a:moveTo>
                  <a:lnTo>
                    <a:pt x="697979" y="7518"/>
                  </a:lnTo>
                  <a:lnTo>
                    <a:pt x="697979" y="8509"/>
                  </a:lnTo>
                  <a:lnTo>
                    <a:pt x="698487" y="8013"/>
                  </a:lnTo>
                  <a:lnTo>
                    <a:pt x="698487" y="7010"/>
                  </a:lnTo>
                  <a:close/>
                </a:path>
                <a:path w="1571625" h="349250">
                  <a:moveTo>
                    <a:pt x="698652" y="11518"/>
                  </a:moveTo>
                  <a:lnTo>
                    <a:pt x="698474" y="11023"/>
                  </a:lnTo>
                  <a:lnTo>
                    <a:pt x="698474" y="11518"/>
                  </a:lnTo>
                  <a:lnTo>
                    <a:pt x="698652" y="11518"/>
                  </a:lnTo>
                  <a:close/>
                </a:path>
                <a:path w="1571625" h="349250">
                  <a:moveTo>
                    <a:pt x="698982" y="11518"/>
                  </a:moveTo>
                  <a:lnTo>
                    <a:pt x="698652" y="11518"/>
                  </a:lnTo>
                  <a:lnTo>
                    <a:pt x="698982" y="12522"/>
                  </a:lnTo>
                  <a:lnTo>
                    <a:pt x="698982" y="11518"/>
                  </a:lnTo>
                  <a:close/>
                </a:path>
                <a:path w="1571625" h="349250">
                  <a:moveTo>
                    <a:pt x="699477" y="12522"/>
                  </a:moveTo>
                  <a:lnTo>
                    <a:pt x="698982" y="12522"/>
                  </a:lnTo>
                  <a:lnTo>
                    <a:pt x="699477" y="13271"/>
                  </a:lnTo>
                  <a:lnTo>
                    <a:pt x="699477" y="12522"/>
                  </a:lnTo>
                  <a:close/>
                </a:path>
                <a:path w="1571625" h="349250">
                  <a:moveTo>
                    <a:pt x="699655" y="13525"/>
                  </a:moveTo>
                  <a:lnTo>
                    <a:pt x="699477" y="13271"/>
                  </a:lnTo>
                  <a:lnTo>
                    <a:pt x="699477" y="13525"/>
                  </a:lnTo>
                  <a:lnTo>
                    <a:pt x="699655" y="13525"/>
                  </a:lnTo>
                  <a:close/>
                </a:path>
                <a:path w="1571625" h="349250">
                  <a:moveTo>
                    <a:pt x="699985" y="13525"/>
                  </a:moveTo>
                  <a:lnTo>
                    <a:pt x="699655" y="13525"/>
                  </a:lnTo>
                  <a:lnTo>
                    <a:pt x="699985" y="14020"/>
                  </a:lnTo>
                  <a:lnTo>
                    <a:pt x="699985" y="13525"/>
                  </a:lnTo>
                  <a:close/>
                </a:path>
                <a:path w="1571625" h="349250">
                  <a:moveTo>
                    <a:pt x="700481" y="14020"/>
                  </a:moveTo>
                  <a:lnTo>
                    <a:pt x="699985" y="14020"/>
                  </a:lnTo>
                  <a:lnTo>
                    <a:pt x="700481" y="14516"/>
                  </a:lnTo>
                  <a:lnTo>
                    <a:pt x="700481" y="14020"/>
                  </a:lnTo>
                  <a:close/>
                </a:path>
                <a:path w="1571625" h="349250">
                  <a:moveTo>
                    <a:pt x="701484" y="15024"/>
                  </a:moveTo>
                  <a:lnTo>
                    <a:pt x="700989" y="14516"/>
                  </a:lnTo>
                  <a:lnTo>
                    <a:pt x="700481" y="14516"/>
                  </a:lnTo>
                  <a:lnTo>
                    <a:pt x="701484" y="15024"/>
                  </a:lnTo>
                  <a:close/>
                </a:path>
                <a:path w="1571625" h="349250">
                  <a:moveTo>
                    <a:pt x="704494" y="1498"/>
                  </a:moveTo>
                  <a:lnTo>
                    <a:pt x="703491" y="1498"/>
                  </a:lnTo>
                  <a:lnTo>
                    <a:pt x="703986" y="2006"/>
                  </a:lnTo>
                  <a:lnTo>
                    <a:pt x="704494" y="2006"/>
                  </a:lnTo>
                  <a:lnTo>
                    <a:pt x="704494" y="1498"/>
                  </a:lnTo>
                  <a:close/>
                </a:path>
                <a:path w="1571625" h="349250">
                  <a:moveTo>
                    <a:pt x="711009" y="3492"/>
                  </a:moveTo>
                  <a:lnTo>
                    <a:pt x="710514" y="3492"/>
                  </a:lnTo>
                  <a:lnTo>
                    <a:pt x="710514" y="4495"/>
                  </a:lnTo>
                  <a:lnTo>
                    <a:pt x="711009" y="4495"/>
                  </a:lnTo>
                  <a:lnTo>
                    <a:pt x="711009" y="3492"/>
                  </a:lnTo>
                  <a:close/>
                </a:path>
                <a:path w="1571625" h="349250">
                  <a:moveTo>
                    <a:pt x="724039" y="18542"/>
                  </a:moveTo>
                  <a:lnTo>
                    <a:pt x="723544" y="18034"/>
                  </a:lnTo>
                  <a:lnTo>
                    <a:pt x="723544" y="17538"/>
                  </a:lnTo>
                  <a:lnTo>
                    <a:pt x="723036" y="17538"/>
                  </a:lnTo>
                  <a:lnTo>
                    <a:pt x="723036" y="17030"/>
                  </a:lnTo>
                  <a:lnTo>
                    <a:pt x="722541" y="16535"/>
                  </a:lnTo>
                  <a:lnTo>
                    <a:pt x="722541" y="16027"/>
                  </a:lnTo>
                  <a:lnTo>
                    <a:pt x="722033" y="16027"/>
                  </a:lnTo>
                  <a:lnTo>
                    <a:pt x="722033" y="15532"/>
                  </a:lnTo>
                  <a:lnTo>
                    <a:pt x="721537" y="15532"/>
                  </a:lnTo>
                  <a:lnTo>
                    <a:pt x="721537" y="15036"/>
                  </a:lnTo>
                  <a:lnTo>
                    <a:pt x="721029" y="15036"/>
                  </a:lnTo>
                  <a:lnTo>
                    <a:pt x="721029" y="14528"/>
                  </a:lnTo>
                  <a:lnTo>
                    <a:pt x="720534" y="14528"/>
                  </a:lnTo>
                  <a:lnTo>
                    <a:pt x="719531" y="13525"/>
                  </a:lnTo>
                  <a:lnTo>
                    <a:pt x="719023" y="13525"/>
                  </a:lnTo>
                  <a:lnTo>
                    <a:pt x="719023" y="13030"/>
                  </a:lnTo>
                  <a:lnTo>
                    <a:pt x="718527" y="12522"/>
                  </a:lnTo>
                  <a:lnTo>
                    <a:pt x="717524" y="12522"/>
                  </a:lnTo>
                  <a:lnTo>
                    <a:pt x="717524" y="12026"/>
                  </a:lnTo>
                  <a:lnTo>
                    <a:pt x="716521" y="12026"/>
                  </a:lnTo>
                  <a:lnTo>
                    <a:pt x="716521" y="12522"/>
                  </a:lnTo>
                  <a:lnTo>
                    <a:pt x="717029" y="12522"/>
                  </a:lnTo>
                  <a:lnTo>
                    <a:pt x="717524" y="13525"/>
                  </a:lnTo>
                  <a:lnTo>
                    <a:pt x="718032" y="14033"/>
                  </a:lnTo>
                  <a:lnTo>
                    <a:pt x="718032" y="14528"/>
                  </a:lnTo>
                  <a:lnTo>
                    <a:pt x="718527" y="15532"/>
                  </a:lnTo>
                  <a:lnTo>
                    <a:pt x="719023" y="16027"/>
                  </a:lnTo>
                  <a:lnTo>
                    <a:pt x="719023" y="17030"/>
                  </a:lnTo>
                  <a:lnTo>
                    <a:pt x="720026" y="17030"/>
                  </a:lnTo>
                  <a:lnTo>
                    <a:pt x="720026" y="17538"/>
                  </a:lnTo>
                  <a:lnTo>
                    <a:pt x="720534" y="17538"/>
                  </a:lnTo>
                  <a:lnTo>
                    <a:pt x="721029" y="18034"/>
                  </a:lnTo>
                  <a:lnTo>
                    <a:pt x="721537" y="18034"/>
                  </a:lnTo>
                  <a:lnTo>
                    <a:pt x="721537" y="18542"/>
                  </a:lnTo>
                  <a:lnTo>
                    <a:pt x="722033" y="19037"/>
                  </a:lnTo>
                  <a:lnTo>
                    <a:pt x="722033" y="21043"/>
                  </a:lnTo>
                  <a:lnTo>
                    <a:pt x="722541" y="20548"/>
                  </a:lnTo>
                  <a:lnTo>
                    <a:pt x="722541" y="20040"/>
                  </a:lnTo>
                  <a:lnTo>
                    <a:pt x="723036" y="20040"/>
                  </a:lnTo>
                  <a:lnTo>
                    <a:pt x="724039" y="19037"/>
                  </a:lnTo>
                  <a:lnTo>
                    <a:pt x="724039" y="18542"/>
                  </a:lnTo>
                  <a:close/>
                </a:path>
                <a:path w="1571625" h="349250">
                  <a:moveTo>
                    <a:pt x="773137" y="94703"/>
                  </a:moveTo>
                  <a:lnTo>
                    <a:pt x="772642" y="94703"/>
                  </a:lnTo>
                  <a:lnTo>
                    <a:pt x="772642" y="93814"/>
                  </a:lnTo>
                  <a:lnTo>
                    <a:pt x="772134" y="93814"/>
                  </a:lnTo>
                  <a:lnTo>
                    <a:pt x="772134" y="91782"/>
                  </a:lnTo>
                  <a:lnTo>
                    <a:pt x="772642" y="91782"/>
                  </a:lnTo>
                  <a:lnTo>
                    <a:pt x="772642" y="89750"/>
                  </a:lnTo>
                  <a:lnTo>
                    <a:pt x="772134" y="89750"/>
                  </a:lnTo>
                  <a:lnTo>
                    <a:pt x="772134" y="89242"/>
                  </a:lnTo>
                  <a:lnTo>
                    <a:pt x="771639" y="89242"/>
                  </a:lnTo>
                  <a:lnTo>
                    <a:pt x="771639" y="90766"/>
                  </a:lnTo>
                  <a:lnTo>
                    <a:pt x="770128" y="90766"/>
                  </a:lnTo>
                  <a:lnTo>
                    <a:pt x="769632" y="91274"/>
                  </a:lnTo>
                  <a:lnTo>
                    <a:pt x="769632" y="91782"/>
                  </a:lnTo>
                  <a:lnTo>
                    <a:pt x="769137" y="91782"/>
                  </a:lnTo>
                  <a:lnTo>
                    <a:pt x="769137" y="92290"/>
                  </a:lnTo>
                  <a:lnTo>
                    <a:pt x="768629" y="92290"/>
                  </a:lnTo>
                  <a:lnTo>
                    <a:pt x="768629" y="93814"/>
                  </a:lnTo>
                  <a:lnTo>
                    <a:pt x="768134" y="93814"/>
                  </a:lnTo>
                  <a:lnTo>
                    <a:pt x="768134" y="94322"/>
                  </a:lnTo>
                  <a:lnTo>
                    <a:pt x="766127" y="94322"/>
                  </a:lnTo>
                  <a:lnTo>
                    <a:pt x="766127" y="93814"/>
                  </a:lnTo>
                  <a:lnTo>
                    <a:pt x="765619" y="93814"/>
                  </a:lnTo>
                  <a:lnTo>
                    <a:pt x="765124" y="93306"/>
                  </a:lnTo>
                  <a:lnTo>
                    <a:pt x="765124" y="92290"/>
                  </a:lnTo>
                  <a:lnTo>
                    <a:pt x="764628" y="92290"/>
                  </a:lnTo>
                  <a:lnTo>
                    <a:pt x="764628" y="91782"/>
                  </a:lnTo>
                  <a:lnTo>
                    <a:pt x="764120" y="91782"/>
                  </a:lnTo>
                  <a:lnTo>
                    <a:pt x="764120" y="90766"/>
                  </a:lnTo>
                  <a:lnTo>
                    <a:pt x="763625" y="90766"/>
                  </a:lnTo>
                  <a:lnTo>
                    <a:pt x="763625" y="90258"/>
                  </a:lnTo>
                  <a:lnTo>
                    <a:pt x="763117" y="90258"/>
                  </a:lnTo>
                  <a:lnTo>
                    <a:pt x="763117" y="89750"/>
                  </a:lnTo>
                  <a:lnTo>
                    <a:pt x="761619" y="89750"/>
                  </a:lnTo>
                  <a:lnTo>
                    <a:pt x="761619" y="88734"/>
                  </a:lnTo>
                  <a:lnTo>
                    <a:pt x="762114" y="88734"/>
                  </a:lnTo>
                  <a:lnTo>
                    <a:pt x="762114" y="87210"/>
                  </a:lnTo>
                  <a:lnTo>
                    <a:pt x="761619" y="87210"/>
                  </a:lnTo>
                  <a:lnTo>
                    <a:pt x="761619" y="85305"/>
                  </a:lnTo>
                  <a:lnTo>
                    <a:pt x="760615" y="85305"/>
                  </a:lnTo>
                  <a:lnTo>
                    <a:pt x="760615" y="84797"/>
                  </a:lnTo>
                  <a:lnTo>
                    <a:pt x="760107" y="84797"/>
                  </a:lnTo>
                  <a:lnTo>
                    <a:pt x="760107" y="84289"/>
                  </a:lnTo>
                  <a:lnTo>
                    <a:pt x="759612" y="84289"/>
                  </a:lnTo>
                  <a:lnTo>
                    <a:pt x="759612" y="83781"/>
                  </a:lnTo>
                  <a:lnTo>
                    <a:pt x="752094" y="83781"/>
                  </a:lnTo>
                  <a:lnTo>
                    <a:pt x="751598" y="83273"/>
                  </a:lnTo>
                  <a:lnTo>
                    <a:pt x="751090" y="83273"/>
                  </a:lnTo>
                  <a:lnTo>
                    <a:pt x="751090" y="82765"/>
                  </a:lnTo>
                  <a:lnTo>
                    <a:pt x="750087" y="82765"/>
                  </a:lnTo>
                  <a:lnTo>
                    <a:pt x="750087" y="82257"/>
                  </a:lnTo>
                  <a:lnTo>
                    <a:pt x="749592" y="82257"/>
                  </a:lnTo>
                  <a:lnTo>
                    <a:pt x="749592" y="81749"/>
                  </a:lnTo>
                  <a:lnTo>
                    <a:pt x="749096" y="81749"/>
                  </a:lnTo>
                  <a:lnTo>
                    <a:pt x="749096" y="81241"/>
                  </a:lnTo>
                  <a:lnTo>
                    <a:pt x="748588" y="81241"/>
                  </a:lnTo>
                  <a:lnTo>
                    <a:pt x="748588" y="80225"/>
                  </a:lnTo>
                  <a:lnTo>
                    <a:pt x="748093" y="80225"/>
                  </a:lnTo>
                  <a:lnTo>
                    <a:pt x="748093" y="79717"/>
                  </a:lnTo>
                  <a:lnTo>
                    <a:pt x="747585" y="79717"/>
                  </a:lnTo>
                  <a:lnTo>
                    <a:pt x="747585" y="79209"/>
                  </a:lnTo>
                  <a:lnTo>
                    <a:pt x="746582" y="78193"/>
                  </a:lnTo>
                  <a:lnTo>
                    <a:pt x="746582" y="77685"/>
                  </a:lnTo>
                  <a:lnTo>
                    <a:pt x="746086" y="77685"/>
                  </a:lnTo>
                  <a:lnTo>
                    <a:pt x="746086" y="77177"/>
                  </a:lnTo>
                  <a:lnTo>
                    <a:pt x="745578" y="77177"/>
                  </a:lnTo>
                  <a:lnTo>
                    <a:pt x="745578" y="76288"/>
                  </a:lnTo>
                  <a:lnTo>
                    <a:pt x="745083" y="76288"/>
                  </a:lnTo>
                  <a:lnTo>
                    <a:pt x="745083" y="75780"/>
                  </a:lnTo>
                  <a:lnTo>
                    <a:pt x="744575" y="75780"/>
                  </a:lnTo>
                  <a:lnTo>
                    <a:pt x="744575" y="74256"/>
                  </a:lnTo>
                  <a:lnTo>
                    <a:pt x="744080" y="74256"/>
                  </a:lnTo>
                  <a:lnTo>
                    <a:pt x="744080" y="73240"/>
                  </a:lnTo>
                  <a:lnTo>
                    <a:pt x="743585" y="73240"/>
                  </a:lnTo>
                  <a:lnTo>
                    <a:pt x="743585" y="72732"/>
                  </a:lnTo>
                  <a:lnTo>
                    <a:pt x="743077" y="72224"/>
                  </a:lnTo>
                  <a:lnTo>
                    <a:pt x="743077" y="71716"/>
                  </a:lnTo>
                  <a:lnTo>
                    <a:pt x="742569" y="71716"/>
                  </a:lnTo>
                  <a:lnTo>
                    <a:pt x="742569" y="71208"/>
                  </a:lnTo>
                  <a:lnTo>
                    <a:pt x="742073" y="71208"/>
                  </a:lnTo>
                  <a:lnTo>
                    <a:pt x="742073" y="70700"/>
                  </a:lnTo>
                  <a:lnTo>
                    <a:pt x="741578" y="70700"/>
                  </a:lnTo>
                  <a:lnTo>
                    <a:pt x="741578" y="70192"/>
                  </a:lnTo>
                  <a:lnTo>
                    <a:pt x="741070" y="70192"/>
                  </a:lnTo>
                  <a:lnTo>
                    <a:pt x="741070" y="69684"/>
                  </a:lnTo>
                  <a:lnTo>
                    <a:pt x="740575" y="69176"/>
                  </a:lnTo>
                  <a:lnTo>
                    <a:pt x="740575" y="68668"/>
                  </a:lnTo>
                  <a:lnTo>
                    <a:pt x="740067" y="68668"/>
                  </a:lnTo>
                  <a:lnTo>
                    <a:pt x="740067" y="66763"/>
                  </a:lnTo>
                  <a:lnTo>
                    <a:pt x="739571" y="66763"/>
                  </a:lnTo>
                  <a:lnTo>
                    <a:pt x="739571" y="66255"/>
                  </a:lnTo>
                  <a:lnTo>
                    <a:pt x="739076" y="66255"/>
                  </a:lnTo>
                  <a:lnTo>
                    <a:pt x="739076" y="65747"/>
                  </a:lnTo>
                  <a:lnTo>
                    <a:pt x="738568" y="65239"/>
                  </a:lnTo>
                  <a:lnTo>
                    <a:pt x="738568" y="64223"/>
                  </a:lnTo>
                  <a:lnTo>
                    <a:pt x="738060" y="64223"/>
                  </a:lnTo>
                  <a:lnTo>
                    <a:pt x="738060" y="63207"/>
                  </a:lnTo>
                  <a:lnTo>
                    <a:pt x="737565" y="63207"/>
                  </a:lnTo>
                  <a:lnTo>
                    <a:pt x="737565" y="62699"/>
                  </a:lnTo>
                  <a:lnTo>
                    <a:pt x="737069" y="62191"/>
                  </a:lnTo>
                  <a:lnTo>
                    <a:pt x="737069" y="61683"/>
                  </a:lnTo>
                  <a:lnTo>
                    <a:pt x="736561" y="61683"/>
                  </a:lnTo>
                  <a:lnTo>
                    <a:pt x="736561" y="61175"/>
                  </a:lnTo>
                  <a:lnTo>
                    <a:pt x="736066" y="60667"/>
                  </a:lnTo>
                  <a:lnTo>
                    <a:pt x="736066" y="60159"/>
                  </a:lnTo>
                  <a:lnTo>
                    <a:pt x="735558" y="59651"/>
                  </a:lnTo>
                  <a:lnTo>
                    <a:pt x="735558" y="59143"/>
                  </a:lnTo>
                  <a:lnTo>
                    <a:pt x="734555" y="58127"/>
                  </a:lnTo>
                  <a:lnTo>
                    <a:pt x="734555" y="56730"/>
                  </a:lnTo>
                  <a:lnTo>
                    <a:pt x="734060" y="56730"/>
                  </a:lnTo>
                  <a:lnTo>
                    <a:pt x="734060" y="55714"/>
                  </a:lnTo>
                  <a:lnTo>
                    <a:pt x="733552" y="55714"/>
                  </a:lnTo>
                  <a:lnTo>
                    <a:pt x="733552" y="54190"/>
                  </a:lnTo>
                  <a:lnTo>
                    <a:pt x="733056" y="54190"/>
                  </a:lnTo>
                  <a:lnTo>
                    <a:pt x="733056" y="36156"/>
                  </a:lnTo>
                  <a:lnTo>
                    <a:pt x="732548" y="36156"/>
                  </a:lnTo>
                  <a:lnTo>
                    <a:pt x="732548" y="35140"/>
                  </a:lnTo>
                  <a:lnTo>
                    <a:pt x="732053" y="34124"/>
                  </a:lnTo>
                  <a:lnTo>
                    <a:pt x="731558" y="33616"/>
                  </a:lnTo>
                  <a:lnTo>
                    <a:pt x="731558" y="32600"/>
                  </a:lnTo>
                  <a:lnTo>
                    <a:pt x="731050" y="32092"/>
                  </a:lnTo>
                  <a:lnTo>
                    <a:pt x="731050" y="31584"/>
                  </a:lnTo>
                  <a:lnTo>
                    <a:pt x="730554" y="31076"/>
                  </a:lnTo>
                  <a:lnTo>
                    <a:pt x="730554" y="30568"/>
                  </a:lnTo>
                  <a:lnTo>
                    <a:pt x="730046" y="30568"/>
                  </a:lnTo>
                  <a:lnTo>
                    <a:pt x="730046" y="30187"/>
                  </a:lnTo>
                  <a:lnTo>
                    <a:pt x="729551" y="30187"/>
                  </a:lnTo>
                  <a:lnTo>
                    <a:pt x="729043" y="29679"/>
                  </a:lnTo>
                  <a:lnTo>
                    <a:pt x="729043" y="29171"/>
                  </a:lnTo>
                  <a:lnTo>
                    <a:pt x="728548" y="28663"/>
                  </a:lnTo>
                  <a:lnTo>
                    <a:pt x="728040" y="28663"/>
                  </a:lnTo>
                  <a:lnTo>
                    <a:pt x="728040" y="28155"/>
                  </a:lnTo>
                  <a:lnTo>
                    <a:pt x="727544" y="27647"/>
                  </a:lnTo>
                  <a:lnTo>
                    <a:pt x="727544" y="26631"/>
                  </a:lnTo>
                  <a:lnTo>
                    <a:pt x="727049" y="26123"/>
                  </a:lnTo>
                  <a:lnTo>
                    <a:pt x="726541" y="26123"/>
                  </a:lnTo>
                  <a:lnTo>
                    <a:pt x="726541" y="25107"/>
                  </a:lnTo>
                  <a:lnTo>
                    <a:pt x="726046" y="26123"/>
                  </a:lnTo>
                  <a:lnTo>
                    <a:pt x="726046" y="28155"/>
                  </a:lnTo>
                  <a:lnTo>
                    <a:pt x="725538" y="28663"/>
                  </a:lnTo>
                  <a:lnTo>
                    <a:pt x="725538" y="30187"/>
                  </a:lnTo>
                  <a:lnTo>
                    <a:pt x="725043" y="30568"/>
                  </a:lnTo>
                  <a:lnTo>
                    <a:pt x="725043" y="31076"/>
                  </a:lnTo>
                  <a:lnTo>
                    <a:pt x="724535" y="31076"/>
                  </a:lnTo>
                  <a:lnTo>
                    <a:pt x="724535" y="31584"/>
                  </a:lnTo>
                  <a:lnTo>
                    <a:pt x="725043" y="31584"/>
                  </a:lnTo>
                  <a:lnTo>
                    <a:pt x="725043" y="32600"/>
                  </a:lnTo>
                  <a:lnTo>
                    <a:pt x="725538" y="33616"/>
                  </a:lnTo>
                  <a:lnTo>
                    <a:pt x="725538" y="36156"/>
                  </a:lnTo>
                  <a:lnTo>
                    <a:pt x="725043" y="36156"/>
                  </a:lnTo>
                  <a:lnTo>
                    <a:pt x="725043" y="37172"/>
                  </a:lnTo>
                  <a:lnTo>
                    <a:pt x="724535" y="37172"/>
                  </a:lnTo>
                  <a:lnTo>
                    <a:pt x="724535" y="37680"/>
                  </a:lnTo>
                  <a:lnTo>
                    <a:pt x="724039" y="38188"/>
                  </a:lnTo>
                  <a:lnTo>
                    <a:pt x="723531" y="38188"/>
                  </a:lnTo>
                  <a:lnTo>
                    <a:pt x="722033" y="39204"/>
                  </a:lnTo>
                  <a:lnTo>
                    <a:pt x="721537" y="39585"/>
                  </a:lnTo>
                  <a:lnTo>
                    <a:pt x="721029" y="39585"/>
                  </a:lnTo>
                  <a:lnTo>
                    <a:pt x="721029" y="41617"/>
                  </a:lnTo>
                  <a:lnTo>
                    <a:pt x="721537" y="42125"/>
                  </a:lnTo>
                  <a:lnTo>
                    <a:pt x="721537" y="42633"/>
                  </a:lnTo>
                  <a:lnTo>
                    <a:pt x="722033" y="42633"/>
                  </a:lnTo>
                  <a:lnTo>
                    <a:pt x="722033" y="45681"/>
                  </a:lnTo>
                  <a:lnTo>
                    <a:pt x="721537" y="45681"/>
                  </a:lnTo>
                  <a:lnTo>
                    <a:pt x="721537" y="46697"/>
                  </a:lnTo>
                  <a:lnTo>
                    <a:pt x="721029" y="46697"/>
                  </a:lnTo>
                  <a:lnTo>
                    <a:pt x="721029" y="47205"/>
                  </a:lnTo>
                  <a:lnTo>
                    <a:pt x="720534" y="47205"/>
                  </a:lnTo>
                  <a:lnTo>
                    <a:pt x="720534" y="47713"/>
                  </a:lnTo>
                  <a:lnTo>
                    <a:pt x="720026" y="47713"/>
                  </a:lnTo>
                  <a:lnTo>
                    <a:pt x="720026" y="48729"/>
                  </a:lnTo>
                  <a:lnTo>
                    <a:pt x="719531" y="48729"/>
                  </a:lnTo>
                  <a:lnTo>
                    <a:pt x="719531" y="49110"/>
                  </a:lnTo>
                  <a:lnTo>
                    <a:pt x="719023" y="49618"/>
                  </a:lnTo>
                  <a:lnTo>
                    <a:pt x="718527" y="49618"/>
                  </a:lnTo>
                  <a:lnTo>
                    <a:pt x="718527" y="50126"/>
                  </a:lnTo>
                  <a:lnTo>
                    <a:pt x="718019" y="50126"/>
                  </a:lnTo>
                  <a:lnTo>
                    <a:pt x="717029" y="50634"/>
                  </a:lnTo>
                  <a:lnTo>
                    <a:pt x="716521" y="50634"/>
                  </a:lnTo>
                  <a:lnTo>
                    <a:pt x="716521" y="52158"/>
                  </a:lnTo>
                  <a:lnTo>
                    <a:pt x="717029" y="52158"/>
                  </a:lnTo>
                  <a:lnTo>
                    <a:pt x="717029" y="53174"/>
                  </a:lnTo>
                  <a:lnTo>
                    <a:pt x="717524" y="53682"/>
                  </a:lnTo>
                  <a:lnTo>
                    <a:pt x="717524" y="54698"/>
                  </a:lnTo>
                  <a:lnTo>
                    <a:pt x="718019" y="55206"/>
                  </a:lnTo>
                  <a:lnTo>
                    <a:pt x="718019" y="56730"/>
                  </a:lnTo>
                  <a:lnTo>
                    <a:pt x="717524" y="57238"/>
                  </a:lnTo>
                  <a:lnTo>
                    <a:pt x="717524" y="57746"/>
                  </a:lnTo>
                  <a:lnTo>
                    <a:pt x="718019" y="57746"/>
                  </a:lnTo>
                  <a:lnTo>
                    <a:pt x="718019" y="58127"/>
                  </a:lnTo>
                  <a:lnTo>
                    <a:pt x="718527" y="58127"/>
                  </a:lnTo>
                  <a:lnTo>
                    <a:pt x="718527" y="59143"/>
                  </a:lnTo>
                  <a:lnTo>
                    <a:pt x="719023" y="59143"/>
                  </a:lnTo>
                  <a:lnTo>
                    <a:pt x="719023" y="63207"/>
                  </a:lnTo>
                  <a:lnTo>
                    <a:pt x="718527" y="63207"/>
                  </a:lnTo>
                  <a:lnTo>
                    <a:pt x="718527" y="63715"/>
                  </a:lnTo>
                  <a:lnTo>
                    <a:pt x="718019" y="63715"/>
                  </a:lnTo>
                  <a:lnTo>
                    <a:pt x="718019" y="65239"/>
                  </a:lnTo>
                  <a:lnTo>
                    <a:pt x="717524" y="65239"/>
                  </a:lnTo>
                  <a:lnTo>
                    <a:pt x="717524" y="66255"/>
                  </a:lnTo>
                  <a:lnTo>
                    <a:pt x="718019" y="66255"/>
                  </a:lnTo>
                  <a:lnTo>
                    <a:pt x="718019" y="66763"/>
                  </a:lnTo>
                  <a:lnTo>
                    <a:pt x="718527" y="66763"/>
                  </a:lnTo>
                  <a:lnTo>
                    <a:pt x="718527" y="66255"/>
                  </a:lnTo>
                  <a:lnTo>
                    <a:pt x="719023" y="65747"/>
                  </a:lnTo>
                  <a:lnTo>
                    <a:pt x="719023" y="65239"/>
                  </a:lnTo>
                  <a:lnTo>
                    <a:pt x="719531" y="65239"/>
                  </a:lnTo>
                  <a:lnTo>
                    <a:pt x="719531" y="64731"/>
                  </a:lnTo>
                  <a:lnTo>
                    <a:pt x="720026" y="64731"/>
                  </a:lnTo>
                  <a:lnTo>
                    <a:pt x="720534" y="64223"/>
                  </a:lnTo>
                  <a:lnTo>
                    <a:pt x="721537" y="64223"/>
                  </a:lnTo>
                  <a:lnTo>
                    <a:pt x="721537" y="63715"/>
                  </a:lnTo>
                  <a:lnTo>
                    <a:pt x="724535" y="63715"/>
                  </a:lnTo>
                  <a:lnTo>
                    <a:pt x="724535" y="64223"/>
                  </a:lnTo>
                  <a:lnTo>
                    <a:pt x="725043" y="64223"/>
                  </a:lnTo>
                  <a:lnTo>
                    <a:pt x="727049" y="65239"/>
                  </a:lnTo>
                  <a:lnTo>
                    <a:pt x="727544" y="65239"/>
                  </a:lnTo>
                  <a:lnTo>
                    <a:pt x="727544" y="65747"/>
                  </a:lnTo>
                  <a:lnTo>
                    <a:pt x="729043" y="66763"/>
                  </a:lnTo>
                  <a:lnTo>
                    <a:pt x="729551" y="66763"/>
                  </a:lnTo>
                  <a:lnTo>
                    <a:pt x="729551" y="67271"/>
                  </a:lnTo>
                  <a:lnTo>
                    <a:pt x="730046" y="67271"/>
                  </a:lnTo>
                  <a:lnTo>
                    <a:pt x="731050" y="67652"/>
                  </a:lnTo>
                  <a:lnTo>
                    <a:pt x="732053" y="67652"/>
                  </a:lnTo>
                  <a:lnTo>
                    <a:pt x="733056" y="68668"/>
                  </a:lnTo>
                  <a:lnTo>
                    <a:pt x="733552" y="68668"/>
                  </a:lnTo>
                  <a:lnTo>
                    <a:pt x="734060" y="69176"/>
                  </a:lnTo>
                  <a:lnTo>
                    <a:pt x="734060" y="69684"/>
                  </a:lnTo>
                  <a:lnTo>
                    <a:pt x="735063" y="70700"/>
                  </a:lnTo>
                  <a:lnTo>
                    <a:pt x="735063" y="71716"/>
                  </a:lnTo>
                  <a:lnTo>
                    <a:pt x="736066" y="72224"/>
                  </a:lnTo>
                  <a:lnTo>
                    <a:pt x="736066" y="72732"/>
                  </a:lnTo>
                  <a:lnTo>
                    <a:pt x="736561" y="72732"/>
                  </a:lnTo>
                  <a:lnTo>
                    <a:pt x="736561" y="73748"/>
                  </a:lnTo>
                  <a:lnTo>
                    <a:pt x="737069" y="73748"/>
                  </a:lnTo>
                  <a:lnTo>
                    <a:pt x="737069" y="75780"/>
                  </a:lnTo>
                  <a:lnTo>
                    <a:pt x="736561" y="76288"/>
                  </a:lnTo>
                  <a:lnTo>
                    <a:pt x="736561" y="76669"/>
                  </a:lnTo>
                  <a:lnTo>
                    <a:pt x="736066" y="76669"/>
                  </a:lnTo>
                  <a:lnTo>
                    <a:pt x="736066" y="77177"/>
                  </a:lnTo>
                  <a:lnTo>
                    <a:pt x="735558" y="77177"/>
                  </a:lnTo>
                  <a:lnTo>
                    <a:pt x="735558" y="77685"/>
                  </a:lnTo>
                  <a:lnTo>
                    <a:pt x="735063" y="77685"/>
                  </a:lnTo>
                  <a:lnTo>
                    <a:pt x="735063" y="78701"/>
                  </a:lnTo>
                  <a:lnTo>
                    <a:pt x="734555" y="78701"/>
                  </a:lnTo>
                  <a:lnTo>
                    <a:pt x="734555" y="79209"/>
                  </a:lnTo>
                  <a:lnTo>
                    <a:pt x="734060" y="79717"/>
                  </a:lnTo>
                  <a:lnTo>
                    <a:pt x="734555" y="79717"/>
                  </a:lnTo>
                  <a:lnTo>
                    <a:pt x="734555" y="80225"/>
                  </a:lnTo>
                  <a:lnTo>
                    <a:pt x="737069" y="80225"/>
                  </a:lnTo>
                  <a:lnTo>
                    <a:pt x="737069" y="80733"/>
                  </a:lnTo>
                  <a:lnTo>
                    <a:pt x="738568" y="80733"/>
                  </a:lnTo>
                  <a:lnTo>
                    <a:pt x="739076" y="81241"/>
                  </a:lnTo>
                  <a:lnTo>
                    <a:pt x="740067" y="81241"/>
                  </a:lnTo>
                  <a:lnTo>
                    <a:pt x="740575" y="80733"/>
                  </a:lnTo>
                  <a:lnTo>
                    <a:pt x="744080" y="80733"/>
                  </a:lnTo>
                  <a:lnTo>
                    <a:pt x="744575" y="81241"/>
                  </a:lnTo>
                  <a:lnTo>
                    <a:pt x="745083" y="81241"/>
                  </a:lnTo>
                  <a:lnTo>
                    <a:pt x="745083" y="81749"/>
                  </a:lnTo>
                  <a:lnTo>
                    <a:pt x="745578" y="81749"/>
                  </a:lnTo>
                  <a:lnTo>
                    <a:pt x="745578" y="82257"/>
                  </a:lnTo>
                  <a:lnTo>
                    <a:pt x="746086" y="82257"/>
                  </a:lnTo>
                  <a:lnTo>
                    <a:pt x="746086" y="83273"/>
                  </a:lnTo>
                  <a:lnTo>
                    <a:pt x="746582" y="83273"/>
                  </a:lnTo>
                  <a:lnTo>
                    <a:pt x="746582" y="83781"/>
                  </a:lnTo>
                  <a:lnTo>
                    <a:pt x="747585" y="83781"/>
                  </a:lnTo>
                  <a:lnTo>
                    <a:pt x="748093" y="84289"/>
                  </a:lnTo>
                  <a:lnTo>
                    <a:pt x="749096" y="84289"/>
                  </a:lnTo>
                  <a:lnTo>
                    <a:pt x="749096" y="84797"/>
                  </a:lnTo>
                  <a:lnTo>
                    <a:pt x="749592" y="84797"/>
                  </a:lnTo>
                  <a:lnTo>
                    <a:pt x="749592" y="85305"/>
                  </a:lnTo>
                  <a:lnTo>
                    <a:pt x="750087" y="85305"/>
                  </a:lnTo>
                  <a:lnTo>
                    <a:pt x="750595" y="85686"/>
                  </a:lnTo>
                  <a:lnTo>
                    <a:pt x="751090" y="85686"/>
                  </a:lnTo>
                  <a:lnTo>
                    <a:pt x="751090" y="86194"/>
                  </a:lnTo>
                  <a:lnTo>
                    <a:pt x="751598" y="86194"/>
                  </a:lnTo>
                  <a:lnTo>
                    <a:pt x="751598" y="86702"/>
                  </a:lnTo>
                  <a:lnTo>
                    <a:pt x="752094" y="86702"/>
                  </a:lnTo>
                  <a:lnTo>
                    <a:pt x="752094" y="87210"/>
                  </a:lnTo>
                  <a:lnTo>
                    <a:pt x="752602" y="87718"/>
                  </a:lnTo>
                  <a:lnTo>
                    <a:pt x="752602" y="90258"/>
                  </a:lnTo>
                  <a:lnTo>
                    <a:pt x="752094" y="90258"/>
                  </a:lnTo>
                  <a:lnTo>
                    <a:pt x="752094" y="91782"/>
                  </a:lnTo>
                  <a:lnTo>
                    <a:pt x="751598" y="91782"/>
                  </a:lnTo>
                  <a:lnTo>
                    <a:pt x="751598" y="92290"/>
                  </a:lnTo>
                  <a:lnTo>
                    <a:pt x="751090" y="92290"/>
                  </a:lnTo>
                  <a:lnTo>
                    <a:pt x="751090" y="92798"/>
                  </a:lnTo>
                  <a:lnTo>
                    <a:pt x="750595" y="92798"/>
                  </a:lnTo>
                  <a:lnTo>
                    <a:pt x="750595" y="93306"/>
                  </a:lnTo>
                  <a:lnTo>
                    <a:pt x="750087" y="93306"/>
                  </a:lnTo>
                  <a:lnTo>
                    <a:pt x="750087" y="94322"/>
                  </a:lnTo>
                  <a:lnTo>
                    <a:pt x="749592" y="94322"/>
                  </a:lnTo>
                  <a:lnTo>
                    <a:pt x="749592" y="95719"/>
                  </a:lnTo>
                  <a:lnTo>
                    <a:pt x="750087" y="95719"/>
                  </a:lnTo>
                  <a:lnTo>
                    <a:pt x="750087" y="96227"/>
                  </a:lnTo>
                  <a:lnTo>
                    <a:pt x="751090" y="96227"/>
                  </a:lnTo>
                  <a:lnTo>
                    <a:pt x="751090" y="95719"/>
                  </a:lnTo>
                  <a:lnTo>
                    <a:pt x="751598" y="95719"/>
                  </a:lnTo>
                  <a:lnTo>
                    <a:pt x="751598" y="96735"/>
                  </a:lnTo>
                  <a:lnTo>
                    <a:pt x="752094" y="96735"/>
                  </a:lnTo>
                  <a:lnTo>
                    <a:pt x="752602" y="96227"/>
                  </a:lnTo>
                  <a:lnTo>
                    <a:pt x="753605" y="96227"/>
                  </a:lnTo>
                  <a:lnTo>
                    <a:pt x="753605" y="95719"/>
                  </a:lnTo>
                  <a:lnTo>
                    <a:pt x="756602" y="95719"/>
                  </a:lnTo>
                  <a:lnTo>
                    <a:pt x="756602" y="96227"/>
                  </a:lnTo>
                  <a:lnTo>
                    <a:pt x="757605" y="96227"/>
                  </a:lnTo>
                  <a:lnTo>
                    <a:pt x="757605" y="95719"/>
                  </a:lnTo>
                  <a:lnTo>
                    <a:pt x="758113" y="95719"/>
                  </a:lnTo>
                  <a:lnTo>
                    <a:pt x="758609" y="95211"/>
                  </a:lnTo>
                  <a:lnTo>
                    <a:pt x="762114" y="95211"/>
                  </a:lnTo>
                  <a:lnTo>
                    <a:pt x="762622" y="95719"/>
                  </a:lnTo>
                  <a:lnTo>
                    <a:pt x="763117" y="95719"/>
                  </a:lnTo>
                  <a:lnTo>
                    <a:pt x="763117" y="96227"/>
                  </a:lnTo>
                  <a:lnTo>
                    <a:pt x="763625" y="96227"/>
                  </a:lnTo>
                  <a:lnTo>
                    <a:pt x="763625" y="96735"/>
                  </a:lnTo>
                  <a:lnTo>
                    <a:pt x="764120" y="96735"/>
                  </a:lnTo>
                  <a:lnTo>
                    <a:pt x="764120" y="100799"/>
                  </a:lnTo>
                  <a:lnTo>
                    <a:pt x="764628" y="101307"/>
                  </a:lnTo>
                  <a:lnTo>
                    <a:pt x="764628" y="102323"/>
                  </a:lnTo>
                  <a:lnTo>
                    <a:pt x="764120" y="102831"/>
                  </a:lnTo>
                  <a:lnTo>
                    <a:pt x="764120" y="103720"/>
                  </a:lnTo>
                  <a:lnTo>
                    <a:pt x="765124" y="103720"/>
                  </a:lnTo>
                  <a:lnTo>
                    <a:pt x="765124" y="103339"/>
                  </a:lnTo>
                  <a:lnTo>
                    <a:pt x="765619" y="103339"/>
                  </a:lnTo>
                  <a:lnTo>
                    <a:pt x="765619" y="102831"/>
                  </a:lnTo>
                  <a:lnTo>
                    <a:pt x="767130" y="102831"/>
                  </a:lnTo>
                  <a:lnTo>
                    <a:pt x="767130" y="102323"/>
                  </a:lnTo>
                  <a:lnTo>
                    <a:pt x="768134" y="102323"/>
                  </a:lnTo>
                  <a:lnTo>
                    <a:pt x="768134" y="99783"/>
                  </a:lnTo>
                  <a:lnTo>
                    <a:pt x="768629" y="99783"/>
                  </a:lnTo>
                  <a:lnTo>
                    <a:pt x="768629" y="99275"/>
                  </a:lnTo>
                  <a:lnTo>
                    <a:pt x="769137" y="98767"/>
                  </a:lnTo>
                  <a:lnTo>
                    <a:pt x="769137" y="97751"/>
                  </a:lnTo>
                  <a:lnTo>
                    <a:pt x="769632" y="97751"/>
                  </a:lnTo>
                  <a:lnTo>
                    <a:pt x="769632" y="97243"/>
                  </a:lnTo>
                  <a:lnTo>
                    <a:pt x="770636" y="97243"/>
                  </a:lnTo>
                  <a:lnTo>
                    <a:pt x="771144" y="96735"/>
                  </a:lnTo>
                  <a:lnTo>
                    <a:pt x="771639" y="96735"/>
                  </a:lnTo>
                  <a:lnTo>
                    <a:pt x="771639" y="96227"/>
                  </a:lnTo>
                  <a:lnTo>
                    <a:pt x="772134" y="96227"/>
                  </a:lnTo>
                  <a:lnTo>
                    <a:pt x="772134" y="95719"/>
                  </a:lnTo>
                  <a:lnTo>
                    <a:pt x="773137" y="95719"/>
                  </a:lnTo>
                  <a:lnTo>
                    <a:pt x="773137" y="95211"/>
                  </a:lnTo>
                  <a:lnTo>
                    <a:pt x="773137" y="94703"/>
                  </a:lnTo>
                  <a:close/>
                </a:path>
                <a:path w="1571625" h="349250">
                  <a:moveTo>
                    <a:pt x="784669" y="35064"/>
                  </a:moveTo>
                  <a:lnTo>
                    <a:pt x="783666" y="34569"/>
                  </a:lnTo>
                  <a:lnTo>
                    <a:pt x="783666" y="35064"/>
                  </a:lnTo>
                  <a:lnTo>
                    <a:pt x="784669" y="35572"/>
                  </a:lnTo>
                  <a:lnTo>
                    <a:pt x="784669" y="35064"/>
                  </a:lnTo>
                  <a:close/>
                </a:path>
                <a:path w="1571625" h="349250">
                  <a:moveTo>
                    <a:pt x="795439" y="14782"/>
                  </a:moveTo>
                  <a:lnTo>
                    <a:pt x="794689" y="16535"/>
                  </a:lnTo>
                  <a:lnTo>
                    <a:pt x="795185" y="16535"/>
                  </a:lnTo>
                  <a:lnTo>
                    <a:pt x="795185" y="15532"/>
                  </a:lnTo>
                  <a:lnTo>
                    <a:pt x="795439" y="14782"/>
                  </a:lnTo>
                  <a:close/>
                </a:path>
                <a:path w="1571625" h="349250">
                  <a:moveTo>
                    <a:pt x="795807" y="13906"/>
                  </a:moveTo>
                  <a:lnTo>
                    <a:pt x="795693" y="14033"/>
                  </a:lnTo>
                  <a:lnTo>
                    <a:pt x="795439" y="14782"/>
                  </a:lnTo>
                  <a:lnTo>
                    <a:pt x="795807" y="13906"/>
                  </a:lnTo>
                  <a:close/>
                </a:path>
                <a:path w="1571625" h="349250">
                  <a:moveTo>
                    <a:pt x="796188" y="7518"/>
                  </a:moveTo>
                  <a:lnTo>
                    <a:pt x="795185" y="7010"/>
                  </a:lnTo>
                  <a:lnTo>
                    <a:pt x="794181" y="6515"/>
                  </a:lnTo>
                  <a:lnTo>
                    <a:pt x="793178" y="6007"/>
                  </a:lnTo>
                  <a:lnTo>
                    <a:pt x="792175" y="6007"/>
                  </a:lnTo>
                  <a:lnTo>
                    <a:pt x="792175" y="6515"/>
                  </a:lnTo>
                  <a:lnTo>
                    <a:pt x="792683" y="7010"/>
                  </a:lnTo>
                  <a:lnTo>
                    <a:pt x="794181" y="7518"/>
                  </a:lnTo>
                  <a:lnTo>
                    <a:pt x="795185" y="8013"/>
                  </a:lnTo>
                  <a:lnTo>
                    <a:pt x="795693" y="8013"/>
                  </a:lnTo>
                  <a:lnTo>
                    <a:pt x="795693" y="7518"/>
                  </a:lnTo>
                  <a:lnTo>
                    <a:pt x="796188" y="7518"/>
                  </a:lnTo>
                  <a:close/>
                </a:path>
                <a:path w="1571625" h="349250">
                  <a:moveTo>
                    <a:pt x="797191" y="12026"/>
                  </a:moveTo>
                  <a:lnTo>
                    <a:pt x="796188" y="12026"/>
                  </a:lnTo>
                  <a:lnTo>
                    <a:pt x="796188" y="13030"/>
                  </a:lnTo>
                  <a:lnTo>
                    <a:pt x="795807" y="13906"/>
                  </a:lnTo>
                  <a:lnTo>
                    <a:pt x="796696" y="13030"/>
                  </a:lnTo>
                  <a:lnTo>
                    <a:pt x="797191" y="12026"/>
                  </a:lnTo>
                  <a:close/>
                </a:path>
                <a:path w="1571625" h="349250">
                  <a:moveTo>
                    <a:pt x="838784" y="12026"/>
                  </a:moveTo>
                  <a:lnTo>
                    <a:pt x="838288" y="11531"/>
                  </a:lnTo>
                  <a:lnTo>
                    <a:pt x="838784" y="12522"/>
                  </a:lnTo>
                  <a:lnTo>
                    <a:pt x="838784" y="12026"/>
                  </a:lnTo>
                  <a:close/>
                </a:path>
                <a:path w="1571625" h="349250">
                  <a:moveTo>
                    <a:pt x="839279" y="12522"/>
                  </a:moveTo>
                  <a:lnTo>
                    <a:pt x="838784" y="12522"/>
                  </a:lnTo>
                  <a:lnTo>
                    <a:pt x="839279" y="13017"/>
                  </a:lnTo>
                  <a:lnTo>
                    <a:pt x="839279" y="12522"/>
                  </a:lnTo>
                  <a:close/>
                </a:path>
                <a:path w="1571625" h="349250">
                  <a:moveTo>
                    <a:pt x="839787" y="13017"/>
                  </a:moveTo>
                  <a:lnTo>
                    <a:pt x="839279" y="13017"/>
                  </a:lnTo>
                  <a:lnTo>
                    <a:pt x="839787" y="14020"/>
                  </a:lnTo>
                  <a:lnTo>
                    <a:pt x="839787" y="13017"/>
                  </a:lnTo>
                  <a:close/>
                </a:path>
                <a:path w="1571625" h="349250">
                  <a:moveTo>
                    <a:pt x="840282" y="14020"/>
                  </a:moveTo>
                  <a:lnTo>
                    <a:pt x="839787" y="14020"/>
                  </a:lnTo>
                  <a:lnTo>
                    <a:pt x="840282" y="14351"/>
                  </a:lnTo>
                  <a:lnTo>
                    <a:pt x="840282" y="14020"/>
                  </a:lnTo>
                  <a:close/>
                </a:path>
                <a:path w="1571625" h="349250">
                  <a:moveTo>
                    <a:pt x="840524" y="14516"/>
                  </a:moveTo>
                  <a:lnTo>
                    <a:pt x="840282" y="14351"/>
                  </a:lnTo>
                  <a:lnTo>
                    <a:pt x="840282" y="14516"/>
                  </a:lnTo>
                  <a:lnTo>
                    <a:pt x="840524" y="14516"/>
                  </a:lnTo>
                  <a:close/>
                </a:path>
                <a:path w="1571625" h="349250">
                  <a:moveTo>
                    <a:pt x="840778" y="10515"/>
                  </a:moveTo>
                  <a:lnTo>
                    <a:pt x="840282" y="10007"/>
                  </a:lnTo>
                  <a:lnTo>
                    <a:pt x="838784" y="10007"/>
                  </a:lnTo>
                  <a:lnTo>
                    <a:pt x="838784" y="9512"/>
                  </a:lnTo>
                  <a:lnTo>
                    <a:pt x="837780" y="9512"/>
                  </a:lnTo>
                  <a:lnTo>
                    <a:pt x="837780" y="9017"/>
                  </a:lnTo>
                  <a:lnTo>
                    <a:pt x="837780" y="8509"/>
                  </a:lnTo>
                  <a:lnTo>
                    <a:pt x="836777" y="8509"/>
                  </a:lnTo>
                  <a:lnTo>
                    <a:pt x="836777" y="8013"/>
                  </a:lnTo>
                  <a:lnTo>
                    <a:pt x="836269" y="8013"/>
                  </a:lnTo>
                  <a:lnTo>
                    <a:pt x="836269" y="7505"/>
                  </a:lnTo>
                  <a:lnTo>
                    <a:pt x="835774" y="7505"/>
                  </a:lnTo>
                  <a:lnTo>
                    <a:pt x="835774" y="8013"/>
                  </a:lnTo>
                  <a:lnTo>
                    <a:pt x="832764" y="8013"/>
                  </a:lnTo>
                  <a:lnTo>
                    <a:pt x="832764" y="8509"/>
                  </a:lnTo>
                  <a:lnTo>
                    <a:pt x="831265" y="8509"/>
                  </a:lnTo>
                  <a:lnTo>
                    <a:pt x="831265" y="8013"/>
                  </a:lnTo>
                  <a:lnTo>
                    <a:pt x="830757" y="8013"/>
                  </a:lnTo>
                  <a:lnTo>
                    <a:pt x="830757" y="7505"/>
                  </a:lnTo>
                  <a:lnTo>
                    <a:pt x="831265" y="7505"/>
                  </a:lnTo>
                  <a:lnTo>
                    <a:pt x="831265" y="7010"/>
                  </a:lnTo>
                  <a:lnTo>
                    <a:pt x="830757" y="7010"/>
                  </a:lnTo>
                  <a:lnTo>
                    <a:pt x="830757" y="6007"/>
                  </a:lnTo>
                  <a:lnTo>
                    <a:pt x="830262" y="6007"/>
                  </a:lnTo>
                  <a:lnTo>
                    <a:pt x="830262" y="5499"/>
                  </a:lnTo>
                  <a:lnTo>
                    <a:pt x="827760" y="5499"/>
                  </a:lnTo>
                  <a:lnTo>
                    <a:pt x="827252" y="5003"/>
                  </a:lnTo>
                  <a:lnTo>
                    <a:pt x="826249" y="5003"/>
                  </a:lnTo>
                  <a:lnTo>
                    <a:pt x="826249" y="5499"/>
                  </a:lnTo>
                  <a:lnTo>
                    <a:pt x="826757" y="5499"/>
                  </a:lnTo>
                  <a:lnTo>
                    <a:pt x="828255" y="6007"/>
                  </a:lnTo>
                  <a:lnTo>
                    <a:pt x="829767" y="6007"/>
                  </a:lnTo>
                  <a:lnTo>
                    <a:pt x="829767" y="9017"/>
                  </a:lnTo>
                  <a:lnTo>
                    <a:pt x="831761" y="10007"/>
                  </a:lnTo>
                  <a:lnTo>
                    <a:pt x="834771" y="9017"/>
                  </a:lnTo>
                  <a:lnTo>
                    <a:pt x="835774" y="9017"/>
                  </a:lnTo>
                  <a:lnTo>
                    <a:pt x="837272" y="10007"/>
                  </a:lnTo>
                  <a:lnTo>
                    <a:pt x="837780" y="10515"/>
                  </a:lnTo>
                  <a:lnTo>
                    <a:pt x="838276" y="11506"/>
                  </a:lnTo>
                  <a:lnTo>
                    <a:pt x="838276" y="11023"/>
                  </a:lnTo>
                  <a:lnTo>
                    <a:pt x="838784" y="11023"/>
                  </a:lnTo>
                  <a:lnTo>
                    <a:pt x="838784" y="10515"/>
                  </a:lnTo>
                  <a:lnTo>
                    <a:pt x="840778" y="10515"/>
                  </a:lnTo>
                  <a:close/>
                </a:path>
                <a:path w="1571625" h="349250">
                  <a:moveTo>
                    <a:pt x="848296" y="14516"/>
                  </a:moveTo>
                  <a:lnTo>
                    <a:pt x="847293" y="14516"/>
                  </a:lnTo>
                  <a:lnTo>
                    <a:pt x="846289" y="14516"/>
                  </a:lnTo>
                  <a:lnTo>
                    <a:pt x="846289" y="14020"/>
                  </a:lnTo>
                  <a:lnTo>
                    <a:pt x="846797" y="14020"/>
                  </a:lnTo>
                  <a:lnTo>
                    <a:pt x="846797" y="13017"/>
                  </a:lnTo>
                  <a:lnTo>
                    <a:pt x="846289" y="13017"/>
                  </a:lnTo>
                  <a:lnTo>
                    <a:pt x="846289" y="12522"/>
                  </a:lnTo>
                  <a:lnTo>
                    <a:pt x="844791" y="12522"/>
                  </a:lnTo>
                  <a:lnTo>
                    <a:pt x="844791" y="13017"/>
                  </a:lnTo>
                  <a:lnTo>
                    <a:pt x="845286" y="13017"/>
                  </a:lnTo>
                  <a:lnTo>
                    <a:pt x="845286" y="14020"/>
                  </a:lnTo>
                  <a:lnTo>
                    <a:pt x="844296" y="14020"/>
                  </a:lnTo>
                  <a:lnTo>
                    <a:pt x="844296" y="14516"/>
                  </a:lnTo>
                  <a:lnTo>
                    <a:pt x="840524" y="14516"/>
                  </a:lnTo>
                  <a:lnTo>
                    <a:pt x="841286" y="15024"/>
                  </a:lnTo>
                  <a:lnTo>
                    <a:pt x="845794" y="15024"/>
                  </a:lnTo>
                  <a:lnTo>
                    <a:pt x="847293" y="14719"/>
                  </a:lnTo>
                  <a:lnTo>
                    <a:pt x="848296" y="14516"/>
                  </a:lnTo>
                  <a:close/>
                </a:path>
                <a:path w="1571625" h="349250">
                  <a:moveTo>
                    <a:pt x="852309" y="14516"/>
                  </a:moveTo>
                  <a:lnTo>
                    <a:pt x="851814" y="14516"/>
                  </a:lnTo>
                  <a:lnTo>
                    <a:pt x="851814" y="14020"/>
                  </a:lnTo>
                  <a:lnTo>
                    <a:pt x="850798" y="14020"/>
                  </a:lnTo>
                  <a:lnTo>
                    <a:pt x="850303" y="13525"/>
                  </a:lnTo>
                  <a:lnTo>
                    <a:pt x="848804" y="13525"/>
                  </a:lnTo>
                  <a:lnTo>
                    <a:pt x="848296" y="14020"/>
                  </a:lnTo>
                  <a:lnTo>
                    <a:pt x="848296" y="14516"/>
                  </a:lnTo>
                  <a:lnTo>
                    <a:pt x="850303" y="14516"/>
                  </a:lnTo>
                  <a:lnTo>
                    <a:pt x="850303" y="15532"/>
                  </a:lnTo>
                  <a:lnTo>
                    <a:pt x="850798" y="15532"/>
                  </a:lnTo>
                  <a:lnTo>
                    <a:pt x="850798" y="15024"/>
                  </a:lnTo>
                  <a:lnTo>
                    <a:pt x="851814" y="15024"/>
                  </a:lnTo>
                  <a:lnTo>
                    <a:pt x="852309" y="14516"/>
                  </a:lnTo>
                  <a:close/>
                </a:path>
                <a:path w="1571625" h="349250">
                  <a:moveTo>
                    <a:pt x="855814" y="6007"/>
                  </a:moveTo>
                  <a:lnTo>
                    <a:pt x="855319" y="6007"/>
                  </a:lnTo>
                  <a:lnTo>
                    <a:pt x="855319" y="5003"/>
                  </a:lnTo>
                  <a:lnTo>
                    <a:pt x="854811" y="5003"/>
                  </a:lnTo>
                  <a:lnTo>
                    <a:pt x="854811" y="495"/>
                  </a:lnTo>
                  <a:lnTo>
                    <a:pt x="851306" y="4013"/>
                  </a:lnTo>
                  <a:lnTo>
                    <a:pt x="849807" y="5003"/>
                  </a:lnTo>
                  <a:lnTo>
                    <a:pt x="849299" y="5003"/>
                  </a:lnTo>
                  <a:lnTo>
                    <a:pt x="847801" y="5511"/>
                  </a:lnTo>
                  <a:lnTo>
                    <a:pt x="846797" y="6007"/>
                  </a:lnTo>
                  <a:lnTo>
                    <a:pt x="846797" y="6515"/>
                  </a:lnTo>
                  <a:lnTo>
                    <a:pt x="848309" y="6515"/>
                  </a:lnTo>
                  <a:lnTo>
                    <a:pt x="848804" y="7010"/>
                  </a:lnTo>
                  <a:lnTo>
                    <a:pt x="849807" y="7010"/>
                  </a:lnTo>
                  <a:lnTo>
                    <a:pt x="850303" y="7518"/>
                  </a:lnTo>
                  <a:lnTo>
                    <a:pt x="851306" y="7518"/>
                  </a:lnTo>
                  <a:lnTo>
                    <a:pt x="851814" y="8013"/>
                  </a:lnTo>
                  <a:lnTo>
                    <a:pt x="852309" y="8013"/>
                  </a:lnTo>
                  <a:lnTo>
                    <a:pt x="853313" y="8521"/>
                  </a:lnTo>
                  <a:lnTo>
                    <a:pt x="853808" y="8521"/>
                  </a:lnTo>
                  <a:lnTo>
                    <a:pt x="854316" y="9017"/>
                  </a:lnTo>
                  <a:lnTo>
                    <a:pt x="854811" y="9017"/>
                  </a:lnTo>
                  <a:lnTo>
                    <a:pt x="854811" y="8013"/>
                  </a:lnTo>
                  <a:lnTo>
                    <a:pt x="855319" y="8013"/>
                  </a:lnTo>
                  <a:lnTo>
                    <a:pt x="855319" y="7518"/>
                  </a:lnTo>
                  <a:lnTo>
                    <a:pt x="855814" y="7518"/>
                  </a:lnTo>
                  <a:lnTo>
                    <a:pt x="855814" y="6007"/>
                  </a:lnTo>
                  <a:close/>
                </a:path>
                <a:path w="1571625" h="349250">
                  <a:moveTo>
                    <a:pt x="860323" y="23037"/>
                  </a:moveTo>
                  <a:lnTo>
                    <a:pt x="859828" y="23037"/>
                  </a:lnTo>
                  <a:lnTo>
                    <a:pt x="859828" y="22542"/>
                  </a:lnTo>
                  <a:lnTo>
                    <a:pt x="858824" y="22542"/>
                  </a:lnTo>
                  <a:lnTo>
                    <a:pt x="858824" y="21539"/>
                  </a:lnTo>
                  <a:lnTo>
                    <a:pt x="858316" y="21539"/>
                  </a:lnTo>
                  <a:lnTo>
                    <a:pt x="858316" y="21043"/>
                  </a:lnTo>
                  <a:lnTo>
                    <a:pt x="857821" y="21043"/>
                  </a:lnTo>
                  <a:lnTo>
                    <a:pt x="857821" y="20535"/>
                  </a:lnTo>
                  <a:lnTo>
                    <a:pt x="856818" y="20535"/>
                  </a:lnTo>
                  <a:lnTo>
                    <a:pt x="856818" y="20040"/>
                  </a:lnTo>
                  <a:lnTo>
                    <a:pt x="854811" y="20040"/>
                  </a:lnTo>
                  <a:lnTo>
                    <a:pt x="854811" y="19532"/>
                  </a:lnTo>
                  <a:lnTo>
                    <a:pt x="853313" y="19532"/>
                  </a:lnTo>
                  <a:lnTo>
                    <a:pt x="854316" y="20040"/>
                  </a:lnTo>
                  <a:lnTo>
                    <a:pt x="855814" y="20535"/>
                  </a:lnTo>
                  <a:lnTo>
                    <a:pt x="856818" y="21539"/>
                  </a:lnTo>
                  <a:lnTo>
                    <a:pt x="857313" y="21539"/>
                  </a:lnTo>
                  <a:lnTo>
                    <a:pt x="858316" y="22542"/>
                  </a:lnTo>
                  <a:lnTo>
                    <a:pt x="858316" y="23037"/>
                  </a:lnTo>
                  <a:lnTo>
                    <a:pt x="860323" y="24041"/>
                  </a:lnTo>
                  <a:lnTo>
                    <a:pt x="860323" y="23037"/>
                  </a:lnTo>
                  <a:close/>
                </a:path>
                <a:path w="1571625" h="349250">
                  <a:moveTo>
                    <a:pt x="860831" y="24041"/>
                  </a:moveTo>
                  <a:lnTo>
                    <a:pt x="860323" y="24041"/>
                  </a:lnTo>
                  <a:lnTo>
                    <a:pt x="860323" y="24549"/>
                  </a:lnTo>
                  <a:lnTo>
                    <a:pt x="860831" y="24549"/>
                  </a:lnTo>
                  <a:lnTo>
                    <a:pt x="860831" y="24041"/>
                  </a:lnTo>
                  <a:close/>
                </a:path>
                <a:path w="1571625" h="349250">
                  <a:moveTo>
                    <a:pt x="868832" y="15024"/>
                  </a:moveTo>
                  <a:lnTo>
                    <a:pt x="868337" y="15024"/>
                  </a:lnTo>
                  <a:lnTo>
                    <a:pt x="866330" y="13030"/>
                  </a:lnTo>
                  <a:lnTo>
                    <a:pt x="863320" y="11023"/>
                  </a:lnTo>
                  <a:lnTo>
                    <a:pt x="863320" y="10515"/>
                  </a:lnTo>
                  <a:lnTo>
                    <a:pt x="862330" y="10020"/>
                  </a:lnTo>
                  <a:lnTo>
                    <a:pt x="861326" y="9017"/>
                  </a:lnTo>
                  <a:lnTo>
                    <a:pt x="860818" y="9525"/>
                  </a:lnTo>
                  <a:lnTo>
                    <a:pt x="860818" y="10515"/>
                  </a:lnTo>
                  <a:lnTo>
                    <a:pt x="860323" y="10515"/>
                  </a:lnTo>
                  <a:lnTo>
                    <a:pt x="860323" y="11023"/>
                  </a:lnTo>
                  <a:lnTo>
                    <a:pt x="859815" y="11518"/>
                  </a:lnTo>
                  <a:lnTo>
                    <a:pt x="859815" y="12026"/>
                  </a:lnTo>
                  <a:lnTo>
                    <a:pt x="860818" y="12026"/>
                  </a:lnTo>
                  <a:lnTo>
                    <a:pt x="861326" y="12522"/>
                  </a:lnTo>
                  <a:lnTo>
                    <a:pt x="861822" y="12522"/>
                  </a:lnTo>
                  <a:lnTo>
                    <a:pt x="862330" y="13030"/>
                  </a:lnTo>
                  <a:lnTo>
                    <a:pt x="862825" y="13030"/>
                  </a:lnTo>
                  <a:lnTo>
                    <a:pt x="862825" y="13525"/>
                  </a:lnTo>
                  <a:lnTo>
                    <a:pt x="863828" y="13525"/>
                  </a:lnTo>
                  <a:lnTo>
                    <a:pt x="863828" y="14033"/>
                  </a:lnTo>
                  <a:lnTo>
                    <a:pt x="864323" y="14033"/>
                  </a:lnTo>
                  <a:lnTo>
                    <a:pt x="864323" y="14528"/>
                  </a:lnTo>
                  <a:lnTo>
                    <a:pt x="865327" y="14528"/>
                  </a:lnTo>
                  <a:lnTo>
                    <a:pt x="865327" y="15024"/>
                  </a:lnTo>
                  <a:lnTo>
                    <a:pt x="865835" y="15024"/>
                  </a:lnTo>
                  <a:lnTo>
                    <a:pt x="866330" y="15532"/>
                  </a:lnTo>
                  <a:lnTo>
                    <a:pt x="866838" y="15024"/>
                  </a:lnTo>
                  <a:lnTo>
                    <a:pt x="867333" y="15024"/>
                  </a:lnTo>
                  <a:lnTo>
                    <a:pt x="867333" y="15532"/>
                  </a:lnTo>
                  <a:lnTo>
                    <a:pt x="867841" y="15532"/>
                  </a:lnTo>
                  <a:lnTo>
                    <a:pt x="867841" y="16027"/>
                  </a:lnTo>
                  <a:lnTo>
                    <a:pt x="868337" y="16027"/>
                  </a:lnTo>
                  <a:lnTo>
                    <a:pt x="868337" y="15532"/>
                  </a:lnTo>
                  <a:lnTo>
                    <a:pt x="868832" y="15532"/>
                  </a:lnTo>
                  <a:lnTo>
                    <a:pt x="868832" y="15024"/>
                  </a:lnTo>
                  <a:close/>
                </a:path>
                <a:path w="1571625" h="349250">
                  <a:moveTo>
                    <a:pt x="869353" y="24041"/>
                  </a:moveTo>
                  <a:lnTo>
                    <a:pt x="868845" y="23545"/>
                  </a:lnTo>
                  <a:lnTo>
                    <a:pt x="868349" y="23545"/>
                  </a:lnTo>
                  <a:lnTo>
                    <a:pt x="868349" y="24041"/>
                  </a:lnTo>
                  <a:lnTo>
                    <a:pt x="869353" y="24041"/>
                  </a:lnTo>
                  <a:close/>
                </a:path>
                <a:path w="1571625" h="349250">
                  <a:moveTo>
                    <a:pt x="869848" y="24041"/>
                  </a:moveTo>
                  <a:lnTo>
                    <a:pt x="869353" y="24041"/>
                  </a:lnTo>
                  <a:lnTo>
                    <a:pt x="869848" y="24549"/>
                  </a:lnTo>
                  <a:lnTo>
                    <a:pt x="869848" y="24041"/>
                  </a:lnTo>
                  <a:close/>
                </a:path>
                <a:path w="1571625" h="349250">
                  <a:moveTo>
                    <a:pt x="870940" y="32067"/>
                  </a:moveTo>
                  <a:lnTo>
                    <a:pt x="870839" y="32562"/>
                  </a:lnTo>
                  <a:lnTo>
                    <a:pt x="870940" y="32067"/>
                  </a:lnTo>
                  <a:close/>
                </a:path>
                <a:path w="1571625" h="349250">
                  <a:moveTo>
                    <a:pt x="871347" y="29781"/>
                  </a:moveTo>
                  <a:lnTo>
                    <a:pt x="870940" y="32067"/>
                  </a:lnTo>
                  <a:lnTo>
                    <a:pt x="871347" y="32067"/>
                  </a:lnTo>
                  <a:lnTo>
                    <a:pt x="871347" y="29781"/>
                  </a:lnTo>
                  <a:close/>
                </a:path>
                <a:path w="1571625" h="349250">
                  <a:moveTo>
                    <a:pt x="871664" y="28054"/>
                  </a:moveTo>
                  <a:lnTo>
                    <a:pt x="871347" y="28054"/>
                  </a:lnTo>
                  <a:lnTo>
                    <a:pt x="871347" y="29781"/>
                  </a:lnTo>
                  <a:lnTo>
                    <a:pt x="871664" y="28054"/>
                  </a:lnTo>
                  <a:close/>
                </a:path>
                <a:path w="1571625" h="349250">
                  <a:moveTo>
                    <a:pt x="871842" y="27051"/>
                  </a:moveTo>
                  <a:lnTo>
                    <a:pt x="871664" y="28054"/>
                  </a:lnTo>
                  <a:lnTo>
                    <a:pt x="871842" y="28054"/>
                  </a:lnTo>
                  <a:lnTo>
                    <a:pt x="871842" y="27051"/>
                  </a:lnTo>
                  <a:close/>
                </a:path>
                <a:path w="1571625" h="349250">
                  <a:moveTo>
                    <a:pt x="872845" y="43078"/>
                  </a:moveTo>
                  <a:lnTo>
                    <a:pt x="872350" y="43078"/>
                  </a:lnTo>
                  <a:lnTo>
                    <a:pt x="872350" y="42087"/>
                  </a:lnTo>
                  <a:lnTo>
                    <a:pt x="871842" y="42087"/>
                  </a:lnTo>
                  <a:lnTo>
                    <a:pt x="871842" y="35572"/>
                  </a:lnTo>
                  <a:lnTo>
                    <a:pt x="871347" y="35572"/>
                  </a:lnTo>
                  <a:lnTo>
                    <a:pt x="871347" y="35064"/>
                  </a:lnTo>
                  <a:lnTo>
                    <a:pt x="870839" y="35064"/>
                  </a:lnTo>
                  <a:lnTo>
                    <a:pt x="870839" y="32562"/>
                  </a:lnTo>
                  <a:lnTo>
                    <a:pt x="870343" y="34061"/>
                  </a:lnTo>
                  <a:lnTo>
                    <a:pt x="870343" y="34569"/>
                  </a:lnTo>
                  <a:lnTo>
                    <a:pt x="871347" y="36068"/>
                  </a:lnTo>
                  <a:lnTo>
                    <a:pt x="871347" y="40576"/>
                  </a:lnTo>
                  <a:lnTo>
                    <a:pt x="871728" y="42087"/>
                  </a:lnTo>
                  <a:lnTo>
                    <a:pt x="871842" y="42583"/>
                  </a:lnTo>
                  <a:lnTo>
                    <a:pt x="872845" y="44589"/>
                  </a:lnTo>
                  <a:lnTo>
                    <a:pt x="872845" y="43078"/>
                  </a:lnTo>
                  <a:close/>
                </a:path>
                <a:path w="1571625" h="349250">
                  <a:moveTo>
                    <a:pt x="872845" y="26047"/>
                  </a:moveTo>
                  <a:lnTo>
                    <a:pt x="871842" y="26047"/>
                  </a:lnTo>
                  <a:lnTo>
                    <a:pt x="871842" y="25552"/>
                  </a:lnTo>
                  <a:lnTo>
                    <a:pt x="871347" y="25552"/>
                  </a:lnTo>
                  <a:lnTo>
                    <a:pt x="871842" y="27051"/>
                  </a:lnTo>
                  <a:lnTo>
                    <a:pt x="872350" y="27051"/>
                  </a:lnTo>
                  <a:lnTo>
                    <a:pt x="872350" y="26555"/>
                  </a:lnTo>
                  <a:lnTo>
                    <a:pt x="872845" y="26555"/>
                  </a:lnTo>
                  <a:lnTo>
                    <a:pt x="872845" y="26047"/>
                  </a:lnTo>
                  <a:close/>
                </a:path>
                <a:path w="1571625" h="349250">
                  <a:moveTo>
                    <a:pt x="873848" y="20040"/>
                  </a:moveTo>
                  <a:lnTo>
                    <a:pt x="873353" y="19037"/>
                  </a:lnTo>
                  <a:lnTo>
                    <a:pt x="871842" y="18034"/>
                  </a:lnTo>
                  <a:lnTo>
                    <a:pt x="871842" y="18542"/>
                  </a:lnTo>
                  <a:lnTo>
                    <a:pt x="872350" y="18542"/>
                  </a:lnTo>
                  <a:lnTo>
                    <a:pt x="872350" y="19037"/>
                  </a:lnTo>
                  <a:lnTo>
                    <a:pt x="872845" y="19037"/>
                  </a:lnTo>
                  <a:lnTo>
                    <a:pt x="873848" y="20040"/>
                  </a:lnTo>
                  <a:close/>
                </a:path>
                <a:path w="1571625" h="349250">
                  <a:moveTo>
                    <a:pt x="875855" y="21043"/>
                  </a:moveTo>
                  <a:lnTo>
                    <a:pt x="874864" y="20548"/>
                  </a:lnTo>
                  <a:lnTo>
                    <a:pt x="875360" y="21043"/>
                  </a:lnTo>
                  <a:lnTo>
                    <a:pt x="875855" y="21043"/>
                  </a:lnTo>
                  <a:close/>
                </a:path>
                <a:path w="1571625" h="349250">
                  <a:moveTo>
                    <a:pt x="878865" y="18034"/>
                  </a:moveTo>
                  <a:lnTo>
                    <a:pt x="877862" y="20040"/>
                  </a:lnTo>
                  <a:lnTo>
                    <a:pt x="877366" y="21539"/>
                  </a:lnTo>
                  <a:lnTo>
                    <a:pt x="877366" y="22047"/>
                  </a:lnTo>
                  <a:lnTo>
                    <a:pt x="877862" y="22047"/>
                  </a:lnTo>
                  <a:lnTo>
                    <a:pt x="878357" y="21539"/>
                  </a:lnTo>
                  <a:lnTo>
                    <a:pt x="878865" y="21539"/>
                  </a:lnTo>
                  <a:lnTo>
                    <a:pt x="878865" y="20535"/>
                  </a:lnTo>
                  <a:lnTo>
                    <a:pt x="878357" y="20040"/>
                  </a:lnTo>
                  <a:lnTo>
                    <a:pt x="878357" y="19532"/>
                  </a:lnTo>
                  <a:lnTo>
                    <a:pt x="878865" y="19532"/>
                  </a:lnTo>
                  <a:lnTo>
                    <a:pt x="878865" y="18034"/>
                  </a:lnTo>
                  <a:close/>
                </a:path>
                <a:path w="1571625" h="349250">
                  <a:moveTo>
                    <a:pt x="879868" y="17538"/>
                  </a:moveTo>
                  <a:lnTo>
                    <a:pt x="879373" y="17538"/>
                  </a:lnTo>
                  <a:lnTo>
                    <a:pt x="878865" y="18034"/>
                  </a:lnTo>
                  <a:lnTo>
                    <a:pt x="879868" y="18034"/>
                  </a:lnTo>
                  <a:lnTo>
                    <a:pt x="879868" y="17538"/>
                  </a:lnTo>
                  <a:close/>
                </a:path>
                <a:path w="1571625" h="349250">
                  <a:moveTo>
                    <a:pt x="880872" y="22047"/>
                  </a:moveTo>
                  <a:lnTo>
                    <a:pt x="880376" y="21539"/>
                  </a:lnTo>
                  <a:lnTo>
                    <a:pt x="880376" y="22047"/>
                  </a:lnTo>
                  <a:lnTo>
                    <a:pt x="880872" y="22047"/>
                  </a:lnTo>
                  <a:close/>
                </a:path>
                <a:path w="1571625" h="349250">
                  <a:moveTo>
                    <a:pt x="881875" y="36576"/>
                  </a:moveTo>
                  <a:lnTo>
                    <a:pt x="879373" y="36576"/>
                  </a:lnTo>
                  <a:lnTo>
                    <a:pt x="879373" y="37071"/>
                  </a:lnTo>
                  <a:lnTo>
                    <a:pt x="881875" y="37071"/>
                  </a:lnTo>
                  <a:lnTo>
                    <a:pt x="881875" y="36576"/>
                  </a:lnTo>
                  <a:close/>
                </a:path>
                <a:path w="1571625" h="349250">
                  <a:moveTo>
                    <a:pt x="882370" y="36068"/>
                  </a:moveTo>
                  <a:lnTo>
                    <a:pt x="881875" y="36068"/>
                  </a:lnTo>
                  <a:lnTo>
                    <a:pt x="881875" y="36576"/>
                  </a:lnTo>
                  <a:lnTo>
                    <a:pt x="882370" y="36068"/>
                  </a:lnTo>
                  <a:close/>
                </a:path>
                <a:path w="1571625" h="349250">
                  <a:moveTo>
                    <a:pt x="882370" y="25552"/>
                  </a:moveTo>
                  <a:lnTo>
                    <a:pt x="881367" y="24549"/>
                  </a:lnTo>
                  <a:lnTo>
                    <a:pt x="880872" y="23545"/>
                  </a:lnTo>
                  <a:lnTo>
                    <a:pt x="880872" y="25044"/>
                  </a:lnTo>
                  <a:lnTo>
                    <a:pt x="880364" y="25044"/>
                  </a:lnTo>
                  <a:lnTo>
                    <a:pt x="880364" y="26047"/>
                  </a:lnTo>
                  <a:lnTo>
                    <a:pt x="880872" y="26047"/>
                  </a:lnTo>
                  <a:lnTo>
                    <a:pt x="880872" y="25552"/>
                  </a:lnTo>
                  <a:lnTo>
                    <a:pt x="882370" y="25552"/>
                  </a:lnTo>
                  <a:close/>
                </a:path>
                <a:path w="1571625" h="349250">
                  <a:moveTo>
                    <a:pt x="882878" y="33058"/>
                  </a:moveTo>
                  <a:lnTo>
                    <a:pt x="882370" y="33058"/>
                  </a:lnTo>
                  <a:lnTo>
                    <a:pt x="882370" y="33566"/>
                  </a:lnTo>
                  <a:lnTo>
                    <a:pt x="881875" y="33566"/>
                  </a:lnTo>
                  <a:lnTo>
                    <a:pt x="881875" y="34061"/>
                  </a:lnTo>
                  <a:lnTo>
                    <a:pt x="881367" y="34061"/>
                  </a:lnTo>
                  <a:lnTo>
                    <a:pt x="881367" y="35064"/>
                  </a:lnTo>
                  <a:lnTo>
                    <a:pt x="881875" y="35064"/>
                  </a:lnTo>
                  <a:lnTo>
                    <a:pt x="881875" y="34569"/>
                  </a:lnTo>
                  <a:lnTo>
                    <a:pt x="882878" y="33566"/>
                  </a:lnTo>
                  <a:lnTo>
                    <a:pt x="882878" y="33058"/>
                  </a:lnTo>
                  <a:close/>
                </a:path>
                <a:path w="1571625" h="349250">
                  <a:moveTo>
                    <a:pt x="1178496" y="19532"/>
                  </a:moveTo>
                  <a:lnTo>
                    <a:pt x="1178001" y="19532"/>
                  </a:lnTo>
                  <a:lnTo>
                    <a:pt x="1178001" y="19037"/>
                  </a:lnTo>
                  <a:lnTo>
                    <a:pt x="1177493" y="19037"/>
                  </a:lnTo>
                  <a:lnTo>
                    <a:pt x="1177493" y="17030"/>
                  </a:lnTo>
                  <a:lnTo>
                    <a:pt x="1176997" y="17030"/>
                  </a:lnTo>
                  <a:lnTo>
                    <a:pt x="1176997" y="15532"/>
                  </a:lnTo>
                  <a:lnTo>
                    <a:pt x="1176489" y="15024"/>
                  </a:lnTo>
                  <a:lnTo>
                    <a:pt x="1176489" y="14020"/>
                  </a:lnTo>
                  <a:lnTo>
                    <a:pt x="1175994" y="13030"/>
                  </a:lnTo>
                  <a:lnTo>
                    <a:pt x="1175486" y="12522"/>
                  </a:lnTo>
                  <a:lnTo>
                    <a:pt x="1175486" y="15024"/>
                  </a:lnTo>
                  <a:lnTo>
                    <a:pt x="1176489" y="18034"/>
                  </a:lnTo>
                  <a:lnTo>
                    <a:pt x="1177493" y="20040"/>
                  </a:lnTo>
                  <a:lnTo>
                    <a:pt x="1178496" y="20040"/>
                  </a:lnTo>
                  <a:lnTo>
                    <a:pt x="1178496" y="19532"/>
                  </a:lnTo>
                  <a:close/>
                </a:path>
                <a:path w="1571625" h="349250">
                  <a:moveTo>
                    <a:pt x="1189024" y="30607"/>
                  </a:moveTo>
                  <a:lnTo>
                    <a:pt x="1188021" y="30607"/>
                  </a:lnTo>
                  <a:lnTo>
                    <a:pt x="1188021" y="30099"/>
                  </a:lnTo>
                  <a:lnTo>
                    <a:pt x="1187513" y="30099"/>
                  </a:lnTo>
                  <a:lnTo>
                    <a:pt x="1187513" y="29591"/>
                  </a:lnTo>
                  <a:lnTo>
                    <a:pt x="1187018" y="29591"/>
                  </a:lnTo>
                  <a:lnTo>
                    <a:pt x="1187018" y="29083"/>
                  </a:lnTo>
                  <a:lnTo>
                    <a:pt x="1186510" y="29083"/>
                  </a:lnTo>
                  <a:lnTo>
                    <a:pt x="1186510" y="28067"/>
                  </a:lnTo>
                  <a:lnTo>
                    <a:pt x="1186014" y="28067"/>
                  </a:lnTo>
                  <a:lnTo>
                    <a:pt x="1185011" y="27178"/>
                  </a:lnTo>
                  <a:lnTo>
                    <a:pt x="1184516" y="27178"/>
                  </a:lnTo>
                  <a:lnTo>
                    <a:pt x="1184516" y="26670"/>
                  </a:lnTo>
                  <a:lnTo>
                    <a:pt x="1184008" y="26670"/>
                  </a:lnTo>
                  <a:lnTo>
                    <a:pt x="1184008" y="26162"/>
                  </a:lnTo>
                  <a:lnTo>
                    <a:pt x="1183513" y="26162"/>
                  </a:lnTo>
                  <a:lnTo>
                    <a:pt x="1183513" y="25654"/>
                  </a:lnTo>
                  <a:lnTo>
                    <a:pt x="1182509" y="25654"/>
                  </a:lnTo>
                  <a:lnTo>
                    <a:pt x="1182509" y="25146"/>
                  </a:lnTo>
                  <a:lnTo>
                    <a:pt x="1182001" y="25146"/>
                  </a:lnTo>
                  <a:lnTo>
                    <a:pt x="1182001" y="24638"/>
                  </a:lnTo>
                  <a:lnTo>
                    <a:pt x="1180998" y="24130"/>
                  </a:lnTo>
                  <a:lnTo>
                    <a:pt x="1179995" y="25146"/>
                  </a:lnTo>
                  <a:lnTo>
                    <a:pt x="1179499" y="25146"/>
                  </a:lnTo>
                  <a:lnTo>
                    <a:pt x="1179004" y="25654"/>
                  </a:lnTo>
                  <a:lnTo>
                    <a:pt x="1179004" y="27559"/>
                  </a:lnTo>
                  <a:lnTo>
                    <a:pt x="1181506" y="27559"/>
                  </a:lnTo>
                  <a:lnTo>
                    <a:pt x="1182509" y="28067"/>
                  </a:lnTo>
                  <a:lnTo>
                    <a:pt x="1182509" y="29083"/>
                  </a:lnTo>
                  <a:lnTo>
                    <a:pt x="1183005" y="29591"/>
                  </a:lnTo>
                  <a:lnTo>
                    <a:pt x="1184008" y="30099"/>
                  </a:lnTo>
                  <a:lnTo>
                    <a:pt x="1185011" y="31115"/>
                  </a:lnTo>
                  <a:lnTo>
                    <a:pt x="1185506" y="32131"/>
                  </a:lnTo>
                  <a:lnTo>
                    <a:pt x="1185506" y="33147"/>
                  </a:lnTo>
                  <a:lnTo>
                    <a:pt x="1185011" y="34163"/>
                  </a:lnTo>
                  <a:lnTo>
                    <a:pt x="1184008" y="35179"/>
                  </a:lnTo>
                  <a:lnTo>
                    <a:pt x="1183005" y="37084"/>
                  </a:lnTo>
                  <a:lnTo>
                    <a:pt x="1182509" y="37592"/>
                  </a:lnTo>
                  <a:lnTo>
                    <a:pt x="1182001" y="38608"/>
                  </a:lnTo>
                  <a:lnTo>
                    <a:pt x="1180998" y="39116"/>
                  </a:lnTo>
                  <a:lnTo>
                    <a:pt x="1180503" y="39624"/>
                  </a:lnTo>
                  <a:lnTo>
                    <a:pt x="1179995" y="40640"/>
                  </a:lnTo>
                  <a:lnTo>
                    <a:pt x="1179995" y="41148"/>
                  </a:lnTo>
                  <a:lnTo>
                    <a:pt x="1179499" y="41656"/>
                  </a:lnTo>
                  <a:lnTo>
                    <a:pt x="1179499" y="42672"/>
                  </a:lnTo>
                  <a:lnTo>
                    <a:pt x="1178496" y="43688"/>
                  </a:lnTo>
                  <a:lnTo>
                    <a:pt x="1178496" y="44704"/>
                  </a:lnTo>
                  <a:lnTo>
                    <a:pt x="1178001" y="45212"/>
                  </a:lnTo>
                  <a:lnTo>
                    <a:pt x="1178001" y="46609"/>
                  </a:lnTo>
                  <a:lnTo>
                    <a:pt x="1175994" y="47625"/>
                  </a:lnTo>
                  <a:lnTo>
                    <a:pt x="1174991" y="47625"/>
                  </a:lnTo>
                  <a:lnTo>
                    <a:pt x="1174991" y="48133"/>
                  </a:lnTo>
                  <a:lnTo>
                    <a:pt x="1173988" y="48641"/>
                  </a:lnTo>
                  <a:lnTo>
                    <a:pt x="1173492" y="49149"/>
                  </a:lnTo>
                  <a:lnTo>
                    <a:pt x="1172984" y="49149"/>
                  </a:lnTo>
                  <a:lnTo>
                    <a:pt x="1172984" y="49657"/>
                  </a:lnTo>
                  <a:lnTo>
                    <a:pt x="1171486" y="51181"/>
                  </a:lnTo>
                  <a:lnTo>
                    <a:pt x="1170482" y="51689"/>
                  </a:lnTo>
                  <a:lnTo>
                    <a:pt x="1170482" y="53213"/>
                  </a:lnTo>
                  <a:lnTo>
                    <a:pt x="1169974" y="53213"/>
                  </a:lnTo>
                  <a:lnTo>
                    <a:pt x="1169479" y="53721"/>
                  </a:lnTo>
                  <a:lnTo>
                    <a:pt x="1168476" y="53721"/>
                  </a:lnTo>
                  <a:lnTo>
                    <a:pt x="1168476" y="54229"/>
                  </a:lnTo>
                  <a:lnTo>
                    <a:pt x="1165974" y="54229"/>
                  </a:lnTo>
                  <a:lnTo>
                    <a:pt x="1165466" y="54737"/>
                  </a:lnTo>
                  <a:lnTo>
                    <a:pt x="1164463" y="54737"/>
                  </a:lnTo>
                  <a:lnTo>
                    <a:pt x="1163967" y="55118"/>
                  </a:lnTo>
                  <a:lnTo>
                    <a:pt x="1163472" y="55118"/>
                  </a:lnTo>
                  <a:lnTo>
                    <a:pt x="1162964" y="55626"/>
                  </a:lnTo>
                  <a:lnTo>
                    <a:pt x="1162469" y="55626"/>
                  </a:lnTo>
                  <a:lnTo>
                    <a:pt x="1162469" y="56134"/>
                  </a:lnTo>
                  <a:lnTo>
                    <a:pt x="1160957" y="54737"/>
                  </a:lnTo>
                  <a:lnTo>
                    <a:pt x="1160462" y="54737"/>
                  </a:lnTo>
                  <a:lnTo>
                    <a:pt x="1160462" y="54229"/>
                  </a:lnTo>
                  <a:lnTo>
                    <a:pt x="1159954" y="54229"/>
                  </a:lnTo>
                  <a:lnTo>
                    <a:pt x="1159459" y="53721"/>
                  </a:lnTo>
                  <a:lnTo>
                    <a:pt x="1158963" y="53721"/>
                  </a:lnTo>
                  <a:lnTo>
                    <a:pt x="1158963" y="53213"/>
                  </a:lnTo>
                  <a:lnTo>
                    <a:pt x="1158455" y="53213"/>
                  </a:lnTo>
                  <a:lnTo>
                    <a:pt x="1158455" y="52705"/>
                  </a:lnTo>
                  <a:lnTo>
                    <a:pt x="1157452" y="52705"/>
                  </a:lnTo>
                  <a:lnTo>
                    <a:pt x="1156957" y="52197"/>
                  </a:lnTo>
                  <a:lnTo>
                    <a:pt x="1155954" y="51689"/>
                  </a:lnTo>
                  <a:lnTo>
                    <a:pt x="1155446" y="51689"/>
                  </a:lnTo>
                  <a:lnTo>
                    <a:pt x="1154442" y="50673"/>
                  </a:lnTo>
                  <a:lnTo>
                    <a:pt x="1153947" y="50673"/>
                  </a:lnTo>
                  <a:lnTo>
                    <a:pt x="1153452" y="50165"/>
                  </a:lnTo>
                  <a:lnTo>
                    <a:pt x="1152944" y="50165"/>
                  </a:lnTo>
                  <a:lnTo>
                    <a:pt x="1152448" y="49657"/>
                  </a:lnTo>
                  <a:lnTo>
                    <a:pt x="1151940" y="49657"/>
                  </a:lnTo>
                  <a:lnTo>
                    <a:pt x="1151445" y="49149"/>
                  </a:lnTo>
                  <a:lnTo>
                    <a:pt x="1150937" y="49149"/>
                  </a:lnTo>
                  <a:lnTo>
                    <a:pt x="1150937" y="48641"/>
                  </a:lnTo>
                  <a:lnTo>
                    <a:pt x="1150442" y="48641"/>
                  </a:lnTo>
                  <a:lnTo>
                    <a:pt x="1149934" y="48133"/>
                  </a:lnTo>
                  <a:lnTo>
                    <a:pt x="1149934" y="47625"/>
                  </a:lnTo>
                  <a:lnTo>
                    <a:pt x="1149438" y="47625"/>
                  </a:lnTo>
                  <a:lnTo>
                    <a:pt x="1149438" y="45212"/>
                  </a:lnTo>
                  <a:lnTo>
                    <a:pt x="1149934" y="45212"/>
                  </a:lnTo>
                  <a:lnTo>
                    <a:pt x="1149934" y="44704"/>
                  </a:lnTo>
                  <a:lnTo>
                    <a:pt x="1150442" y="44704"/>
                  </a:lnTo>
                  <a:lnTo>
                    <a:pt x="1150937" y="44196"/>
                  </a:lnTo>
                  <a:lnTo>
                    <a:pt x="1151445" y="44196"/>
                  </a:lnTo>
                  <a:lnTo>
                    <a:pt x="1151940" y="43688"/>
                  </a:lnTo>
                  <a:lnTo>
                    <a:pt x="1151940" y="43180"/>
                  </a:lnTo>
                  <a:lnTo>
                    <a:pt x="1152448" y="43180"/>
                  </a:lnTo>
                  <a:lnTo>
                    <a:pt x="1152448" y="42672"/>
                  </a:lnTo>
                  <a:lnTo>
                    <a:pt x="1152944" y="42672"/>
                  </a:lnTo>
                  <a:lnTo>
                    <a:pt x="1152944" y="41656"/>
                  </a:lnTo>
                  <a:lnTo>
                    <a:pt x="1152448" y="41148"/>
                  </a:lnTo>
                  <a:lnTo>
                    <a:pt x="1151445" y="41148"/>
                  </a:lnTo>
                  <a:lnTo>
                    <a:pt x="1151445" y="40640"/>
                  </a:lnTo>
                  <a:lnTo>
                    <a:pt x="1150937" y="40132"/>
                  </a:lnTo>
                  <a:lnTo>
                    <a:pt x="1150937" y="39624"/>
                  </a:lnTo>
                  <a:lnTo>
                    <a:pt x="1150442" y="39624"/>
                  </a:lnTo>
                  <a:lnTo>
                    <a:pt x="1150442" y="39116"/>
                  </a:lnTo>
                  <a:lnTo>
                    <a:pt x="1149438" y="39116"/>
                  </a:lnTo>
                  <a:lnTo>
                    <a:pt x="1149438" y="38608"/>
                  </a:lnTo>
                  <a:lnTo>
                    <a:pt x="1148435" y="38608"/>
                  </a:lnTo>
                  <a:lnTo>
                    <a:pt x="1148435" y="39116"/>
                  </a:lnTo>
                  <a:lnTo>
                    <a:pt x="1147940" y="39116"/>
                  </a:lnTo>
                  <a:lnTo>
                    <a:pt x="1147940" y="39624"/>
                  </a:lnTo>
                  <a:lnTo>
                    <a:pt x="1147432" y="39624"/>
                  </a:lnTo>
                  <a:lnTo>
                    <a:pt x="1147432" y="40640"/>
                  </a:lnTo>
                  <a:lnTo>
                    <a:pt x="1146937" y="40640"/>
                  </a:lnTo>
                  <a:lnTo>
                    <a:pt x="1146937" y="43180"/>
                  </a:lnTo>
                  <a:lnTo>
                    <a:pt x="1144930" y="43180"/>
                  </a:lnTo>
                  <a:lnTo>
                    <a:pt x="1144930" y="43688"/>
                  </a:lnTo>
                  <a:lnTo>
                    <a:pt x="1143431" y="43688"/>
                  </a:lnTo>
                  <a:lnTo>
                    <a:pt x="1143431" y="46101"/>
                  </a:lnTo>
                  <a:lnTo>
                    <a:pt x="1142428" y="47117"/>
                  </a:lnTo>
                  <a:lnTo>
                    <a:pt x="1142923" y="47117"/>
                  </a:lnTo>
                  <a:lnTo>
                    <a:pt x="1142923" y="47625"/>
                  </a:lnTo>
                  <a:lnTo>
                    <a:pt x="1142428" y="47625"/>
                  </a:lnTo>
                  <a:lnTo>
                    <a:pt x="1142428" y="48133"/>
                  </a:lnTo>
                  <a:lnTo>
                    <a:pt x="1141425" y="48133"/>
                  </a:lnTo>
                  <a:lnTo>
                    <a:pt x="1141425" y="51181"/>
                  </a:lnTo>
                  <a:lnTo>
                    <a:pt x="1140917" y="51689"/>
                  </a:lnTo>
                  <a:lnTo>
                    <a:pt x="1140421" y="51689"/>
                  </a:lnTo>
                  <a:lnTo>
                    <a:pt x="1140421" y="52197"/>
                  </a:lnTo>
                  <a:lnTo>
                    <a:pt x="1139913" y="52197"/>
                  </a:lnTo>
                  <a:lnTo>
                    <a:pt x="1139418" y="52705"/>
                  </a:lnTo>
                  <a:lnTo>
                    <a:pt x="1138910" y="52197"/>
                  </a:lnTo>
                  <a:lnTo>
                    <a:pt x="1138910" y="51689"/>
                  </a:lnTo>
                  <a:lnTo>
                    <a:pt x="1138415" y="51181"/>
                  </a:lnTo>
                  <a:lnTo>
                    <a:pt x="1138415" y="49657"/>
                  </a:lnTo>
                  <a:lnTo>
                    <a:pt x="1137920" y="49657"/>
                  </a:lnTo>
                  <a:lnTo>
                    <a:pt x="1137920" y="46609"/>
                  </a:lnTo>
                  <a:lnTo>
                    <a:pt x="1137412" y="46101"/>
                  </a:lnTo>
                  <a:lnTo>
                    <a:pt x="1137412" y="45212"/>
                  </a:lnTo>
                  <a:lnTo>
                    <a:pt x="1136916" y="45212"/>
                  </a:lnTo>
                  <a:lnTo>
                    <a:pt x="1136916" y="44196"/>
                  </a:lnTo>
                  <a:lnTo>
                    <a:pt x="1136408" y="44196"/>
                  </a:lnTo>
                  <a:lnTo>
                    <a:pt x="1136408" y="42164"/>
                  </a:lnTo>
                  <a:lnTo>
                    <a:pt x="1135913" y="41656"/>
                  </a:lnTo>
                  <a:lnTo>
                    <a:pt x="1135913" y="40132"/>
                  </a:lnTo>
                  <a:lnTo>
                    <a:pt x="1136408" y="39624"/>
                  </a:lnTo>
                  <a:lnTo>
                    <a:pt x="1135913" y="39116"/>
                  </a:lnTo>
                  <a:lnTo>
                    <a:pt x="1135913" y="38100"/>
                  </a:lnTo>
                  <a:lnTo>
                    <a:pt x="1135405" y="38100"/>
                  </a:lnTo>
                  <a:lnTo>
                    <a:pt x="1135405" y="38608"/>
                  </a:lnTo>
                  <a:lnTo>
                    <a:pt x="1134402" y="40132"/>
                  </a:lnTo>
                  <a:lnTo>
                    <a:pt x="1134402" y="42164"/>
                  </a:lnTo>
                  <a:lnTo>
                    <a:pt x="1133906" y="42164"/>
                  </a:lnTo>
                  <a:lnTo>
                    <a:pt x="1133906" y="42672"/>
                  </a:lnTo>
                  <a:lnTo>
                    <a:pt x="1132903" y="43688"/>
                  </a:lnTo>
                  <a:lnTo>
                    <a:pt x="1133398" y="44196"/>
                  </a:lnTo>
                  <a:lnTo>
                    <a:pt x="1133398" y="44704"/>
                  </a:lnTo>
                  <a:lnTo>
                    <a:pt x="1133906" y="45212"/>
                  </a:lnTo>
                  <a:lnTo>
                    <a:pt x="1133906" y="47117"/>
                  </a:lnTo>
                  <a:lnTo>
                    <a:pt x="1134402" y="47625"/>
                  </a:lnTo>
                  <a:lnTo>
                    <a:pt x="1134402" y="49149"/>
                  </a:lnTo>
                  <a:lnTo>
                    <a:pt x="1133906" y="49657"/>
                  </a:lnTo>
                  <a:lnTo>
                    <a:pt x="1133906" y="50673"/>
                  </a:lnTo>
                  <a:lnTo>
                    <a:pt x="1134402" y="50673"/>
                  </a:lnTo>
                  <a:lnTo>
                    <a:pt x="1134402" y="51181"/>
                  </a:lnTo>
                  <a:lnTo>
                    <a:pt x="1134910" y="51181"/>
                  </a:lnTo>
                  <a:lnTo>
                    <a:pt x="1135913" y="51689"/>
                  </a:lnTo>
                  <a:lnTo>
                    <a:pt x="1136916" y="51689"/>
                  </a:lnTo>
                  <a:lnTo>
                    <a:pt x="1137412" y="52197"/>
                  </a:lnTo>
                  <a:lnTo>
                    <a:pt x="1137920" y="52197"/>
                  </a:lnTo>
                  <a:lnTo>
                    <a:pt x="1138415" y="52705"/>
                  </a:lnTo>
                  <a:lnTo>
                    <a:pt x="1138910" y="52705"/>
                  </a:lnTo>
                  <a:lnTo>
                    <a:pt x="1138910" y="53213"/>
                  </a:lnTo>
                  <a:lnTo>
                    <a:pt x="1140421" y="54737"/>
                  </a:lnTo>
                  <a:lnTo>
                    <a:pt x="1140421" y="55118"/>
                  </a:lnTo>
                  <a:lnTo>
                    <a:pt x="1140917" y="55118"/>
                  </a:lnTo>
                  <a:lnTo>
                    <a:pt x="1140917" y="55626"/>
                  </a:lnTo>
                  <a:lnTo>
                    <a:pt x="1141425" y="55626"/>
                  </a:lnTo>
                  <a:lnTo>
                    <a:pt x="1141425" y="56134"/>
                  </a:lnTo>
                  <a:lnTo>
                    <a:pt x="1141920" y="56642"/>
                  </a:lnTo>
                  <a:lnTo>
                    <a:pt x="1141920" y="57150"/>
                  </a:lnTo>
                  <a:lnTo>
                    <a:pt x="1142428" y="57150"/>
                  </a:lnTo>
                  <a:lnTo>
                    <a:pt x="1142428" y="58166"/>
                  </a:lnTo>
                  <a:lnTo>
                    <a:pt x="1142923" y="59182"/>
                  </a:lnTo>
                  <a:lnTo>
                    <a:pt x="1143431" y="59182"/>
                  </a:lnTo>
                  <a:lnTo>
                    <a:pt x="1143431" y="63754"/>
                  </a:lnTo>
                  <a:lnTo>
                    <a:pt x="1142923" y="63754"/>
                  </a:lnTo>
                  <a:lnTo>
                    <a:pt x="1142923" y="64643"/>
                  </a:lnTo>
                  <a:lnTo>
                    <a:pt x="1142428" y="65151"/>
                  </a:lnTo>
                  <a:lnTo>
                    <a:pt x="1142428" y="65659"/>
                  </a:lnTo>
                  <a:lnTo>
                    <a:pt x="1141920" y="66167"/>
                  </a:lnTo>
                  <a:lnTo>
                    <a:pt x="1141920" y="67183"/>
                  </a:lnTo>
                  <a:lnTo>
                    <a:pt x="1141425" y="67183"/>
                  </a:lnTo>
                  <a:lnTo>
                    <a:pt x="1142923" y="68707"/>
                  </a:lnTo>
                  <a:lnTo>
                    <a:pt x="1142923" y="69215"/>
                  </a:lnTo>
                  <a:lnTo>
                    <a:pt x="1143431" y="69723"/>
                  </a:lnTo>
                  <a:lnTo>
                    <a:pt x="1143431" y="70739"/>
                  </a:lnTo>
                  <a:lnTo>
                    <a:pt x="1143927" y="71247"/>
                  </a:lnTo>
                  <a:lnTo>
                    <a:pt x="1143927" y="71755"/>
                  </a:lnTo>
                  <a:lnTo>
                    <a:pt x="1144422" y="71755"/>
                  </a:lnTo>
                  <a:lnTo>
                    <a:pt x="1144422" y="72771"/>
                  </a:lnTo>
                  <a:lnTo>
                    <a:pt x="1144930" y="72771"/>
                  </a:lnTo>
                  <a:lnTo>
                    <a:pt x="1144930" y="73152"/>
                  </a:lnTo>
                  <a:lnTo>
                    <a:pt x="1145425" y="72771"/>
                  </a:lnTo>
                  <a:lnTo>
                    <a:pt x="1145425" y="72263"/>
                  </a:lnTo>
                  <a:lnTo>
                    <a:pt x="1146937" y="70739"/>
                  </a:lnTo>
                  <a:lnTo>
                    <a:pt x="1147305" y="69215"/>
                  </a:lnTo>
                  <a:lnTo>
                    <a:pt x="1147432" y="67691"/>
                  </a:lnTo>
                  <a:lnTo>
                    <a:pt x="1147940" y="67691"/>
                  </a:lnTo>
                  <a:lnTo>
                    <a:pt x="1149438" y="65659"/>
                  </a:lnTo>
                  <a:lnTo>
                    <a:pt x="1149438" y="65151"/>
                  </a:lnTo>
                  <a:lnTo>
                    <a:pt x="1150937" y="64135"/>
                  </a:lnTo>
                  <a:lnTo>
                    <a:pt x="1150937" y="63754"/>
                  </a:lnTo>
                  <a:lnTo>
                    <a:pt x="1151445" y="63754"/>
                  </a:lnTo>
                  <a:lnTo>
                    <a:pt x="1151940" y="63246"/>
                  </a:lnTo>
                  <a:lnTo>
                    <a:pt x="1152448" y="63246"/>
                  </a:lnTo>
                  <a:lnTo>
                    <a:pt x="1152944" y="62738"/>
                  </a:lnTo>
                  <a:lnTo>
                    <a:pt x="1153947" y="62738"/>
                  </a:lnTo>
                  <a:lnTo>
                    <a:pt x="1153947" y="63246"/>
                  </a:lnTo>
                  <a:lnTo>
                    <a:pt x="1154950" y="63246"/>
                  </a:lnTo>
                  <a:lnTo>
                    <a:pt x="1155446" y="63754"/>
                  </a:lnTo>
                  <a:lnTo>
                    <a:pt x="1157452" y="63754"/>
                  </a:lnTo>
                  <a:lnTo>
                    <a:pt x="1157452" y="63246"/>
                  </a:lnTo>
                  <a:lnTo>
                    <a:pt x="1160957" y="63246"/>
                  </a:lnTo>
                  <a:lnTo>
                    <a:pt x="1160957" y="63754"/>
                  </a:lnTo>
                  <a:lnTo>
                    <a:pt x="1161465" y="63754"/>
                  </a:lnTo>
                  <a:lnTo>
                    <a:pt x="1161465" y="63246"/>
                  </a:lnTo>
                  <a:lnTo>
                    <a:pt x="1161961" y="63246"/>
                  </a:lnTo>
                  <a:lnTo>
                    <a:pt x="1161961" y="62738"/>
                  </a:lnTo>
                  <a:lnTo>
                    <a:pt x="1162469" y="62738"/>
                  </a:lnTo>
                  <a:lnTo>
                    <a:pt x="1162964" y="62230"/>
                  </a:lnTo>
                  <a:lnTo>
                    <a:pt x="1163472" y="62230"/>
                  </a:lnTo>
                  <a:lnTo>
                    <a:pt x="1163472" y="61722"/>
                  </a:lnTo>
                  <a:lnTo>
                    <a:pt x="1165466" y="61722"/>
                  </a:lnTo>
                  <a:lnTo>
                    <a:pt x="1165974" y="60198"/>
                  </a:lnTo>
                  <a:lnTo>
                    <a:pt x="1166469" y="60198"/>
                  </a:lnTo>
                  <a:lnTo>
                    <a:pt x="1166469" y="59182"/>
                  </a:lnTo>
                  <a:lnTo>
                    <a:pt x="1167980" y="58166"/>
                  </a:lnTo>
                  <a:lnTo>
                    <a:pt x="1167980" y="57658"/>
                  </a:lnTo>
                  <a:lnTo>
                    <a:pt x="1168476" y="57658"/>
                  </a:lnTo>
                  <a:lnTo>
                    <a:pt x="1170482" y="56134"/>
                  </a:lnTo>
                  <a:lnTo>
                    <a:pt x="1170978" y="55626"/>
                  </a:lnTo>
                  <a:lnTo>
                    <a:pt x="1172984" y="55626"/>
                  </a:lnTo>
                  <a:lnTo>
                    <a:pt x="1172984" y="55118"/>
                  </a:lnTo>
                  <a:lnTo>
                    <a:pt x="1173988" y="55118"/>
                  </a:lnTo>
                  <a:lnTo>
                    <a:pt x="1173988" y="55626"/>
                  </a:lnTo>
                  <a:lnTo>
                    <a:pt x="1175486" y="55626"/>
                  </a:lnTo>
                  <a:lnTo>
                    <a:pt x="1175486" y="56134"/>
                  </a:lnTo>
                  <a:lnTo>
                    <a:pt x="1176489" y="56134"/>
                  </a:lnTo>
                  <a:lnTo>
                    <a:pt x="1176489" y="55118"/>
                  </a:lnTo>
                  <a:lnTo>
                    <a:pt x="1176997" y="55118"/>
                  </a:lnTo>
                  <a:lnTo>
                    <a:pt x="1176997" y="54737"/>
                  </a:lnTo>
                  <a:lnTo>
                    <a:pt x="1178001" y="53721"/>
                  </a:lnTo>
                  <a:lnTo>
                    <a:pt x="1178496" y="53721"/>
                  </a:lnTo>
                  <a:lnTo>
                    <a:pt x="1178496" y="52197"/>
                  </a:lnTo>
                  <a:lnTo>
                    <a:pt x="1179004" y="51689"/>
                  </a:lnTo>
                  <a:lnTo>
                    <a:pt x="1179004" y="48641"/>
                  </a:lnTo>
                  <a:lnTo>
                    <a:pt x="1178496" y="48133"/>
                  </a:lnTo>
                  <a:lnTo>
                    <a:pt x="1178496" y="47117"/>
                  </a:lnTo>
                  <a:lnTo>
                    <a:pt x="1179499" y="47117"/>
                  </a:lnTo>
                  <a:lnTo>
                    <a:pt x="1179499" y="46609"/>
                  </a:lnTo>
                  <a:lnTo>
                    <a:pt x="1180503" y="46609"/>
                  </a:lnTo>
                  <a:lnTo>
                    <a:pt x="1180503" y="46101"/>
                  </a:lnTo>
                  <a:lnTo>
                    <a:pt x="1180998" y="46101"/>
                  </a:lnTo>
                  <a:lnTo>
                    <a:pt x="1180998" y="46609"/>
                  </a:lnTo>
                  <a:lnTo>
                    <a:pt x="1181506" y="46609"/>
                  </a:lnTo>
                  <a:lnTo>
                    <a:pt x="1181506" y="46101"/>
                  </a:lnTo>
                  <a:lnTo>
                    <a:pt x="1182001" y="46101"/>
                  </a:lnTo>
                  <a:lnTo>
                    <a:pt x="1182001" y="44704"/>
                  </a:lnTo>
                  <a:lnTo>
                    <a:pt x="1182509" y="44704"/>
                  </a:lnTo>
                  <a:lnTo>
                    <a:pt x="1182509" y="43180"/>
                  </a:lnTo>
                  <a:lnTo>
                    <a:pt x="1182001" y="43180"/>
                  </a:lnTo>
                  <a:lnTo>
                    <a:pt x="1182001" y="42164"/>
                  </a:lnTo>
                  <a:lnTo>
                    <a:pt x="1183513" y="42164"/>
                  </a:lnTo>
                  <a:lnTo>
                    <a:pt x="1183513" y="41148"/>
                  </a:lnTo>
                  <a:lnTo>
                    <a:pt x="1184008" y="41148"/>
                  </a:lnTo>
                  <a:lnTo>
                    <a:pt x="1184008" y="40640"/>
                  </a:lnTo>
                  <a:lnTo>
                    <a:pt x="1184516" y="40132"/>
                  </a:lnTo>
                  <a:lnTo>
                    <a:pt x="1184516" y="39624"/>
                  </a:lnTo>
                  <a:lnTo>
                    <a:pt x="1185506" y="38608"/>
                  </a:lnTo>
                  <a:lnTo>
                    <a:pt x="1186014" y="38608"/>
                  </a:lnTo>
                  <a:lnTo>
                    <a:pt x="1186014" y="38100"/>
                  </a:lnTo>
                  <a:lnTo>
                    <a:pt x="1186510" y="38100"/>
                  </a:lnTo>
                  <a:lnTo>
                    <a:pt x="1186510" y="37084"/>
                  </a:lnTo>
                  <a:lnTo>
                    <a:pt x="1187018" y="36703"/>
                  </a:lnTo>
                  <a:lnTo>
                    <a:pt x="1187018" y="35687"/>
                  </a:lnTo>
                  <a:lnTo>
                    <a:pt x="1187513" y="35687"/>
                  </a:lnTo>
                  <a:lnTo>
                    <a:pt x="1187513" y="35179"/>
                  </a:lnTo>
                  <a:lnTo>
                    <a:pt x="1188021" y="35179"/>
                  </a:lnTo>
                  <a:lnTo>
                    <a:pt x="1188021" y="34671"/>
                  </a:lnTo>
                  <a:lnTo>
                    <a:pt x="1188516" y="34163"/>
                  </a:lnTo>
                  <a:lnTo>
                    <a:pt x="1188516" y="33147"/>
                  </a:lnTo>
                  <a:lnTo>
                    <a:pt x="1189024" y="31115"/>
                  </a:lnTo>
                  <a:lnTo>
                    <a:pt x="1189024" y="30607"/>
                  </a:lnTo>
                  <a:close/>
                </a:path>
                <a:path w="1571625" h="349250">
                  <a:moveTo>
                    <a:pt x="1274699" y="41592"/>
                  </a:moveTo>
                  <a:lnTo>
                    <a:pt x="1274203" y="44589"/>
                  </a:lnTo>
                  <a:lnTo>
                    <a:pt x="1273187" y="47599"/>
                  </a:lnTo>
                  <a:lnTo>
                    <a:pt x="1272692" y="49606"/>
                  </a:lnTo>
                  <a:lnTo>
                    <a:pt x="1265682" y="58623"/>
                  </a:lnTo>
                  <a:lnTo>
                    <a:pt x="1262176" y="58623"/>
                  </a:lnTo>
                  <a:lnTo>
                    <a:pt x="1259166" y="57619"/>
                  </a:lnTo>
                  <a:lnTo>
                    <a:pt x="1256665" y="56121"/>
                  </a:lnTo>
                  <a:lnTo>
                    <a:pt x="1250645" y="54114"/>
                  </a:lnTo>
                  <a:lnTo>
                    <a:pt x="1249146" y="54114"/>
                  </a:lnTo>
                  <a:lnTo>
                    <a:pt x="1249146" y="54610"/>
                  </a:lnTo>
                  <a:lnTo>
                    <a:pt x="1248638" y="55118"/>
                  </a:lnTo>
                  <a:lnTo>
                    <a:pt x="1248638" y="56616"/>
                  </a:lnTo>
                  <a:lnTo>
                    <a:pt x="1249146" y="56616"/>
                  </a:lnTo>
                  <a:lnTo>
                    <a:pt x="1249146" y="57124"/>
                  </a:lnTo>
                  <a:lnTo>
                    <a:pt x="1249641" y="57619"/>
                  </a:lnTo>
                  <a:lnTo>
                    <a:pt x="1249641" y="58127"/>
                  </a:lnTo>
                  <a:lnTo>
                    <a:pt x="1250149" y="58623"/>
                  </a:lnTo>
                  <a:lnTo>
                    <a:pt x="1250149" y="59131"/>
                  </a:lnTo>
                  <a:lnTo>
                    <a:pt x="1250645" y="59131"/>
                  </a:lnTo>
                  <a:lnTo>
                    <a:pt x="1251153" y="59626"/>
                  </a:lnTo>
                  <a:lnTo>
                    <a:pt x="1251648" y="59626"/>
                  </a:lnTo>
                  <a:lnTo>
                    <a:pt x="1251648" y="60121"/>
                  </a:lnTo>
                  <a:lnTo>
                    <a:pt x="1253655" y="60121"/>
                  </a:lnTo>
                  <a:lnTo>
                    <a:pt x="1255153" y="61125"/>
                  </a:lnTo>
                  <a:lnTo>
                    <a:pt x="1256665" y="61125"/>
                  </a:lnTo>
                  <a:lnTo>
                    <a:pt x="1257160" y="61633"/>
                  </a:lnTo>
                  <a:lnTo>
                    <a:pt x="1263167" y="61633"/>
                  </a:lnTo>
                  <a:lnTo>
                    <a:pt x="1264170" y="62636"/>
                  </a:lnTo>
                  <a:lnTo>
                    <a:pt x="1265682" y="62636"/>
                  </a:lnTo>
                  <a:lnTo>
                    <a:pt x="1266685" y="63131"/>
                  </a:lnTo>
                  <a:lnTo>
                    <a:pt x="1267180" y="63131"/>
                  </a:lnTo>
                  <a:lnTo>
                    <a:pt x="1267180" y="62636"/>
                  </a:lnTo>
                  <a:lnTo>
                    <a:pt x="1268183" y="62636"/>
                  </a:lnTo>
                  <a:lnTo>
                    <a:pt x="1268183" y="61633"/>
                  </a:lnTo>
                  <a:lnTo>
                    <a:pt x="1270698" y="61633"/>
                  </a:lnTo>
                  <a:lnTo>
                    <a:pt x="1270698" y="60629"/>
                  </a:lnTo>
                  <a:lnTo>
                    <a:pt x="1271193" y="60629"/>
                  </a:lnTo>
                  <a:lnTo>
                    <a:pt x="1271193" y="59131"/>
                  </a:lnTo>
                  <a:lnTo>
                    <a:pt x="1271689" y="59131"/>
                  </a:lnTo>
                  <a:lnTo>
                    <a:pt x="1271689" y="58623"/>
                  </a:lnTo>
                  <a:lnTo>
                    <a:pt x="1271689" y="58127"/>
                  </a:lnTo>
                  <a:lnTo>
                    <a:pt x="1271193" y="58127"/>
                  </a:lnTo>
                  <a:lnTo>
                    <a:pt x="1271193" y="56616"/>
                  </a:lnTo>
                  <a:lnTo>
                    <a:pt x="1271689" y="56616"/>
                  </a:lnTo>
                  <a:lnTo>
                    <a:pt x="1271689" y="55613"/>
                  </a:lnTo>
                  <a:lnTo>
                    <a:pt x="1272197" y="55613"/>
                  </a:lnTo>
                  <a:lnTo>
                    <a:pt x="1272197" y="55118"/>
                  </a:lnTo>
                  <a:lnTo>
                    <a:pt x="1272692" y="54610"/>
                  </a:lnTo>
                  <a:lnTo>
                    <a:pt x="1272692" y="54114"/>
                  </a:lnTo>
                  <a:lnTo>
                    <a:pt x="1273187" y="54114"/>
                  </a:lnTo>
                  <a:lnTo>
                    <a:pt x="1273187" y="51104"/>
                  </a:lnTo>
                  <a:lnTo>
                    <a:pt x="1273695" y="50609"/>
                  </a:lnTo>
                  <a:lnTo>
                    <a:pt x="1273695" y="46596"/>
                  </a:lnTo>
                  <a:lnTo>
                    <a:pt x="1274203" y="45593"/>
                  </a:lnTo>
                  <a:lnTo>
                    <a:pt x="1274203" y="45097"/>
                  </a:lnTo>
                  <a:lnTo>
                    <a:pt x="1274699" y="44094"/>
                  </a:lnTo>
                  <a:lnTo>
                    <a:pt x="1274699" y="41592"/>
                  </a:lnTo>
                  <a:close/>
                </a:path>
                <a:path w="1571625" h="349250">
                  <a:moveTo>
                    <a:pt x="1275207" y="40081"/>
                  </a:moveTo>
                  <a:lnTo>
                    <a:pt x="1274699" y="41592"/>
                  </a:lnTo>
                  <a:lnTo>
                    <a:pt x="1275207" y="41592"/>
                  </a:lnTo>
                  <a:lnTo>
                    <a:pt x="1275207" y="40081"/>
                  </a:lnTo>
                  <a:close/>
                </a:path>
                <a:path w="1571625" h="349250">
                  <a:moveTo>
                    <a:pt x="1338834" y="149847"/>
                  </a:moveTo>
                  <a:lnTo>
                    <a:pt x="1338338" y="148577"/>
                  </a:lnTo>
                  <a:lnTo>
                    <a:pt x="1337830" y="148577"/>
                  </a:lnTo>
                  <a:lnTo>
                    <a:pt x="1337830" y="149847"/>
                  </a:lnTo>
                  <a:lnTo>
                    <a:pt x="1338834" y="149847"/>
                  </a:lnTo>
                  <a:close/>
                </a:path>
                <a:path w="1571625" h="349250">
                  <a:moveTo>
                    <a:pt x="1398460" y="0"/>
                  </a:moveTo>
                  <a:lnTo>
                    <a:pt x="1397965" y="0"/>
                  </a:lnTo>
                  <a:lnTo>
                    <a:pt x="1397965" y="1003"/>
                  </a:lnTo>
                  <a:lnTo>
                    <a:pt x="1398460" y="1498"/>
                  </a:lnTo>
                  <a:lnTo>
                    <a:pt x="1398460" y="0"/>
                  </a:lnTo>
                  <a:close/>
                </a:path>
                <a:path w="1571625" h="349250">
                  <a:moveTo>
                    <a:pt x="1398968" y="1498"/>
                  </a:moveTo>
                  <a:lnTo>
                    <a:pt x="1398460" y="1498"/>
                  </a:lnTo>
                  <a:lnTo>
                    <a:pt x="1398460" y="2006"/>
                  </a:lnTo>
                  <a:lnTo>
                    <a:pt x="1398968" y="2501"/>
                  </a:lnTo>
                  <a:lnTo>
                    <a:pt x="1398968" y="1498"/>
                  </a:lnTo>
                  <a:close/>
                </a:path>
                <a:path w="1571625" h="349250">
                  <a:moveTo>
                    <a:pt x="1399463" y="3009"/>
                  </a:moveTo>
                  <a:lnTo>
                    <a:pt x="1398968" y="3009"/>
                  </a:lnTo>
                  <a:lnTo>
                    <a:pt x="1398968" y="3505"/>
                  </a:lnTo>
                  <a:lnTo>
                    <a:pt x="1399463" y="3009"/>
                  </a:lnTo>
                  <a:close/>
                </a:path>
                <a:path w="1571625" h="349250">
                  <a:moveTo>
                    <a:pt x="1406474" y="19037"/>
                  </a:moveTo>
                  <a:lnTo>
                    <a:pt x="1405978" y="19532"/>
                  </a:lnTo>
                  <a:lnTo>
                    <a:pt x="1406474" y="19532"/>
                  </a:lnTo>
                  <a:lnTo>
                    <a:pt x="1406474" y="19037"/>
                  </a:lnTo>
                  <a:close/>
                </a:path>
                <a:path w="1571625" h="349250">
                  <a:moveTo>
                    <a:pt x="1407477" y="27051"/>
                  </a:moveTo>
                  <a:lnTo>
                    <a:pt x="1406982" y="27051"/>
                  </a:lnTo>
                  <a:lnTo>
                    <a:pt x="1407477" y="27546"/>
                  </a:lnTo>
                  <a:lnTo>
                    <a:pt x="1407477" y="27051"/>
                  </a:lnTo>
                  <a:close/>
                </a:path>
                <a:path w="1571625" h="349250">
                  <a:moveTo>
                    <a:pt x="1408480" y="27546"/>
                  </a:moveTo>
                  <a:lnTo>
                    <a:pt x="1407477" y="27546"/>
                  </a:lnTo>
                  <a:lnTo>
                    <a:pt x="1408480" y="28054"/>
                  </a:lnTo>
                  <a:lnTo>
                    <a:pt x="1408480" y="27546"/>
                  </a:lnTo>
                  <a:close/>
                </a:path>
                <a:path w="1571625" h="349250">
                  <a:moveTo>
                    <a:pt x="1410487" y="29057"/>
                  </a:moveTo>
                  <a:lnTo>
                    <a:pt x="1409484" y="28549"/>
                  </a:lnTo>
                  <a:lnTo>
                    <a:pt x="1409484" y="28054"/>
                  </a:lnTo>
                  <a:lnTo>
                    <a:pt x="1408493" y="28054"/>
                  </a:lnTo>
                  <a:lnTo>
                    <a:pt x="1410487" y="29057"/>
                  </a:lnTo>
                  <a:close/>
                </a:path>
                <a:path w="1571625" h="349250">
                  <a:moveTo>
                    <a:pt x="1410500" y="10515"/>
                  </a:moveTo>
                  <a:lnTo>
                    <a:pt x="1409496" y="10515"/>
                  </a:lnTo>
                  <a:lnTo>
                    <a:pt x="1409496" y="12026"/>
                  </a:lnTo>
                  <a:lnTo>
                    <a:pt x="1408988" y="12522"/>
                  </a:lnTo>
                  <a:lnTo>
                    <a:pt x="1409496" y="12522"/>
                  </a:lnTo>
                  <a:lnTo>
                    <a:pt x="1409992" y="12026"/>
                  </a:lnTo>
                  <a:lnTo>
                    <a:pt x="1409992" y="11023"/>
                  </a:lnTo>
                  <a:lnTo>
                    <a:pt x="1410500" y="11023"/>
                  </a:lnTo>
                  <a:lnTo>
                    <a:pt x="1410500" y="10515"/>
                  </a:lnTo>
                  <a:close/>
                </a:path>
                <a:path w="1571625" h="349250">
                  <a:moveTo>
                    <a:pt x="1418501" y="31064"/>
                  </a:moveTo>
                  <a:lnTo>
                    <a:pt x="1415999" y="30556"/>
                  </a:lnTo>
                  <a:lnTo>
                    <a:pt x="1415491" y="30556"/>
                  </a:lnTo>
                  <a:lnTo>
                    <a:pt x="1418005" y="31064"/>
                  </a:lnTo>
                  <a:lnTo>
                    <a:pt x="1418501" y="31064"/>
                  </a:lnTo>
                  <a:close/>
                </a:path>
                <a:path w="1571625" h="349250">
                  <a:moveTo>
                    <a:pt x="1421003" y="30556"/>
                  </a:moveTo>
                  <a:lnTo>
                    <a:pt x="1419009" y="30556"/>
                  </a:lnTo>
                  <a:lnTo>
                    <a:pt x="1419009" y="31064"/>
                  </a:lnTo>
                  <a:lnTo>
                    <a:pt x="1420012" y="31064"/>
                  </a:lnTo>
                  <a:lnTo>
                    <a:pt x="1421003" y="30556"/>
                  </a:lnTo>
                  <a:close/>
                </a:path>
                <a:path w="1571625" h="349250">
                  <a:moveTo>
                    <a:pt x="1422006" y="28054"/>
                  </a:moveTo>
                  <a:lnTo>
                    <a:pt x="1421511" y="28054"/>
                  </a:lnTo>
                  <a:lnTo>
                    <a:pt x="1421511" y="29057"/>
                  </a:lnTo>
                  <a:lnTo>
                    <a:pt x="1421003" y="29057"/>
                  </a:lnTo>
                  <a:lnTo>
                    <a:pt x="1421003" y="30556"/>
                  </a:lnTo>
                  <a:lnTo>
                    <a:pt x="1421612" y="29057"/>
                  </a:lnTo>
                  <a:lnTo>
                    <a:pt x="1422006" y="28054"/>
                  </a:lnTo>
                  <a:close/>
                </a:path>
                <a:path w="1571625" h="349250">
                  <a:moveTo>
                    <a:pt x="1424520" y="26047"/>
                  </a:moveTo>
                  <a:lnTo>
                    <a:pt x="1423022" y="26047"/>
                  </a:lnTo>
                  <a:lnTo>
                    <a:pt x="1423022" y="26555"/>
                  </a:lnTo>
                  <a:lnTo>
                    <a:pt x="1424520" y="26047"/>
                  </a:lnTo>
                  <a:close/>
                </a:path>
                <a:path w="1571625" h="349250">
                  <a:moveTo>
                    <a:pt x="1430032" y="34074"/>
                  </a:moveTo>
                  <a:lnTo>
                    <a:pt x="1429537" y="34074"/>
                  </a:lnTo>
                  <a:lnTo>
                    <a:pt x="1430032" y="34569"/>
                  </a:lnTo>
                  <a:lnTo>
                    <a:pt x="1430032" y="34074"/>
                  </a:lnTo>
                  <a:close/>
                </a:path>
                <a:path w="1571625" h="349250">
                  <a:moveTo>
                    <a:pt x="1431036" y="21043"/>
                  </a:moveTo>
                  <a:lnTo>
                    <a:pt x="1430528" y="21043"/>
                  </a:lnTo>
                  <a:lnTo>
                    <a:pt x="1430032" y="22047"/>
                  </a:lnTo>
                  <a:lnTo>
                    <a:pt x="1430032" y="23050"/>
                  </a:lnTo>
                  <a:lnTo>
                    <a:pt x="1429524" y="23545"/>
                  </a:lnTo>
                  <a:lnTo>
                    <a:pt x="1429524" y="24041"/>
                  </a:lnTo>
                  <a:lnTo>
                    <a:pt x="1431036" y="25552"/>
                  </a:lnTo>
                  <a:lnTo>
                    <a:pt x="1431036" y="24549"/>
                  </a:lnTo>
                  <a:lnTo>
                    <a:pt x="1430528" y="24549"/>
                  </a:lnTo>
                  <a:lnTo>
                    <a:pt x="1430528" y="22047"/>
                  </a:lnTo>
                  <a:lnTo>
                    <a:pt x="1431036" y="22047"/>
                  </a:lnTo>
                  <a:lnTo>
                    <a:pt x="1431036" y="21043"/>
                  </a:lnTo>
                  <a:close/>
                </a:path>
                <a:path w="1571625" h="349250">
                  <a:moveTo>
                    <a:pt x="1432039" y="37579"/>
                  </a:moveTo>
                  <a:lnTo>
                    <a:pt x="1431531" y="37071"/>
                  </a:lnTo>
                  <a:lnTo>
                    <a:pt x="1431036" y="37071"/>
                  </a:lnTo>
                  <a:lnTo>
                    <a:pt x="1431036" y="36080"/>
                  </a:lnTo>
                  <a:lnTo>
                    <a:pt x="1430540" y="36080"/>
                  </a:lnTo>
                  <a:lnTo>
                    <a:pt x="1430540" y="35077"/>
                  </a:lnTo>
                  <a:lnTo>
                    <a:pt x="1430032" y="35077"/>
                  </a:lnTo>
                  <a:lnTo>
                    <a:pt x="1430032" y="34569"/>
                  </a:lnTo>
                  <a:lnTo>
                    <a:pt x="1429537" y="34569"/>
                  </a:lnTo>
                  <a:lnTo>
                    <a:pt x="1429537" y="36080"/>
                  </a:lnTo>
                  <a:lnTo>
                    <a:pt x="1430032" y="37071"/>
                  </a:lnTo>
                  <a:lnTo>
                    <a:pt x="1430540" y="37071"/>
                  </a:lnTo>
                  <a:lnTo>
                    <a:pt x="1431036" y="37579"/>
                  </a:lnTo>
                  <a:lnTo>
                    <a:pt x="1432039" y="37579"/>
                  </a:lnTo>
                  <a:close/>
                </a:path>
                <a:path w="1571625" h="349250">
                  <a:moveTo>
                    <a:pt x="1434033" y="42075"/>
                  </a:moveTo>
                  <a:lnTo>
                    <a:pt x="1433537" y="41579"/>
                  </a:lnTo>
                  <a:lnTo>
                    <a:pt x="1433537" y="39077"/>
                  </a:lnTo>
                  <a:lnTo>
                    <a:pt x="1432534" y="41084"/>
                  </a:lnTo>
                  <a:lnTo>
                    <a:pt x="1432534" y="42583"/>
                  </a:lnTo>
                  <a:lnTo>
                    <a:pt x="1432039" y="43586"/>
                  </a:lnTo>
                  <a:lnTo>
                    <a:pt x="1431036" y="44589"/>
                  </a:lnTo>
                  <a:lnTo>
                    <a:pt x="1431036" y="45593"/>
                  </a:lnTo>
                  <a:lnTo>
                    <a:pt x="1431531" y="45593"/>
                  </a:lnTo>
                  <a:lnTo>
                    <a:pt x="1431531" y="45085"/>
                  </a:lnTo>
                  <a:lnTo>
                    <a:pt x="1432039" y="45085"/>
                  </a:lnTo>
                  <a:lnTo>
                    <a:pt x="1432039" y="44081"/>
                  </a:lnTo>
                  <a:lnTo>
                    <a:pt x="1432534" y="44081"/>
                  </a:lnTo>
                  <a:lnTo>
                    <a:pt x="1432534" y="43586"/>
                  </a:lnTo>
                  <a:lnTo>
                    <a:pt x="1433042" y="43586"/>
                  </a:lnTo>
                  <a:lnTo>
                    <a:pt x="1433042" y="42583"/>
                  </a:lnTo>
                  <a:lnTo>
                    <a:pt x="1433537" y="42583"/>
                  </a:lnTo>
                  <a:lnTo>
                    <a:pt x="1433537" y="42075"/>
                  </a:lnTo>
                  <a:lnTo>
                    <a:pt x="1434033" y="42075"/>
                  </a:lnTo>
                  <a:close/>
                </a:path>
                <a:path w="1571625" h="349250">
                  <a:moveTo>
                    <a:pt x="1437043" y="60121"/>
                  </a:moveTo>
                  <a:lnTo>
                    <a:pt x="1434541" y="60121"/>
                  </a:lnTo>
                  <a:lnTo>
                    <a:pt x="1434541" y="59118"/>
                  </a:lnTo>
                  <a:lnTo>
                    <a:pt x="1434045" y="59118"/>
                  </a:lnTo>
                  <a:lnTo>
                    <a:pt x="1434045" y="58623"/>
                  </a:lnTo>
                  <a:lnTo>
                    <a:pt x="1433042" y="58623"/>
                  </a:lnTo>
                  <a:lnTo>
                    <a:pt x="1433042" y="57619"/>
                  </a:lnTo>
                  <a:lnTo>
                    <a:pt x="1432534" y="57619"/>
                  </a:lnTo>
                  <a:lnTo>
                    <a:pt x="1432534" y="57111"/>
                  </a:lnTo>
                  <a:lnTo>
                    <a:pt x="1432039" y="57111"/>
                  </a:lnTo>
                  <a:lnTo>
                    <a:pt x="1431531" y="56616"/>
                  </a:lnTo>
                  <a:lnTo>
                    <a:pt x="1431036" y="56616"/>
                  </a:lnTo>
                  <a:lnTo>
                    <a:pt x="1431036" y="56121"/>
                  </a:lnTo>
                  <a:lnTo>
                    <a:pt x="1430528" y="55613"/>
                  </a:lnTo>
                  <a:lnTo>
                    <a:pt x="1430528" y="54102"/>
                  </a:lnTo>
                  <a:lnTo>
                    <a:pt x="1430032" y="54102"/>
                  </a:lnTo>
                  <a:lnTo>
                    <a:pt x="1430032" y="52603"/>
                  </a:lnTo>
                  <a:lnTo>
                    <a:pt x="1429537" y="52603"/>
                  </a:lnTo>
                  <a:lnTo>
                    <a:pt x="1429537" y="52108"/>
                  </a:lnTo>
                  <a:lnTo>
                    <a:pt x="1429029" y="52108"/>
                  </a:lnTo>
                  <a:lnTo>
                    <a:pt x="1429029" y="51612"/>
                  </a:lnTo>
                  <a:lnTo>
                    <a:pt x="1428534" y="51612"/>
                  </a:lnTo>
                  <a:lnTo>
                    <a:pt x="1428534" y="52603"/>
                  </a:lnTo>
                  <a:lnTo>
                    <a:pt x="1429029" y="53606"/>
                  </a:lnTo>
                  <a:lnTo>
                    <a:pt x="1429029" y="54610"/>
                  </a:lnTo>
                  <a:lnTo>
                    <a:pt x="1432039" y="58623"/>
                  </a:lnTo>
                  <a:lnTo>
                    <a:pt x="1433042" y="59118"/>
                  </a:lnTo>
                  <a:lnTo>
                    <a:pt x="1433537" y="60121"/>
                  </a:lnTo>
                  <a:lnTo>
                    <a:pt x="1434045" y="60121"/>
                  </a:lnTo>
                  <a:lnTo>
                    <a:pt x="1435036" y="60629"/>
                  </a:lnTo>
                  <a:lnTo>
                    <a:pt x="1437043" y="60629"/>
                  </a:lnTo>
                  <a:lnTo>
                    <a:pt x="1437043" y="60121"/>
                  </a:lnTo>
                  <a:close/>
                </a:path>
                <a:path w="1571625" h="349250">
                  <a:moveTo>
                    <a:pt x="1439545" y="340347"/>
                  </a:moveTo>
                  <a:lnTo>
                    <a:pt x="1435036" y="340347"/>
                  </a:lnTo>
                  <a:lnTo>
                    <a:pt x="1435544" y="341617"/>
                  </a:lnTo>
                  <a:lnTo>
                    <a:pt x="1436547" y="341617"/>
                  </a:lnTo>
                  <a:lnTo>
                    <a:pt x="1437043" y="342887"/>
                  </a:lnTo>
                  <a:lnTo>
                    <a:pt x="1439049" y="342887"/>
                  </a:lnTo>
                  <a:lnTo>
                    <a:pt x="1439545" y="341617"/>
                  </a:lnTo>
                  <a:lnTo>
                    <a:pt x="1439545" y="340347"/>
                  </a:lnTo>
                  <a:close/>
                </a:path>
                <a:path w="1571625" h="349250">
                  <a:moveTo>
                    <a:pt x="1439557" y="60121"/>
                  </a:moveTo>
                  <a:lnTo>
                    <a:pt x="1438046" y="60121"/>
                  </a:lnTo>
                  <a:lnTo>
                    <a:pt x="1438046" y="60629"/>
                  </a:lnTo>
                  <a:lnTo>
                    <a:pt x="1438554" y="60629"/>
                  </a:lnTo>
                  <a:lnTo>
                    <a:pt x="1439557" y="60121"/>
                  </a:lnTo>
                  <a:close/>
                </a:path>
                <a:path w="1571625" h="349250">
                  <a:moveTo>
                    <a:pt x="1454581" y="58115"/>
                  </a:moveTo>
                  <a:lnTo>
                    <a:pt x="1453578" y="58115"/>
                  </a:lnTo>
                  <a:lnTo>
                    <a:pt x="1453578" y="57619"/>
                  </a:lnTo>
                  <a:lnTo>
                    <a:pt x="1453083" y="57619"/>
                  </a:lnTo>
                  <a:lnTo>
                    <a:pt x="1453083" y="57111"/>
                  </a:lnTo>
                  <a:lnTo>
                    <a:pt x="1452079" y="57111"/>
                  </a:lnTo>
                  <a:lnTo>
                    <a:pt x="1452079" y="55613"/>
                  </a:lnTo>
                  <a:lnTo>
                    <a:pt x="1451571" y="55613"/>
                  </a:lnTo>
                  <a:lnTo>
                    <a:pt x="1451571" y="54610"/>
                  </a:lnTo>
                  <a:lnTo>
                    <a:pt x="1451076" y="54610"/>
                  </a:lnTo>
                  <a:lnTo>
                    <a:pt x="1451076" y="54114"/>
                  </a:lnTo>
                  <a:lnTo>
                    <a:pt x="1450568" y="54114"/>
                  </a:lnTo>
                  <a:lnTo>
                    <a:pt x="1450568" y="52108"/>
                  </a:lnTo>
                  <a:lnTo>
                    <a:pt x="1450073" y="52108"/>
                  </a:lnTo>
                  <a:lnTo>
                    <a:pt x="1450073" y="51600"/>
                  </a:lnTo>
                  <a:lnTo>
                    <a:pt x="1449578" y="51600"/>
                  </a:lnTo>
                  <a:lnTo>
                    <a:pt x="1449578" y="51104"/>
                  </a:lnTo>
                  <a:lnTo>
                    <a:pt x="1450073" y="51104"/>
                  </a:lnTo>
                  <a:lnTo>
                    <a:pt x="1450073" y="50596"/>
                  </a:lnTo>
                  <a:lnTo>
                    <a:pt x="1449578" y="50596"/>
                  </a:lnTo>
                  <a:lnTo>
                    <a:pt x="1449578" y="49606"/>
                  </a:lnTo>
                  <a:lnTo>
                    <a:pt x="1447571" y="49606"/>
                  </a:lnTo>
                  <a:lnTo>
                    <a:pt x="1448574" y="50596"/>
                  </a:lnTo>
                  <a:lnTo>
                    <a:pt x="1448574" y="52603"/>
                  </a:lnTo>
                  <a:lnTo>
                    <a:pt x="1449070" y="53606"/>
                  </a:lnTo>
                  <a:lnTo>
                    <a:pt x="1449070" y="57619"/>
                  </a:lnTo>
                  <a:lnTo>
                    <a:pt x="1450568" y="57619"/>
                  </a:lnTo>
                  <a:lnTo>
                    <a:pt x="1451571" y="57111"/>
                  </a:lnTo>
                  <a:lnTo>
                    <a:pt x="1452575" y="57619"/>
                  </a:lnTo>
                  <a:lnTo>
                    <a:pt x="1452575" y="58115"/>
                  </a:lnTo>
                  <a:lnTo>
                    <a:pt x="1453083" y="59118"/>
                  </a:lnTo>
                  <a:lnTo>
                    <a:pt x="1453578" y="59626"/>
                  </a:lnTo>
                  <a:lnTo>
                    <a:pt x="1453578" y="59118"/>
                  </a:lnTo>
                  <a:lnTo>
                    <a:pt x="1454086" y="59118"/>
                  </a:lnTo>
                  <a:lnTo>
                    <a:pt x="1454581" y="58623"/>
                  </a:lnTo>
                  <a:lnTo>
                    <a:pt x="1454581" y="58115"/>
                  </a:lnTo>
                  <a:close/>
                </a:path>
                <a:path w="1571625" h="349250">
                  <a:moveTo>
                    <a:pt x="1531747" y="185407"/>
                  </a:moveTo>
                  <a:lnTo>
                    <a:pt x="1529740" y="185407"/>
                  </a:lnTo>
                  <a:lnTo>
                    <a:pt x="1529740" y="186677"/>
                  </a:lnTo>
                  <a:lnTo>
                    <a:pt x="1527733" y="186677"/>
                  </a:lnTo>
                  <a:lnTo>
                    <a:pt x="1529740" y="189217"/>
                  </a:lnTo>
                  <a:lnTo>
                    <a:pt x="1529740" y="190487"/>
                  </a:lnTo>
                  <a:lnTo>
                    <a:pt x="1531251" y="190487"/>
                  </a:lnTo>
                  <a:lnTo>
                    <a:pt x="1531251" y="187947"/>
                  </a:lnTo>
                  <a:lnTo>
                    <a:pt x="1531747" y="187947"/>
                  </a:lnTo>
                  <a:lnTo>
                    <a:pt x="1531747" y="185407"/>
                  </a:lnTo>
                  <a:close/>
                </a:path>
                <a:path w="1571625" h="349250">
                  <a:moveTo>
                    <a:pt x="1540764" y="311137"/>
                  </a:moveTo>
                  <a:lnTo>
                    <a:pt x="1540268" y="311137"/>
                  </a:lnTo>
                  <a:lnTo>
                    <a:pt x="1540268" y="312407"/>
                  </a:lnTo>
                  <a:lnTo>
                    <a:pt x="1540764" y="312407"/>
                  </a:lnTo>
                  <a:lnTo>
                    <a:pt x="1540764" y="311137"/>
                  </a:lnTo>
                  <a:close/>
                </a:path>
                <a:path w="1571625" h="349250">
                  <a:moveTo>
                    <a:pt x="1544269" y="281927"/>
                  </a:moveTo>
                  <a:lnTo>
                    <a:pt x="1543773" y="281927"/>
                  </a:lnTo>
                  <a:lnTo>
                    <a:pt x="1543773" y="283197"/>
                  </a:lnTo>
                  <a:lnTo>
                    <a:pt x="1544269" y="283197"/>
                  </a:lnTo>
                  <a:lnTo>
                    <a:pt x="1544269" y="281927"/>
                  </a:lnTo>
                  <a:close/>
                </a:path>
                <a:path w="1571625" h="349250">
                  <a:moveTo>
                    <a:pt x="1556804" y="259067"/>
                  </a:moveTo>
                  <a:lnTo>
                    <a:pt x="1556296" y="259067"/>
                  </a:lnTo>
                  <a:lnTo>
                    <a:pt x="1556296" y="260337"/>
                  </a:lnTo>
                  <a:lnTo>
                    <a:pt x="1555800" y="260337"/>
                  </a:lnTo>
                  <a:lnTo>
                    <a:pt x="1555292" y="261607"/>
                  </a:lnTo>
                  <a:lnTo>
                    <a:pt x="1554797" y="261607"/>
                  </a:lnTo>
                  <a:lnTo>
                    <a:pt x="1554797" y="262877"/>
                  </a:lnTo>
                  <a:lnTo>
                    <a:pt x="1553794" y="262877"/>
                  </a:lnTo>
                  <a:lnTo>
                    <a:pt x="1553794" y="264147"/>
                  </a:lnTo>
                  <a:lnTo>
                    <a:pt x="1552295" y="264147"/>
                  </a:lnTo>
                  <a:lnTo>
                    <a:pt x="1552295" y="266687"/>
                  </a:lnTo>
                  <a:lnTo>
                    <a:pt x="1551787" y="266687"/>
                  </a:lnTo>
                  <a:lnTo>
                    <a:pt x="1551787" y="267957"/>
                  </a:lnTo>
                  <a:lnTo>
                    <a:pt x="1551292" y="267957"/>
                  </a:lnTo>
                  <a:lnTo>
                    <a:pt x="1551292" y="269227"/>
                  </a:lnTo>
                  <a:lnTo>
                    <a:pt x="1550784" y="269227"/>
                  </a:lnTo>
                  <a:lnTo>
                    <a:pt x="1550289" y="270497"/>
                  </a:lnTo>
                  <a:lnTo>
                    <a:pt x="1548777" y="271767"/>
                  </a:lnTo>
                  <a:lnTo>
                    <a:pt x="1554797" y="271767"/>
                  </a:lnTo>
                  <a:lnTo>
                    <a:pt x="1554797" y="270497"/>
                  </a:lnTo>
                  <a:lnTo>
                    <a:pt x="1554289" y="270497"/>
                  </a:lnTo>
                  <a:lnTo>
                    <a:pt x="1554289" y="269227"/>
                  </a:lnTo>
                  <a:lnTo>
                    <a:pt x="1554797" y="269227"/>
                  </a:lnTo>
                  <a:lnTo>
                    <a:pt x="1554797" y="266687"/>
                  </a:lnTo>
                  <a:lnTo>
                    <a:pt x="1555800" y="266687"/>
                  </a:lnTo>
                  <a:lnTo>
                    <a:pt x="1555800" y="264147"/>
                  </a:lnTo>
                  <a:lnTo>
                    <a:pt x="1556296" y="264147"/>
                  </a:lnTo>
                  <a:lnTo>
                    <a:pt x="1556296" y="261607"/>
                  </a:lnTo>
                  <a:lnTo>
                    <a:pt x="1556804" y="261607"/>
                  </a:lnTo>
                  <a:lnTo>
                    <a:pt x="1556804" y="259067"/>
                  </a:lnTo>
                  <a:close/>
                </a:path>
                <a:path w="1571625" h="349250">
                  <a:moveTo>
                    <a:pt x="1558798" y="256527"/>
                  </a:moveTo>
                  <a:lnTo>
                    <a:pt x="1558302" y="256527"/>
                  </a:lnTo>
                  <a:lnTo>
                    <a:pt x="1557807" y="257797"/>
                  </a:lnTo>
                  <a:lnTo>
                    <a:pt x="1557299" y="257797"/>
                  </a:lnTo>
                  <a:lnTo>
                    <a:pt x="1557299" y="259067"/>
                  </a:lnTo>
                  <a:lnTo>
                    <a:pt x="1558302" y="259067"/>
                  </a:lnTo>
                  <a:lnTo>
                    <a:pt x="1558302" y="257797"/>
                  </a:lnTo>
                  <a:lnTo>
                    <a:pt x="1558798" y="257797"/>
                  </a:lnTo>
                  <a:lnTo>
                    <a:pt x="1558798" y="256527"/>
                  </a:lnTo>
                  <a:close/>
                </a:path>
                <a:path w="1571625" h="349250">
                  <a:moveTo>
                    <a:pt x="1559801" y="255257"/>
                  </a:moveTo>
                  <a:lnTo>
                    <a:pt x="1559306" y="255257"/>
                  </a:lnTo>
                  <a:lnTo>
                    <a:pt x="1559306" y="256527"/>
                  </a:lnTo>
                  <a:lnTo>
                    <a:pt x="1559801" y="255257"/>
                  </a:lnTo>
                  <a:close/>
                </a:path>
                <a:path w="1571625" h="349250">
                  <a:moveTo>
                    <a:pt x="1571332" y="214617"/>
                  </a:moveTo>
                  <a:lnTo>
                    <a:pt x="1570329" y="214617"/>
                  </a:lnTo>
                  <a:lnTo>
                    <a:pt x="1570329" y="213347"/>
                  </a:lnTo>
                  <a:lnTo>
                    <a:pt x="1569821" y="213347"/>
                  </a:lnTo>
                  <a:lnTo>
                    <a:pt x="1569821" y="209537"/>
                  </a:lnTo>
                  <a:lnTo>
                    <a:pt x="1570329" y="209537"/>
                  </a:lnTo>
                  <a:lnTo>
                    <a:pt x="1570329" y="208267"/>
                  </a:lnTo>
                  <a:lnTo>
                    <a:pt x="1568818" y="208267"/>
                  </a:lnTo>
                  <a:lnTo>
                    <a:pt x="1568818" y="206997"/>
                  </a:lnTo>
                  <a:lnTo>
                    <a:pt x="1567319" y="206997"/>
                  </a:lnTo>
                  <a:lnTo>
                    <a:pt x="1567319" y="208267"/>
                  </a:lnTo>
                  <a:lnTo>
                    <a:pt x="1567319" y="223507"/>
                  </a:lnTo>
                  <a:lnTo>
                    <a:pt x="1566824" y="224777"/>
                  </a:lnTo>
                  <a:lnTo>
                    <a:pt x="1566316" y="224777"/>
                  </a:lnTo>
                  <a:lnTo>
                    <a:pt x="1566316" y="223507"/>
                  </a:lnTo>
                  <a:lnTo>
                    <a:pt x="1567319" y="223507"/>
                  </a:lnTo>
                  <a:lnTo>
                    <a:pt x="1567319" y="208267"/>
                  </a:lnTo>
                  <a:lnTo>
                    <a:pt x="1564817" y="208267"/>
                  </a:lnTo>
                  <a:lnTo>
                    <a:pt x="1564817" y="209537"/>
                  </a:lnTo>
                  <a:lnTo>
                    <a:pt x="1562315" y="209537"/>
                  </a:lnTo>
                  <a:lnTo>
                    <a:pt x="1561312" y="208267"/>
                  </a:lnTo>
                  <a:lnTo>
                    <a:pt x="1556804" y="208267"/>
                  </a:lnTo>
                  <a:lnTo>
                    <a:pt x="1556804" y="206997"/>
                  </a:lnTo>
                  <a:lnTo>
                    <a:pt x="1555800" y="206997"/>
                  </a:lnTo>
                  <a:lnTo>
                    <a:pt x="1555800" y="204457"/>
                  </a:lnTo>
                  <a:lnTo>
                    <a:pt x="1554797" y="204457"/>
                  </a:lnTo>
                  <a:lnTo>
                    <a:pt x="1554797" y="203187"/>
                  </a:lnTo>
                  <a:lnTo>
                    <a:pt x="1554289" y="203187"/>
                  </a:lnTo>
                  <a:lnTo>
                    <a:pt x="1554289" y="200647"/>
                  </a:lnTo>
                  <a:lnTo>
                    <a:pt x="1550289" y="200647"/>
                  </a:lnTo>
                  <a:lnTo>
                    <a:pt x="1550289" y="198107"/>
                  </a:lnTo>
                  <a:lnTo>
                    <a:pt x="1548282" y="198107"/>
                  </a:lnTo>
                  <a:lnTo>
                    <a:pt x="1548282" y="195567"/>
                  </a:lnTo>
                  <a:lnTo>
                    <a:pt x="1548777" y="195567"/>
                  </a:lnTo>
                  <a:lnTo>
                    <a:pt x="1548777" y="194297"/>
                  </a:lnTo>
                  <a:lnTo>
                    <a:pt x="1548282" y="194297"/>
                  </a:lnTo>
                  <a:lnTo>
                    <a:pt x="1548282" y="193027"/>
                  </a:lnTo>
                  <a:lnTo>
                    <a:pt x="1546783" y="193027"/>
                  </a:lnTo>
                  <a:lnTo>
                    <a:pt x="1546783" y="191757"/>
                  </a:lnTo>
                  <a:lnTo>
                    <a:pt x="1543265" y="191757"/>
                  </a:lnTo>
                  <a:lnTo>
                    <a:pt x="1543265" y="190487"/>
                  </a:lnTo>
                  <a:lnTo>
                    <a:pt x="1539265" y="190487"/>
                  </a:lnTo>
                  <a:lnTo>
                    <a:pt x="1539265" y="191757"/>
                  </a:lnTo>
                  <a:lnTo>
                    <a:pt x="1539760" y="191757"/>
                  </a:lnTo>
                  <a:lnTo>
                    <a:pt x="1539760" y="193027"/>
                  </a:lnTo>
                  <a:lnTo>
                    <a:pt x="1539265" y="193027"/>
                  </a:lnTo>
                  <a:lnTo>
                    <a:pt x="1539265" y="195567"/>
                  </a:lnTo>
                  <a:lnTo>
                    <a:pt x="1540764" y="195567"/>
                  </a:lnTo>
                  <a:lnTo>
                    <a:pt x="1540764" y="196837"/>
                  </a:lnTo>
                  <a:lnTo>
                    <a:pt x="1542275" y="196837"/>
                  </a:lnTo>
                  <a:lnTo>
                    <a:pt x="1542770" y="198107"/>
                  </a:lnTo>
                  <a:lnTo>
                    <a:pt x="1541272" y="198107"/>
                  </a:lnTo>
                  <a:lnTo>
                    <a:pt x="1541272" y="199377"/>
                  </a:lnTo>
                  <a:lnTo>
                    <a:pt x="1541767" y="199377"/>
                  </a:lnTo>
                  <a:lnTo>
                    <a:pt x="1541767" y="201917"/>
                  </a:lnTo>
                  <a:lnTo>
                    <a:pt x="1543265" y="201917"/>
                  </a:lnTo>
                  <a:lnTo>
                    <a:pt x="1543265" y="203187"/>
                  </a:lnTo>
                  <a:lnTo>
                    <a:pt x="1542275" y="203187"/>
                  </a:lnTo>
                  <a:lnTo>
                    <a:pt x="1542275" y="204457"/>
                  </a:lnTo>
                  <a:lnTo>
                    <a:pt x="1541272" y="204457"/>
                  </a:lnTo>
                  <a:lnTo>
                    <a:pt x="1540764" y="203187"/>
                  </a:lnTo>
                  <a:lnTo>
                    <a:pt x="1540764" y="281927"/>
                  </a:lnTo>
                  <a:lnTo>
                    <a:pt x="1540764" y="283197"/>
                  </a:lnTo>
                  <a:lnTo>
                    <a:pt x="1540268" y="283197"/>
                  </a:lnTo>
                  <a:lnTo>
                    <a:pt x="1540268" y="281927"/>
                  </a:lnTo>
                  <a:lnTo>
                    <a:pt x="1540764" y="281927"/>
                  </a:lnTo>
                  <a:lnTo>
                    <a:pt x="1540764" y="203187"/>
                  </a:lnTo>
                  <a:lnTo>
                    <a:pt x="1539760" y="203187"/>
                  </a:lnTo>
                  <a:lnTo>
                    <a:pt x="1539760" y="201917"/>
                  </a:lnTo>
                  <a:lnTo>
                    <a:pt x="1538757" y="201917"/>
                  </a:lnTo>
                  <a:lnTo>
                    <a:pt x="1538757" y="200647"/>
                  </a:lnTo>
                  <a:lnTo>
                    <a:pt x="1538262" y="200647"/>
                  </a:lnTo>
                  <a:lnTo>
                    <a:pt x="1538262" y="198107"/>
                  </a:lnTo>
                  <a:lnTo>
                    <a:pt x="1537766" y="198107"/>
                  </a:lnTo>
                  <a:lnTo>
                    <a:pt x="1537766" y="195567"/>
                  </a:lnTo>
                  <a:lnTo>
                    <a:pt x="1538262" y="195567"/>
                  </a:lnTo>
                  <a:lnTo>
                    <a:pt x="1538262" y="194297"/>
                  </a:lnTo>
                  <a:lnTo>
                    <a:pt x="1537258" y="194297"/>
                  </a:lnTo>
                  <a:lnTo>
                    <a:pt x="1537258" y="193027"/>
                  </a:lnTo>
                  <a:lnTo>
                    <a:pt x="1535252" y="193027"/>
                  </a:lnTo>
                  <a:lnTo>
                    <a:pt x="1535252" y="191757"/>
                  </a:lnTo>
                  <a:lnTo>
                    <a:pt x="1535252" y="190487"/>
                  </a:lnTo>
                  <a:lnTo>
                    <a:pt x="1533245" y="190487"/>
                  </a:lnTo>
                  <a:lnTo>
                    <a:pt x="1532255" y="190487"/>
                  </a:lnTo>
                  <a:lnTo>
                    <a:pt x="1532255" y="193027"/>
                  </a:lnTo>
                  <a:lnTo>
                    <a:pt x="1531747" y="193027"/>
                  </a:lnTo>
                  <a:lnTo>
                    <a:pt x="1531747" y="194297"/>
                  </a:lnTo>
                  <a:lnTo>
                    <a:pt x="1532255" y="194297"/>
                  </a:lnTo>
                  <a:lnTo>
                    <a:pt x="1532255" y="195567"/>
                  </a:lnTo>
                  <a:lnTo>
                    <a:pt x="1532750" y="195567"/>
                  </a:lnTo>
                  <a:lnTo>
                    <a:pt x="1532750" y="196837"/>
                  </a:lnTo>
                  <a:lnTo>
                    <a:pt x="1530743" y="196837"/>
                  </a:lnTo>
                  <a:lnTo>
                    <a:pt x="1531251" y="199377"/>
                  </a:lnTo>
                  <a:lnTo>
                    <a:pt x="1530235" y="203187"/>
                  </a:lnTo>
                  <a:lnTo>
                    <a:pt x="1530235" y="204457"/>
                  </a:lnTo>
                  <a:lnTo>
                    <a:pt x="1527733" y="209537"/>
                  </a:lnTo>
                  <a:lnTo>
                    <a:pt x="1528737" y="210807"/>
                  </a:lnTo>
                  <a:lnTo>
                    <a:pt x="1526235" y="210807"/>
                  </a:lnTo>
                  <a:lnTo>
                    <a:pt x="1526235" y="212077"/>
                  </a:lnTo>
                  <a:lnTo>
                    <a:pt x="1525231" y="212077"/>
                  </a:lnTo>
                  <a:lnTo>
                    <a:pt x="1525231" y="219697"/>
                  </a:lnTo>
                  <a:lnTo>
                    <a:pt x="1525727" y="219697"/>
                  </a:lnTo>
                  <a:lnTo>
                    <a:pt x="1525727" y="222237"/>
                  </a:lnTo>
                  <a:lnTo>
                    <a:pt x="1526235" y="222237"/>
                  </a:lnTo>
                  <a:lnTo>
                    <a:pt x="1526235" y="224777"/>
                  </a:lnTo>
                  <a:lnTo>
                    <a:pt x="1526743" y="224777"/>
                  </a:lnTo>
                  <a:lnTo>
                    <a:pt x="1526743" y="226047"/>
                  </a:lnTo>
                  <a:lnTo>
                    <a:pt x="1527238" y="226047"/>
                  </a:lnTo>
                  <a:lnTo>
                    <a:pt x="1527238" y="227317"/>
                  </a:lnTo>
                  <a:lnTo>
                    <a:pt x="1527733" y="228587"/>
                  </a:lnTo>
                  <a:lnTo>
                    <a:pt x="1528241" y="228587"/>
                  </a:lnTo>
                  <a:lnTo>
                    <a:pt x="1528241" y="229857"/>
                  </a:lnTo>
                  <a:lnTo>
                    <a:pt x="1528737" y="229857"/>
                  </a:lnTo>
                  <a:lnTo>
                    <a:pt x="1529740" y="231127"/>
                  </a:lnTo>
                  <a:lnTo>
                    <a:pt x="1530743" y="231127"/>
                  </a:lnTo>
                  <a:lnTo>
                    <a:pt x="1530743" y="232397"/>
                  </a:lnTo>
                  <a:lnTo>
                    <a:pt x="1531251" y="232397"/>
                  </a:lnTo>
                  <a:lnTo>
                    <a:pt x="1531251" y="233667"/>
                  </a:lnTo>
                  <a:lnTo>
                    <a:pt x="1531747" y="233667"/>
                  </a:lnTo>
                  <a:lnTo>
                    <a:pt x="1531747" y="234937"/>
                  </a:lnTo>
                  <a:lnTo>
                    <a:pt x="1532255" y="236207"/>
                  </a:lnTo>
                  <a:lnTo>
                    <a:pt x="1532255" y="238747"/>
                  </a:lnTo>
                  <a:lnTo>
                    <a:pt x="1532750" y="240017"/>
                  </a:lnTo>
                  <a:lnTo>
                    <a:pt x="1532750" y="241287"/>
                  </a:lnTo>
                  <a:lnTo>
                    <a:pt x="1532255" y="241287"/>
                  </a:lnTo>
                  <a:lnTo>
                    <a:pt x="1532255" y="242557"/>
                  </a:lnTo>
                  <a:lnTo>
                    <a:pt x="1531747" y="242557"/>
                  </a:lnTo>
                  <a:lnTo>
                    <a:pt x="1531251" y="243827"/>
                  </a:lnTo>
                  <a:lnTo>
                    <a:pt x="1529740" y="243827"/>
                  </a:lnTo>
                  <a:lnTo>
                    <a:pt x="1529245" y="245097"/>
                  </a:lnTo>
                  <a:lnTo>
                    <a:pt x="1516710" y="245097"/>
                  </a:lnTo>
                  <a:lnTo>
                    <a:pt x="1516214" y="243827"/>
                  </a:lnTo>
                  <a:lnTo>
                    <a:pt x="1516214" y="236207"/>
                  </a:lnTo>
                  <a:lnTo>
                    <a:pt x="1515706" y="236207"/>
                  </a:lnTo>
                  <a:lnTo>
                    <a:pt x="1515706" y="234937"/>
                  </a:lnTo>
                  <a:lnTo>
                    <a:pt x="1515211" y="234937"/>
                  </a:lnTo>
                  <a:lnTo>
                    <a:pt x="1514703" y="233667"/>
                  </a:lnTo>
                  <a:lnTo>
                    <a:pt x="1513713" y="233667"/>
                  </a:lnTo>
                  <a:lnTo>
                    <a:pt x="1513205" y="232397"/>
                  </a:lnTo>
                  <a:lnTo>
                    <a:pt x="1511198" y="232397"/>
                  </a:lnTo>
                  <a:lnTo>
                    <a:pt x="1511198" y="231127"/>
                  </a:lnTo>
                  <a:lnTo>
                    <a:pt x="1506689" y="231127"/>
                  </a:lnTo>
                  <a:lnTo>
                    <a:pt x="1506194" y="229857"/>
                  </a:lnTo>
                  <a:lnTo>
                    <a:pt x="1505686" y="229857"/>
                  </a:lnTo>
                  <a:lnTo>
                    <a:pt x="1504683" y="228587"/>
                  </a:lnTo>
                  <a:lnTo>
                    <a:pt x="1501686" y="228587"/>
                  </a:lnTo>
                  <a:lnTo>
                    <a:pt x="1501686" y="229857"/>
                  </a:lnTo>
                  <a:lnTo>
                    <a:pt x="1501178" y="231127"/>
                  </a:lnTo>
                  <a:lnTo>
                    <a:pt x="1501178" y="232397"/>
                  </a:lnTo>
                  <a:lnTo>
                    <a:pt x="1500682" y="232397"/>
                  </a:lnTo>
                  <a:lnTo>
                    <a:pt x="1500682" y="233667"/>
                  </a:lnTo>
                  <a:lnTo>
                    <a:pt x="1499679" y="233667"/>
                  </a:lnTo>
                  <a:lnTo>
                    <a:pt x="1499171" y="234937"/>
                  </a:lnTo>
                  <a:lnTo>
                    <a:pt x="1498676" y="234937"/>
                  </a:lnTo>
                  <a:lnTo>
                    <a:pt x="1498676" y="236207"/>
                  </a:lnTo>
                  <a:lnTo>
                    <a:pt x="1497672" y="236207"/>
                  </a:lnTo>
                  <a:lnTo>
                    <a:pt x="1497672" y="237477"/>
                  </a:lnTo>
                  <a:lnTo>
                    <a:pt x="1496669" y="237477"/>
                  </a:lnTo>
                  <a:lnTo>
                    <a:pt x="1496174" y="238747"/>
                  </a:lnTo>
                  <a:lnTo>
                    <a:pt x="1493672" y="238747"/>
                  </a:lnTo>
                  <a:lnTo>
                    <a:pt x="1493164" y="240017"/>
                  </a:lnTo>
                  <a:lnTo>
                    <a:pt x="1479638" y="240017"/>
                  </a:lnTo>
                  <a:lnTo>
                    <a:pt x="1478635" y="238747"/>
                  </a:lnTo>
                  <a:lnTo>
                    <a:pt x="1474127" y="238747"/>
                  </a:lnTo>
                  <a:lnTo>
                    <a:pt x="1474127" y="237477"/>
                  </a:lnTo>
                  <a:lnTo>
                    <a:pt x="1472120" y="237477"/>
                  </a:lnTo>
                  <a:lnTo>
                    <a:pt x="1472120" y="236207"/>
                  </a:lnTo>
                  <a:lnTo>
                    <a:pt x="1467612" y="236207"/>
                  </a:lnTo>
                  <a:lnTo>
                    <a:pt x="1467612" y="234937"/>
                  </a:lnTo>
                  <a:lnTo>
                    <a:pt x="1466608" y="234937"/>
                  </a:lnTo>
                  <a:lnTo>
                    <a:pt x="1466608" y="233667"/>
                  </a:lnTo>
                  <a:lnTo>
                    <a:pt x="1465097" y="233667"/>
                  </a:lnTo>
                  <a:lnTo>
                    <a:pt x="1465097" y="232397"/>
                  </a:lnTo>
                  <a:lnTo>
                    <a:pt x="1464106" y="232397"/>
                  </a:lnTo>
                  <a:lnTo>
                    <a:pt x="1463598" y="231127"/>
                  </a:lnTo>
                  <a:lnTo>
                    <a:pt x="1463598" y="229857"/>
                  </a:lnTo>
                  <a:lnTo>
                    <a:pt x="1463103" y="229857"/>
                  </a:lnTo>
                  <a:lnTo>
                    <a:pt x="1463103" y="226047"/>
                  </a:lnTo>
                  <a:lnTo>
                    <a:pt x="1462595" y="226047"/>
                  </a:lnTo>
                  <a:lnTo>
                    <a:pt x="1462595" y="224777"/>
                  </a:lnTo>
                  <a:lnTo>
                    <a:pt x="1461592" y="224777"/>
                  </a:lnTo>
                  <a:lnTo>
                    <a:pt x="1460588" y="223507"/>
                  </a:lnTo>
                  <a:lnTo>
                    <a:pt x="1460093" y="223507"/>
                  </a:lnTo>
                  <a:lnTo>
                    <a:pt x="1458595" y="222237"/>
                  </a:lnTo>
                  <a:lnTo>
                    <a:pt x="1457591" y="220967"/>
                  </a:lnTo>
                  <a:lnTo>
                    <a:pt x="1456080" y="220967"/>
                  </a:lnTo>
                  <a:lnTo>
                    <a:pt x="1456080" y="219697"/>
                  </a:lnTo>
                  <a:lnTo>
                    <a:pt x="1452079" y="219697"/>
                  </a:lnTo>
                  <a:lnTo>
                    <a:pt x="1452079" y="222237"/>
                  </a:lnTo>
                  <a:lnTo>
                    <a:pt x="1453083" y="222237"/>
                  </a:lnTo>
                  <a:lnTo>
                    <a:pt x="1453083" y="223507"/>
                  </a:lnTo>
                  <a:lnTo>
                    <a:pt x="1454086" y="224777"/>
                  </a:lnTo>
                  <a:lnTo>
                    <a:pt x="1454581" y="224777"/>
                  </a:lnTo>
                  <a:lnTo>
                    <a:pt x="1454581" y="226047"/>
                  </a:lnTo>
                  <a:lnTo>
                    <a:pt x="1455077" y="226047"/>
                  </a:lnTo>
                  <a:lnTo>
                    <a:pt x="1455585" y="227317"/>
                  </a:lnTo>
                  <a:lnTo>
                    <a:pt x="1456080" y="227317"/>
                  </a:lnTo>
                  <a:lnTo>
                    <a:pt x="1456080" y="228587"/>
                  </a:lnTo>
                  <a:lnTo>
                    <a:pt x="1456588" y="229857"/>
                  </a:lnTo>
                  <a:lnTo>
                    <a:pt x="1454581" y="229857"/>
                  </a:lnTo>
                  <a:lnTo>
                    <a:pt x="1454581" y="228587"/>
                  </a:lnTo>
                  <a:lnTo>
                    <a:pt x="1449565" y="228587"/>
                  </a:lnTo>
                  <a:lnTo>
                    <a:pt x="1449565" y="227317"/>
                  </a:lnTo>
                  <a:lnTo>
                    <a:pt x="1447063" y="227317"/>
                  </a:lnTo>
                  <a:lnTo>
                    <a:pt x="1446568" y="226047"/>
                  </a:lnTo>
                  <a:lnTo>
                    <a:pt x="1443062" y="226047"/>
                  </a:lnTo>
                  <a:lnTo>
                    <a:pt x="1443062" y="224777"/>
                  </a:lnTo>
                  <a:lnTo>
                    <a:pt x="1441056" y="224777"/>
                  </a:lnTo>
                  <a:lnTo>
                    <a:pt x="1441056" y="222237"/>
                  </a:lnTo>
                  <a:lnTo>
                    <a:pt x="1440053" y="222237"/>
                  </a:lnTo>
                  <a:lnTo>
                    <a:pt x="1439545" y="220967"/>
                  </a:lnTo>
                  <a:lnTo>
                    <a:pt x="1435036" y="220967"/>
                  </a:lnTo>
                  <a:lnTo>
                    <a:pt x="1435036" y="219697"/>
                  </a:lnTo>
                  <a:lnTo>
                    <a:pt x="1433042" y="219697"/>
                  </a:lnTo>
                  <a:lnTo>
                    <a:pt x="1433042" y="218427"/>
                  </a:lnTo>
                  <a:lnTo>
                    <a:pt x="1426514" y="218427"/>
                  </a:lnTo>
                  <a:lnTo>
                    <a:pt x="1426019" y="217157"/>
                  </a:lnTo>
                  <a:lnTo>
                    <a:pt x="1420507" y="217157"/>
                  </a:lnTo>
                  <a:lnTo>
                    <a:pt x="1420507" y="214617"/>
                  </a:lnTo>
                  <a:lnTo>
                    <a:pt x="1421003" y="214617"/>
                  </a:lnTo>
                  <a:lnTo>
                    <a:pt x="1421003" y="213347"/>
                  </a:lnTo>
                  <a:lnTo>
                    <a:pt x="1421511" y="212077"/>
                  </a:lnTo>
                  <a:lnTo>
                    <a:pt x="1422514" y="212077"/>
                  </a:lnTo>
                  <a:lnTo>
                    <a:pt x="1422514" y="210807"/>
                  </a:lnTo>
                  <a:lnTo>
                    <a:pt x="1423022" y="210807"/>
                  </a:lnTo>
                  <a:lnTo>
                    <a:pt x="1425016" y="209537"/>
                  </a:lnTo>
                  <a:lnTo>
                    <a:pt x="1428534" y="209537"/>
                  </a:lnTo>
                  <a:lnTo>
                    <a:pt x="1428534" y="208267"/>
                  </a:lnTo>
                  <a:lnTo>
                    <a:pt x="1429029" y="208267"/>
                  </a:lnTo>
                  <a:lnTo>
                    <a:pt x="1429029" y="203187"/>
                  </a:lnTo>
                  <a:lnTo>
                    <a:pt x="1428534" y="203187"/>
                  </a:lnTo>
                  <a:lnTo>
                    <a:pt x="1428534" y="200647"/>
                  </a:lnTo>
                  <a:lnTo>
                    <a:pt x="1428026" y="200647"/>
                  </a:lnTo>
                  <a:lnTo>
                    <a:pt x="1428026" y="199377"/>
                  </a:lnTo>
                  <a:lnTo>
                    <a:pt x="1427530" y="199377"/>
                  </a:lnTo>
                  <a:lnTo>
                    <a:pt x="1427530" y="198107"/>
                  </a:lnTo>
                  <a:lnTo>
                    <a:pt x="1427022" y="198107"/>
                  </a:lnTo>
                  <a:lnTo>
                    <a:pt x="1426514" y="195567"/>
                  </a:lnTo>
                  <a:lnTo>
                    <a:pt x="1426019" y="195567"/>
                  </a:lnTo>
                  <a:lnTo>
                    <a:pt x="1425016" y="193027"/>
                  </a:lnTo>
                  <a:lnTo>
                    <a:pt x="1424012" y="193027"/>
                  </a:lnTo>
                  <a:lnTo>
                    <a:pt x="1424012" y="191757"/>
                  </a:lnTo>
                  <a:lnTo>
                    <a:pt x="1423517" y="191757"/>
                  </a:lnTo>
                  <a:lnTo>
                    <a:pt x="1423517" y="187947"/>
                  </a:lnTo>
                  <a:lnTo>
                    <a:pt x="1424012" y="187947"/>
                  </a:lnTo>
                  <a:lnTo>
                    <a:pt x="1424520" y="186677"/>
                  </a:lnTo>
                  <a:lnTo>
                    <a:pt x="1424520" y="185407"/>
                  </a:lnTo>
                  <a:lnTo>
                    <a:pt x="1425016" y="185407"/>
                  </a:lnTo>
                  <a:lnTo>
                    <a:pt x="1425016" y="184137"/>
                  </a:lnTo>
                  <a:lnTo>
                    <a:pt x="1425524" y="184137"/>
                  </a:lnTo>
                  <a:lnTo>
                    <a:pt x="1425524" y="182867"/>
                  </a:lnTo>
                  <a:lnTo>
                    <a:pt x="1426019" y="182867"/>
                  </a:lnTo>
                  <a:lnTo>
                    <a:pt x="1428026" y="180327"/>
                  </a:lnTo>
                  <a:lnTo>
                    <a:pt x="1428026" y="179057"/>
                  </a:lnTo>
                  <a:lnTo>
                    <a:pt x="1428534" y="179057"/>
                  </a:lnTo>
                  <a:lnTo>
                    <a:pt x="1428534" y="173977"/>
                  </a:lnTo>
                  <a:lnTo>
                    <a:pt x="1430032" y="172707"/>
                  </a:lnTo>
                  <a:lnTo>
                    <a:pt x="1425524" y="171437"/>
                  </a:lnTo>
                  <a:lnTo>
                    <a:pt x="1424012" y="171437"/>
                  </a:lnTo>
                  <a:lnTo>
                    <a:pt x="1422006" y="170167"/>
                  </a:lnTo>
                  <a:lnTo>
                    <a:pt x="1421511" y="170167"/>
                  </a:lnTo>
                  <a:lnTo>
                    <a:pt x="1420507" y="168897"/>
                  </a:lnTo>
                  <a:lnTo>
                    <a:pt x="1416494" y="168897"/>
                  </a:lnTo>
                  <a:lnTo>
                    <a:pt x="1416494" y="167627"/>
                  </a:lnTo>
                  <a:lnTo>
                    <a:pt x="1415491" y="167627"/>
                  </a:lnTo>
                  <a:lnTo>
                    <a:pt x="1415491" y="166357"/>
                  </a:lnTo>
                  <a:lnTo>
                    <a:pt x="1414500" y="166357"/>
                  </a:lnTo>
                  <a:lnTo>
                    <a:pt x="1412989" y="165087"/>
                  </a:lnTo>
                  <a:lnTo>
                    <a:pt x="1412494" y="165087"/>
                  </a:lnTo>
                  <a:lnTo>
                    <a:pt x="1412494" y="163817"/>
                  </a:lnTo>
                  <a:lnTo>
                    <a:pt x="1411986" y="163817"/>
                  </a:lnTo>
                  <a:lnTo>
                    <a:pt x="1411490" y="162547"/>
                  </a:lnTo>
                  <a:lnTo>
                    <a:pt x="1410982" y="162547"/>
                  </a:lnTo>
                  <a:lnTo>
                    <a:pt x="1410982" y="161277"/>
                  </a:lnTo>
                  <a:lnTo>
                    <a:pt x="1410487" y="161277"/>
                  </a:lnTo>
                  <a:lnTo>
                    <a:pt x="1410487" y="160007"/>
                  </a:lnTo>
                  <a:lnTo>
                    <a:pt x="1409992" y="160007"/>
                  </a:lnTo>
                  <a:lnTo>
                    <a:pt x="1409992" y="154927"/>
                  </a:lnTo>
                  <a:lnTo>
                    <a:pt x="1408480" y="154927"/>
                  </a:lnTo>
                  <a:lnTo>
                    <a:pt x="1407985" y="153657"/>
                  </a:lnTo>
                  <a:lnTo>
                    <a:pt x="1406982" y="153657"/>
                  </a:lnTo>
                  <a:lnTo>
                    <a:pt x="1406982" y="152387"/>
                  </a:lnTo>
                  <a:lnTo>
                    <a:pt x="1405978" y="152387"/>
                  </a:lnTo>
                  <a:lnTo>
                    <a:pt x="1405978" y="151117"/>
                  </a:lnTo>
                  <a:lnTo>
                    <a:pt x="1403477" y="151117"/>
                  </a:lnTo>
                  <a:lnTo>
                    <a:pt x="1403477" y="149847"/>
                  </a:lnTo>
                  <a:lnTo>
                    <a:pt x="1402969" y="149847"/>
                  </a:lnTo>
                  <a:lnTo>
                    <a:pt x="1402969" y="148577"/>
                  </a:lnTo>
                  <a:lnTo>
                    <a:pt x="1402473" y="148577"/>
                  </a:lnTo>
                  <a:lnTo>
                    <a:pt x="1402473" y="147307"/>
                  </a:lnTo>
                  <a:lnTo>
                    <a:pt x="1401470" y="146037"/>
                  </a:lnTo>
                  <a:lnTo>
                    <a:pt x="1400962" y="144767"/>
                  </a:lnTo>
                  <a:lnTo>
                    <a:pt x="1400962" y="143497"/>
                  </a:lnTo>
                  <a:lnTo>
                    <a:pt x="1399971" y="143497"/>
                  </a:lnTo>
                  <a:lnTo>
                    <a:pt x="1399971" y="142227"/>
                  </a:lnTo>
                  <a:lnTo>
                    <a:pt x="1399463" y="142227"/>
                  </a:lnTo>
                  <a:lnTo>
                    <a:pt x="1399463" y="140957"/>
                  </a:lnTo>
                  <a:lnTo>
                    <a:pt x="1398460" y="140957"/>
                  </a:lnTo>
                  <a:lnTo>
                    <a:pt x="1398460" y="139687"/>
                  </a:lnTo>
                  <a:lnTo>
                    <a:pt x="1397965" y="139687"/>
                  </a:lnTo>
                  <a:lnTo>
                    <a:pt x="1397965" y="138417"/>
                  </a:lnTo>
                  <a:lnTo>
                    <a:pt x="1396961" y="138417"/>
                  </a:lnTo>
                  <a:lnTo>
                    <a:pt x="1396961" y="137147"/>
                  </a:lnTo>
                  <a:lnTo>
                    <a:pt x="1396453" y="135877"/>
                  </a:lnTo>
                  <a:lnTo>
                    <a:pt x="1395450" y="135877"/>
                  </a:lnTo>
                  <a:lnTo>
                    <a:pt x="1395450" y="134607"/>
                  </a:lnTo>
                  <a:lnTo>
                    <a:pt x="1394955" y="134607"/>
                  </a:lnTo>
                  <a:lnTo>
                    <a:pt x="1394955" y="133337"/>
                  </a:lnTo>
                  <a:lnTo>
                    <a:pt x="1393952" y="133337"/>
                  </a:lnTo>
                  <a:lnTo>
                    <a:pt x="1393952" y="132067"/>
                  </a:lnTo>
                  <a:lnTo>
                    <a:pt x="1392948" y="132067"/>
                  </a:lnTo>
                  <a:lnTo>
                    <a:pt x="1392948" y="130797"/>
                  </a:lnTo>
                  <a:lnTo>
                    <a:pt x="1389443" y="130797"/>
                  </a:lnTo>
                  <a:lnTo>
                    <a:pt x="1388948" y="129527"/>
                  </a:lnTo>
                  <a:lnTo>
                    <a:pt x="1383931" y="129527"/>
                  </a:lnTo>
                  <a:lnTo>
                    <a:pt x="1382928" y="130797"/>
                  </a:lnTo>
                  <a:lnTo>
                    <a:pt x="1381925" y="130797"/>
                  </a:lnTo>
                  <a:lnTo>
                    <a:pt x="1378419" y="132067"/>
                  </a:lnTo>
                  <a:lnTo>
                    <a:pt x="1356372" y="132067"/>
                  </a:lnTo>
                  <a:lnTo>
                    <a:pt x="1354366" y="130797"/>
                  </a:lnTo>
                  <a:lnTo>
                    <a:pt x="1341335" y="130797"/>
                  </a:lnTo>
                  <a:lnTo>
                    <a:pt x="1339837" y="129527"/>
                  </a:lnTo>
                  <a:lnTo>
                    <a:pt x="1337830" y="129527"/>
                  </a:lnTo>
                  <a:lnTo>
                    <a:pt x="1336827" y="128257"/>
                  </a:lnTo>
                  <a:lnTo>
                    <a:pt x="1336332" y="128257"/>
                  </a:lnTo>
                  <a:lnTo>
                    <a:pt x="1335824" y="125717"/>
                  </a:lnTo>
                  <a:lnTo>
                    <a:pt x="1332826" y="123177"/>
                  </a:lnTo>
                  <a:lnTo>
                    <a:pt x="1331315" y="119367"/>
                  </a:lnTo>
                  <a:lnTo>
                    <a:pt x="1331315" y="118097"/>
                  </a:lnTo>
                  <a:lnTo>
                    <a:pt x="1331315" y="116827"/>
                  </a:lnTo>
                  <a:lnTo>
                    <a:pt x="1330820" y="114287"/>
                  </a:lnTo>
                  <a:lnTo>
                    <a:pt x="1331315" y="114287"/>
                  </a:lnTo>
                  <a:lnTo>
                    <a:pt x="1333322" y="111747"/>
                  </a:lnTo>
                  <a:lnTo>
                    <a:pt x="1333830" y="111747"/>
                  </a:lnTo>
                  <a:lnTo>
                    <a:pt x="1334833" y="110477"/>
                  </a:lnTo>
                  <a:lnTo>
                    <a:pt x="1335824" y="110477"/>
                  </a:lnTo>
                  <a:lnTo>
                    <a:pt x="1338834" y="109207"/>
                  </a:lnTo>
                  <a:lnTo>
                    <a:pt x="1339837" y="107937"/>
                  </a:lnTo>
                  <a:lnTo>
                    <a:pt x="1340345" y="107937"/>
                  </a:lnTo>
                  <a:lnTo>
                    <a:pt x="1341335" y="106667"/>
                  </a:lnTo>
                  <a:lnTo>
                    <a:pt x="1341335" y="105397"/>
                  </a:lnTo>
                  <a:lnTo>
                    <a:pt x="1341843" y="105397"/>
                  </a:lnTo>
                  <a:lnTo>
                    <a:pt x="1341843" y="104127"/>
                  </a:lnTo>
                  <a:lnTo>
                    <a:pt x="1342339" y="104127"/>
                  </a:lnTo>
                  <a:lnTo>
                    <a:pt x="1342339" y="102857"/>
                  </a:lnTo>
                  <a:lnTo>
                    <a:pt x="1343342" y="102857"/>
                  </a:lnTo>
                  <a:lnTo>
                    <a:pt x="1343850" y="101587"/>
                  </a:lnTo>
                  <a:lnTo>
                    <a:pt x="1348359" y="101587"/>
                  </a:lnTo>
                  <a:lnTo>
                    <a:pt x="1348359" y="100317"/>
                  </a:lnTo>
                  <a:lnTo>
                    <a:pt x="1350365" y="100317"/>
                  </a:lnTo>
                  <a:lnTo>
                    <a:pt x="1351356" y="99047"/>
                  </a:lnTo>
                  <a:lnTo>
                    <a:pt x="1351864" y="99047"/>
                  </a:lnTo>
                  <a:lnTo>
                    <a:pt x="1352359" y="97777"/>
                  </a:lnTo>
                  <a:lnTo>
                    <a:pt x="1353870" y="97777"/>
                  </a:lnTo>
                  <a:lnTo>
                    <a:pt x="1354366" y="96507"/>
                  </a:lnTo>
                  <a:lnTo>
                    <a:pt x="1354874" y="96507"/>
                  </a:lnTo>
                  <a:lnTo>
                    <a:pt x="1354874" y="95237"/>
                  </a:lnTo>
                  <a:lnTo>
                    <a:pt x="1355369" y="95237"/>
                  </a:lnTo>
                  <a:lnTo>
                    <a:pt x="1355864" y="93967"/>
                  </a:lnTo>
                  <a:lnTo>
                    <a:pt x="1355864" y="92697"/>
                  </a:lnTo>
                  <a:lnTo>
                    <a:pt x="1354874" y="91427"/>
                  </a:lnTo>
                  <a:lnTo>
                    <a:pt x="1353870" y="91427"/>
                  </a:lnTo>
                  <a:lnTo>
                    <a:pt x="1353362" y="92697"/>
                  </a:lnTo>
                  <a:lnTo>
                    <a:pt x="1350860" y="92697"/>
                  </a:lnTo>
                  <a:lnTo>
                    <a:pt x="1350365" y="93967"/>
                  </a:lnTo>
                  <a:lnTo>
                    <a:pt x="1349362" y="95237"/>
                  </a:lnTo>
                  <a:lnTo>
                    <a:pt x="1347851" y="95237"/>
                  </a:lnTo>
                  <a:lnTo>
                    <a:pt x="1347851" y="96507"/>
                  </a:lnTo>
                  <a:lnTo>
                    <a:pt x="1346352" y="97777"/>
                  </a:lnTo>
                  <a:lnTo>
                    <a:pt x="1345349" y="97777"/>
                  </a:lnTo>
                  <a:lnTo>
                    <a:pt x="1344345" y="99047"/>
                  </a:lnTo>
                  <a:lnTo>
                    <a:pt x="1340345" y="99047"/>
                  </a:lnTo>
                  <a:lnTo>
                    <a:pt x="1339837" y="97777"/>
                  </a:lnTo>
                  <a:lnTo>
                    <a:pt x="1339837" y="93967"/>
                  </a:lnTo>
                  <a:lnTo>
                    <a:pt x="1340345" y="93967"/>
                  </a:lnTo>
                  <a:lnTo>
                    <a:pt x="1340345" y="92697"/>
                  </a:lnTo>
                  <a:lnTo>
                    <a:pt x="1340840" y="91427"/>
                  </a:lnTo>
                  <a:lnTo>
                    <a:pt x="1340840" y="87617"/>
                  </a:lnTo>
                  <a:lnTo>
                    <a:pt x="1340345" y="86347"/>
                  </a:lnTo>
                  <a:lnTo>
                    <a:pt x="1339837" y="86347"/>
                  </a:lnTo>
                  <a:lnTo>
                    <a:pt x="1339837" y="85077"/>
                  </a:lnTo>
                  <a:lnTo>
                    <a:pt x="1338834" y="83807"/>
                  </a:lnTo>
                  <a:lnTo>
                    <a:pt x="1336827" y="83807"/>
                  </a:lnTo>
                  <a:lnTo>
                    <a:pt x="1336332" y="85077"/>
                  </a:lnTo>
                  <a:lnTo>
                    <a:pt x="1336332" y="87617"/>
                  </a:lnTo>
                  <a:lnTo>
                    <a:pt x="1336827" y="88887"/>
                  </a:lnTo>
                  <a:lnTo>
                    <a:pt x="1337335" y="88887"/>
                  </a:lnTo>
                  <a:lnTo>
                    <a:pt x="1337335" y="93967"/>
                  </a:lnTo>
                  <a:lnTo>
                    <a:pt x="1336827" y="95237"/>
                  </a:lnTo>
                  <a:lnTo>
                    <a:pt x="1336827" y="96507"/>
                  </a:lnTo>
                  <a:lnTo>
                    <a:pt x="1336332" y="97777"/>
                  </a:lnTo>
                  <a:lnTo>
                    <a:pt x="1336332" y="99047"/>
                  </a:lnTo>
                  <a:lnTo>
                    <a:pt x="1335824" y="99047"/>
                  </a:lnTo>
                  <a:lnTo>
                    <a:pt x="1335824" y="100317"/>
                  </a:lnTo>
                  <a:lnTo>
                    <a:pt x="1335328" y="100317"/>
                  </a:lnTo>
                  <a:lnTo>
                    <a:pt x="1335328" y="102857"/>
                  </a:lnTo>
                  <a:lnTo>
                    <a:pt x="1334833" y="102857"/>
                  </a:lnTo>
                  <a:lnTo>
                    <a:pt x="1333830" y="104127"/>
                  </a:lnTo>
                  <a:lnTo>
                    <a:pt x="1333322" y="104127"/>
                  </a:lnTo>
                  <a:lnTo>
                    <a:pt x="1333322" y="105397"/>
                  </a:lnTo>
                  <a:lnTo>
                    <a:pt x="1329321" y="105397"/>
                  </a:lnTo>
                  <a:lnTo>
                    <a:pt x="1328813" y="104127"/>
                  </a:lnTo>
                  <a:lnTo>
                    <a:pt x="1326807" y="104127"/>
                  </a:lnTo>
                  <a:lnTo>
                    <a:pt x="1324305" y="101587"/>
                  </a:lnTo>
                  <a:lnTo>
                    <a:pt x="1324305" y="100317"/>
                  </a:lnTo>
                  <a:lnTo>
                    <a:pt x="1323301" y="100317"/>
                  </a:lnTo>
                  <a:lnTo>
                    <a:pt x="1323301" y="99047"/>
                  </a:lnTo>
                  <a:lnTo>
                    <a:pt x="1322793" y="99047"/>
                  </a:lnTo>
                  <a:lnTo>
                    <a:pt x="1322793" y="97777"/>
                  </a:lnTo>
                  <a:lnTo>
                    <a:pt x="1322298" y="97777"/>
                  </a:lnTo>
                  <a:lnTo>
                    <a:pt x="1322298" y="96507"/>
                  </a:lnTo>
                  <a:lnTo>
                    <a:pt x="1321803" y="96507"/>
                  </a:lnTo>
                  <a:lnTo>
                    <a:pt x="1321803" y="92697"/>
                  </a:lnTo>
                  <a:lnTo>
                    <a:pt x="1322298" y="91427"/>
                  </a:lnTo>
                  <a:lnTo>
                    <a:pt x="1322298" y="90157"/>
                  </a:lnTo>
                  <a:lnTo>
                    <a:pt x="1322793" y="88887"/>
                  </a:lnTo>
                  <a:lnTo>
                    <a:pt x="1323301" y="88887"/>
                  </a:lnTo>
                  <a:lnTo>
                    <a:pt x="1323301" y="87617"/>
                  </a:lnTo>
                  <a:lnTo>
                    <a:pt x="1322793" y="86347"/>
                  </a:lnTo>
                  <a:lnTo>
                    <a:pt x="1321295" y="86347"/>
                  </a:lnTo>
                  <a:lnTo>
                    <a:pt x="1320292" y="88887"/>
                  </a:lnTo>
                  <a:lnTo>
                    <a:pt x="1319301" y="90157"/>
                  </a:lnTo>
                  <a:lnTo>
                    <a:pt x="1318793" y="91427"/>
                  </a:lnTo>
                  <a:lnTo>
                    <a:pt x="1317790" y="91427"/>
                  </a:lnTo>
                  <a:lnTo>
                    <a:pt x="1317790" y="93967"/>
                  </a:lnTo>
                  <a:lnTo>
                    <a:pt x="1318793" y="95237"/>
                  </a:lnTo>
                  <a:lnTo>
                    <a:pt x="1319301" y="95237"/>
                  </a:lnTo>
                  <a:lnTo>
                    <a:pt x="1320292" y="97777"/>
                  </a:lnTo>
                  <a:lnTo>
                    <a:pt x="1320800" y="97777"/>
                  </a:lnTo>
                  <a:lnTo>
                    <a:pt x="1320800" y="100317"/>
                  </a:lnTo>
                  <a:lnTo>
                    <a:pt x="1321295" y="100317"/>
                  </a:lnTo>
                  <a:lnTo>
                    <a:pt x="1321295" y="102857"/>
                  </a:lnTo>
                  <a:lnTo>
                    <a:pt x="1322793" y="105397"/>
                  </a:lnTo>
                  <a:lnTo>
                    <a:pt x="1324813" y="107937"/>
                  </a:lnTo>
                  <a:lnTo>
                    <a:pt x="1325803" y="110477"/>
                  </a:lnTo>
                  <a:lnTo>
                    <a:pt x="1326311" y="110477"/>
                  </a:lnTo>
                  <a:lnTo>
                    <a:pt x="1326311" y="113017"/>
                  </a:lnTo>
                  <a:lnTo>
                    <a:pt x="1325308" y="114287"/>
                  </a:lnTo>
                  <a:lnTo>
                    <a:pt x="1323809" y="114287"/>
                  </a:lnTo>
                  <a:lnTo>
                    <a:pt x="1320800" y="118097"/>
                  </a:lnTo>
                  <a:lnTo>
                    <a:pt x="1314792" y="118097"/>
                  </a:lnTo>
                  <a:lnTo>
                    <a:pt x="1312278" y="116827"/>
                  </a:lnTo>
                  <a:lnTo>
                    <a:pt x="1310271" y="114287"/>
                  </a:lnTo>
                  <a:lnTo>
                    <a:pt x="1307769" y="107937"/>
                  </a:lnTo>
                  <a:lnTo>
                    <a:pt x="1306271" y="105397"/>
                  </a:lnTo>
                  <a:lnTo>
                    <a:pt x="1305267" y="102857"/>
                  </a:lnTo>
                  <a:lnTo>
                    <a:pt x="1303261" y="100317"/>
                  </a:lnTo>
                  <a:lnTo>
                    <a:pt x="1301750" y="97777"/>
                  </a:lnTo>
                  <a:lnTo>
                    <a:pt x="1296746" y="91427"/>
                  </a:lnTo>
                  <a:lnTo>
                    <a:pt x="1296250" y="91427"/>
                  </a:lnTo>
                  <a:lnTo>
                    <a:pt x="1294244" y="88887"/>
                  </a:lnTo>
                  <a:lnTo>
                    <a:pt x="1293241" y="85077"/>
                  </a:lnTo>
                  <a:lnTo>
                    <a:pt x="1291234" y="79997"/>
                  </a:lnTo>
                  <a:lnTo>
                    <a:pt x="1290739" y="76187"/>
                  </a:lnTo>
                  <a:lnTo>
                    <a:pt x="1288732" y="71107"/>
                  </a:lnTo>
                  <a:lnTo>
                    <a:pt x="1286725" y="68567"/>
                  </a:lnTo>
                  <a:lnTo>
                    <a:pt x="1284224" y="66027"/>
                  </a:lnTo>
                  <a:lnTo>
                    <a:pt x="1282712" y="63487"/>
                  </a:lnTo>
                  <a:lnTo>
                    <a:pt x="1281709" y="60947"/>
                  </a:lnTo>
                  <a:lnTo>
                    <a:pt x="1281214" y="57137"/>
                  </a:lnTo>
                  <a:lnTo>
                    <a:pt x="1282217" y="52057"/>
                  </a:lnTo>
                  <a:lnTo>
                    <a:pt x="1283220" y="48247"/>
                  </a:lnTo>
                  <a:lnTo>
                    <a:pt x="1283716" y="45707"/>
                  </a:lnTo>
                  <a:lnTo>
                    <a:pt x="1285227" y="40627"/>
                  </a:lnTo>
                  <a:lnTo>
                    <a:pt x="1285227" y="36817"/>
                  </a:lnTo>
                  <a:lnTo>
                    <a:pt x="1284224" y="31737"/>
                  </a:lnTo>
                  <a:lnTo>
                    <a:pt x="1283220" y="27927"/>
                  </a:lnTo>
                  <a:lnTo>
                    <a:pt x="1282217" y="25387"/>
                  </a:lnTo>
                  <a:lnTo>
                    <a:pt x="1281709" y="25387"/>
                  </a:lnTo>
                  <a:lnTo>
                    <a:pt x="1281709" y="26657"/>
                  </a:lnTo>
                  <a:lnTo>
                    <a:pt x="1280718" y="26657"/>
                  </a:lnTo>
                  <a:lnTo>
                    <a:pt x="1280718" y="31737"/>
                  </a:lnTo>
                  <a:lnTo>
                    <a:pt x="1281214" y="31737"/>
                  </a:lnTo>
                  <a:lnTo>
                    <a:pt x="1281214" y="36817"/>
                  </a:lnTo>
                  <a:lnTo>
                    <a:pt x="1281709" y="36817"/>
                  </a:lnTo>
                  <a:lnTo>
                    <a:pt x="1281709" y="38087"/>
                  </a:lnTo>
                  <a:lnTo>
                    <a:pt x="1281214" y="39357"/>
                  </a:lnTo>
                  <a:lnTo>
                    <a:pt x="1281214" y="41897"/>
                  </a:lnTo>
                  <a:lnTo>
                    <a:pt x="1280718" y="43167"/>
                  </a:lnTo>
                  <a:lnTo>
                    <a:pt x="1280718" y="44437"/>
                  </a:lnTo>
                  <a:lnTo>
                    <a:pt x="1280210" y="44437"/>
                  </a:lnTo>
                  <a:lnTo>
                    <a:pt x="1280210" y="46977"/>
                  </a:lnTo>
                  <a:lnTo>
                    <a:pt x="1279715" y="46977"/>
                  </a:lnTo>
                  <a:lnTo>
                    <a:pt x="1279715" y="50787"/>
                  </a:lnTo>
                  <a:lnTo>
                    <a:pt x="1279207" y="50787"/>
                  </a:lnTo>
                  <a:lnTo>
                    <a:pt x="1279207" y="57137"/>
                  </a:lnTo>
                  <a:lnTo>
                    <a:pt x="1278712" y="57137"/>
                  </a:lnTo>
                  <a:lnTo>
                    <a:pt x="1278712" y="59677"/>
                  </a:lnTo>
                  <a:lnTo>
                    <a:pt x="1278204" y="59677"/>
                  </a:lnTo>
                  <a:lnTo>
                    <a:pt x="1278204" y="60947"/>
                  </a:lnTo>
                  <a:lnTo>
                    <a:pt x="1278712" y="60947"/>
                  </a:lnTo>
                  <a:lnTo>
                    <a:pt x="1278712" y="62217"/>
                  </a:lnTo>
                  <a:lnTo>
                    <a:pt x="1280210" y="62217"/>
                  </a:lnTo>
                  <a:lnTo>
                    <a:pt x="1281214" y="63487"/>
                  </a:lnTo>
                  <a:lnTo>
                    <a:pt x="1281214" y="64757"/>
                  </a:lnTo>
                  <a:lnTo>
                    <a:pt x="1281709" y="64757"/>
                  </a:lnTo>
                  <a:lnTo>
                    <a:pt x="1282712" y="66027"/>
                  </a:lnTo>
                  <a:lnTo>
                    <a:pt x="1283220" y="67297"/>
                  </a:lnTo>
                  <a:lnTo>
                    <a:pt x="1283220" y="68567"/>
                  </a:lnTo>
                  <a:lnTo>
                    <a:pt x="1283716" y="69837"/>
                  </a:lnTo>
                  <a:lnTo>
                    <a:pt x="1284224" y="69837"/>
                  </a:lnTo>
                  <a:lnTo>
                    <a:pt x="1284224" y="71107"/>
                  </a:lnTo>
                  <a:lnTo>
                    <a:pt x="1284719" y="71107"/>
                  </a:lnTo>
                  <a:lnTo>
                    <a:pt x="1284719" y="73647"/>
                  </a:lnTo>
                  <a:lnTo>
                    <a:pt x="1285227" y="73647"/>
                  </a:lnTo>
                  <a:lnTo>
                    <a:pt x="1285227" y="74917"/>
                  </a:lnTo>
                  <a:lnTo>
                    <a:pt x="1285722" y="74917"/>
                  </a:lnTo>
                  <a:lnTo>
                    <a:pt x="1285722" y="77457"/>
                  </a:lnTo>
                  <a:lnTo>
                    <a:pt x="1285227" y="78727"/>
                  </a:lnTo>
                  <a:lnTo>
                    <a:pt x="1287221" y="78727"/>
                  </a:lnTo>
                  <a:lnTo>
                    <a:pt x="1287221" y="79997"/>
                  </a:lnTo>
                  <a:lnTo>
                    <a:pt x="1287729" y="81267"/>
                  </a:lnTo>
                  <a:lnTo>
                    <a:pt x="1288224" y="81267"/>
                  </a:lnTo>
                  <a:lnTo>
                    <a:pt x="1288224" y="82537"/>
                  </a:lnTo>
                  <a:lnTo>
                    <a:pt x="1289227" y="82537"/>
                  </a:lnTo>
                  <a:lnTo>
                    <a:pt x="1289227" y="83807"/>
                  </a:lnTo>
                  <a:lnTo>
                    <a:pt x="1289735" y="83807"/>
                  </a:lnTo>
                  <a:lnTo>
                    <a:pt x="1290739" y="85077"/>
                  </a:lnTo>
                  <a:lnTo>
                    <a:pt x="1291234" y="85077"/>
                  </a:lnTo>
                  <a:lnTo>
                    <a:pt x="1291234" y="86347"/>
                  </a:lnTo>
                  <a:lnTo>
                    <a:pt x="1292237" y="86347"/>
                  </a:lnTo>
                  <a:lnTo>
                    <a:pt x="1292237" y="87617"/>
                  </a:lnTo>
                  <a:lnTo>
                    <a:pt x="1292733" y="87617"/>
                  </a:lnTo>
                  <a:lnTo>
                    <a:pt x="1292733" y="88887"/>
                  </a:lnTo>
                  <a:lnTo>
                    <a:pt x="1294739" y="90157"/>
                  </a:lnTo>
                  <a:lnTo>
                    <a:pt x="1294739" y="91427"/>
                  </a:lnTo>
                  <a:lnTo>
                    <a:pt x="1295742" y="91427"/>
                  </a:lnTo>
                  <a:lnTo>
                    <a:pt x="1295742" y="92697"/>
                  </a:lnTo>
                  <a:lnTo>
                    <a:pt x="1296250" y="93967"/>
                  </a:lnTo>
                  <a:lnTo>
                    <a:pt x="1296746" y="93967"/>
                  </a:lnTo>
                  <a:lnTo>
                    <a:pt x="1296746" y="95237"/>
                  </a:lnTo>
                  <a:lnTo>
                    <a:pt x="1297241" y="95237"/>
                  </a:lnTo>
                  <a:lnTo>
                    <a:pt x="1297241" y="96507"/>
                  </a:lnTo>
                  <a:lnTo>
                    <a:pt x="1297749" y="96507"/>
                  </a:lnTo>
                  <a:lnTo>
                    <a:pt x="1297749" y="97777"/>
                  </a:lnTo>
                  <a:lnTo>
                    <a:pt x="1298752" y="97777"/>
                  </a:lnTo>
                  <a:lnTo>
                    <a:pt x="1298752" y="99047"/>
                  </a:lnTo>
                  <a:lnTo>
                    <a:pt x="1299248" y="99047"/>
                  </a:lnTo>
                  <a:lnTo>
                    <a:pt x="1299248" y="100317"/>
                  </a:lnTo>
                  <a:lnTo>
                    <a:pt x="1299756" y="101587"/>
                  </a:lnTo>
                  <a:lnTo>
                    <a:pt x="1299756" y="102857"/>
                  </a:lnTo>
                  <a:lnTo>
                    <a:pt x="1300759" y="102857"/>
                  </a:lnTo>
                  <a:lnTo>
                    <a:pt x="1300759" y="104127"/>
                  </a:lnTo>
                  <a:lnTo>
                    <a:pt x="1301750" y="104127"/>
                  </a:lnTo>
                  <a:lnTo>
                    <a:pt x="1301750" y="105397"/>
                  </a:lnTo>
                  <a:lnTo>
                    <a:pt x="1303261" y="105397"/>
                  </a:lnTo>
                  <a:lnTo>
                    <a:pt x="1303261" y="106667"/>
                  </a:lnTo>
                  <a:lnTo>
                    <a:pt x="1303756" y="106667"/>
                  </a:lnTo>
                  <a:lnTo>
                    <a:pt x="1303756" y="107937"/>
                  </a:lnTo>
                  <a:lnTo>
                    <a:pt x="1304264" y="107937"/>
                  </a:lnTo>
                  <a:lnTo>
                    <a:pt x="1304264" y="109207"/>
                  </a:lnTo>
                  <a:lnTo>
                    <a:pt x="1304759" y="109207"/>
                  </a:lnTo>
                  <a:lnTo>
                    <a:pt x="1304759" y="111747"/>
                  </a:lnTo>
                  <a:lnTo>
                    <a:pt x="1305267" y="111747"/>
                  </a:lnTo>
                  <a:lnTo>
                    <a:pt x="1305267" y="113017"/>
                  </a:lnTo>
                  <a:lnTo>
                    <a:pt x="1305763" y="113017"/>
                  </a:lnTo>
                  <a:lnTo>
                    <a:pt x="1305763" y="114287"/>
                  </a:lnTo>
                  <a:lnTo>
                    <a:pt x="1306766" y="114287"/>
                  </a:lnTo>
                  <a:lnTo>
                    <a:pt x="1306766" y="115557"/>
                  </a:lnTo>
                  <a:lnTo>
                    <a:pt x="1307261" y="115557"/>
                  </a:lnTo>
                  <a:lnTo>
                    <a:pt x="1307261" y="116827"/>
                  </a:lnTo>
                  <a:lnTo>
                    <a:pt x="1308265" y="116827"/>
                  </a:lnTo>
                  <a:lnTo>
                    <a:pt x="1308773" y="118097"/>
                  </a:lnTo>
                  <a:lnTo>
                    <a:pt x="1308773" y="119367"/>
                  </a:lnTo>
                  <a:lnTo>
                    <a:pt x="1309268" y="119367"/>
                  </a:lnTo>
                  <a:lnTo>
                    <a:pt x="1309776" y="120637"/>
                  </a:lnTo>
                  <a:lnTo>
                    <a:pt x="1311770" y="121907"/>
                  </a:lnTo>
                  <a:lnTo>
                    <a:pt x="1313281" y="121907"/>
                  </a:lnTo>
                  <a:lnTo>
                    <a:pt x="1314284" y="123177"/>
                  </a:lnTo>
                  <a:lnTo>
                    <a:pt x="1314792" y="123177"/>
                  </a:lnTo>
                  <a:lnTo>
                    <a:pt x="1314792" y="124447"/>
                  </a:lnTo>
                  <a:lnTo>
                    <a:pt x="1316291" y="124447"/>
                  </a:lnTo>
                  <a:lnTo>
                    <a:pt x="1316291" y="125717"/>
                  </a:lnTo>
                  <a:lnTo>
                    <a:pt x="1316786" y="125717"/>
                  </a:lnTo>
                  <a:lnTo>
                    <a:pt x="1316786" y="126987"/>
                  </a:lnTo>
                  <a:lnTo>
                    <a:pt x="1318285" y="126987"/>
                  </a:lnTo>
                  <a:lnTo>
                    <a:pt x="1319301" y="129527"/>
                  </a:lnTo>
                  <a:lnTo>
                    <a:pt x="1319796" y="129527"/>
                  </a:lnTo>
                  <a:lnTo>
                    <a:pt x="1319796" y="130797"/>
                  </a:lnTo>
                  <a:lnTo>
                    <a:pt x="1320800" y="130797"/>
                  </a:lnTo>
                  <a:lnTo>
                    <a:pt x="1320800" y="132067"/>
                  </a:lnTo>
                  <a:lnTo>
                    <a:pt x="1322298" y="133337"/>
                  </a:lnTo>
                  <a:lnTo>
                    <a:pt x="1322793" y="133337"/>
                  </a:lnTo>
                  <a:lnTo>
                    <a:pt x="1322793" y="134607"/>
                  </a:lnTo>
                  <a:lnTo>
                    <a:pt x="1323301" y="134607"/>
                  </a:lnTo>
                  <a:lnTo>
                    <a:pt x="1323301" y="135877"/>
                  </a:lnTo>
                  <a:lnTo>
                    <a:pt x="1325308" y="135877"/>
                  </a:lnTo>
                  <a:lnTo>
                    <a:pt x="1325308" y="137147"/>
                  </a:lnTo>
                  <a:lnTo>
                    <a:pt x="1325803" y="137147"/>
                  </a:lnTo>
                  <a:lnTo>
                    <a:pt x="1325803" y="138417"/>
                  </a:lnTo>
                  <a:lnTo>
                    <a:pt x="1326807" y="138417"/>
                  </a:lnTo>
                  <a:lnTo>
                    <a:pt x="1326807" y="139687"/>
                  </a:lnTo>
                  <a:lnTo>
                    <a:pt x="1327810" y="140957"/>
                  </a:lnTo>
                  <a:lnTo>
                    <a:pt x="1329817" y="140957"/>
                  </a:lnTo>
                  <a:lnTo>
                    <a:pt x="1330325" y="142227"/>
                  </a:lnTo>
                  <a:lnTo>
                    <a:pt x="1331315" y="142227"/>
                  </a:lnTo>
                  <a:lnTo>
                    <a:pt x="1332826" y="143497"/>
                  </a:lnTo>
                  <a:lnTo>
                    <a:pt x="1334833" y="143497"/>
                  </a:lnTo>
                  <a:lnTo>
                    <a:pt x="1335824" y="144767"/>
                  </a:lnTo>
                  <a:lnTo>
                    <a:pt x="1335824" y="146037"/>
                  </a:lnTo>
                  <a:lnTo>
                    <a:pt x="1338834" y="146037"/>
                  </a:lnTo>
                  <a:lnTo>
                    <a:pt x="1338834" y="147307"/>
                  </a:lnTo>
                  <a:lnTo>
                    <a:pt x="1341335" y="147307"/>
                  </a:lnTo>
                  <a:lnTo>
                    <a:pt x="1341335" y="148577"/>
                  </a:lnTo>
                  <a:lnTo>
                    <a:pt x="1340840" y="148577"/>
                  </a:lnTo>
                  <a:lnTo>
                    <a:pt x="1340840" y="149847"/>
                  </a:lnTo>
                  <a:lnTo>
                    <a:pt x="1339837" y="149847"/>
                  </a:lnTo>
                  <a:lnTo>
                    <a:pt x="1339837" y="148577"/>
                  </a:lnTo>
                  <a:lnTo>
                    <a:pt x="1339342" y="148577"/>
                  </a:lnTo>
                  <a:lnTo>
                    <a:pt x="1339342" y="149847"/>
                  </a:lnTo>
                  <a:lnTo>
                    <a:pt x="1339837" y="151117"/>
                  </a:lnTo>
                  <a:lnTo>
                    <a:pt x="1341335" y="151117"/>
                  </a:lnTo>
                  <a:lnTo>
                    <a:pt x="1341843" y="152387"/>
                  </a:lnTo>
                  <a:lnTo>
                    <a:pt x="1344345" y="152387"/>
                  </a:lnTo>
                  <a:lnTo>
                    <a:pt x="1344345" y="153657"/>
                  </a:lnTo>
                  <a:lnTo>
                    <a:pt x="1345349" y="153657"/>
                  </a:lnTo>
                  <a:lnTo>
                    <a:pt x="1345349" y="154927"/>
                  </a:lnTo>
                  <a:lnTo>
                    <a:pt x="1348359" y="154927"/>
                  </a:lnTo>
                  <a:lnTo>
                    <a:pt x="1349362" y="156197"/>
                  </a:lnTo>
                  <a:lnTo>
                    <a:pt x="1349362" y="157467"/>
                  </a:lnTo>
                  <a:lnTo>
                    <a:pt x="1350365" y="157467"/>
                  </a:lnTo>
                  <a:lnTo>
                    <a:pt x="1350365" y="160007"/>
                  </a:lnTo>
                  <a:lnTo>
                    <a:pt x="1355369" y="160007"/>
                  </a:lnTo>
                  <a:lnTo>
                    <a:pt x="1355369" y="161277"/>
                  </a:lnTo>
                  <a:lnTo>
                    <a:pt x="1356868" y="161277"/>
                  </a:lnTo>
                  <a:lnTo>
                    <a:pt x="1356868" y="162547"/>
                  </a:lnTo>
                  <a:lnTo>
                    <a:pt x="1356372" y="162547"/>
                  </a:lnTo>
                  <a:lnTo>
                    <a:pt x="1356372" y="163817"/>
                  </a:lnTo>
                  <a:lnTo>
                    <a:pt x="1354366" y="163817"/>
                  </a:lnTo>
                  <a:lnTo>
                    <a:pt x="1354366" y="165087"/>
                  </a:lnTo>
                  <a:lnTo>
                    <a:pt x="1353362" y="165087"/>
                  </a:lnTo>
                  <a:lnTo>
                    <a:pt x="1353362" y="163817"/>
                  </a:lnTo>
                  <a:lnTo>
                    <a:pt x="1353870" y="163817"/>
                  </a:lnTo>
                  <a:lnTo>
                    <a:pt x="1353870" y="162547"/>
                  </a:lnTo>
                  <a:lnTo>
                    <a:pt x="1352359" y="162547"/>
                  </a:lnTo>
                  <a:lnTo>
                    <a:pt x="1352359" y="163817"/>
                  </a:lnTo>
                  <a:lnTo>
                    <a:pt x="1352867" y="163817"/>
                  </a:lnTo>
                  <a:lnTo>
                    <a:pt x="1352867" y="165087"/>
                  </a:lnTo>
                  <a:lnTo>
                    <a:pt x="1351864" y="165087"/>
                  </a:lnTo>
                  <a:lnTo>
                    <a:pt x="1351864" y="163817"/>
                  </a:lnTo>
                  <a:lnTo>
                    <a:pt x="1351356" y="163817"/>
                  </a:lnTo>
                  <a:lnTo>
                    <a:pt x="1351356" y="162547"/>
                  </a:lnTo>
                  <a:lnTo>
                    <a:pt x="1350365" y="162547"/>
                  </a:lnTo>
                  <a:lnTo>
                    <a:pt x="1350365" y="163817"/>
                  </a:lnTo>
                  <a:lnTo>
                    <a:pt x="1350860" y="163817"/>
                  </a:lnTo>
                  <a:lnTo>
                    <a:pt x="1350860" y="165087"/>
                  </a:lnTo>
                  <a:lnTo>
                    <a:pt x="1351864" y="166357"/>
                  </a:lnTo>
                  <a:lnTo>
                    <a:pt x="1352359" y="166357"/>
                  </a:lnTo>
                  <a:lnTo>
                    <a:pt x="1352359" y="167627"/>
                  </a:lnTo>
                  <a:lnTo>
                    <a:pt x="1352867" y="167627"/>
                  </a:lnTo>
                  <a:lnTo>
                    <a:pt x="1352867" y="168897"/>
                  </a:lnTo>
                  <a:lnTo>
                    <a:pt x="1355369" y="168897"/>
                  </a:lnTo>
                  <a:lnTo>
                    <a:pt x="1355369" y="170167"/>
                  </a:lnTo>
                  <a:lnTo>
                    <a:pt x="1354366" y="170167"/>
                  </a:lnTo>
                  <a:lnTo>
                    <a:pt x="1354366" y="171437"/>
                  </a:lnTo>
                  <a:lnTo>
                    <a:pt x="1355864" y="171437"/>
                  </a:lnTo>
                  <a:lnTo>
                    <a:pt x="1355864" y="172707"/>
                  </a:lnTo>
                  <a:lnTo>
                    <a:pt x="1354874" y="172707"/>
                  </a:lnTo>
                  <a:lnTo>
                    <a:pt x="1354874" y="173977"/>
                  </a:lnTo>
                  <a:lnTo>
                    <a:pt x="1354366" y="173977"/>
                  </a:lnTo>
                  <a:lnTo>
                    <a:pt x="1355369" y="175247"/>
                  </a:lnTo>
                  <a:lnTo>
                    <a:pt x="1355864" y="175247"/>
                  </a:lnTo>
                  <a:lnTo>
                    <a:pt x="1355864" y="176517"/>
                  </a:lnTo>
                  <a:lnTo>
                    <a:pt x="1356372" y="176517"/>
                  </a:lnTo>
                  <a:lnTo>
                    <a:pt x="1356372" y="179057"/>
                  </a:lnTo>
                  <a:lnTo>
                    <a:pt x="1355864" y="179057"/>
                  </a:lnTo>
                  <a:lnTo>
                    <a:pt x="1355864" y="181597"/>
                  </a:lnTo>
                  <a:lnTo>
                    <a:pt x="1356372" y="181597"/>
                  </a:lnTo>
                  <a:lnTo>
                    <a:pt x="1356372" y="186677"/>
                  </a:lnTo>
                  <a:lnTo>
                    <a:pt x="1356868" y="186677"/>
                  </a:lnTo>
                  <a:lnTo>
                    <a:pt x="1356868" y="187947"/>
                  </a:lnTo>
                  <a:lnTo>
                    <a:pt x="1357376" y="187947"/>
                  </a:lnTo>
                  <a:lnTo>
                    <a:pt x="1357376" y="189217"/>
                  </a:lnTo>
                  <a:lnTo>
                    <a:pt x="1357871" y="190487"/>
                  </a:lnTo>
                  <a:lnTo>
                    <a:pt x="1358379" y="190487"/>
                  </a:lnTo>
                  <a:lnTo>
                    <a:pt x="1358379" y="193027"/>
                  </a:lnTo>
                  <a:lnTo>
                    <a:pt x="1358874" y="193027"/>
                  </a:lnTo>
                  <a:lnTo>
                    <a:pt x="1358874" y="199377"/>
                  </a:lnTo>
                  <a:lnTo>
                    <a:pt x="1358379" y="200647"/>
                  </a:lnTo>
                  <a:lnTo>
                    <a:pt x="1358874" y="201917"/>
                  </a:lnTo>
                  <a:lnTo>
                    <a:pt x="1359382" y="201917"/>
                  </a:lnTo>
                  <a:lnTo>
                    <a:pt x="1359382" y="203187"/>
                  </a:lnTo>
                  <a:lnTo>
                    <a:pt x="1359877" y="203187"/>
                  </a:lnTo>
                  <a:lnTo>
                    <a:pt x="1360881" y="204457"/>
                  </a:lnTo>
                  <a:lnTo>
                    <a:pt x="1361884" y="206997"/>
                  </a:lnTo>
                  <a:lnTo>
                    <a:pt x="1361884" y="209537"/>
                  </a:lnTo>
                  <a:lnTo>
                    <a:pt x="1362379" y="212077"/>
                  </a:lnTo>
                  <a:lnTo>
                    <a:pt x="1362887" y="212077"/>
                  </a:lnTo>
                  <a:lnTo>
                    <a:pt x="1363891" y="213347"/>
                  </a:lnTo>
                  <a:lnTo>
                    <a:pt x="1363891" y="214617"/>
                  </a:lnTo>
                  <a:lnTo>
                    <a:pt x="1364894" y="214617"/>
                  </a:lnTo>
                  <a:lnTo>
                    <a:pt x="1365389" y="215887"/>
                  </a:lnTo>
                  <a:lnTo>
                    <a:pt x="1366888" y="217157"/>
                  </a:lnTo>
                  <a:lnTo>
                    <a:pt x="1367396" y="218427"/>
                  </a:lnTo>
                  <a:lnTo>
                    <a:pt x="1368399" y="218427"/>
                  </a:lnTo>
                  <a:lnTo>
                    <a:pt x="1368399" y="219697"/>
                  </a:lnTo>
                  <a:lnTo>
                    <a:pt x="1369898" y="219697"/>
                  </a:lnTo>
                  <a:lnTo>
                    <a:pt x="1369898" y="220967"/>
                  </a:lnTo>
                  <a:lnTo>
                    <a:pt x="1370406" y="220967"/>
                  </a:lnTo>
                  <a:lnTo>
                    <a:pt x="1370406" y="223507"/>
                  </a:lnTo>
                  <a:lnTo>
                    <a:pt x="1371396" y="223507"/>
                  </a:lnTo>
                  <a:lnTo>
                    <a:pt x="1371396" y="224777"/>
                  </a:lnTo>
                  <a:lnTo>
                    <a:pt x="1372908" y="224777"/>
                  </a:lnTo>
                  <a:lnTo>
                    <a:pt x="1372908" y="226047"/>
                  </a:lnTo>
                  <a:lnTo>
                    <a:pt x="1376908" y="226047"/>
                  </a:lnTo>
                  <a:lnTo>
                    <a:pt x="1376908" y="227317"/>
                  </a:lnTo>
                  <a:lnTo>
                    <a:pt x="1378927" y="227317"/>
                  </a:lnTo>
                  <a:lnTo>
                    <a:pt x="1378927" y="228587"/>
                  </a:lnTo>
                  <a:lnTo>
                    <a:pt x="1379918" y="228587"/>
                  </a:lnTo>
                  <a:lnTo>
                    <a:pt x="1380921" y="229857"/>
                  </a:lnTo>
                  <a:lnTo>
                    <a:pt x="1381417" y="229857"/>
                  </a:lnTo>
                  <a:lnTo>
                    <a:pt x="1381417" y="231127"/>
                  </a:lnTo>
                  <a:lnTo>
                    <a:pt x="1382433" y="231127"/>
                  </a:lnTo>
                  <a:lnTo>
                    <a:pt x="1382928" y="232397"/>
                  </a:lnTo>
                  <a:lnTo>
                    <a:pt x="1384439" y="232397"/>
                  </a:lnTo>
                  <a:lnTo>
                    <a:pt x="1384439" y="233667"/>
                  </a:lnTo>
                  <a:lnTo>
                    <a:pt x="1393456" y="233667"/>
                  </a:lnTo>
                  <a:lnTo>
                    <a:pt x="1393456" y="232397"/>
                  </a:lnTo>
                  <a:lnTo>
                    <a:pt x="1394460" y="232397"/>
                  </a:lnTo>
                  <a:lnTo>
                    <a:pt x="1394955" y="231127"/>
                  </a:lnTo>
                  <a:lnTo>
                    <a:pt x="1399971" y="231127"/>
                  </a:lnTo>
                  <a:lnTo>
                    <a:pt x="1399971" y="232397"/>
                  </a:lnTo>
                  <a:lnTo>
                    <a:pt x="1400467" y="232397"/>
                  </a:lnTo>
                  <a:lnTo>
                    <a:pt x="1400467" y="233667"/>
                  </a:lnTo>
                  <a:lnTo>
                    <a:pt x="1400962" y="233667"/>
                  </a:lnTo>
                  <a:lnTo>
                    <a:pt x="1400962" y="234937"/>
                  </a:lnTo>
                  <a:lnTo>
                    <a:pt x="1400467" y="236207"/>
                  </a:lnTo>
                  <a:lnTo>
                    <a:pt x="1399971" y="236207"/>
                  </a:lnTo>
                  <a:lnTo>
                    <a:pt x="1399971" y="238747"/>
                  </a:lnTo>
                  <a:lnTo>
                    <a:pt x="1399463" y="238747"/>
                  </a:lnTo>
                  <a:lnTo>
                    <a:pt x="1398968" y="240017"/>
                  </a:lnTo>
                  <a:lnTo>
                    <a:pt x="1398460" y="240017"/>
                  </a:lnTo>
                  <a:lnTo>
                    <a:pt x="1398460" y="241287"/>
                  </a:lnTo>
                  <a:lnTo>
                    <a:pt x="1397965" y="241287"/>
                  </a:lnTo>
                  <a:lnTo>
                    <a:pt x="1397965" y="242557"/>
                  </a:lnTo>
                  <a:lnTo>
                    <a:pt x="1396961" y="242557"/>
                  </a:lnTo>
                  <a:lnTo>
                    <a:pt x="1396961" y="243827"/>
                  </a:lnTo>
                  <a:lnTo>
                    <a:pt x="1403477" y="243827"/>
                  </a:lnTo>
                  <a:lnTo>
                    <a:pt x="1403477" y="245097"/>
                  </a:lnTo>
                  <a:lnTo>
                    <a:pt x="1405470" y="245097"/>
                  </a:lnTo>
                  <a:lnTo>
                    <a:pt x="1405470" y="246367"/>
                  </a:lnTo>
                  <a:lnTo>
                    <a:pt x="1405978" y="246367"/>
                  </a:lnTo>
                  <a:lnTo>
                    <a:pt x="1406474" y="247637"/>
                  </a:lnTo>
                  <a:lnTo>
                    <a:pt x="1406982" y="247637"/>
                  </a:lnTo>
                  <a:lnTo>
                    <a:pt x="1406982" y="248907"/>
                  </a:lnTo>
                  <a:lnTo>
                    <a:pt x="1407985" y="248907"/>
                  </a:lnTo>
                  <a:lnTo>
                    <a:pt x="1407985" y="250177"/>
                  </a:lnTo>
                  <a:lnTo>
                    <a:pt x="1408480" y="250177"/>
                  </a:lnTo>
                  <a:lnTo>
                    <a:pt x="1408480" y="253987"/>
                  </a:lnTo>
                  <a:lnTo>
                    <a:pt x="1407985" y="253987"/>
                  </a:lnTo>
                  <a:lnTo>
                    <a:pt x="1407477" y="255257"/>
                  </a:lnTo>
                  <a:lnTo>
                    <a:pt x="1406982" y="255257"/>
                  </a:lnTo>
                  <a:lnTo>
                    <a:pt x="1406982" y="259067"/>
                  </a:lnTo>
                  <a:lnTo>
                    <a:pt x="1405978" y="259067"/>
                  </a:lnTo>
                  <a:lnTo>
                    <a:pt x="1405978" y="260337"/>
                  </a:lnTo>
                  <a:lnTo>
                    <a:pt x="1404480" y="260337"/>
                  </a:lnTo>
                  <a:lnTo>
                    <a:pt x="1404480" y="261607"/>
                  </a:lnTo>
                  <a:lnTo>
                    <a:pt x="1402969" y="261607"/>
                  </a:lnTo>
                  <a:lnTo>
                    <a:pt x="1402969" y="262877"/>
                  </a:lnTo>
                  <a:lnTo>
                    <a:pt x="1402473" y="262877"/>
                  </a:lnTo>
                  <a:lnTo>
                    <a:pt x="1402473" y="264147"/>
                  </a:lnTo>
                  <a:lnTo>
                    <a:pt x="1401965" y="264147"/>
                  </a:lnTo>
                  <a:lnTo>
                    <a:pt x="1401965" y="265417"/>
                  </a:lnTo>
                  <a:lnTo>
                    <a:pt x="1401470" y="265417"/>
                  </a:lnTo>
                  <a:lnTo>
                    <a:pt x="1401470" y="266687"/>
                  </a:lnTo>
                  <a:lnTo>
                    <a:pt x="1400962" y="266687"/>
                  </a:lnTo>
                  <a:lnTo>
                    <a:pt x="1399971" y="267957"/>
                  </a:lnTo>
                  <a:lnTo>
                    <a:pt x="1399971" y="269227"/>
                  </a:lnTo>
                  <a:lnTo>
                    <a:pt x="1400467" y="269227"/>
                  </a:lnTo>
                  <a:lnTo>
                    <a:pt x="1400467" y="270497"/>
                  </a:lnTo>
                  <a:lnTo>
                    <a:pt x="1401470" y="270497"/>
                  </a:lnTo>
                  <a:lnTo>
                    <a:pt x="1401470" y="271767"/>
                  </a:lnTo>
                  <a:lnTo>
                    <a:pt x="1401965" y="271767"/>
                  </a:lnTo>
                  <a:lnTo>
                    <a:pt x="1401965" y="278117"/>
                  </a:lnTo>
                  <a:lnTo>
                    <a:pt x="1401470" y="278117"/>
                  </a:lnTo>
                  <a:lnTo>
                    <a:pt x="1401470" y="279387"/>
                  </a:lnTo>
                  <a:lnTo>
                    <a:pt x="1401965" y="279387"/>
                  </a:lnTo>
                  <a:lnTo>
                    <a:pt x="1401965" y="280657"/>
                  </a:lnTo>
                  <a:lnTo>
                    <a:pt x="1407477" y="280657"/>
                  </a:lnTo>
                  <a:lnTo>
                    <a:pt x="1409484" y="283197"/>
                  </a:lnTo>
                  <a:lnTo>
                    <a:pt x="1410982" y="283197"/>
                  </a:lnTo>
                  <a:lnTo>
                    <a:pt x="1411490" y="284467"/>
                  </a:lnTo>
                  <a:lnTo>
                    <a:pt x="1412494" y="284467"/>
                  </a:lnTo>
                  <a:lnTo>
                    <a:pt x="1412494" y="285737"/>
                  </a:lnTo>
                  <a:lnTo>
                    <a:pt x="1413992" y="285737"/>
                  </a:lnTo>
                  <a:lnTo>
                    <a:pt x="1413992" y="287007"/>
                  </a:lnTo>
                  <a:lnTo>
                    <a:pt x="1415999" y="287007"/>
                  </a:lnTo>
                  <a:lnTo>
                    <a:pt x="1416494" y="288277"/>
                  </a:lnTo>
                  <a:lnTo>
                    <a:pt x="1417497" y="288277"/>
                  </a:lnTo>
                  <a:lnTo>
                    <a:pt x="1417497" y="289547"/>
                  </a:lnTo>
                  <a:lnTo>
                    <a:pt x="1418005" y="289547"/>
                  </a:lnTo>
                  <a:lnTo>
                    <a:pt x="1418513" y="290817"/>
                  </a:lnTo>
                  <a:lnTo>
                    <a:pt x="1419009" y="290817"/>
                  </a:lnTo>
                  <a:lnTo>
                    <a:pt x="1419009" y="292087"/>
                  </a:lnTo>
                  <a:lnTo>
                    <a:pt x="1421511" y="292087"/>
                  </a:lnTo>
                  <a:lnTo>
                    <a:pt x="1421511" y="293357"/>
                  </a:lnTo>
                  <a:lnTo>
                    <a:pt x="1423022" y="293357"/>
                  </a:lnTo>
                  <a:lnTo>
                    <a:pt x="1423517" y="294627"/>
                  </a:lnTo>
                  <a:lnTo>
                    <a:pt x="1425016" y="294627"/>
                  </a:lnTo>
                  <a:lnTo>
                    <a:pt x="1425016" y="295897"/>
                  </a:lnTo>
                  <a:lnTo>
                    <a:pt x="1425524" y="295897"/>
                  </a:lnTo>
                  <a:lnTo>
                    <a:pt x="1425524" y="297167"/>
                  </a:lnTo>
                  <a:lnTo>
                    <a:pt x="1426514" y="297167"/>
                  </a:lnTo>
                  <a:lnTo>
                    <a:pt x="1427022" y="298437"/>
                  </a:lnTo>
                  <a:lnTo>
                    <a:pt x="1429524" y="298437"/>
                  </a:lnTo>
                  <a:lnTo>
                    <a:pt x="1429524" y="299707"/>
                  </a:lnTo>
                  <a:lnTo>
                    <a:pt x="1431023" y="299707"/>
                  </a:lnTo>
                  <a:lnTo>
                    <a:pt x="1431531" y="300977"/>
                  </a:lnTo>
                  <a:lnTo>
                    <a:pt x="1432039" y="300977"/>
                  </a:lnTo>
                  <a:lnTo>
                    <a:pt x="1432534" y="302247"/>
                  </a:lnTo>
                  <a:lnTo>
                    <a:pt x="1432534" y="308597"/>
                  </a:lnTo>
                  <a:lnTo>
                    <a:pt x="1433042" y="308597"/>
                  </a:lnTo>
                  <a:lnTo>
                    <a:pt x="1433042" y="311137"/>
                  </a:lnTo>
                  <a:lnTo>
                    <a:pt x="1432534" y="311137"/>
                  </a:lnTo>
                  <a:lnTo>
                    <a:pt x="1432534" y="312407"/>
                  </a:lnTo>
                  <a:lnTo>
                    <a:pt x="1432039" y="312407"/>
                  </a:lnTo>
                  <a:lnTo>
                    <a:pt x="1432039" y="313677"/>
                  </a:lnTo>
                  <a:lnTo>
                    <a:pt x="1431023" y="313677"/>
                  </a:lnTo>
                  <a:lnTo>
                    <a:pt x="1431023" y="314947"/>
                  </a:lnTo>
                  <a:lnTo>
                    <a:pt x="1430528" y="314947"/>
                  </a:lnTo>
                  <a:lnTo>
                    <a:pt x="1430528" y="316217"/>
                  </a:lnTo>
                  <a:lnTo>
                    <a:pt x="1427530" y="316217"/>
                  </a:lnTo>
                  <a:lnTo>
                    <a:pt x="1427022" y="317487"/>
                  </a:lnTo>
                  <a:lnTo>
                    <a:pt x="1426514" y="317487"/>
                  </a:lnTo>
                  <a:lnTo>
                    <a:pt x="1426514" y="318757"/>
                  </a:lnTo>
                  <a:lnTo>
                    <a:pt x="1424012" y="318757"/>
                  </a:lnTo>
                  <a:lnTo>
                    <a:pt x="1424012" y="320027"/>
                  </a:lnTo>
                  <a:lnTo>
                    <a:pt x="1423022" y="320027"/>
                  </a:lnTo>
                  <a:lnTo>
                    <a:pt x="1423022" y="321297"/>
                  </a:lnTo>
                  <a:lnTo>
                    <a:pt x="1421511" y="321297"/>
                  </a:lnTo>
                  <a:lnTo>
                    <a:pt x="1421511" y="322567"/>
                  </a:lnTo>
                  <a:lnTo>
                    <a:pt x="1420012" y="322567"/>
                  </a:lnTo>
                  <a:lnTo>
                    <a:pt x="1420012" y="323837"/>
                  </a:lnTo>
                  <a:lnTo>
                    <a:pt x="1419009" y="323837"/>
                  </a:lnTo>
                  <a:lnTo>
                    <a:pt x="1419009" y="325107"/>
                  </a:lnTo>
                  <a:lnTo>
                    <a:pt x="1418513" y="325107"/>
                  </a:lnTo>
                  <a:lnTo>
                    <a:pt x="1418513" y="326377"/>
                  </a:lnTo>
                  <a:lnTo>
                    <a:pt x="1419009" y="326377"/>
                  </a:lnTo>
                  <a:lnTo>
                    <a:pt x="1419009" y="328917"/>
                  </a:lnTo>
                  <a:lnTo>
                    <a:pt x="1419504" y="328917"/>
                  </a:lnTo>
                  <a:lnTo>
                    <a:pt x="1419504" y="330187"/>
                  </a:lnTo>
                  <a:lnTo>
                    <a:pt x="1420012" y="330187"/>
                  </a:lnTo>
                  <a:lnTo>
                    <a:pt x="1420012" y="332727"/>
                  </a:lnTo>
                  <a:lnTo>
                    <a:pt x="1419504" y="332727"/>
                  </a:lnTo>
                  <a:lnTo>
                    <a:pt x="1419504" y="335267"/>
                  </a:lnTo>
                  <a:lnTo>
                    <a:pt x="1419009" y="336537"/>
                  </a:lnTo>
                  <a:lnTo>
                    <a:pt x="1418513" y="336537"/>
                  </a:lnTo>
                  <a:lnTo>
                    <a:pt x="1418513" y="337807"/>
                  </a:lnTo>
                  <a:lnTo>
                    <a:pt x="1418005" y="337807"/>
                  </a:lnTo>
                  <a:lnTo>
                    <a:pt x="1418005" y="339077"/>
                  </a:lnTo>
                  <a:lnTo>
                    <a:pt x="1418513" y="339077"/>
                  </a:lnTo>
                  <a:lnTo>
                    <a:pt x="1418513" y="340347"/>
                  </a:lnTo>
                  <a:lnTo>
                    <a:pt x="1417497" y="340347"/>
                  </a:lnTo>
                  <a:lnTo>
                    <a:pt x="1417497" y="342887"/>
                  </a:lnTo>
                  <a:lnTo>
                    <a:pt x="1418005" y="342887"/>
                  </a:lnTo>
                  <a:lnTo>
                    <a:pt x="1418005" y="341617"/>
                  </a:lnTo>
                  <a:lnTo>
                    <a:pt x="1418513" y="341617"/>
                  </a:lnTo>
                  <a:lnTo>
                    <a:pt x="1419504" y="340347"/>
                  </a:lnTo>
                  <a:lnTo>
                    <a:pt x="1420012" y="340347"/>
                  </a:lnTo>
                  <a:lnTo>
                    <a:pt x="1420012" y="339077"/>
                  </a:lnTo>
                  <a:lnTo>
                    <a:pt x="1420507" y="340347"/>
                  </a:lnTo>
                  <a:lnTo>
                    <a:pt x="1420507" y="339077"/>
                  </a:lnTo>
                  <a:lnTo>
                    <a:pt x="1422514" y="339077"/>
                  </a:lnTo>
                  <a:lnTo>
                    <a:pt x="1423022" y="340347"/>
                  </a:lnTo>
                  <a:lnTo>
                    <a:pt x="1423517" y="340347"/>
                  </a:lnTo>
                  <a:lnTo>
                    <a:pt x="1423517" y="339077"/>
                  </a:lnTo>
                  <a:lnTo>
                    <a:pt x="1424012" y="340347"/>
                  </a:lnTo>
                  <a:lnTo>
                    <a:pt x="1426514" y="340347"/>
                  </a:lnTo>
                  <a:lnTo>
                    <a:pt x="1426514" y="341617"/>
                  </a:lnTo>
                  <a:lnTo>
                    <a:pt x="1427022" y="341617"/>
                  </a:lnTo>
                  <a:lnTo>
                    <a:pt x="1427022" y="342887"/>
                  </a:lnTo>
                  <a:lnTo>
                    <a:pt x="1428534" y="342887"/>
                  </a:lnTo>
                  <a:lnTo>
                    <a:pt x="1428534" y="341617"/>
                  </a:lnTo>
                  <a:lnTo>
                    <a:pt x="1430032" y="341617"/>
                  </a:lnTo>
                  <a:lnTo>
                    <a:pt x="1430032" y="342887"/>
                  </a:lnTo>
                  <a:lnTo>
                    <a:pt x="1430528" y="342887"/>
                  </a:lnTo>
                  <a:lnTo>
                    <a:pt x="1432039" y="340347"/>
                  </a:lnTo>
                  <a:lnTo>
                    <a:pt x="1432534" y="340347"/>
                  </a:lnTo>
                  <a:lnTo>
                    <a:pt x="1432039" y="339077"/>
                  </a:lnTo>
                  <a:lnTo>
                    <a:pt x="1428534" y="339077"/>
                  </a:lnTo>
                  <a:lnTo>
                    <a:pt x="1428534" y="337807"/>
                  </a:lnTo>
                  <a:lnTo>
                    <a:pt x="1427530" y="337807"/>
                  </a:lnTo>
                  <a:lnTo>
                    <a:pt x="1427530" y="336537"/>
                  </a:lnTo>
                  <a:lnTo>
                    <a:pt x="1427022" y="336537"/>
                  </a:lnTo>
                  <a:lnTo>
                    <a:pt x="1427022" y="335267"/>
                  </a:lnTo>
                  <a:lnTo>
                    <a:pt x="1427530" y="335267"/>
                  </a:lnTo>
                  <a:lnTo>
                    <a:pt x="1427530" y="333997"/>
                  </a:lnTo>
                  <a:lnTo>
                    <a:pt x="1428026" y="333997"/>
                  </a:lnTo>
                  <a:lnTo>
                    <a:pt x="1428026" y="332727"/>
                  </a:lnTo>
                  <a:lnTo>
                    <a:pt x="1430032" y="332727"/>
                  </a:lnTo>
                  <a:lnTo>
                    <a:pt x="1430032" y="331457"/>
                  </a:lnTo>
                  <a:lnTo>
                    <a:pt x="1432039" y="331457"/>
                  </a:lnTo>
                  <a:lnTo>
                    <a:pt x="1432534" y="330187"/>
                  </a:lnTo>
                  <a:lnTo>
                    <a:pt x="1433537" y="330187"/>
                  </a:lnTo>
                  <a:lnTo>
                    <a:pt x="1434045" y="328917"/>
                  </a:lnTo>
                  <a:lnTo>
                    <a:pt x="1440548" y="328917"/>
                  </a:lnTo>
                  <a:lnTo>
                    <a:pt x="1440548" y="330187"/>
                  </a:lnTo>
                  <a:lnTo>
                    <a:pt x="1441551" y="330187"/>
                  </a:lnTo>
                  <a:lnTo>
                    <a:pt x="1442554" y="331457"/>
                  </a:lnTo>
                  <a:lnTo>
                    <a:pt x="1443062" y="331457"/>
                  </a:lnTo>
                  <a:lnTo>
                    <a:pt x="1443062" y="332727"/>
                  </a:lnTo>
                  <a:lnTo>
                    <a:pt x="1446568" y="332727"/>
                  </a:lnTo>
                  <a:lnTo>
                    <a:pt x="1447063" y="333997"/>
                  </a:lnTo>
                  <a:lnTo>
                    <a:pt x="1447571" y="333997"/>
                  </a:lnTo>
                  <a:lnTo>
                    <a:pt x="1447571" y="335267"/>
                  </a:lnTo>
                  <a:lnTo>
                    <a:pt x="1448066" y="335267"/>
                  </a:lnTo>
                  <a:lnTo>
                    <a:pt x="1448066" y="337807"/>
                  </a:lnTo>
                  <a:lnTo>
                    <a:pt x="1447571" y="337807"/>
                  </a:lnTo>
                  <a:lnTo>
                    <a:pt x="1447571" y="339077"/>
                  </a:lnTo>
                  <a:lnTo>
                    <a:pt x="1447063" y="339077"/>
                  </a:lnTo>
                  <a:lnTo>
                    <a:pt x="1447063" y="340347"/>
                  </a:lnTo>
                  <a:lnTo>
                    <a:pt x="1444066" y="340347"/>
                  </a:lnTo>
                  <a:lnTo>
                    <a:pt x="1444066" y="341617"/>
                  </a:lnTo>
                  <a:lnTo>
                    <a:pt x="1439545" y="341617"/>
                  </a:lnTo>
                  <a:lnTo>
                    <a:pt x="1439545" y="342887"/>
                  </a:lnTo>
                  <a:lnTo>
                    <a:pt x="1441056" y="342887"/>
                  </a:lnTo>
                  <a:lnTo>
                    <a:pt x="1441056" y="344157"/>
                  </a:lnTo>
                  <a:lnTo>
                    <a:pt x="1442059" y="344157"/>
                  </a:lnTo>
                  <a:lnTo>
                    <a:pt x="1442059" y="345427"/>
                  </a:lnTo>
                  <a:lnTo>
                    <a:pt x="1449070" y="345427"/>
                  </a:lnTo>
                  <a:lnTo>
                    <a:pt x="1449070" y="344157"/>
                  </a:lnTo>
                  <a:lnTo>
                    <a:pt x="1454581" y="344157"/>
                  </a:lnTo>
                  <a:lnTo>
                    <a:pt x="1454581" y="345427"/>
                  </a:lnTo>
                  <a:lnTo>
                    <a:pt x="1455585" y="345427"/>
                  </a:lnTo>
                  <a:lnTo>
                    <a:pt x="1455585" y="346697"/>
                  </a:lnTo>
                  <a:lnTo>
                    <a:pt x="1456588" y="346697"/>
                  </a:lnTo>
                  <a:lnTo>
                    <a:pt x="1456588" y="347967"/>
                  </a:lnTo>
                  <a:lnTo>
                    <a:pt x="1457083" y="347967"/>
                  </a:lnTo>
                  <a:lnTo>
                    <a:pt x="1457083" y="346697"/>
                  </a:lnTo>
                  <a:lnTo>
                    <a:pt x="1458595" y="346697"/>
                  </a:lnTo>
                  <a:lnTo>
                    <a:pt x="1458595" y="345427"/>
                  </a:lnTo>
                  <a:lnTo>
                    <a:pt x="1459090" y="345427"/>
                  </a:lnTo>
                  <a:lnTo>
                    <a:pt x="1460093" y="344157"/>
                  </a:lnTo>
                  <a:lnTo>
                    <a:pt x="1460588" y="344157"/>
                  </a:lnTo>
                  <a:lnTo>
                    <a:pt x="1460588" y="342887"/>
                  </a:lnTo>
                  <a:lnTo>
                    <a:pt x="1462100" y="342887"/>
                  </a:lnTo>
                  <a:lnTo>
                    <a:pt x="1462100" y="341617"/>
                  </a:lnTo>
                  <a:lnTo>
                    <a:pt x="1461592" y="341617"/>
                  </a:lnTo>
                  <a:lnTo>
                    <a:pt x="1461592" y="340347"/>
                  </a:lnTo>
                  <a:lnTo>
                    <a:pt x="1461096" y="340347"/>
                  </a:lnTo>
                  <a:lnTo>
                    <a:pt x="1461096" y="339077"/>
                  </a:lnTo>
                  <a:lnTo>
                    <a:pt x="1460093" y="339077"/>
                  </a:lnTo>
                  <a:lnTo>
                    <a:pt x="1460093" y="337807"/>
                  </a:lnTo>
                  <a:lnTo>
                    <a:pt x="1461592" y="337807"/>
                  </a:lnTo>
                  <a:lnTo>
                    <a:pt x="1461592" y="332727"/>
                  </a:lnTo>
                  <a:lnTo>
                    <a:pt x="1461096" y="332727"/>
                  </a:lnTo>
                  <a:lnTo>
                    <a:pt x="1461096" y="331457"/>
                  </a:lnTo>
                  <a:lnTo>
                    <a:pt x="1462100" y="331457"/>
                  </a:lnTo>
                  <a:lnTo>
                    <a:pt x="1462100" y="330187"/>
                  </a:lnTo>
                  <a:lnTo>
                    <a:pt x="1462595" y="330187"/>
                  </a:lnTo>
                  <a:lnTo>
                    <a:pt x="1462595" y="328917"/>
                  </a:lnTo>
                  <a:lnTo>
                    <a:pt x="1463598" y="328917"/>
                  </a:lnTo>
                  <a:lnTo>
                    <a:pt x="1463598" y="327647"/>
                  </a:lnTo>
                  <a:lnTo>
                    <a:pt x="1465605" y="327647"/>
                  </a:lnTo>
                  <a:lnTo>
                    <a:pt x="1465605" y="326377"/>
                  </a:lnTo>
                  <a:lnTo>
                    <a:pt x="1467104" y="326377"/>
                  </a:lnTo>
                  <a:lnTo>
                    <a:pt x="1467104" y="325107"/>
                  </a:lnTo>
                  <a:lnTo>
                    <a:pt x="1468120" y="325107"/>
                  </a:lnTo>
                  <a:lnTo>
                    <a:pt x="1468120" y="323837"/>
                  </a:lnTo>
                  <a:lnTo>
                    <a:pt x="1469110" y="323837"/>
                  </a:lnTo>
                  <a:lnTo>
                    <a:pt x="1469618" y="322567"/>
                  </a:lnTo>
                  <a:lnTo>
                    <a:pt x="1472120" y="322567"/>
                  </a:lnTo>
                  <a:lnTo>
                    <a:pt x="1472120" y="321297"/>
                  </a:lnTo>
                  <a:lnTo>
                    <a:pt x="1486154" y="321297"/>
                  </a:lnTo>
                  <a:lnTo>
                    <a:pt x="1486154" y="322567"/>
                  </a:lnTo>
                  <a:lnTo>
                    <a:pt x="1487157" y="322567"/>
                  </a:lnTo>
                  <a:lnTo>
                    <a:pt x="1487157" y="323837"/>
                  </a:lnTo>
                  <a:lnTo>
                    <a:pt x="1488160" y="323837"/>
                  </a:lnTo>
                  <a:lnTo>
                    <a:pt x="1488160" y="328917"/>
                  </a:lnTo>
                  <a:lnTo>
                    <a:pt x="1488655" y="330187"/>
                  </a:lnTo>
                  <a:lnTo>
                    <a:pt x="1488655" y="331457"/>
                  </a:lnTo>
                  <a:lnTo>
                    <a:pt x="1490154" y="331457"/>
                  </a:lnTo>
                  <a:lnTo>
                    <a:pt x="1490154" y="332727"/>
                  </a:lnTo>
                  <a:lnTo>
                    <a:pt x="1490662" y="332727"/>
                  </a:lnTo>
                  <a:lnTo>
                    <a:pt x="1490662" y="331457"/>
                  </a:lnTo>
                  <a:lnTo>
                    <a:pt x="1498676" y="331457"/>
                  </a:lnTo>
                  <a:lnTo>
                    <a:pt x="1498676" y="332727"/>
                  </a:lnTo>
                  <a:lnTo>
                    <a:pt x="1500682" y="332727"/>
                  </a:lnTo>
                  <a:lnTo>
                    <a:pt x="1500682" y="333997"/>
                  </a:lnTo>
                  <a:lnTo>
                    <a:pt x="1500174" y="333997"/>
                  </a:lnTo>
                  <a:lnTo>
                    <a:pt x="1500174" y="335267"/>
                  </a:lnTo>
                  <a:lnTo>
                    <a:pt x="1502181" y="335267"/>
                  </a:lnTo>
                  <a:lnTo>
                    <a:pt x="1502181" y="337807"/>
                  </a:lnTo>
                  <a:lnTo>
                    <a:pt x="1503184" y="337807"/>
                  </a:lnTo>
                  <a:lnTo>
                    <a:pt x="1503184" y="339077"/>
                  </a:lnTo>
                  <a:lnTo>
                    <a:pt x="1503692" y="339077"/>
                  </a:lnTo>
                  <a:lnTo>
                    <a:pt x="1503692" y="342887"/>
                  </a:lnTo>
                  <a:lnTo>
                    <a:pt x="1502689" y="342887"/>
                  </a:lnTo>
                  <a:lnTo>
                    <a:pt x="1502689" y="344157"/>
                  </a:lnTo>
                  <a:lnTo>
                    <a:pt x="1505191" y="344157"/>
                  </a:lnTo>
                  <a:lnTo>
                    <a:pt x="1505191" y="345427"/>
                  </a:lnTo>
                  <a:lnTo>
                    <a:pt x="1506689" y="345427"/>
                  </a:lnTo>
                  <a:lnTo>
                    <a:pt x="1506689" y="347967"/>
                  </a:lnTo>
                  <a:lnTo>
                    <a:pt x="1508696" y="347967"/>
                  </a:lnTo>
                  <a:lnTo>
                    <a:pt x="1508696" y="349237"/>
                  </a:lnTo>
                  <a:lnTo>
                    <a:pt x="1509699" y="349237"/>
                  </a:lnTo>
                  <a:lnTo>
                    <a:pt x="1509699" y="347967"/>
                  </a:lnTo>
                  <a:lnTo>
                    <a:pt x="1511706" y="347967"/>
                  </a:lnTo>
                  <a:lnTo>
                    <a:pt x="1511706" y="346697"/>
                  </a:lnTo>
                  <a:lnTo>
                    <a:pt x="1512201" y="346697"/>
                  </a:lnTo>
                  <a:lnTo>
                    <a:pt x="1512201" y="345427"/>
                  </a:lnTo>
                  <a:lnTo>
                    <a:pt x="1512709" y="345427"/>
                  </a:lnTo>
                  <a:lnTo>
                    <a:pt x="1512709" y="346697"/>
                  </a:lnTo>
                  <a:lnTo>
                    <a:pt x="1514208" y="346697"/>
                  </a:lnTo>
                  <a:lnTo>
                    <a:pt x="1514208" y="345427"/>
                  </a:lnTo>
                  <a:lnTo>
                    <a:pt x="1515211" y="345427"/>
                  </a:lnTo>
                  <a:lnTo>
                    <a:pt x="1515211" y="341617"/>
                  </a:lnTo>
                  <a:lnTo>
                    <a:pt x="1514703" y="341617"/>
                  </a:lnTo>
                  <a:lnTo>
                    <a:pt x="1514703" y="340347"/>
                  </a:lnTo>
                  <a:lnTo>
                    <a:pt x="1513713" y="340347"/>
                  </a:lnTo>
                  <a:lnTo>
                    <a:pt x="1513713" y="339077"/>
                  </a:lnTo>
                  <a:lnTo>
                    <a:pt x="1513205" y="339077"/>
                  </a:lnTo>
                  <a:lnTo>
                    <a:pt x="1513205" y="336537"/>
                  </a:lnTo>
                  <a:lnTo>
                    <a:pt x="1513713" y="336537"/>
                  </a:lnTo>
                  <a:lnTo>
                    <a:pt x="1513713" y="335267"/>
                  </a:lnTo>
                  <a:lnTo>
                    <a:pt x="1514208" y="335267"/>
                  </a:lnTo>
                  <a:lnTo>
                    <a:pt x="1514208" y="330187"/>
                  </a:lnTo>
                  <a:lnTo>
                    <a:pt x="1515211" y="330187"/>
                  </a:lnTo>
                  <a:lnTo>
                    <a:pt x="1515706" y="331457"/>
                  </a:lnTo>
                  <a:lnTo>
                    <a:pt x="1515211" y="331457"/>
                  </a:lnTo>
                  <a:lnTo>
                    <a:pt x="1515211" y="332727"/>
                  </a:lnTo>
                  <a:lnTo>
                    <a:pt x="1515706" y="332727"/>
                  </a:lnTo>
                  <a:lnTo>
                    <a:pt x="1516214" y="331457"/>
                  </a:lnTo>
                  <a:lnTo>
                    <a:pt x="1517218" y="331457"/>
                  </a:lnTo>
                  <a:lnTo>
                    <a:pt x="1517218" y="330187"/>
                  </a:lnTo>
                  <a:lnTo>
                    <a:pt x="1517218" y="328917"/>
                  </a:lnTo>
                  <a:lnTo>
                    <a:pt x="1518221" y="328917"/>
                  </a:lnTo>
                  <a:lnTo>
                    <a:pt x="1518221" y="327647"/>
                  </a:lnTo>
                  <a:lnTo>
                    <a:pt x="1518716" y="327647"/>
                  </a:lnTo>
                  <a:lnTo>
                    <a:pt x="1518716" y="325107"/>
                  </a:lnTo>
                  <a:lnTo>
                    <a:pt x="1518221" y="325107"/>
                  </a:lnTo>
                  <a:lnTo>
                    <a:pt x="1518716" y="323837"/>
                  </a:lnTo>
                  <a:lnTo>
                    <a:pt x="1518221" y="323837"/>
                  </a:lnTo>
                  <a:lnTo>
                    <a:pt x="1518221" y="321297"/>
                  </a:lnTo>
                  <a:lnTo>
                    <a:pt x="1517713" y="321297"/>
                  </a:lnTo>
                  <a:lnTo>
                    <a:pt x="1517713" y="322567"/>
                  </a:lnTo>
                  <a:lnTo>
                    <a:pt x="1517218" y="322567"/>
                  </a:lnTo>
                  <a:lnTo>
                    <a:pt x="1517218" y="321297"/>
                  </a:lnTo>
                  <a:lnTo>
                    <a:pt x="1517713" y="321297"/>
                  </a:lnTo>
                  <a:lnTo>
                    <a:pt x="1517713" y="320027"/>
                  </a:lnTo>
                  <a:lnTo>
                    <a:pt x="1518716" y="320027"/>
                  </a:lnTo>
                  <a:lnTo>
                    <a:pt x="1518716" y="321297"/>
                  </a:lnTo>
                  <a:lnTo>
                    <a:pt x="1519212" y="321297"/>
                  </a:lnTo>
                  <a:lnTo>
                    <a:pt x="1519212" y="318757"/>
                  </a:lnTo>
                  <a:lnTo>
                    <a:pt x="1520723" y="318757"/>
                  </a:lnTo>
                  <a:lnTo>
                    <a:pt x="1520723" y="317487"/>
                  </a:lnTo>
                  <a:lnTo>
                    <a:pt x="1521218" y="317487"/>
                  </a:lnTo>
                  <a:lnTo>
                    <a:pt x="1521218" y="316217"/>
                  </a:lnTo>
                  <a:lnTo>
                    <a:pt x="1522234" y="316217"/>
                  </a:lnTo>
                  <a:lnTo>
                    <a:pt x="1522234" y="314947"/>
                  </a:lnTo>
                  <a:lnTo>
                    <a:pt x="1523225" y="314947"/>
                  </a:lnTo>
                  <a:lnTo>
                    <a:pt x="1523225" y="313677"/>
                  </a:lnTo>
                  <a:lnTo>
                    <a:pt x="1525231" y="313677"/>
                  </a:lnTo>
                  <a:lnTo>
                    <a:pt x="1525231" y="314947"/>
                  </a:lnTo>
                  <a:lnTo>
                    <a:pt x="1526235" y="314947"/>
                  </a:lnTo>
                  <a:lnTo>
                    <a:pt x="1526743" y="316217"/>
                  </a:lnTo>
                  <a:lnTo>
                    <a:pt x="1528737" y="316217"/>
                  </a:lnTo>
                  <a:lnTo>
                    <a:pt x="1528737" y="314947"/>
                  </a:lnTo>
                  <a:lnTo>
                    <a:pt x="1529245" y="314947"/>
                  </a:lnTo>
                  <a:lnTo>
                    <a:pt x="1529245" y="313677"/>
                  </a:lnTo>
                  <a:lnTo>
                    <a:pt x="1530235" y="313677"/>
                  </a:lnTo>
                  <a:lnTo>
                    <a:pt x="1530235" y="312407"/>
                  </a:lnTo>
                  <a:lnTo>
                    <a:pt x="1539760" y="312407"/>
                  </a:lnTo>
                  <a:lnTo>
                    <a:pt x="1539760" y="311137"/>
                  </a:lnTo>
                  <a:lnTo>
                    <a:pt x="1540268" y="311137"/>
                  </a:lnTo>
                  <a:lnTo>
                    <a:pt x="1540268" y="309867"/>
                  </a:lnTo>
                  <a:lnTo>
                    <a:pt x="1540764" y="309867"/>
                  </a:lnTo>
                  <a:lnTo>
                    <a:pt x="1541272" y="308597"/>
                  </a:lnTo>
                  <a:lnTo>
                    <a:pt x="1541767" y="308597"/>
                  </a:lnTo>
                  <a:lnTo>
                    <a:pt x="1541767" y="307327"/>
                  </a:lnTo>
                  <a:lnTo>
                    <a:pt x="1546783" y="307327"/>
                  </a:lnTo>
                  <a:lnTo>
                    <a:pt x="1546783" y="306057"/>
                  </a:lnTo>
                  <a:lnTo>
                    <a:pt x="1548282" y="306057"/>
                  </a:lnTo>
                  <a:lnTo>
                    <a:pt x="1548282" y="307327"/>
                  </a:lnTo>
                  <a:lnTo>
                    <a:pt x="1556804" y="307327"/>
                  </a:lnTo>
                  <a:lnTo>
                    <a:pt x="1556804" y="308597"/>
                  </a:lnTo>
                  <a:lnTo>
                    <a:pt x="1557807" y="308597"/>
                  </a:lnTo>
                  <a:lnTo>
                    <a:pt x="1557807" y="309867"/>
                  </a:lnTo>
                  <a:lnTo>
                    <a:pt x="1558798" y="309867"/>
                  </a:lnTo>
                  <a:lnTo>
                    <a:pt x="1558798" y="307327"/>
                  </a:lnTo>
                  <a:lnTo>
                    <a:pt x="1559306" y="307327"/>
                  </a:lnTo>
                  <a:lnTo>
                    <a:pt x="1559306" y="306057"/>
                  </a:lnTo>
                  <a:lnTo>
                    <a:pt x="1559306" y="304787"/>
                  </a:lnTo>
                  <a:lnTo>
                    <a:pt x="1559306" y="303517"/>
                  </a:lnTo>
                  <a:lnTo>
                    <a:pt x="1558798" y="303517"/>
                  </a:lnTo>
                  <a:lnTo>
                    <a:pt x="1558798" y="304787"/>
                  </a:lnTo>
                  <a:lnTo>
                    <a:pt x="1557299" y="304787"/>
                  </a:lnTo>
                  <a:lnTo>
                    <a:pt x="1557299" y="303517"/>
                  </a:lnTo>
                  <a:lnTo>
                    <a:pt x="1556804" y="303517"/>
                  </a:lnTo>
                  <a:lnTo>
                    <a:pt x="1556804" y="302247"/>
                  </a:lnTo>
                  <a:lnTo>
                    <a:pt x="1555292" y="302247"/>
                  </a:lnTo>
                  <a:lnTo>
                    <a:pt x="1555292" y="300977"/>
                  </a:lnTo>
                  <a:lnTo>
                    <a:pt x="1554289" y="300977"/>
                  </a:lnTo>
                  <a:lnTo>
                    <a:pt x="1554289" y="299707"/>
                  </a:lnTo>
                  <a:lnTo>
                    <a:pt x="1547279" y="299707"/>
                  </a:lnTo>
                  <a:lnTo>
                    <a:pt x="1547279" y="300977"/>
                  </a:lnTo>
                  <a:lnTo>
                    <a:pt x="1545780" y="300977"/>
                  </a:lnTo>
                  <a:lnTo>
                    <a:pt x="1545780" y="302247"/>
                  </a:lnTo>
                  <a:lnTo>
                    <a:pt x="1544269" y="302247"/>
                  </a:lnTo>
                  <a:lnTo>
                    <a:pt x="1544269" y="300977"/>
                  </a:lnTo>
                  <a:lnTo>
                    <a:pt x="1541767" y="300977"/>
                  </a:lnTo>
                  <a:lnTo>
                    <a:pt x="1541767" y="302247"/>
                  </a:lnTo>
                  <a:lnTo>
                    <a:pt x="1540268" y="302247"/>
                  </a:lnTo>
                  <a:lnTo>
                    <a:pt x="1540268" y="299707"/>
                  </a:lnTo>
                  <a:lnTo>
                    <a:pt x="1539760" y="299707"/>
                  </a:lnTo>
                  <a:lnTo>
                    <a:pt x="1539760" y="298437"/>
                  </a:lnTo>
                  <a:lnTo>
                    <a:pt x="1538757" y="295897"/>
                  </a:lnTo>
                  <a:lnTo>
                    <a:pt x="1538757" y="293357"/>
                  </a:lnTo>
                  <a:lnTo>
                    <a:pt x="1539265" y="293357"/>
                  </a:lnTo>
                  <a:lnTo>
                    <a:pt x="1539265" y="292087"/>
                  </a:lnTo>
                  <a:lnTo>
                    <a:pt x="1539760" y="290817"/>
                  </a:lnTo>
                  <a:lnTo>
                    <a:pt x="1540764" y="290817"/>
                  </a:lnTo>
                  <a:lnTo>
                    <a:pt x="1540764" y="289547"/>
                  </a:lnTo>
                  <a:lnTo>
                    <a:pt x="1542770" y="289547"/>
                  </a:lnTo>
                  <a:lnTo>
                    <a:pt x="1543265" y="288277"/>
                  </a:lnTo>
                  <a:lnTo>
                    <a:pt x="1544269" y="288277"/>
                  </a:lnTo>
                  <a:lnTo>
                    <a:pt x="1544269" y="285737"/>
                  </a:lnTo>
                  <a:lnTo>
                    <a:pt x="1543265" y="285737"/>
                  </a:lnTo>
                  <a:lnTo>
                    <a:pt x="1543265" y="284467"/>
                  </a:lnTo>
                  <a:lnTo>
                    <a:pt x="1541767" y="284467"/>
                  </a:lnTo>
                  <a:lnTo>
                    <a:pt x="1541767" y="283197"/>
                  </a:lnTo>
                  <a:lnTo>
                    <a:pt x="1543265" y="283197"/>
                  </a:lnTo>
                  <a:lnTo>
                    <a:pt x="1543265" y="281927"/>
                  </a:lnTo>
                  <a:lnTo>
                    <a:pt x="1543265" y="279387"/>
                  </a:lnTo>
                  <a:lnTo>
                    <a:pt x="1542770" y="279387"/>
                  </a:lnTo>
                  <a:lnTo>
                    <a:pt x="1542770" y="278117"/>
                  </a:lnTo>
                  <a:lnTo>
                    <a:pt x="1543265" y="278117"/>
                  </a:lnTo>
                  <a:lnTo>
                    <a:pt x="1543265" y="276847"/>
                  </a:lnTo>
                  <a:lnTo>
                    <a:pt x="1544777" y="276847"/>
                  </a:lnTo>
                  <a:lnTo>
                    <a:pt x="1544777" y="275577"/>
                  </a:lnTo>
                  <a:lnTo>
                    <a:pt x="1546783" y="275577"/>
                  </a:lnTo>
                  <a:lnTo>
                    <a:pt x="1546783" y="274307"/>
                  </a:lnTo>
                  <a:lnTo>
                    <a:pt x="1547279" y="274307"/>
                  </a:lnTo>
                  <a:lnTo>
                    <a:pt x="1548282" y="273037"/>
                  </a:lnTo>
                  <a:lnTo>
                    <a:pt x="1548777" y="273037"/>
                  </a:lnTo>
                  <a:lnTo>
                    <a:pt x="1548777" y="271767"/>
                  </a:lnTo>
                  <a:lnTo>
                    <a:pt x="1548282" y="271767"/>
                  </a:lnTo>
                  <a:lnTo>
                    <a:pt x="1547787" y="273037"/>
                  </a:lnTo>
                  <a:lnTo>
                    <a:pt x="1544777" y="273037"/>
                  </a:lnTo>
                  <a:lnTo>
                    <a:pt x="1544777" y="271767"/>
                  </a:lnTo>
                  <a:lnTo>
                    <a:pt x="1543265" y="271767"/>
                  </a:lnTo>
                  <a:lnTo>
                    <a:pt x="1542770" y="270497"/>
                  </a:lnTo>
                  <a:lnTo>
                    <a:pt x="1542275" y="270497"/>
                  </a:lnTo>
                  <a:lnTo>
                    <a:pt x="1542275" y="267957"/>
                  </a:lnTo>
                  <a:lnTo>
                    <a:pt x="1541767" y="267957"/>
                  </a:lnTo>
                  <a:lnTo>
                    <a:pt x="1541767" y="264147"/>
                  </a:lnTo>
                  <a:lnTo>
                    <a:pt x="1542275" y="264147"/>
                  </a:lnTo>
                  <a:lnTo>
                    <a:pt x="1542275" y="262877"/>
                  </a:lnTo>
                  <a:lnTo>
                    <a:pt x="1542770" y="262877"/>
                  </a:lnTo>
                  <a:lnTo>
                    <a:pt x="1542770" y="261607"/>
                  </a:lnTo>
                  <a:lnTo>
                    <a:pt x="1543265" y="261607"/>
                  </a:lnTo>
                  <a:lnTo>
                    <a:pt x="1543265" y="260337"/>
                  </a:lnTo>
                  <a:lnTo>
                    <a:pt x="1543773" y="260337"/>
                  </a:lnTo>
                  <a:lnTo>
                    <a:pt x="1543773" y="259067"/>
                  </a:lnTo>
                  <a:lnTo>
                    <a:pt x="1545272" y="259067"/>
                  </a:lnTo>
                  <a:lnTo>
                    <a:pt x="1545272" y="257797"/>
                  </a:lnTo>
                  <a:lnTo>
                    <a:pt x="1546783" y="257797"/>
                  </a:lnTo>
                  <a:lnTo>
                    <a:pt x="1546783" y="256527"/>
                  </a:lnTo>
                  <a:lnTo>
                    <a:pt x="1547787" y="256527"/>
                  </a:lnTo>
                  <a:lnTo>
                    <a:pt x="1547787" y="255257"/>
                  </a:lnTo>
                  <a:lnTo>
                    <a:pt x="1549781" y="255257"/>
                  </a:lnTo>
                  <a:lnTo>
                    <a:pt x="1549781" y="253987"/>
                  </a:lnTo>
                  <a:lnTo>
                    <a:pt x="1550289" y="253987"/>
                  </a:lnTo>
                  <a:lnTo>
                    <a:pt x="1550289" y="252717"/>
                  </a:lnTo>
                  <a:lnTo>
                    <a:pt x="1551292" y="252717"/>
                  </a:lnTo>
                  <a:lnTo>
                    <a:pt x="1551292" y="251447"/>
                  </a:lnTo>
                  <a:lnTo>
                    <a:pt x="1551787" y="251447"/>
                  </a:lnTo>
                  <a:lnTo>
                    <a:pt x="1552790" y="250177"/>
                  </a:lnTo>
                  <a:lnTo>
                    <a:pt x="1554289" y="250177"/>
                  </a:lnTo>
                  <a:lnTo>
                    <a:pt x="1554289" y="248907"/>
                  </a:lnTo>
                  <a:lnTo>
                    <a:pt x="1555800" y="248907"/>
                  </a:lnTo>
                  <a:lnTo>
                    <a:pt x="1555800" y="247637"/>
                  </a:lnTo>
                  <a:lnTo>
                    <a:pt x="1558302" y="247637"/>
                  </a:lnTo>
                  <a:lnTo>
                    <a:pt x="1558302" y="246367"/>
                  </a:lnTo>
                  <a:lnTo>
                    <a:pt x="1559801" y="246367"/>
                  </a:lnTo>
                  <a:lnTo>
                    <a:pt x="1559801" y="245097"/>
                  </a:lnTo>
                  <a:lnTo>
                    <a:pt x="1564817" y="245097"/>
                  </a:lnTo>
                  <a:lnTo>
                    <a:pt x="1565313" y="246367"/>
                  </a:lnTo>
                  <a:lnTo>
                    <a:pt x="1566316" y="246367"/>
                  </a:lnTo>
                  <a:lnTo>
                    <a:pt x="1566316" y="247637"/>
                  </a:lnTo>
                  <a:lnTo>
                    <a:pt x="1568818" y="247637"/>
                  </a:lnTo>
                  <a:lnTo>
                    <a:pt x="1568818" y="248907"/>
                  </a:lnTo>
                  <a:lnTo>
                    <a:pt x="1568323" y="248907"/>
                  </a:lnTo>
                  <a:lnTo>
                    <a:pt x="1568323" y="250177"/>
                  </a:lnTo>
                  <a:lnTo>
                    <a:pt x="1568818" y="250177"/>
                  </a:lnTo>
                  <a:lnTo>
                    <a:pt x="1568818" y="253987"/>
                  </a:lnTo>
                  <a:lnTo>
                    <a:pt x="1570824" y="253987"/>
                  </a:lnTo>
                  <a:lnTo>
                    <a:pt x="1570824" y="252717"/>
                  </a:lnTo>
                  <a:lnTo>
                    <a:pt x="1571332" y="252717"/>
                  </a:lnTo>
                  <a:lnTo>
                    <a:pt x="1571332" y="250177"/>
                  </a:lnTo>
                  <a:lnTo>
                    <a:pt x="1570824" y="250177"/>
                  </a:lnTo>
                  <a:lnTo>
                    <a:pt x="1570824" y="248907"/>
                  </a:lnTo>
                  <a:lnTo>
                    <a:pt x="1570329" y="248907"/>
                  </a:lnTo>
                  <a:lnTo>
                    <a:pt x="1570329" y="247637"/>
                  </a:lnTo>
                  <a:lnTo>
                    <a:pt x="1569326" y="247637"/>
                  </a:lnTo>
                  <a:lnTo>
                    <a:pt x="1569326" y="246367"/>
                  </a:lnTo>
                  <a:lnTo>
                    <a:pt x="1568323" y="246367"/>
                  </a:lnTo>
                  <a:lnTo>
                    <a:pt x="1568323" y="245097"/>
                  </a:lnTo>
                  <a:lnTo>
                    <a:pt x="1568818" y="245097"/>
                  </a:lnTo>
                  <a:lnTo>
                    <a:pt x="1568818" y="243827"/>
                  </a:lnTo>
                  <a:lnTo>
                    <a:pt x="1566316" y="243827"/>
                  </a:lnTo>
                  <a:lnTo>
                    <a:pt x="1566316" y="242557"/>
                  </a:lnTo>
                  <a:lnTo>
                    <a:pt x="1564309" y="242557"/>
                  </a:lnTo>
                  <a:lnTo>
                    <a:pt x="1564309" y="241287"/>
                  </a:lnTo>
                  <a:lnTo>
                    <a:pt x="1563814" y="241287"/>
                  </a:lnTo>
                  <a:lnTo>
                    <a:pt x="1563814" y="240017"/>
                  </a:lnTo>
                  <a:lnTo>
                    <a:pt x="1562315" y="240017"/>
                  </a:lnTo>
                  <a:lnTo>
                    <a:pt x="1562315" y="238747"/>
                  </a:lnTo>
                  <a:lnTo>
                    <a:pt x="1560804" y="238747"/>
                  </a:lnTo>
                  <a:lnTo>
                    <a:pt x="1560804" y="237477"/>
                  </a:lnTo>
                  <a:lnTo>
                    <a:pt x="1560309" y="237477"/>
                  </a:lnTo>
                  <a:lnTo>
                    <a:pt x="1560309" y="233667"/>
                  </a:lnTo>
                  <a:lnTo>
                    <a:pt x="1560804" y="233667"/>
                  </a:lnTo>
                  <a:lnTo>
                    <a:pt x="1560804" y="232397"/>
                  </a:lnTo>
                  <a:lnTo>
                    <a:pt x="1561312" y="232397"/>
                  </a:lnTo>
                  <a:lnTo>
                    <a:pt x="1561312" y="229857"/>
                  </a:lnTo>
                  <a:lnTo>
                    <a:pt x="1561807" y="229857"/>
                  </a:lnTo>
                  <a:lnTo>
                    <a:pt x="1561807" y="228587"/>
                  </a:lnTo>
                  <a:lnTo>
                    <a:pt x="1562811" y="228587"/>
                  </a:lnTo>
                  <a:lnTo>
                    <a:pt x="1562811" y="227317"/>
                  </a:lnTo>
                  <a:lnTo>
                    <a:pt x="1567827" y="227317"/>
                  </a:lnTo>
                  <a:lnTo>
                    <a:pt x="1567827" y="226047"/>
                  </a:lnTo>
                  <a:lnTo>
                    <a:pt x="1567319" y="226047"/>
                  </a:lnTo>
                  <a:lnTo>
                    <a:pt x="1567319" y="224777"/>
                  </a:lnTo>
                  <a:lnTo>
                    <a:pt x="1567827" y="224777"/>
                  </a:lnTo>
                  <a:lnTo>
                    <a:pt x="1567827" y="223507"/>
                  </a:lnTo>
                  <a:lnTo>
                    <a:pt x="1567827" y="222237"/>
                  </a:lnTo>
                  <a:lnTo>
                    <a:pt x="1568323" y="222237"/>
                  </a:lnTo>
                  <a:lnTo>
                    <a:pt x="1568323" y="220967"/>
                  </a:lnTo>
                  <a:lnTo>
                    <a:pt x="1569326" y="220967"/>
                  </a:lnTo>
                  <a:lnTo>
                    <a:pt x="1569326" y="219697"/>
                  </a:lnTo>
                  <a:lnTo>
                    <a:pt x="1569821" y="219697"/>
                  </a:lnTo>
                  <a:lnTo>
                    <a:pt x="1569821" y="218427"/>
                  </a:lnTo>
                  <a:lnTo>
                    <a:pt x="1570329" y="218427"/>
                  </a:lnTo>
                  <a:lnTo>
                    <a:pt x="1570329" y="217157"/>
                  </a:lnTo>
                  <a:lnTo>
                    <a:pt x="1571332" y="217157"/>
                  </a:lnTo>
                  <a:lnTo>
                    <a:pt x="1571332" y="214617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67898" y="18704597"/>
              <a:ext cx="1429385" cy="240029"/>
            </a:xfrm>
            <a:custGeom>
              <a:avLst/>
              <a:gdLst/>
              <a:ahLst/>
              <a:cxnLst/>
              <a:rect l="l" t="t" r="r" b="b"/>
              <a:pathLst>
                <a:path w="1429385" h="240030">
                  <a:moveTo>
                    <a:pt x="495" y="9550"/>
                  </a:moveTo>
                  <a:lnTo>
                    <a:pt x="0" y="10058"/>
                  </a:lnTo>
                  <a:lnTo>
                    <a:pt x="495" y="10058"/>
                  </a:lnTo>
                  <a:lnTo>
                    <a:pt x="495" y="9550"/>
                  </a:lnTo>
                  <a:close/>
                </a:path>
                <a:path w="1429385" h="240030">
                  <a:moveTo>
                    <a:pt x="4013" y="2540"/>
                  </a:moveTo>
                  <a:lnTo>
                    <a:pt x="3517" y="3035"/>
                  </a:lnTo>
                  <a:lnTo>
                    <a:pt x="3009" y="3035"/>
                  </a:lnTo>
                  <a:lnTo>
                    <a:pt x="2006" y="4038"/>
                  </a:lnTo>
                  <a:lnTo>
                    <a:pt x="2006" y="4533"/>
                  </a:lnTo>
                  <a:lnTo>
                    <a:pt x="2514" y="4533"/>
                  </a:lnTo>
                  <a:lnTo>
                    <a:pt x="2514" y="4038"/>
                  </a:lnTo>
                  <a:lnTo>
                    <a:pt x="3009" y="4038"/>
                  </a:lnTo>
                  <a:lnTo>
                    <a:pt x="3009" y="3530"/>
                  </a:lnTo>
                  <a:lnTo>
                    <a:pt x="3517" y="3530"/>
                  </a:lnTo>
                  <a:lnTo>
                    <a:pt x="4013" y="3035"/>
                  </a:lnTo>
                  <a:lnTo>
                    <a:pt x="4013" y="2540"/>
                  </a:lnTo>
                  <a:close/>
                </a:path>
                <a:path w="1429385" h="240030">
                  <a:moveTo>
                    <a:pt x="85178" y="3048"/>
                  </a:moveTo>
                  <a:lnTo>
                    <a:pt x="84683" y="3048"/>
                  </a:lnTo>
                  <a:lnTo>
                    <a:pt x="84175" y="3543"/>
                  </a:lnTo>
                  <a:lnTo>
                    <a:pt x="85178" y="3048"/>
                  </a:lnTo>
                  <a:close/>
                </a:path>
                <a:path w="1429385" h="240030">
                  <a:moveTo>
                    <a:pt x="175374" y="10553"/>
                  </a:moveTo>
                  <a:lnTo>
                    <a:pt x="174371" y="9042"/>
                  </a:lnTo>
                  <a:lnTo>
                    <a:pt x="172364" y="5537"/>
                  </a:lnTo>
                  <a:lnTo>
                    <a:pt x="171869" y="5041"/>
                  </a:lnTo>
                  <a:lnTo>
                    <a:pt x="172364" y="7048"/>
                  </a:lnTo>
                  <a:lnTo>
                    <a:pt x="174371" y="10553"/>
                  </a:lnTo>
                  <a:lnTo>
                    <a:pt x="174879" y="10553"/>
                  </a:lnTo>
                  <a:lnTo>
                    <a:pt x="175374" y="11049"/>
                  </a:lnTo>
                  <a:lnTo>
                    <a:pt x="175374" y="10553"/>
                  </a:lnTo>
                  <a:close/>
                </a:path>
                <a:path w="1429385" h="240030">
                  <a:moveTo>
                    <a:pt x="178879" y="17564"/>
                  </a:moveTo>
                  <a:lnTo>
                    <a:pt x="178384" y="18072"/>
                  </a:lnTo>
                  <a:lnTo>
                    <a:pt x="178384" y="18567"/>
                  </a:lnTo>
                  <a:lnTo>
                    <a:pt x="178879" y="17564"/>
                  </a:lnTo>
                  <a:close/>
                </a:path>
                <a:path w="1429385" h="240030">
                  <a:moveTo>
                    <a:pt x="187401" y="39611"/>
                  </a:moveTo>
                  <a:lnTo>
                    <a:pt x="186893" y="39116"/>
                  </a:lnTo>
                  <a:lnTo>
                    <a:pt x="186397" y="40614"/>
                  </a:lnTo>
                  <a:lnTo>
                    <a:pt x="186397" y="41122"/>
                  </a:lnTo>
                  <a:lnTo>
                    <a:pt x="187401" y="41122"/>
                  </a:lnTo>
                  <a:lnTo>
                    <a:pt x="187401" y="39611"/>
                  </a:lnTo>
                  <a:close/>
                </a:path>
                <a:path w="1429385" h="240030">
                  <a:moveTo>
                    <a:pt x="199428" y="40614"/>
                  </a:moveTo>
                  <a:lnTo>
                    <a:pt x="198932" y="40119"/>
                  </a:lnTo>
                  <a:lnTo>
                    <a:pt x="198424" y="40119"/>
                  </a:lnTo>
                  <a:lnTo>
                    <a:pt x="198932" y="40614"/>
                  </a:lnTo>
                  <a:lnTo>
                    <a:pt x="199428" y="41122"/>
                  </a:lnTo>
                  <a:lnTo>
                    <a:pt x="199428" y="40614"/>
                  </a:lnTo>
                  <a:close/>
                </a:path>
                <a:path w="1429385" h="240030">
                  <a:moveTo>
                    <a:pt x="223977" y="66179"/>
                  </a:moveTo>
                  <a:lnTo>
                    <a:pt x="221970" y="65163"/>
                  </a:lnTo>
                  <a:lnTo>
                    <a:pt x="220967" y="65163"/>
                  </a:lnTo>
                  <a:lnTo>
                    <a:pt x="221970" y="66179"/>
                  </a:lnTo>
                  <a:lnTo>
                    <a:pt x="221970" y="66675"/>
                  </a:lnTo>
                  <a:lnTo>
                    <a:pt x="222478" y="66675"/>
                  </a:lnTo>
                  <a:lnTo>
                    <a:pt x="222478" y="66179"/>
                  </a:lnTo>
                  <a:lnTo>
                    <a:pt x="223977" y="66179"/>
                  </a:lnTo>
                  <a:close/>
                </a:path>
                <a:path w="1429385" h="240030">
                  <a:moveTo>
                    <a:pt x="224485" y="66179"/>
                  </a:moveTo>
                  <a:lnTo>
                    <a:pt x="223977" y="66179"/>
                  </a:lnTo>
                  <a:lnTo>
                    <a:pt x="224485" y="66675"/>
                  </a:lnTo>
                  <a:lnTo>
                    <a:pt x="224485" y="66179"/>
                  </a:lnTo>
                  <a:close/>
                </a:path>
                <a:path w="1429385" h="240030">
                  <a:moveTo>
                    <a:pt x="226479" y="75196"/>
                  </a:moveTo>
                  <a:lnTo>
                    <a:pt x="225983" y="75196"/>
                  </a:lnTo>
                  <a:lnTo>
                    <a:pt x="226479" y="75692"/>
                  </a:lnTo>
                  <a:lnTo>
                    <a:pt x="226479" y="75196"/>
                  </a:lnTo>
                  <a:close/>
                </a:path>
                <a:path w="1429385" h="240030">
                  <a:moveTo>
                    <a:pt x="234505" y="75692"/>
                  </a:moveTo>
                  <a:lnTo>
                    <a:pt x="233743" y="74193"/>
                  </a:lnTo>
                  <a:lnTo>
                    <a:pt x="233502" y="73698"/>
                  </a:lnTo>
                  <a:lnTo>
                    <a:pt x="233502" y="73190"/>
                  </a:lnTo>
                  <a:lnTo>
                    <a:pt x="233997" y="72694"/>
                  </a:lnTo>
                  <a:lnTo>
                    <a:pt x="232994" y="70688"/>
                  </a:lnTo>
                  <a:lnTo>
                    <a:pt x="232498" y="70688"/>
                  </a:lnTo>
                  <a:lnTo>
                    <a:pt x="231495" y="70180"/>
                  </a:lnTo>
                  <a:lnTo>
                    <a:pt x="227482" y="68681"/>
                  </a:lnTo>
                  <a:lnTo>
                    <a:pt x="227482" y="69189"/>
                  </a:lnTo>
                  <a:lnTo>
                    <a:pt x="227990" y="69189"/>
                  </a:lnTo>
                  <a:lnTo>
                    <a:pt x="227990" y="71691"/>
                  </a:lnTo>
                  <a:lnTo>
                    <a:pt x="227482" y="71691"/>
                  </a:lnTo>
                  <a:lnTo>
                    <a:pt x="227482" y="73190"/>
                  </a:lnTo>
                  <a:lnTo>
                    <a:pt x="226987" y="73190"/>
                  </a:lnTo>
                  <a:lnTo>
                    <a:pt x="226987" y="74688"/>
                  </a:lnTo>
                  <a:lnTo>
                    <a:pt x="226479" y="74688"/>
                  </a:lnTo>
                  <a:lnTo>
                    <a:pt x="226479" y="75196"/>
                  </a:lnTo>
                  <a:lnTo>
                    <a:pt x="227482" y="75196"/>
                  </a:lnTo>
                  <a:lnTo>
                    <a:pt x="227482" y="74688"/>
                  </a:lnTo>
                  <a:lnTo>
                    <a:pt x="228993" y="74688"/>
                  </a:lnTo>
                  <a:lnTo>
                    <a:pt x="228993" y="74193"/>
                  </a:lnTo>
                  <a:lnTo>
                    <a:pt x="230492" y="74193"/>
                  </a:lnTo>
                  <a:lnTo>
                    <a:pt x="230492" y="74688"/>
                  </a:lnTo>
                  <a:lnTo>
                    <a:pt x="231990" y="74688"/>
                  </a:lnTo>
                  <a:lnTo>
                    <a:pt x="231990" y="75196"/>
                  </a:lnTo>
                  <a:lnTo>
                    <a:pt x="232498" y="75196"/>
                  </a:lnTo>
                  <a:lnTo>
                    <a:pt x="232994" y="75692"/>
                  </a:lnTo>
                  <a:lnTo>
                    <a:pt x="233997" y="75692"/>
                  </a:lnTo>
                  <a:lnTo>
                    <a:pt x="233997" y="76200"/>
                  </a:lnTo>
                  <a:lnTo>
                    <a:pt x="234505" y="76200"/>
                  </a:lnTo>
                  <a:lnTo>
                    <a:pt x="234505" y="75692"/>
                  </a:lnTo>
                  <a:close/>
                </a:path>
                <a:path w="1429385" h="240030">
                  <a:moveTo>
                    <a:pt x="255549" y="69176"/>
                  </a:moveTo>
                  <a:lnTo>
                    <a:pt x="252539" y="70180"/>
                  </a:lnTo>
                  <a:lnTo>
                    <a:pt x="253542" y="70180"/>
                  </a:lnTo>
                  <a:lnTo>
                    <a:pt x="253542" y="70688"/>
                  </a:lnTo>
                  <a:lnTo>
                    <a:pt x="254038" y="70688"/>
                  </a:lnTo>
                  <a:lnTo>
                    <a:pt x="254038" y="70180"/>
                  </a:lnTo>
                  <a:lnTo>
                    <a:pt x="254546" y="70180"/>
                  </a:lnTo>
                  <a:lnTo>
                    <a:pt x="254546" y="69672"/>
                  </a:lnTo>
                  <a:lnTo>
                    <a:pt x="255549" y="69672"/>
                  </a:lnTo>
                  <a:lnTo>
                    <a:pt x="255549" y="69176"/>
                  </a:lnTo>
                  <a:close/>
                </a:path>
                <a:path w="1429385" h="240030">
                  <a:moveTo>
                    <a:pt x="258038" y="19062"/>
                  </a:moveTo>
                  <a:lnTo>
                    <a:pt x="257543" y="18059"/>
                  </a:lnTo>
                  <a:lnTo>
                    <a:pt x="257543" y="17068"/>
                  </a:lnTo>
                  <a:lnTo>
                    <a:pt x="257048" y="16560"/>
                  </a:lnTo>
                  <a:lnTo>
                    <a:pt x="257048" y="14554"/>
                  </a:lnTo>
                  <a:lnTo>
                    <a:pt x="256540" y="14554"/>
                  </a:lnTo>
                  <a:lnTo>
                    <a:pt x="256540" y="13550"/>
                  </a:lnTo>
                  <a:lnTo>
                    <a:pt x="256044" y="13550"/>
                  </a:lnTo>
                  <a:lnTo>
                    <a:pt x="256044" y="15062"/>
                  </a:lnTo>
                  <a:lnTo>
                    <a:pt x="256540" y="16560"/>
                  </a:lnTo>
                  <a:lnTo>
                    <a:pt x="257048" y="17564"/>
                  </a:lnTo>
                  <a:lnTo>
                    <a:pt x="257048" y="19062"/>
                  </a:lnTo>
                  <a:lnTo>
                    <a:pt x="257543" y="19570"/>
                  </a:lnTo>
                  <a:lnTo>
                    <a:pt x="258038" y="19062"/>
                  </a:lnTo>
                  <a:close/>
                </a:path>
                <a:path w="1429385" h="240030">
                  <a:moveTo>
                    <a:pt x="258546" y="21577"/>
                  </a:moveTo>
                  <a:lnTo>
                    <a:pt x="258051" y="21577"/>
                  </a:lnTo>
                  <a:lnTo>
                    <a:pt x="258546" y="22085"/>
                  </a:lnTo>
                  <a:lnTo>
                    <a:pt x="258546" y="21577"/>
                  </a:lnTo>
                  <a:close/>
                </a:path>
                <a:path w="1429385" h="240030">
                  <a:moveTo>
                    <a:pt x="262064" y="66662"/>
                  </a:moveTo>
                  <a:lnTo>
                    <a:pt x="261556" y="66167"/>
                  </a:lnTo>
                  <a:lnTo>
                    <a:pt x="261556" y="65671"/>
                  </a:lnTo>
                  <a:lnTo>
                    <a:pt x="261061" y="67170"/>
                  </a:lnTo>
                  <a:lnTo>
                    <a:pt x="260057" y="68173"/>
                  </a:lnTo>
                  <a:lnTo>
                    <a:pt x="262064" y="68173"/>
                  </a:lnTo>
                  <a:lnTo>
                    <a:pt x="262064" y="66662"/>
                  </a:lnTo>
                  <a:close/>
                </a:path>
                <a:path w="1429385" h="240030">
                  <a:moveTo>
                    <a:pt x="263055" y="10553"/>
                  </a:moveTo>
                  <a:lnTo>
                    <a:pt x="262559" y="9563"/>
                  </a:lnTo>
                  <a:lnTo>
                    <a:pt x="262559" y="8559"/>
                  </a:lnTo>
                  <a:lnTo>
                    <a:pt x="261556" y="8559"/>
                  </a:lnTo>
                  <a:lnTo>
                    <a:pt x="261556" y="10058"/>
                  </a:lnTo>
                  <a:lnTo>
                    <a:pt x="262064" y="10058"/>
                  </a:lnTo>
                  <a:lnTo>
                    <a:pt x="262064" y="12560"/>
                  </a:lnTo>
                  <a:lnTo>
                    <a:pt x="262559" y="12065"/>
                  </a:lnTo>
                  <a:lnTo>
                    <a:pt x="262559" y="11557"/>
                  </a:lnTo>
                  <a:lnTo>
                    <a:pt x="263055" y="11061"/>
                  </a:lnTo>
                  <a:lnTo>
                    <a:pt x="263055" y="10553"/>
                  </a:lnTo>
                  <a:close/>
                </a:path>
                <a:path w="1429385" h="240030">
                  <a:moveTo>
                    <a:pt x="263563" y="62166"/>
                  </a:moveTo>
                  <a:lnTo>
                    <a:pt x="262559" y="63157"/>
                  </a:lnTo>
                  <a:lnTo>
                    <a:pt x="263055" y="63157"/>
                  </a:lnTo>
                  <a:lnTo>
                    <a:pt x="263563" y="62661"/>
                  </a:lnTo>
                  <a:lnTo>
                    <a:pt x="263563" y="62166"/>
                  </a:lnTo>
                  <a:close/>
                </a:path>
                <a:path w="1429385" h="240030">
                  <a:moveTo>
                    <a:pt x="263563" y="9042"/>
                  </a:moveTo>
                  <a:lnTo>
                    <a:pt x="263055" y="8051"/>
                  </a:lnTo>
                  <a:lnTo>
                    <a:pt x="262559" y="6540"/>
                  </a:lnTo>
                  <a:lnTo>
                    <a:pt x="262064" y="6045"/>
                  </a:lnTo>
                  <a:lnTo>
                    <a:pt x="262064" y="5537"/>
                  </a:lnTo>
                  <a:lnTo>
                    <a:pt x="260057" y="3543"/>
                  </a:lnTo>
                  <a:lnTo>
                    <a:pt x="259562" y="3543"/>
                  </a:lnTo>
                  <a:lnTo>
                    <a:pt x="260057" y="4038"/>
                  </a:lnTo>
                  <a:lnTo>
                    <a:pt x="260553" y="5041"/>
                  </a:lnTo>
                  <a:lnTo>
                    <a:pt x="261061" y="5537"/>
                  </a:lnTo>
                  <a:lnTo>
                    <a:pt x="262559" y="8547"/>
                  </a:lnTo>
                  <a:lnTo>
                    <a:pt x="263563" y="9042"/>
                  </a:lnTo>
                  <a:close/>
                </a:path>
                <a:path w="1429385" h="240030">
                  <a:moveTo>
                    <a:pt x="264566" y="17068"/>
                  </a:moveTo>
                  <a:lnTo>
                    <a:pt x="264071" y="15062"/>
                  </a:lnTo>
                  <a:lnTo>
                    <a:pt x="264071" y="11049"/>
                  </a:lnTo>
                  <a:lnTo>
                    <a:pt x="263563" y="9042"/>
                  </a:lnTo>
                  <a:lnTo>
                    <a:pt x="263563" y="15062"/>
                  </a:lnTo>
                  <a:lnTo>
                    <a:pt x="264071" y="16065"/>
                  </a:lnTo>
                  <a:lnTo>
                    <a:pt x="264071" y="18072"/>
                  </a:lnTo>
                  <a:lnTo>
                    <a:pt x="264566" y="18567"/>
                  </a:lnTo>
                  <a:lnTo>
                    <a:pt x="264566" y="17068"/>
                  </a:lnTo>
                  <a:close/>
                </a:path>
                <a:path w="1429385" h="240030">
                  <a:moveTo>
                    <a:pt x="265061" y="20574"/>
                  </a:moveTo>
                  <a:lnTo>
                    <a:pt x="264960" y="19773"/>
                  </a:lnTo>
                  <a:lnTo>
                    <a:pt x="264566" y="20574"/>
                  </a:lnTo>
                  <a:lnTo>
                    <a:pt x="265061" y="20574"/>
                  </a:lnTo>
                  <a:close/>
                </a:path>
                <a:path w="1429385" h="240030">
                  <a:moveTo>
                    <a:pt x="265061" y="19570"/>
                  </a:moveTo>
                  <a:lnTo>
                    <a:pt x="264566" y="18567"/>
                  </a:lnTo>
                  <a:lnTo>
                    <a:pt x="264960" y="19773"/>
                  </a:lnTo>
                  <a:lnTo>
                    <a:pt x="265061" y="19570"/>
                  </a:lnTo>
                  <a:close/>
                </a:path>
                <a:path w="1429385" h="240030">
                  <a:moveTo>
                    <a:pt x="270573" y="57150"/>
                  </a:moveTo>
                  <a:lnTo>
                    <a:pt x="269074" y="57150"/>
                  </a:lnTo>
                  <a:lnTo>
                    <a:pt x="268579" y="56642"/>
                  </a:lnTo>
                  <a:lnTo>
                    <a:pt x="268071" y="56642"/>
                  </a:lnTo>
                  <a:lnTo>
                    <a:pt x="267563" y="56146"/>
                  </a:lnTo>
                  <a:lnTo>
                    <a:pt x="267068" y="57150"/>
                  </a:lnTo>
                  <a:lnTo>
                    <a:pt x="266573" y="59156"/>
                  </a:lnTo>
                  <a:lnTo>
                    <a:pt x="266065" y="60159"/>
                  </a:lnTo>
                  <a:lnTo>
                    <a:pt x="264071" y="61658"/>
                  </a:lnTo>
                  <a:lnTo>
                    <a:pt x="263563" y="62153"/>
                  </a:lnTo>
                  <a:lnTo>
                    <a:pt x="264071" y="62153"/>
                  </a:lnTo>
                  <a:lnTo>
                    <a:pt x="264566" y="61658"/>
                  </a:lnTo>
                  <a:lnTo>
                    <a:pt x="265569" y="61658"/>
                  </a:lnTo>
                  <a:lnTo>
                    <a:pt x="265569" y="61163"/>
                  </a:lnTo>
                  <a:lnTo>
                    <a:pt x="266065" y="61163"/>
                  </a:lnTo>
                  <a:lnTo>
                    <a:pt x="267068" y="60655"/>
                  </a:lnTo>
                  <a:lnTo>
                    <a:pt x="267563" y="60655"/>
                  </a:lnTo>
                  <a:lnTo>
                    <a:pt x="267563" y="59651"/>
                  </a:lnTo>
                  <a:lnTo>
                    <a:pt x="268071" y="59651"/>
                  </a:lnTo>
                  <a:lnTo>
                    <a:pt x="268071" y="59156"/>
                  </a:lnTo>
                  <a:lnTo>
                    <a:pt x="268579" y="58648"/>
                  </a:lnTo>
                  <a:lnTo>
                    <a:pt x="269570" y="58153"/>
                  </a:lnTo>
                  <a:lnTo>
                    <a:pt x="270573" y="57150"/>
                  </a:lnTo>
                  <a:close/>
                </a:path>
                <a:path w="1429385" h="240030">
                  <a:moveTo>
                    <a:pt x="283603" y="32105"/>
                  </a:moveTo>
                  <a:lnTo>
                    <a:pt x="283108" y="33108"/>
                  </a:lnTo>
                  <a:lnTo>
                    <a:pt x="283603" y="32600"/>
                  </a:lnTo>
                  <a:lnTo>
                    <a:pt x="283603" y="32105"/>
                  </a:lnTo>
                  <a:close/>
                </a:path>
                <a:path w="1429385" h="240030">
                  <a:moveTo>
                    <a:pt x="287286" y="44627"/>
                  </a:moveTo>
                  <a:lnTo>
                    <a:pt x="286105" y="44119"/>
                  </a:lnTo>
                  <a:lnTo>
                    <a:pt x="286613" y="44627"/>
                  </a:lnTo>
                  <a:lnTo>
                    <a:pt x="287286" y="44627"/>
                  </a:lnTo>
                  <a:close/>
                </a:path>
                <a:path w="1429385" h="240030">
                  <a:moveTo>
                    <a:pt x="288620" y="57658"/>
                  </a:moveTo>
                  <a:lnTo>
                    <a:pt x="288112" y="57658"/>
                  </a:lnTo>
                  <a:lnTo>
                    <a:pt x="287108" y="56654"/>
                  </a:lnTo>
                  <a:lnTo>
                    <a:pt x="285610" y="56146"/>
                  </a:lnTo>
                  <a:lnTo>
                    <a:pt x="284607" y="55651"/>
                  </a:lnTo>
                  <a:lnTo>
                    <a:pt x="284607" y="57162"/>
                  </a:lnTo>
                  <a:lnTo>
                    <a:pt x="284111" y="57162"/>
                  </a:lnTo>
                  <a:lnTo>
                    <a:pt x="284111" y="58166"/>
                  </a:lnTo>
                  <a:lnTo>
                    <a:pt x="283603" y="58166"/>
                  </a:lnTo>
                  <a:lnTo>
                    <a:pt x="283603" y="58661"/>
                  </a:lnTo>
                  <a:lnTo>
                    <a:pt x="283108" y="58661"/>
                  </a:lnTo>
                  <a:lnTo>
                    <a:pt x="283108" y="59169"/>
                  </a:lnTo>
                  <a:lnTo>
                    <a:pt x="282105" y="59664"/>
                  </a:lnTo>
                  <a:lnTo>
                    <a:pt x="281101" y="59664"/>
                  </a:lnTo>
                  <a:lnTo>
                    <a:pt x="281101" y="60159"/>
                  </a:lnTo>
                  <a:lnTo>
                    <a:pt x="285102" y="60159"/>
                  </a:lnTo>
                  <a:lnTo>
                    <a:pt x="285102" y="60667"/>
                  </a:lnTo>
                  <a:lnTo>
                    <a:pt x="285610" y="60667"/>
                  </a:lnTo>
                  <a:lnTo>
                    <a:pt x="285610" y="60159"/>
                  </a:lnTo>
                  <a:lnTo>
                    <a:pt x="287616" y="60159"/>
                  </a:lnTo>
                  <a:lnTo>
                    <a:pt x="287616" y="60667"/>
                  </a:lnTo>
                  <a:lnTo>
                    <a:pt x="288112" y="60667"/>
                  </a:lnTo>
                  <a:lnTo>
                    <a:pt x="288112" y="61163"/>
                  </a:lnTo>
                  <a:lnTo>
                    <a:pt x="288620" y="61163"/>
                  </a:lnTo>
                  <a:lnTo>
                    <a:pt x="288620" y="57658"/>
                  </a:lnTo>
                  <a:close/>
                </a:path>
                <a:path w="1429385" h="240030">
                  <a:moveTo>
                    <a:pt x="290118" y="64173"/>
                  </a:moveTo>
                  <a:lnTo>
                    <a:pt x="289610" y="63169"/>
                  </a:lnTo>
                  <a:lnTo>
                    <a:pt x="289115" y="63169"/>
                  </a:lnTo>
                  <a:lnTo>
                    <a:pt x="289115" y="62166"/>
                  </a:lnTo>
                  <a:lnTo>
                    <a:pt x="288620" y="61163"/>
                  </a:lnTo>
                  <a:lnTo>
                    <a:pt x="288112" y="61671"/>
                  </a:lnTo>
                  <a:lnTo>
                    <a:pt x="288112" y="62166"/>
                  </a:lnTo>
                  <a:lnTo>
                    <a:pt x="287616" y="62166"/>
                  </a:lnTo>
                  <a:lnTo>
                    <a:pt x="287616" y="65671"/>
                  </a:lnTo>
                  <a:lnTo>
                    <a:pt x="287108" y="66179"/>
                  </a:lnTo>
                  <a:lnTo>
                    <a:pt x="287108" y="66675"/>
                  </a:lnTo>
                  <a:lnTo>
                    <a:pt x="286613" y="66675"/>
                  </a:lnTo>
                  <a:lnTo>
                    <a:pt x="286613" y="67183"/>
                  </a:lnTo>
                  <a:lnTo>
                    <a:pt x="285610" y="67183"/>
                  </a:lnTo>
                  <a:lnTo>
                    <a:pt x="285610" y="67678"/>
                  </a:lnTo>
                  <a:lnTo>
                    <a:pt x="285102" y="67678"/>
                  </a:lnTo>
                  <a:lnTo>
                    <a:pt x="285102" y="68681"/>
                  </a:lnTo>
                  <a:lnTo>
                    <a:pt x="285610" y="68681"/>
                  </a:lnTo>
                  <a:lnTo>
                    <a:pt x="285610" y="69189"/>
                  </a:lnTo>
                  <a:lnTo>
                    <a:pt x="286105" y="69189"/>
                  </a:lnTo>
                  <a:lnTo>
                    <a:pt x="286105" y="68681"/>
                  </a:lnTo>
                  <a:lnTo>
                    <a:pt x="286613" y="68186"/>
                  </a:lnTo>
                  <a:lnTo>
                    <a:pt x="286613" y="67678"/>
                  </a:lnTo>
                  <a:lnTo>
                    <a:pt x="287108" y="67678"/>
                  </a:lnTo>
                  <a:lnTo>
                    <a:pt x="287108" y="67183"/>
                  </a:lnTo>
                  <a:lnTo>
                    <a:pt x="287616" y="67183"/>
                  </a:lnTo>
                  <a:lnTo>
                    <a:pt x="287616" y="66179"/>
                  </a:lnTo>
                  <a:lnTo>
                    <a:pt x="288112" y="66179"/>
                  </a:lnTo>
                  <a:lnTo>
                    <a:pt x="288112" y="65671"/>
                  </a:lnTo>
                  <a:lnTo>
                    <a:pt x="288620" y="65176"/>
                  </a:lnTo>
                  <a:lnTo>
                    <a:pt x="288620" y="64668"/>
                  </a:lnTo>
                  <a:lnTo>
                    <a:pt x="289610" y="64668"/>
                  </a:lnTo>
                  <a:lnTo>
                    <a:pt x="289610" y="64173"/>
                  </a:lnTo>
                  <a:lnTo>
                    <a:pt x="290118" y="64173"/>
                  </a:lnTo>
                  <a:close/>
                </a:path>
                <a:path w="1429385" h="240030">
                  <a:moveTo>
                    <a:pt x="290614" y="45123"/>
                  </a:moveTo>
                  <a:lnTo>
                    <a:pt x="288607" y="45123"/>
                  </a:lnTo>
                  <a:lnTo>
                    <a:pt x="288112" y="44627"/>
                  </a:lnTo>
                  <a:lnTo>
                    <a:pt x="287286" y="44627"/>
                  </a:lnTo>
                  <a:lnTo>
                    <a:pt x="289610" y="45631"/>
                  </a:lnTo>
                  <a:lnTo>
                    <a:pt x="290614" y="45123"/>
                  </a:lnTo>
                  <a:close/>
                </a:path>
                <a:path w="1429385" h="240030">
                  <a:moveTo>
                    <a:pt x="387819" y="5549"/>
                  </a:moveTo>
                  <a:lnTo>
                    <a:pt x="387324" y="5549"/>
                  </a:lnTo>
                  <a:lnTo>
                    <a:pt x="387324" y="7048"/>
                  </a:lnTo>
                  <a:lnTo>
                    <a:pt x="387819" y="6540"/>
                  </a:lnTo>
                  <a:lnTo>
                    <a:pt x="387819" y="5549"/>
                  </a:lnTo>
                  <a:close/>
                </a:path>
                <a:path w="1429385" h="240030">
                  <a:moveTo>
                    <a:pt x="388315" y="3035"/>
                  </a:moveTo>
                  <a:lnTo>
                    <a:pt x="387819" y="3035"/>
                  </a:lnTo>
                  <a:lnTo>
                    <a:pt x="387819" y="4533"/>
                  </a:lnTo>
                  <a:lnTo>
                    <a:pt x="388315" y="4533"/>
                  </a:lnTo>
                  <a:lnTo>
                    <a:pt x="388315" y="3035"/>
                  </a:lnTo>
                  <a:close/>
                </a:path>
                <a:path w="1429385" h="240030">
                  <a:moveTo>
                    <a:pt x="388327" y="8051"/>
                  </a:moveTo>
                  <a:lnTo>
                    <a:pt x="387832" y="7556"/>
                  </a:lnTo>
                  <a:lnTo>
                    <a:pt x="387832" y="8051"/>
                  </a:lnTo>
                  <a:lnTo>
                    <a:pt x="388327" y="8051"/>
                  </a:lnTo>
                  <a:close/>
                </a:path>
                <a:path w="1429385" h="240030">
                  <a:moveTo>
                    <a:pt x="402361" y="3543"/>
                  </a:moveTo>
                  <a:lnTo>
                    <a:pt x="401853" y="4038"/>
                  </a:lnTo>
                  <a:lnTo>
                    <a:pt x="401358" y="4038"/>
                  </a:lnTo>
                  <a:lnTo>
                    <a:pt x="400354" y="4546"/>
                  </a:lnTo>
                  <a:lnTo>
                    <a:pt x="401358" y="4546"/>
                  </a:lnTo>
                  <a:lnTo>
                    <a:pt x="402361" y="3543"/>
                  </a:lnTo>
                  <a:close/>
                </a:path>
                <a:path w="1429385" h="240030">
                  <a:moveTo>
                    <a:pt x="402856" y="12560"/>
                  </a:moveTo>
                  <a:lnTo>
                    <a:pt x="402348" y="12560"/>
                  </a:lnTo>
                  <a:lnTo>
                    <a:pt x="402348" y="13068"/>
                  </a:lnTo>
                  <a:lnTo>
                    <a:pt x="402856" y="13068"/>
                  </a:lnTo>
                  <a:lnTo>
                    <a:pt x="402856" y="12560"/>
                  </a:lnTo>
                  <a:close/>
                </a:path>
                <a:path w="1429385" h="240030">
                  <a:moveTo>
                    <a:pt x="403860" y="14566"/>
                  </a:moveTo>
                  <a:lnTo>
                    <a:pt x="403352" y="14566"/>
                  </a:lnTo>
                  <a:lnTo>
                    <a:pt x="403352" y="14071"/>
                  </a:lnTo>
                  <a:lnTo>
                    <a:pt x="402348" y="13068"/>
                  </a:lnTo>
                  <a:lnTo>
                    <a:pt x="402348" y="13563"/>
                  </a:lnTo>
                  <a:lnTo>
                    <a:pt x="402856" y="14566"/>
                  </a:lnTo>
                  <a:lnTo>
                    <a:pt x="403352" y="15074"/>
                  </a:lnTo>
                  <a:lnTo>
                    <a:pt x="403860" y="16065"/>
                  </a:lnTo>
                  <a:lnTo>
                    <a:pt x="403860" y="14566"/>
                  </a:lnTo>
                  <a:close/>
                </a:path>
                <a:path w="1429385" h="240030">
                  <a:moveTo>
                    <a:pt x="406361" y="18567"/>
                  </a:moveTo>
                  <a:lnTo>
                    <a:pt x="405866" y="17564"/>
                  </a:lnTo>
                  <a:lnTo>
                    <a:pt x="405358" y="17564"/>
                  </a:lnTo>
                  <a:lnTo>
                    <a:pt x="406361" y="18567"/>
                  </a:lnTo>
                  <a:close/>
                </a:path>
                <a:path w="1429385" h="240030">
                  <a:moveTo>
                    <a:pt x="409867" y="22644"/>
                  </a:moveTo>
                  <a:lnTo>
                    <a:pt x="409371" y="22644"/>
                  </a:lnTo>
                  <a:lnTo>
                    <a:pt x="408863" y="22136"/>
                  </a:lnTo>
                  <a:lnTo>
                    <a:pt x="408368" y="22136"/>
                  </a:lnTo>
                  <a:lnTo>
                    <a:pt x="407365" y="21628"/>
                  </a:lnTo>
                  <a:lnTo>
                    <a:pt x="403860" y="20612"/>
                  </a:lnTo>
                  <a:lnTo>
                    <a:pt x="402844" y="20612"/>
                  </a:lnTo>
                  <a:lnTo>
                    <a:pt x="397344" y="19088"/>
                  </a:lnTo>
                  <a:lnTo>
                    <a:pt x="394335" y="18199"/>
                  </a:lnTo>
                  <a:lnTo>
                    <a:pt x="393827" y="18199"/>
                  </a:lnTo>
                  <a:lnTo>
                    <a:pt x="391325" y="17691"/>
                  </a:lnTo>
                  <a:lnTo>
                    <a:pt x="389318" y="17411"/>
                  </a:lnTo>
                  <a:lnTo>
                    <a:pt x="389318" y="24168"/>
                  </a:lnTo>
                  <a:lnTo>
                    <a:pt x="389318" y="26200"/>
                  </a:lnTo>
                  <a:lnTo>
                    <a:pt x="388823" y="26200"/>
                  </a:lnTo>
                  <a:lnTo>
                    <a:pt x="388823" y="27216"/>
                  </a:lnTo>
                  <a:lnTo>
                    <a:pt x="388315" y="27216"/>
                  </a:lnTo>
                  <a:lnTo>
                    <a:pt x="388315" y="27724"/>
                  </a:lnTo>
                  <a:lnTo>
                    <a:pt x="387819" y="28105"/>
                  </a:lnTo>
                  <a:lnTo>
                    <a:pt x="387324" y="28105"/>
                  </a:lnTo>
                  <a:lnTo>
                    <a:pt x="387324" y="28613"/>
                  </a:lnTo>
                  <a:lnTo>
                    <a:pt x="386816" y="28613"/>
                  </a:lnTo>
                  <a:lnTo>
                    <a:pt x="386321" y="29121"/>
                  </a:lnTo>
                  <a:lnTo>
                    <a:pt x="386321" y="29629"/>
                  </a:lnTo>
                  <a:lnTo>
                    <a:pt x="385813" y="29629"/>
                  </a:lnTo>
                  <a:lnTo>
                    <a:pt x="385813" y="30137"/>
                  </a:lnTo>
                  <a:lnTo>
                    <a:pt x="384810" y="30137"/>
                  </a:lnTo>
                  <a:lnTo>
                    <a:pt x="384810" y="30645"/>
                  </a:lnTo>
                  <a:lnTo>
                    <a:pt x="382308" y="30645"/>
                  </a:lnTo>
                  <a:lnTo>
                    <a:pt x="382308" y="30137"/>
                  </a:lnTo>
                  <a:lnTo>
                    <a:pt x="381304" y="30137"/>
                  </a:lnTo>
                  <a:lnTo>
                    <a:pt x="381304" y="29629"/>
                  </a:lnTo>
                  <a:lnTo>
                    <a:pt x="380809" y="29629"/>
                  </a:lnTo>
                  <a:lnTo>
                    <a:pt x="380809" y="29121"/>
                  </a:lnTo>
                  <a:lnTo>
                    <a:pt x="380301" y="28613"/>
                  </a:lnTo>
                  <a:lnTo>
                    <a:pt x="380301" y="27724"/>
                  </a:lnTo>
                  <a:lnTo>
                    <a:pt x="380301" y="25692"/>
                  </a:lnTo>
                  <a:lnTo>
                    <a:pt x="380809" y="25184"/>
                  </a:lnTo>
                  <a:lnTo>
                    <a:pt x="380809" y="24168"/>
                  </a:lnTo>
                  <a:lnTo>
                    <a:pt x="380301" y="24168"/>
                  </a:lnTo>
                  <a:lnTo>
                    <a:pt x="380301" y="23152"/>
                  </a:lnTo>
                  <a:lnTo>
                    <a:pt x="379806" y="23152"/>
                  </a:lnTo>
                  <a:lnTo>
                    <a:pt x="379806" y="21120"/>
                  </a:lnTo>
                  <a:lnTo>
                    <a:pt x="380301" y="21120"/>
                  </a:lnTo>
                  <a:lnTo>
                    <a:pt x="380301" y="20612"/>
                  </a:lnTo>
                  <a:lnTo>
                    <a:pt x="380809" y="20104"/>
                  </a:lnTo>
                  <a:lnTo>
                    <a:pt x="381304" y="20104"/>
                  </a:lnTo>
                  <a:lnTo>
                    <a:pt x="381304" y="19596"/>
                  </a:lnTo>
                  <a:lnTo>
                    <a:pt x="382308" y="19596"/>
                  </a:lnTo>
                  <a:lnTo>
                    <a:pt x="382308" y="19088"/>
                  </a:lnTo>
                  <a:lnTo>
                    <a:pt x="383806" y="19088"/>
                  </a:lnTo>
                  <a:lnTo>
                    <a:pt x="383806" y="19596"/>
                  </a:lnTo>
                  <a:lnTo>
                    <a:pt x="385318" y="19596"/>
                  </a:lnTo>
                  <a:lnTo>
                    <a:pt x="385318" y="20104"/>
                  </a:lnTo>
                  <a:lnTo>
                    <a:pt x="386321" y="20104"/>
                  </a:lnTo>
                  <a:lnTo>
                    <a:pt x="386321" y="20612"/>
                  </a:lnTo>
                  <a:lnTo>
                    <a:pt x="386816" y="20612"/>
                  </a:lnTo>
                  <a:lnTo>
                    <a:pt x="386816" y="21120"/>
                  </a:lnTo>
                  <a:lnTo>
                    <a:pt x="387324" y="21120"/>
                  </a:lnTo>
                  <a:lnTo>
                    <a:pt x="387324" y="21628"/>
                  </a:lnTo>
                  <a:lnTo>
                    <a:pt x="387819" y="21628"/>
                  </a:lnTo>
                  <a:lnTo>
                    <a:pt x="387819" y="22136"/>
                  </a:lnTo>
                  <a:lnTo>
                    <a:pt x="388315" y="22136"/>
                  </a:lnTo>
                  <a:lnTo>
                    <a:pt x="388315" y="22644"/>
                  </a:lnTo>
                  <a:lnTo>
                    <a:pt x="388823" y="22644"/>
                  </a:lnTo>
                  <a:lnTo>
                    <a:pt x="388823" y="24168"/>
                  </a:lnTo>
                  <a:lnTo>
                    <a:pt x="389318" y="24168"/>
                  </a:lnTo>
                  <a:lnTo>
                    <a:pt x="389318" y="17411"/>
                  </a:lnTo>
                  <a:lnTo>
                    <a:pt x="387819" y="17183"/>
                  </a:lnTo>
                  <a:lnTo>
                    <a:pt x="386321" y="16675"/>
                  </a:lnTo>
                  <a:lnTo>
                    <a:pt x="378294" y="15659"/>
                  </a:lnTo>
                  <a:lnTo>
                    <a:pt x="377291" y="15151"/>
                  </a:lnTo>
                  <a:lnTo>
                    <a:pt x="375297" y="15151"/>
                  </a:lnTo>
                  <a:lnTo>
                    <a:pt x="374294" y="15659"/>
                  </a:lnTo>
                  <a:lnTo>
                    <a:pt x="373291" y="15659"/>
                  </a:lnTo>
                  <a:lnTo>
                    <a:pt x="363270" y="16675"/>
                  </a:lnTo>
                  <a:lnTo>
                    <a:pt x="361759" y="17183"/>
                  </a:lnTo>
                  <a:lnTo>
                    <a:pt x="358762" y="17691"/>
                  </a:lnTo>
                  <a:lnTo>
                    <a:pt x="355752" y="17691"/>
                  </a:lnTo>
                  <a:lnTo>
                    <a:pt x="349237" y="18707"/>
                  </a:lnTo>
                  <a:lnTo>
                    <a:pt x="347738" y="18707"/>
                  </a:lnTo>
                  <a:lnTo>
                    <a:pt x="347230" y="19088"/>
                  </a:lnTo>
                  <a:lnTo>
                    <a:pt x="274078" y="19088"/>
                  </a:lnTo>
                  <a:lnTo>
                    <a:pt x="274078" y="19596"/>
                  </a:lnTo>
                  <a:lnTo>
                    <a:pt x="273075" y="19596"/>
                  </a:lnTo>
                  <a:lnTo>
                    <a:pt x="269570" y="20612"/>
                  </a:lnTo>
                  <a:lnTo>
                    <a:pt x="267563" y="21120"/>
                  </a:lnTo>
                  <a:lnTo>
                    <a:pt x="267068" y="21120"/>
                  </a:lnTo>
                  <a:lnTo>
                    <a:pt x="265569" y="21628"/>
                  </a:lnTo>
                  <a:lnTo>
                    <a:pt x="264566" y="22136"/>
                  </a:lnTo>
                  <a:lnTo>
                    <a:pt x="265061" y="23152"/>
                  </a:lnTo>
                  <a:lnTo>
                    <a:pt x="265061" y="24168"/>
                  </a:lnTo>
                  <a:lnTo>
                    <a:pt x="264566" y="24168"/>
                  </a:lnTo>
                  <a:lnTo>
                    <a:pt x="264566" y="25184"/>
                  </a:lnTo>
                  <a:lnTo>
                    <a:pt x="264058" y="25692"/>
                  </a:lnTo>
                  <a:lnTo>
                    <a:pt x="264058" y="27724"/>
                  </a:lnTo>
                  <a:lnTo>
                    <a:pt x="263563" y="27724"/>
                  </a:lnTo>
                  <a:lnTo>
                    <a:pt x="263563" y="28613"/>
                  </a:lnTo>
                  <a:lnTo>
                    <a:pt x="264058" y="28613"/>
                  </a:lnTo>
                  <a:lnTo>
                    <a:pt x="264058" y="30645"/>
                  </a:lnTo>
                  <a:lnTo>
                    <a:pt x="264566" y="31153"/>
                  </a:lnTo>
                  <a:lnTo>
                    <a:pt x="264566" y="32169"/>
                  </a:lnTo>
                  <a:lnTo>
                    <a:pt x="265061" y="32677"/>
                  </a:lnTo>
                  <a:lnTo>
                    <a:pt x="266560" y="32677"/>
                  </a:lnTo>
                  <a:lnTo>
                    <a:pt x="268071" y="33185"/>
                  </a:lnTo>
                  <a:lnTo>
                    <a:pt x="269570" y="31153"/>
                  </a:lnTo>
                  <a:lnTo>
                    <a:pt x="270078" y="30645"/>
                  </a:lnTo>
                  <a:lnTo>
                    <a:pt x="271068" y="29121"/>
                  </a:lnTo>
                  <a:lnTo>
                    <a:pt x="271576" y="29121"/>
                  </a:lnTo>
                  <a:lnTo>
                    <a:pt x="272072" y="28105"/>
                  </a:lnTo>
                  <a:lnTo>
                    <a:pt x="272580" y="27724"/>
                  </a:lnTo>
                  <a:lnTo>
                    <a:pt x="273583" y="27724"/>
                  </a:lnTo>
                  <a:lnTo>
                    <a:pt x="274078" y="27216"/>
                  </a:lnTo>
                  <a:lnTo>
                    <a:pt x="275082" y="27216"/>
                  </a:lnTo>
                  <a:lnTo>
                    <a:pt x="275590" y="26708"/>
                  </a:lnTo>
                  <a:lnTo>
                    <a:pt x="276085" y="26708"/>
                  </a:lnTo>
                  <a:lnTo>
                    <a:pt x="276580" y="26200"/>
                  </a:lnTo>
                  <a:lnTo>
                    <a:pt x="279095" y="26200"/>
                  </a:lnTo>
                  <a:lnTo>
                    <a:pt x="280098" y="26708"/>
                  </a:lnTo>
                  <a:lnTo>
                    <a:pt x="280593" y="26708"/>
                  </a:lnTo>
                  <a:lnTo>
                    <a:pt x="282092" y="26200"/>
                  </a:lnTo>
                  <a:lnTo>
                    <a:pt x="285102" y="26200"/>
                  </a:lnTo>
                  <a:lnTo>
                    <a:pt x="287108" y="27216"/>
                  </a:lnTo>
                  <a:lnTo>
                    <a:pt x="288112" y="28105"/>
                  </a:lnTo>
                  <a:lnTo>
                    <a:pt x="288607" y="29121"/>
                  </a:lnTo>
                  <a:lnTo>
                    <a:pt x="289115" y="29121"/>
                  </a:lnTo>
                  <a:lnTo>
                    <a:pt x="289115" y="30645"/>
                  </a:lnTo>
                  <a:lnTo>
                    <a:pt x="289610" y="30645"/>
                  </a:lnTo>
                  <a:lnTo>
                    <a:pt x="289610" y="32169"/>
                  </a:lnTo>
                  <a:lnTo>
                    <a:pt x="290118" y="32677"/>
                  </a:lnTo>
                  <a:lnTo>
                    <a:pt x="290118" y="33185"/>
                  </a:lnTo>
                  <a:lnTo>
                    <a:pt x="291122" y="33185"/>
                  </a:lnTo>
                  <a:lnTo>
                    <a:pt x="291617" y="33693"/>
                  </a:lnTo>
                  <a:lnTo>
                    <a:pt x="291617" y="34709"/>
                  </a:lnTo>
                  <a:lnTo>
                    <a:pt x="291122" y="34709"/>
                  </a:lnTo>
                  <a:lnTo>
                    <a:pt x="291617" y="35217"/>
                  </a:lnTo>
                  <a:lnTo>
                    <a:pt x="292112" y="35217"/>
                  </a:lnTo>
                  <a:lnTo>
                    <a:pt x="292112" y="35725"/>
                  </a:lnTo>
                  <a:lnTo>
                    <a:pt x="292620" y="35725"/>
                  </a:lnTo>
                  <a:lnTo>
                    <a:pt x="292620" y="36233"/>
                  </a:lnTo>
                  <a:lnTo>
                    <a:pt x="292112" y="36233"/>
                  </a:lnTo>
                  <a:lnTo>
                    <a:pt x="292112" y="37122"/>
                  </a:lnTo>
                  <a:lnTo>
                    <a:pt x="291617" y="37122"/>
                  </a:lnTo>
                  <a:lnTo>
                    <a:pt x="291617" y="38138"/>
                  </a:lnTo>
                  <a:lnTo>
                    <a:pt x="294627" y="38138"/>
                  </a:lnTo>
                  <a:lnTo>
                    <a:pt x="295122" y="38646"/>
                  </a:lnTo>
                  <a:lnTo>
                    <a:pt x="295630" y="38646"/>
                  </a:lnTo>
                  <a:lnTo>
                    <a:pt x="295630" y="39154"/>
                  </a:lnTo>
                  <a:lnTo>
                    <a:pt x="296125" y="39662"/>
                  </a:lnTo>
                  <a:lnTo>
                    <a:pt x="298132" y="40678"/>
                  </a:lnTo>
                  <a:lnTo>
                    <a:pt x="298132" y="41186"/>
                  </a:lnTo>
                  <a:lnTo>
                    <a:pt x="298627" y="41186"/>
                  </a:lnTo>
                  <a:lnTo>
                    <a:pt x="299135" y="42202"/>
                  </a:lnTo>
                  <a:lnTo>
                    <a:pt x="299135" y="42710"/>
                  </a:lnTo>
                  <a:lnTo>
                    <a:pt x="299631" y="42710"/>
                  </a:lnTo>
                  <a:lnTo>
                    <a:pt x="299631" y="46139"/>
                  </a:lnTo>
                  <a:lnTo>
                    <a:pt x="299135" y="46139"/>
                  </a:lnTo>
                  <a:lnTo>
                    <a:pt x="299135" y="46647"/>
                  </a:lnTo>
                  <a:lnTo>
                    <a:pt x="298627" y="46647"/>
                  </a:lnTo>
                  <a:lnTo>
                    <a:pt x="298627" y="47155"/>
                  </a:lnTo>
                  <a:lnTo>
                    <a:pt x="298132" y="47155"/>
                  </a:lnTo>
                  <a:lnTo>
                    <a:pt x="298132" y="47663"/>
                  </a:lnTo>
                  <a:lnTo>
                    <a:pt x="297624" y="48171"/>
                  </a:lnTo>
                  <a:lnTo>
                    <a:pt x="296633" y="50203"/>
                  </a:lnTo>
                  <a:lnTo>
                    <a:pt x="296633" y="50711"/>
                  </a:lnTo>
                  <a:lnTo>
                    <a:pt x="296125" y="50711"/>
                  </a:lnTo>
                  <a:lnTo>
                    <a:pt x="295630" y="51219"/>
                  </a:lnTo>
                  <a:lnTo>
                    <a:pt x="294627" y="53251"/>
                  </a:lnTo>
                  <a:lnTo>
                    <a:pt x="294627" y="53759"/>
                  </a:lnTo>
                  <a:lnTo>
                    <a:pt x="294119" y="53759"/>
                  </a:lnTo>
                  <a:lnTo>
                    <a:pt x="293624" y="54267"/>
                  </a:lnTo>
                  <a:lnTo>
                    <a:pt x="294119" y="54775"/>
                  </a:lnTo>
                  <a:lnTo>
                    <a:pt x="294119" y="57696"/>
                  </a:lnTo>
                  <a:lnTo>
                    <a:pt x="294627" y="57696"/>
                  </a:lnTo>
                  <a:lnTo>
                    <a:pt x="294627" y="57188"/>
                  </a:lnTo>
                  <a:lnTo>
                    <a:pt x="297129" y="57188"/>
                  </a:lnTo>
                  <a:lnTo>
                    <a:pt x="297129" y="57696"/>
                  </a:lnTo>
                  <a:lnTo>
                    <a:pt x="298132" y="58204"/>
                  </a:lnTo>
                  <a:lnTo>
                    <a:pt x="300139" y="58204"/>
                  </a:lnTo>
                  <a:lnTo>
                    <a:pt x="300139" y="58712"/>
                  </a:lnTo>
                  <a:lnTo>
                    <a:pt x="300634" y="58204"/>
                  </a:lnTo>
                  <a:lnTo>
                    <a:pt x="301142" y="58204"/>
                  </a:lnTo>
                  <a:lnTo>
                    <a:pt x="301142" y="57696"/>
                  </a:lnTo>
                  <a:lnTo>
                    <a:pt x="302641" y="57696"/>
                  </a:lnTo>
                  <a:lnTo>
                    <a:pt x="302641" y="57188"/>
                  </a:lnTo>
                  <a:lnTo>
                    <a:pt x="303644" y="57188"/>
                  </a:lnTo>
                  <a:lnTo>
                    <a:pt x="304139" y="56680"/>
                  </a:lnTo>
                  <a:lnTo>
                    <a:pt x="306146" y="56680"/>
                  </a:lnTo>
                  <a:lnTo>
                    <a:pt x="306654" y="57188"/>
                  </a:lnTo>
                  <a:lnTo>
                    <a:pt x="307149" y="57188"/>
                  </a:lnTo>
                  <a:lnTo>
                    <a:pt x="307149" y="57696"/>
                  </a:lnTo>
                  <a:lnTo>
                    <a:pt x="307644" y="57696"/>
                  </a:lnTo>
                  <a:lnTo>
                    <a:pt x="307644" y="58204"/>
                  </a:lnTo>
                  <a:lnTo>
                    <a:pt x="308152" y="58712"/>
                  </a:lnTo>
                  <a:lnTo>
                    <a:pt x="308648" y="58712"/>
                  </a:lnTo>
                  <a:lnTo>
                    <a:pt x="308648" y="59220"/>
                  </a:lnTo>
                  <a:lnTo>
                    <a:pt x="309156" y="59728"/>
                  </a:lnTo>
                  <a:lnTo>
                    <a:pt x="309156" y="64300"/>
                  </a:lnTo>
                  <a:lnTo>
                    <a:pt x="309651" y="64300"/>
                  </a:lnTo>
                  <a:lnTo>
                    <a:pt x="310159" y="63792"/>
                  </a:lnTo>
                  <a:lnTo>
                    <a:pt x="311658" y="63284"/>
                  </a:lnTo>
                  <a:lnTo>
                    <a:pt x="311658" y="62776"/>
                  </a:lnTo>
                  <a:lnTo>
                    <a:pt x="315163" y="62776"/>
                  </a:lnTo>
                  <a:lnTo>
                    <a:pt x="315163" y="63284"/>
                  </a:lnTo>
                  <a:lnTo>
                    <a:pt x="315671" y="63284"/>
                  </a:lnTo>
                  <a:lnTo>
                    <a:pt x="316674" y="64300"/>
                  </a:lnTo>
                  <a:lnTo>
                    <a:pt x="317665" y="64300"/>
                  </a:lnTo>
                  <a:lnTo>
                    <a:pt x="317665" y="65189"/>
                  </a:lnTo>
                  <a:lnTo>
                    <a:pt x="318173" y="65189"/>
                  </a:lnTo>
                  <a:lnTo>
                    <a:pt x="318173" y="65697"/>
                  </a:lnTo>
                  <a:lnTo>
                    <a:pt x="318668" y="66713"/>
                  </a:lnTo>
                  <a:lnTo>
                    <a:pt x="318668" y="70269"/>
                  </a:lnTo>
                  <a:lnTo>
                    <a:pt x="319176" y="70269"/>
                  </a:lnTo>
                  <a:lnTo>
                    <a:pt x="319176" y="70777"/>
                  </a:lnTo>
                  <a:lnTo>
                    <a:pt x="319671" y="70777"/>
                  </a:lnTo>
                  <a:lnTo>
                    <a:pt x="319671" y="73698"/>
                  </a:lnTo>
                  <a:lnTo>
                    <a:pt x="319176" y="73698"/>
                  </a:lnTo>
                  <a:lnTo>
                    <a:pt x="319176" y="76238"/>
                  </a:lnTo>
                  <a:lnTo>
                    <a:pt x="318668" y="76238"/>
                  </a:lnTo>
                  <a:lnTo>
                    <a:pt x="318668" y="76746"/>
                  </a:lnTo>
                  <a:lnTo>
                    <a:pt x="318173" y="76746"/>
                  </a:lnTo>
                  <a:lnTo>
                    <a:pt x="318173" y="77254"/>
                  </a:lnTo>
                  <a:lnTo>
                    <a:pt x="317665" y="77254"/>
                  </a:lnTo>
                  <a:lnTo>
                    <a:pt x="317665" y="77762"/>
                  </a:lnTo>
                  <a:lnTo>
                    <a:pt x="317169" y="78270"/>
                  </a:lnTo>
                  <a:lnTo>
                    <a:pt x="317665" y="78270"/>
                  </a:lnTo>
                  <a:lnTo>
                    <a:pt x="318173" y="78778"/>
                  </a:lnTo>
                  <a:lnTo>
                    <a:pt x="318173" y="79286"/>
                  </a:lnTo>
                  <a:lnTo>
                    <a:pt x="318668" y="79286"/>
                  </a:lnTo>
                  <a:lnTo>
                    <a:pt x="318668" y="80302"/>
                  </a:lnTo>
                  <a:lnTo>
                    <a:pt x="319176" y="80810"/>
                  </a:lnTo>
                  <a:lnTo>
                    <a:pt x="319176" y="81318"/>
                  </a:lnTo>
                  <a:lnTo>
                    <a:pt x="318668" y="81318"/>
                  </a:lnTo>
                  <a:lnTo>
                    <a:pt x="318668" y="82715"/>
                  </a:lnTo>
                  <a:lnTo>
                    <a:pt x="318173" y="82715"/>
                  </a:lnTo>
                  <a:lnTo>
                    <a:pt x="318173" y="83223"/>
                  </a:lnTo>
                  <a:lnTo>
                    <a:pt x="317665" y="83223"/>
                  </a:lnTo>
                  <a:lnTo>
                    <a:pt x="317665" y="83731"/>
                  </a:lnTo>
                  <a:lnTo>
                    <a:pt x="317169" y="83731"/>
                  </a:lnTo>
                  <a:lnTo>
                    <a:pt x="317169" y="85763"/>
                  </a:lnTo>
                  <a:lnTo>
                    <a:pt x="316674" y="85763"/>
                  </a:lnTo>
                  <a:lnTo>
                    <a:pt x="316674" y="86271"/>
                  </a:lnTo>
                  <a:lnTo>
                    <a:pt x="316166" y="86271"/>
                  </a:lnTo>
                  <a:lnTo>
                    <a:pt x="316166" y="86779"/>
                  </a:lnTo>
                  <a:lnTo>
                    <a:pt x="315671" y="86779"/>
                  </a:lnTo>
                  <a:lnTo>
                    <a:pt x="315163" y="87287"/>
                  </a:lnTo>
                  <a:lnTo>
                    <a:pt x="315163" y="87795"/>
                  </a:lnTo>
                  <a:lnTo>
                    <a:pt x="314667" y="87795"/>
                  </a:lnTo>
                  <a:lnTo>
                    <a:pt x="314667" y="88811"/>
                  </a:lnTo>
                  <a:lnTo>
                    <a:pt x="315163" y="88811"/>
                  </a:lnTo>
                  <a:lnTo>
                    <a:pt x="315163" y="91351"/>
                  </a:lnTo>
                  <a:lnTo>
                    <a:pt x="316674" y="91351"/>
                  </a:lnTo>
                  <a:lnTo>
                    <a:pt x="316674" y="90843"/>
                  </a:lnTo>
                  <a:lnTo>
                    <a:pt x="320675" y="90843"/>
                  </a:lnTo>
                  <a:lnTo>
                    <a:pt x="320675" y="91351"/>
                  </a:lnTo>
                  <a:lnTo>
                    <a:pt x="321678" y="91351"/>
                  </a:lnTo>
                  <a:lnTo>
                    <a:pt x="321678" y="91732"/>
                  </a:lnTo>
                  <a:lnTo>
                    <a:pt x="324180" y="91732"/>
                  </a:lnTo>
                  <a:lnTo>
                    <a:pt x="324180" y="91351"/>
                  </a:lnTo>
                  <a:lnTo>
                    <a:pt x="330695" y="91351"/>
                  </a:lnTo>
                  <a:lnTo>
                    <a:pt x="330695" y="90843"/>
                  </a:lnTo>
                  <a:lnTo>
                    <a:pt x="336715" y="90843"/>
                  </a:lnTo>
                  <a:lnTo>
                    <a:pt x="336715" y="91351"/>
                  </a:lnTo>
                  <a:lnTo>
                    <a:pt x="337210" y="91351"/>
                  </a:lnTo>
                  <a:lnTo>
                    <a:pt x="337210" y="90843"/>
                  </a:lnTo>
                  <a:lnTo>
                    <a:pt x="340715" y="90843"/>
                  </a:lnTo>
                  <a:lnTo>
                    <a:pt x="341223" y="91351"/>
                  </a:lnTo>
                  <a:lnTo>
                    <a:pt x="342722" y="91351"/>
                  </a:lnTo>
                  <a:lnTo>
                    <a:pt x="342722" y="91732"/>
                  </a:lnTo>
                  <a:lnTo>
                    <a:pt x="343230" y="91351"/>
                  </a:lnTo>
                  <a:lnTo>
                    <a:pt x="344728" y="91351"/>
                  </a:lnTo>
                  <a:lnTo>
                    <a:pt x="345236" y="90843"/>
                  </a:lnTo>
                  <a:lnTo>
                    <a:pt x="345732" y="90335"/>
                  </a:lnTo>
                  <a:lnTo>
                    <a:pt x="346227" y="90335"/>
                  </a:lnTo>
                  <a:lnTo>
                    <a:pt x="346227" y="89827"/>
                  </a:lnTo>
                  <a:lnTo>
                    <a:pt x="346735" y="89827"/>
                  </a:lnTo>
                  <a:lnTo>
                    <a:pt x="346735" y="88303"/>
                  </a:lnTo>
                  <a:lnTo>
                    <a:pt x="346227" y="88303"/>
                  </a:lnTo>
                  <a:lnTo>
                    <a:pt x="346227" y="87795"/>
                  </a:lnTo>
                  <a:lnTo>
                    <a:pt x="345732" y="87795"/>
                  </a:lnTo>
                  <a:lnTo>
                    <a:pt x="345732" y="87287"/>
                  </a:lnTo>
                  <a:lnTo>
                    <a:pt x="343230" y="87287"/>
                  </a:lnTo>
                  <a:lnTo>
                    <a:pt x="343230" y="86779"/>
                  </a:lnTo>
                  <a:lnTo>
                    <a:pt x="341718" y="86779"/>
                  </a:lnTo>
                  <a:lnTo>
                    <a:pt x="341718" y="86271"/>
                  </a:lnTo>
                  <a:lnTo>
                    <a:pt x="340715" y="86271"/>
                  </a:lnTo>
                  <a:lnTo>
                    <a:pt x="340715" y="85763"/>
                  </a:lnTo>
                  <a:lnTo>
                    <a:pt x="340220" y="85763"/>
                  </a:lnTo>
                  <a:lnTo>
                    <a:pt x="339712" y="85255"/>
                  </a:lnTo>
                  <a:lnTo>
                    <a:pt x="339217" y="85255"/>
                  </a:lnTo>
                  <a:lnTo>
                    <a:pt x="339217" y="84239"/>
                  </a:lnTo>
                  <a:lnTo>
                    <a:pt x="338709" y="84239"/>
                  </a:lnTo>
                  <a:lnTo>
                    <a:pt x="338709" y="83731"/>
                  </a:lnTo>
                  <a:lnTo>
                    <a:pt x="338213" y="83731"/>
                  </a:lnTo>
                  <a:lnTo>
                    <a:pt x="338213" y="83223"/>
                  </a:lnTo>
                  <a:lnTo>
                    <a:pt x="337210" y="83223"/>
                  </a:lnTo>
                  <a:lnTo>
                    <a:pt x="337210" y="82715"/>
                  </a:lnTo>
                  <a:lnTo>
                    <a:pt x="336715" y="82715"/>
                  </a:lnTo>
                  <a:lnTo>
                    <a:pt x="336715" y="82334"/>
                  </a:lnTo>
                  <a:lnTo>
                    <a:pt x="336207" y="82334"/>
                  </a:lnTo>
                  <a:lnTo>
                    <a:pt x="336207" y="80810"/>
                  </a:lnTo>
                  <a:lnTo>
                    <a:pt x="335711" y="80810"/>
                  </a:lnTo>
                  <a:lnTo>
                    <a:pt x="335711" y="80302"/>
                  </a:lnTo>
                  <a:lnTo>
                    <a:pt x="335203" y="80302"/>
                  </a:lnTo>
                  <a:lnTo>
                    <a:pt x="335203" y="79794"/>
                  </a:lnTo>
                  <a:lnTo>
                    <a:pt x="334708" y="79794"/>
                  </a:lnTo>
                  <a:lnTo>
                    <a:pt x="334708" y="79286"/>
                  </a:lnTo>
                  <a:lnTo>
                    <a:pt x="334200" y="79286"/>
                  </a:lnTo>
                  <a:lnTo>
                    <a:pt x="334200" y="78270"/>
                  </a:lnTo>
                  <a:lnTo>
                    <a:pt x="333705" y="78270"/>
                  </a:lnTo>
                  <a:lnTo>
                    <a:pt x="333705" y="77762"/>
                  </a:lnTo>
                  <a:lnTo>
                    <a:pt x="333209" y="77762"/>
                  </a:lnTo>
                  <a:lnTo>
                    <a:pt x="333209" y="76746"/>
                  </a:lnTo>
                  <a:lnTo>
                    <a:pt x="332701" y="76746"/>
                  </a:lnTo>
                  <a:lnTo>
                    <a:pt x="332701" y="75222"/>
                  </a:lnTo>
                  <a:lnTo>
                    <a:pt x="332206" y="75222"/>
                  </a:lnTo>
                  <a:lnTo>
                    <a:pt x="332206" y="74206"/>
                  </a:lnTo>
                  <a:lnTo>
                    <a:pt x="331698" y="74206"/>
                  </a:lnTo>
                  <a:lnTo>
                    <a:pt x="331698" y="73698"/>
                  </a:lnTo>
                  <a:lnTo>
                    <a:pt x="331203" y="73698"/>
                  </a:lnTo>
                  <a:lnTo>
                    <a:pt x="331203" y="73317"/>
                  </a:lnTo>
                  <a:lnTo>
                    <a:pt x="330695" y="73317"/>
                  </a:lnTo>
                  <a:lnTo>
                    <a:pt x="330695" y="72809"/>
                  </a:lnTo>
                  <a:lnTo>
                    <a:pt x="330200" y="72809"/>
                  </a:lnTo>
                  <a:lnTo>
                    <a:pt x="330200" y="72301"/>
                  </a:lnTo>
                  <a:lnTo>
                    <a:pt x="329692" y="71793"/>
                  </a:lnTo>
                  <a:lnTo>
                    <a:pt x="329692" y="71285"/>
                  </a:lnTo>
                  <a:lnTo>
                    <a:pt x="329196" y="70777"/>
                  </a:lnTo>
                  <a:lnTo>
                    <a:pt x="329196" y="69761"/>
                  </a:lnTo>
                  <a:lnTo>
                    <a:pt x="328688" y="69761"/>
                  </a:lnTo>
                  <a:lnTo>
                    <a:pt x="328688" y="67221"/>
                  </a:lnTo>
                  <a:lnTo>
                    <a:pt x="329196" y="66713"/>
                  </a:lnTo>
                  <a:lnTo>
                    <a:pt x="329196" y="66205"/>
                  </a:lnTo>
                  <a:lnTo>
                    <a:pt x="328688" y="66205"/>
                  </a:lnTo>
                  <a:lnTo>
                    <a:pt x="328688" y="65189"/>
                  </a:lnTo>
                  <a:lnTo>
                    <a:pt x="329196" y="65189"/>
                  </a:lnTo>
                  <a:lnTo>
                    <a:pt x="329196" y="64681"/>
                  </a:lnTo>
                  <a:lnTo>
                    <a:pt x="328688" y="64681"/>
                  </a:lnTo>
                  <a:lnTo>
                    <a:pt x="328688" y="62776"/>
                  </a:lnTo>
                  <a:lnTo>
                    <a:pt x="328688" y="61252"/>
                  </a:lnTo>
                  <a:lnTo>
                    <a:pt x="329196" y="61252"/>
                  </a:lnTo>
                  <a:lnTo>
                    <a:pt x="329196" y="59220"/>
                  </a:lnTo>
                  <a:lnTo>
                    <a:pt x="329692" y="59220"/>
                  </a:lnTo>
                  <a:lnTo>
                    <a:pt x="329692" y="58712"/>
                  </a:lnTo>
                  <a:lnTo>
                    <a:pt x="330200" y="58712"/>
                  </a:lnTo>
                  <a:lnTo>
                    <a:pt x="330200" y="58204"/>
                  </a:lnTo>
                  <a:lnTo>
                    <a:pt x="330695" y="58204"/>
                  </a:lnTo>
                  <a:lnTo>
                    <a:pt x="330695" y="57188"/>
                  </a:lnTo>
                  <a:lnTo>
                    <a:pt x="331203" y="57188"/>
                  </a:lnTo>
                  <a:lnTo>
                    <a:pt x="331203" y="56680"/>
                  </a:lnTo>
                  <a:lnTo>
                    <a:pt x="331698" y="56680"/>
                  </a:lnTo>
                  <a:lnTo>
                    <a:pt x="331698" y="55664"/>
                  </a:lnTo>
                  <a:lnTo>
                    <a:pt x="332206" y="55664"/>
                  </a:lnTo>
                  <a:lnTo>
                    <a:pt x="332206" y="55283"/>
                  </a:lnTo>
                  <a:lnTo>
                    <a:pt x="332701" y="55283"/>
                  </a:lnTo>
                  <a:lnTo>
                    <a:pt x="332701" y="54775"/>
                  </a:lnTo>
                  <a:lnTo>
                    <a:pt x="333209" y="54775"/>
                  </a:lnTo>
                  <a:lnTo>
                    <a:pt x="333209" y="52743"/>
                  </a:lnTo>
                  <a:lnTo>
                    <a:pt x="333705" y="52743"/>
                  </a:lnTo>
                  <a:lnTo>
                    <a:pt x="333705" y="51219"/>
                  </a:lnTo>
                  <a:lnTo>
                    <a:pt x="334200" y="51219"/>
                  </a:lnTo>
                  <a:lnTo>
                    <a:pt x="334200" y="50711"/>
                  </a:lnTo>
                  <a:lnTo>
                    <a:pt x="334708" y="50711"/>
                  </a:lnTo>
                  <a:lnTo>
                    <a:pt x="334708" y="49695"/>
                  </a:lnTo>
                  <a:lnTo>
                    <a:pt x="335203" y="49695"/>
                  </a:lnTo>
                  <a:lnTo>
                    <a:pt x="335203" y="49187"/>
                  </a:lnTo>
                  <a:lnTo>
                    <a:pt x="334708" y="48679"/>
                  </a:lnTo>
                  <a:lnTo>
                    <a:pt x="333705" y="48679"/>
                  </a:lnTo>
                  <a:lnTo>
                    <a:pt x="333705" y="48171"/>
                  </a:lnTo>
                  <a:lnTo>
                    <a:pt x="333209" y="48171"/>
                  </a:lnTo>
                  <a:lnTo>
                    <a:pt x="333209" y="47663"/>
                  </a:lnTo>
                  <a:lnTo>
                    <a:pt x="332701" y="47663"/>
                  </a:lnTo>
                  <a:lnTo>
                    <a:pt x="332701" y="47155"/>
                  </a:lnTo>
                  <a:lnTo>
                    <a:pt x="332206" y="47155"/>
                  </a:lnTo>
                  <a:lnTo>
                    <a:pt x="332206" y="46647"/>
                  </a:lnTo>
                  <a:lnTo>
                    <a:pt x="331698" y="46139"/>
                  </a:lnTo>
                  <a:lnTo>
                    <a:pt x="331698" y="43218"/>
                  </a:lnTo>
                  <a:lnTo>
                    <a:pt x="331203" y="42710"/>
                  </a:lnTo>
                  <a:lnTo>
                    <a:pt x="331203" y="40678"/>
                  </a:lnTo>
                  <a:lnTo>
                    <a:pt x="331698" y="40678"/>
                  </a:lnTo>
                  <a:lnTo>
                    <a:pt x="331698" y="39662"/>
                  </a:lnTo>
                  <a:lnTo>
                    <a:pt x="332206" y="39154"/>
                  </a:lnTo>
                  <a:lnTo>
                    <a:pt x="332206" y="38646"/>
                  </a:lnTo>
                  <a:lnTo>
                    <a:pt x="332701" y="38646"/>
                  </a:lnTo>
                  <a:lnTo>
                    <a:pt x="332701" y="38138"/>
                  </a:lnTo>
                  <a:lnTo>
                    <a:pt x="333209" y="37630"/>
                  </a:lnTo>
                  <a:lnTo>
                    <a:pt x="333705" y="37630"/>
                  </a:lnTo>
                  <a:lnTo>
                    <a:pt x="333705" y="37122"/>
                  </a:lnTo>
                  <a:lnTo>
                    <a:pt x="334708" y="37122"/>
                  </a:lnTo>
                  <a:lnTo>
                    <a:pt x="334708" y="36741"/>
                  </a:lnTo>
                  <a:lnTo>
                    <a:pt x="337718" y="36741"/>
                  </a:lnTo>
                  <a:lnTo>
                    <a:pt x="337718" y="35217"/>
                  </a:lnTo>
                  <a:lnTo>
                    <a:pt x="334708" y="35217"/>
                  </a:lnTo>
                  <a:lnTo>
                    <a:pt x="334708" y="34709"/>
                  </a:lnTo>
                  <a:lnTo>
                    <a:pt x="334200" y="34709"/>
                  </a:lnTo>
                  <a:lnTo>
                    <a:pt x="334200" y="34201"/>
                  </a:lnTo>
                  <a:lnTo>
                    <a:pt x="333705" y="34201"/>
                  </a:lnTo>
                  <a:lnTo>
                    <a:pt x="333705" y="33693"/>
                  </a:lnTo>
                  <a:lnTo>
                    <a:pt x="333209" y="33693"/>
                  </a:lnTo>
                  <a:lnTo>
                    <a:pt x="333209" y="33185"/>
                  </a:lnTo>
                  <a:lnTo>
                    <a:pt x="332701" y="33185"/>
                  </a:lnTo>
                  <a:lnTo>
                    <a:pt x="332701" y="32169"/>
                  </a:lnTo>
                  <a:lnTo>
                    <a:pt x="332206" y="31661"/>
                  </a:lnTo>
                  <a:lnTo>
                    <a:pt x="332206" y="30137"/>
                  </a:lnTo>
                  <a:lnTo>
                    <a:pt x="332701" y="30137"/>
                  </a:lnTo>
                  <a:lnTo>
                    <a:pt x="332701" y="28105"/>
                  </a:lnTo>
                  <a:lnTo>
                    <a:pt x="333209" y="28105"/>
                  </a:lnTo>
                  <a:lnTo>
                    <a:pt x="333209" y="27724"/>
                  </a:lnTo>
                  <a:lnTo>
                    <a:pt x="333705" y="27216"/>
                  </a:lnTo>
                  <a:lnTo>
                    <a:pt x="334200" y="27216"/>
                  </a:lnTo>
                  <a:lnTo>
                    <a:pt x="334200" y="26708"/>
                  </a:lnTo>
                  <a:lnTo>
                    <a:pt x="334708" y="26708"/>
                  </a:lnTo>
                  <a:lnTo>
                    <a:pt x="334708" y="26200"/>
                  </a:lnTo>
                  <a:lnTo>
                    <a:pt x="336207" y="26200"/>
                  </a:lnTo>
                  <a:lnTo>
                    <a:pt x="336715" y="25692"/>
                  </a:lnTo>
                  <a:lnTo>
                    <a:pt x="340715" y="25692"/>
                  </a:lnTo>
                  <a:lnTo>
                    <a:pt x="341223" y="26200"/>
                  </a:lnTo>
                  <a:lnTo>
                    <a:pt x="343230" y="26200"/>
                  </a:lnTo>
                  <a:lnTo>
                    <a:pt x="343725" y="25692"/>
                  </a:lnTo>
                  <a:lnTo>
                    <a:pt x="346227" y="25692"/>
                  </a:lnTo>
                  <a:lnTo>
                    <a:pt x="346735" y="26200"/>
                  </a:lnTo>
                  <a:lnTo>
                    <a:pt x="347230" y="26200"/>
                  </a:lnTo>
                  <a:lnTo>
                    <a:pt x="347738" y="26708"/>
                  </a:lnTo>
                  <a:lnTo>
                    <a:pt x="348234" y="26708"/>
                  </a:lnTo>
                  <a:lnTo>
                    <a:pt x="348234" y="27216"/>
                  </a:lnTo>
                  <a:lnTo>
                    <a:pt x="348729" y="27216"/>
                  </a:lnTo>
                  <a:lnTo>
                    <a:pt x="348729" y="28105"/>
                  </a:lnTo>
                  <a:lnTo>
                    <a:pt x="353250" y="28105"/>
                  </a:lnTo>
                  <a:lnTo>
                    <a:pt x="354749" y="27724"/>
                  </a:lnTo>
                  <a:lnTo>
                    <a:pt x="355244" y="27724"/>
                  </a:lnTo>
                  <a:lnTo>
                    <a:pt x="355244" y="28105"/>
                  </a:lnTo>
                  <a:lnTo>
                    <a:pt x="357251" y="28105"/>
                  </a:lnTo>
                  <a:lnTo>
                    <a:pt x="357759" y="28613"/>
                  </a:lnTo>
                  <a:lnTo>
                    <a:pt x="358762" y="28613"/>
                  </a:lnTo>
                  <a:lnTo>
                    <a:pt x="358762" y="29121"/>
                  </a:lnTo>
                  <a:lnTo>
                    <a:pt x="359257" y="29121"/>
                  </a:lnTo>
                  <a:lnTo>
                    <a:pt x="359765" y="29629"/>
                  </a:lnTo>
                  <a:lnTo>
                    <a:pt x="360260" y="29629"/>
                  </a:lnTo>
                  <a:lnTo>
                    <a:pt x="362762" y="32169"/>
                  </a:lnTo>
                  <a:lnTo>
                    <a:pt x="362762" y="32677"/>
                  </a:lnTo>
                  <a:lnTo>
                    <a:pt x="363766" y="33693"/>
                  </a:lnTo>
                  <a:lnTo>
                    <a:pt x="364274" y="35217"/>
                  </a:lnTo>
                  <a:lnTo>
                    <a:pt x="364769" y="35217"/>
                  </a:lnTo>
                  <a:lnTo>
                    <a:pt x="364769" y="36741"/>
                  </a:lnTo>
                  <a:lnTo>
                    <a:pt x="365277" y="37122"/>
                  </a:lnTo>
                  <a:lnTo>
                    <a:pt x="365277" y="38138"/>
                  </a:lnTo>
                  <a:lnTo>
                    <a:pt x="365772" y="39662"/>
                  </a:lnTo>
                  <a:lnTo>
                    <a:pt x="365772" y="40170"/>
                  </a:lnTo>
                  <a:lnTo>
                    <a:pt x="365277" y="40170"/>
                  </a:lnTo>
                  <a:lnTo>
                    <a:pt x="365277" y="41186"/>
                  </a:lnTo>
                  <a:lnTo>
                    <a:pt x="364769" y="41694"/>
                  </a:lnTo>
                  <a:lnTo>
                    <a:pt x="364769" y="42202"/>
                  </a:lnTo>
                  <a:lnTo>
                    <a:pt x="363766" y="42202"/>
                  </a:lnTo>
                  <a:lnTo>
                    <a:pt x="363766" y="43218"/>
                  </a:lnTo>
                  <a:lnTo>
                    <a:pt x="364769" y="43218"/>
                  </a:lnTo>
                  <a:lnTo>
                    <a:pt x="364769" y="44234"/>
                  </a:lnTo>
                  <a:lnTo>
                    <a:pt x="364274" y="44234"/>
                  </a:lnTo>
                  <a:lnTo>
                    <a:pt x="364274" y="45250"/>
                  </a:lnTo>
                  <a:lnTo>
                    <a:pt x="364769" y="45250"/>
                  </a:lnTo>
                  <a:lnTo>
                    <a:pt x="364769" y="45758"/>
                  </a:lnTo>
                  <a:lnTo>
                    <a:pt x="365277" y="45758"/>
                  </a:lnTo>
                  <a:lnTo>
                    <a:pt x="365772" y="46139"/>
                  </a:lnTo>
                  <a:lnTo>
                    <a:pt x="365772" y="47155"/>
                  </a:lnTo>
                  <a:lnTo>
                    <a:pt x="366268" y="47155"/>
                  </a:lnTo>
                  <a:lnTo>
                    <a:pt x="366776" y="47663"/>
                  </a:lnTo>
                  <a:lnTo>
                    <a:pt x="366776" y="47155"/>
                  </a:lnTo>
                  <a:lnTo>
                    <a:pt x="368274" y="47155"/>
                  </a:lnTo>
                  <a:lnTo>
                    <a:pt x="368274" y="47663"/>
                  </a:lnTo>
                  <a:lnTo>
                    <a:pt x="369277" y="47663"/>
                  </a:lnTo>
                  <a:lnTo>
                    <a:pt x="369277" y="48171"/>
                  </a:lnTo>
                  <a:lnTo>
                    <a:pt x="370281" y="48171"/>
                  </a:lnTo>
                  <a:lnTo>
                    <a:pt x="370281" y="47663"/>
                  </a:lnTo>
                  <a:lnTo>
                    <a:pt x="372783" y="47663"/>
                  </a:lnTo>
                  <a:lnTo>
                    <a:pt x="372783" y="48171"/>
                  </a:lnTo>
                  <a:lnTo>
                    <a:pt x="373786" y="48171"/>
                  </a:lnTo>
                  <a:lnTo>
                    <a:pt x="373786" y="47663"/>
                  </a:lnTo>
                  <a:lnTo>
                    <a:pt x="376288" y="47663"/>
                  </a:lnTo>
                  <a:lnTo>
                    <a:pt x="376288" y="47155"/>
                  </a:lnTo>
                  <a:lnTo>
                    <a:pt x="379298" y="47155"/>
                  </a:lnTo>
                  <a:lnTo>
                    <a:pt x="379298" y="47663"/>
                  </a:lnTo>
                  <a:lnTo>
                    <a:pt x="380301" y="47663"/>
                  </a:lnTo>
                  <a:lnTo>
                    <a:pt x="380301" y="47155"/>
                  </a:lnTo>
                  <a:lnTo>
                    <a:pt x="381812" y="47155"/>
                  </a:lnTo>
                  <a:lnTo>
                    <a:pt x="381812" y="47663"/>
                  </a:lnTo>
                  <a:lnTo>
                    <a:pt x="382803" y="47663"/>
                  </a:lnTo>
                  <a:lnTo>
                    <a:pt x="383311" y="47155"/>
                  </a:lnTo>
                  <a:lnTo>
                    <a:pt x="386816" y="47155"/>
                  </a:lnTo>
                  <a:lnTo>
                    <a:pt x="386816" y="46647"/>
                  </a:lnTo>
                  <a:lnTo>
                    <a:pt x="388823" y="46647"/>
                  </a:lnTo>
                  <a:lnTo>
                    <a:pt x="388823" y="45758"/>
                  </a:lnTo>
                  <a:lnTo>
                    <a:pt x="388315" y="45758"/>
                  </a:lnTo>
                  <a:lnTo>
                    <a:pt x="388315" y="45250"/>
                  </a:lnTo>
                  <a:lnTo>
                    <a:pt x="387819" y="45250"/>
                  </a:lnTo>
                  <a:lnTo>
                    <a:pt x="387819" y="44234"/>
                  </a:lnTo>
                  <a:lnTo>
                    <a:pt x="388315" y="44234"/>
                  </a:lnTo>
                  <a:lnTo>
                    <a:pt x="388315" y="43218"/>
                  </a:lnTo>
                  <a:lnTo>
                    <a:pt x="388823" y="43218"/>
                  </a:lnTo>
                  <a:lnTo>
                    <a:pt x="388823" y="42710"/>
                  </a:lnTo>
                  <a:lnTo>
                    <a:pt x="389318" y="42710"/>
                  </a:lnTo>
                  <a:lnTo>
                    <a:pt x="389318" y="42202"/>
                  </a:lnTo>
                  <a:lnTo>
                    <a:pt x="389826" y="42202"/>
                  </a:lnTo>
                  <a:lnTo>
                    <a:pt x="389826" y="41694"/>
                  </a:lnTo>
                  <a:lnTo>
                    <a:pt x="390321" y="41694"/>
                  </a:lnTo>
                  <a:lnTo>
                    <a:pt x="390321" y="40678"/>
                  </a:lnTo>
                  <a:lnTo>
                    <a:pt x="390829" y="40678"/>
                  </a:lnTo>
                  <a:lnTo>
                    <a:pt x="390829" y="40170"/>
                  </a:lnTo>
                  <a:lnTo>
                    <a:pt x="391325" y="40170"/>
                  </a:lnTo>
                  <a:lnTo>
                    <a:pt x="391325" y="39662"/>
                  </a:lnTo>
                  <a:lnTo>
                    <a:pt x="391833" y="39662"/>
                  </a:lnTo>
                  <a:lnTo>
                    <a:pt x="391833" y="39154"/>
                  </a:lnTo>
                  <a:lnTo>
                    <a:pt x="393331" y="39154"/>
                  </a:lnTo>
                  <a:lnTo>
                    <a:pt x="393827" y="38646"/>
                  </a:lnTo>
                  <a:lnTo>
                    <a:pt x="393827" y="38138"/>
                  </a:lnTo>
                  <a:lnTo>
                    <a:pt x="394335" y="38138"/>
                  </a:lnTo>
                  <a:lnTo>
                    <a:pt x="394335" y="37122"/>
                  </a:lnTo>
                  <a:lnTo>
                    <a:pt x="394830" y="36741"/>
                  </a:lnTo>
                  <a:lnTo>
                    <a:pt x="394830" y="34201"/>
                  </a:lnTo>
                  <a:lnTo>
                    <a:pt x="395338" y="34201"/>
                  </a:lnTo>
                  <a:lnTo>
                    <a:pt x="395338" y="33693"/>
                  </a:lnTo>
                  <a:lnTo>
                    <a:pt x="395833" y="33693"/>
                  </a:lnTo>
                  <a:lnTo>
                    <a:pt x="396341" y="33185"/>
                  </a:lnTo>
                  <a:lnTo>
                    <a:pt x="396836" y="33185"/>
                  </a:lnTo>
                  <a:lnTo>
                    <a:pt x="396836" y="32677"/>
                  </a:lnTo>
                  <a:lnTo>
                    <a:pt x="397344" y="32677"/>
                  </a:lnTo>
                  <a:lnTo>
                    <a:pt x="397344" y="32169"/>
                  </a:lnTo>
                  <a:lnTo>
                    <a:pt x="397840" y="32169"/>
                  </a:lnTo>
                  <a:lnTo>
                    <a:pt x="397840" y="30645"/>
                  </a:lnTo>
                  <a:lnTo>
                    <a:pt x="400342" y="30645"/>
                  </a:lnTo>
                  <a:lnTo>
                    <a:pt x="400342" y="30137"/>
                  </a:lnTo>
                  <a:lnTo>
                    <a:pt x="402844" y="30137"/>
                  </a:lnTo>
                  <a:lnTo>
                    <a:pt x="402844" y="29121"/>
                  </a:lnTo>
                  <a:lnTo>
                    <a:pt x="403352" y="29121"/>
                  </a:lnTo>
                  <a:lnTo>
                    <a:pt x="403352" y="28613"/>
                  </a:lnTo>
                  <a:lnTo>
                    <a:pt x="404850" y="27724"/>
                  </a:lnTo>
                  <a:lnTo>
                    <a:pt x="404850" y="27216"/>
                  </a:lnTo>
                  <a:lnTo>
                    <a:pt x="405358" y="27216"/>
                  </a:lnTo>
                  <a:lnTo>
                    <a:pt x="405358" y="26200"/>
                  </a:lnTo>
                  <a:lnTo>
                    <a:pt x="405853" y="26200"/>
                  </a:lnTo>
                  <a:lnTo>
                    <a:pt x="406361" y="25692"/>
                  </a:lnTo>
                  <a:lnTo>
                    <a:pt x="407365" y="25692"/>
                  </a:lnTo>
                  <a:lnTo>
                    <a:pt x="407860" y="25184"/>
                  </a:lnTo>
                  <a:lnTo>
                    <a:pt x="407860" y="24676"/>
                  </a:lnTo>
                  <a:lnTo>
                    <a:pt x="408368" y="24676"/>
                  </a:lnTo>
                  <a:lnTo>
                    <a:pt x="408863" y="24168"/>
                  </a:lnTo>
                  <a:lnTo>
                    <a:pt x="408863" y="23660"/>
                  </a:lnTo>
                  <a:lnTo>
                    <a:pt x="409371" y="23660"/>
                  </a:lnTo>
                  <a:lnTo>
                    <a:pt x="409867" y="23152"/>
                  </a:lnTo>
                  <a:lnTo>
                    <a:pt x="409867" y="22644"/>
                  </a:lnTo>
                  <a:close/>
                </a:path>
                <a:path w="1429385" h="240030">
                  <a:moveTo>
                    <a:pt x="572719" y="30099"/>
                  </a:moveTo>
                  <a:lnTo>
                    <a:pt x="572211" y="30099"/>
                  </a:lnTo>
                  <a:lnTo>
                    <a:pt x="572211" y="31102"/>
                  </a:lnTo>
                  <a:lnTo>
                    <a:pt x="572719" y="31102"/>
                  </a:lnTo>
                  <a:lnTo>
                    <a:pt x="572719" y="30099"/>
                  </a:lnTo>
                  <a:close/>
                </a:path>
                <a:path w="1429385" h="240030">
                  <a:moveTo>
                    <a:pt x="573214" y="31102"/>
                  </a:moveTo>
                  <a:lnTo>
                    <a:pt x="572719" y="31102"/>
                  </a:lnTo>
                  <a:lnTo>
                    <a:pt x="572719" y="31597"/>
                  </a:lnTo>
                  <a:lnTo>
                    <a:pt x="573214" y="31597"/>
                  </a:lnTo>
                  <a:lnTo>
                    <a:pt x="573214" y="31102"/>
                  </a:lnTo>
                  <a:close/>
                </a:path>
                <a:path w="1429385" h="240030">
                  <a:moveTo>
                    <a:pt x="613803" y="56159"/>
                  </a:moveTo>
                  <a:lnTo>
                    <a:pt x="613295" y="56159"/>
                  </a:lnTo>
                  <a:lnTo>
                    <a:pt x="613295" y="55651"/>
                  </a:lnTo>
                  <a:lnTo>
                    <a:pt x="612800" y="55651"/>
                  </a:lnTo>
                  <a:lnTo>
                    <a:pt x="612800" y="54660"/>
                  </a:lnTo>
                  <a:lnTo>
                    <a:pt x="612305" y="54660"/>
                  </a:lnTo>
                  <a:lnTo>
                    <a:pt x="612305" y="54152"/>
                  </a:lnTo>
                  <a:lnTo>
                    <a:pt x="611797" y="54152"/>
                  </a:lnTo>
                  <a:lnTo>
                    <a:pt x="611797" y="53149"/>
                  </a:lnTo>
                  <a:lnTo>
                    <a:pt x="610793" y="53149"/>
                  </a:lnTo>
                  <a:lnTo>
                    <a:pt x="610298" y="53149"/>
                  </a:lnTo>
                  <a:lnTo>
                    <a:pt x="610298" y="52654"/>
                  </a:lnTo>
                  <a:lnTo>
                    <a:pt x="609790" y="52654"/>
                  </a:lnTo>
                  <a:lnTo>
                    <a:pt x="608787" y="52146"/>
                  </a:lnTo>
                  <a:lnTo>
                    <a:pt x="608787" y="51638"/>
                  </a:lnTo>
                  <a:lnTo>
                    <a:pt x="608291" y="51638"/>
                  </a:lnTo>
                  <a:lnTo>
                    <a:pt x="608291" y="51142"/>
                  </a:lnTo>
                  <a:lnTo>
                    <a:pt x="607783" y="51142"/>
                  </a:lnTo>
                  <a:lnTo>
                    <a:pt x="607288" y="50139"/>
                  </a:lnTo>
                  <a:lnTo>
                    <a:pt x="606793" y="49644"/>
                  </a:lnTo>
                  <a:lnTo>
                    <a:pt x="606793" y="50647"/>
                  </a:lnTo>
                  <a:lnTo>
                    <a:pt x="606285" y="50647"/>
                  </a:lnTo>
                  <a:lnTo>
                    <a:pt x="606285" y="51638"/>
                  </a:lnTo>
                  <a:lnTo>
                    <a:pt x="606793" y="51638"/>
                  </a:lnTo>
                  <a:lnTo>
                    <a:pt x="606793" y="52654"/>
                  </a:lnTo>
                  <a:lnTo>
                    <a:pt x="607288" y="52654"/>
                  </a:lnTo>
                  <a:lnTo>
                    <a:pt x="607288" y="53149"/>
                  </a:lnTo>
                  <a:lnTo>
                    <a:pt x="607783" y="53149"/>
                  </a:lnTo>
                  <a:lnTo>
                    <a:pt x="607783" y="54152"/>
                  </a:lnTo>
                  <a:lnTo>
                    <a:pt x="608291" y="54152"/>
                  </a:lnTo>
                  <a:lnTo>
                    <a:pt x="608291" y="55651"/>
                  </a:lnTo>
                  <a:lnTo>
                    <a:pt x="608787" y="55651"/>
                  </a:lnTo>
                  <a:lnTo>
                    <a:pt x="608787" y="56159"/>
                  </a:lnTo>
                  <a:lnTo>
                    <a:pt x="609295" y="56159"/>
                  </a:lnTo>
                  <a:lnTo>
                    <a:pt x="609295" y="56654"/>
                  </a:lnTo>
                  <a:lnTo>
                    <a:pt x="609790" y="56654"/>
                  </a:lnTo>
                  <a:lnTo>
                    <a:pt x="610298" y="57162"/>
                  </a:lnTo>
                  <a:lnTo>
                    <a:pt x="611301" y="57162"/>
                  </a:lnTo>
                  <a:lnTo>
                    <a:pt x="611301" y="57658"/>
                  </a:lnTo>
                  <a:lnTo>
                    <a:pt x="612800" y="57658"/>
                  </a:lnTo>
                  <a:lnTo>
                    <a:pt x="612800" y="58166"/>
                  </a:lnTo>
                  <a:lnTo>
                    <a:pt x="613803" y="58166"/>
                  </a:lnTo>
                  <a:lnTo>
                    <a:pt x="613803" y="56159"/>
                  </a:lnTo>
                  <a:close/>
                </a:path>
                <a:path w="1429385" h="240030">
                  <a:moveTo>
                    <a:pt x="726541" y="65671"/>
                  </a:moveTo>
                  <a:lnTo>
                    <a:pt x="726033" y="66167"/>
                  </a:lnTo>
                  <a:lnTo>
                    <a:pt x="725538" y="67170"/>
                  </a:lnTo>
                  <a:lnTo>
                    <a:pt x="725538" y="67665"/>
                  </a:lnTo>
                  <a:lnTo>
                    <a:pt x="726033" y="67665"/>
                  </a:lnTo>
                  <a:lnTo>
                    <a:pt x="726033" y="66662"/>
                  </a:lnTo>
                  <a:lnTo>
                    <a:pt x="726541" y="66662"/>
                  </a:lnTo>
                  <a:lnTo>
                    <a:pt x="726541" y="65671"/>
                  </a:lnTo>
                  <a:close/>
                </a:path>
                <a:path w="1429385" h="240030">
                  <a:moveTo>
                    <a:pt x="729043" y="60655"/>
                  </a:moveTo>
                  <a:lnTo>
                    <a:pt x="728535" y="59651"/>
                  </a:lnTo>
                  <a:lnTo>
                    <a:pt x="728535" y="56146"/>
                  </a:lnTo>
                  <a:lnTo>
                    <a:pt x="728040" y="58153"/>
                  </a:lnTo>
                  <a:lnTo>
                    <a:pt x="728040" y="58648"/>
                  </a:lnTo>
                  <a:lnTo>
                    <a:pt x="728535" y="61163"/>
                  </a:lnTo>
                  <a:lnTo>
                    <a:pt x="727036" y="64160"/>
                  </a:lnTo>
                  <a:lnTo>
                    <a:pt x="727036" y="64668"/>
                  </a:lnTo>
                  <a:lnTo>
                    <a:pt x="727532" y="64668"/>
                  </a:lnTo>
                  <a:lnTo>
                    <a:pt x="728040" y="64160"/>
                  </a:lnTo>
                  <a:lnTo>
                    <a:pt x="728040" y="63157"/>
                  </a:lnTo>
                  <a:lnTo>
                    <a:pt x="728535" y="62661"/>
                  </a:lnTo>
                  <a:lnTo>
                    <a:pt x="728535" y="61658"/>
                  </a:lnTo>
                  <a:lnTo>
                    <a:pt x="729043" y="61658"/>
                  </a:lnTo>
                  <a:lnTo>
                    <a:pt x="729043" y="60655"/>
                  </a:lnTo>
                  <a:close/>
                </a:path>
                <a:path w="1429385" h="240030">
                  <a:moveTo>
                    <a:pt x="729538" y="42621"/>
                  </a:moveTo>
                  <a:lnTo>
                    <a:pt x="729043" y="43624"/>
                  </a:lnTo>
                  <a:lnTo>
                    <a:pt x="728040" y="46126"/>
                  </a:lnTo>
                  <a:lnTo>
                    <a:pt x="727633" y="48133"/>
                  </a:lnTo>
                  <a:lnTo>
                    <a:pt x="727532" y="51142"/>
                  </a:lnTo>
                  <a:lnTo>
                    <a:pt x="728535" y="53136"/>
                  </a:lnTo>
                  <a:lnTo>
                    <a:pt x="728535" y="55651"/>
                  </a:lnTo>
                  <a:lnTo>
                    <a:pt x="729043" y="55143"/>
                  </a:lnTo>
                  <a:lnTo>
                    <a:pt x="729043" y="54140"/>
                  </a:lnTo>
                  <a:lnTo>
                    <a:pt x="729538" y="54140"/>
                  </a:lnTo>
                  <a:lnTo>
                    <a:pt x="729538" y="52146"/>
                  </a:lnTo>
                  <a:lnTo>
                    <a:pt x="729043" y="52146"/>
                  </a:lnTo>
                  <a:lnTo>
                    <a:pt x="729043" y="51638"/>
                  </a:lnTo>
                  <a:lnTo>
                    <a:pt x="728535" y="51638"/>
                  </a:lnTo>
                  <a:lnTo>
                    <a:pt x="728535" y="50139"/>
                  </a:lnTo>
                  <a:lnTo>
                    <a:pt x="728040" y="50139"/>
                  </a:lnTo>
                  <a:lnTo>
                    <a:pt x="728040" y="49136"/>
                  </a:lnTo>
                  <a:lnTo>
                    <a:pt x="728535" y="49136"/>
                  </a:lnTo>
                  <a:lnTo>
                    <a:pt x="728535" y="48133"/>
                  </a:lnTo>
                  <a:lnTo>
                    <a:pt x="729043" y="48133"/>
                  </a:lnTo>
                  <a:lnTo>
                    <a:pt x="729043" y="44627"/>
                  </a:lnTo>
                  <a:lnTo>
                    <a:pt x="729538" y="44119"/>
                  </a:lnTo>
                  <a:lnTo>
                    <a:pt x="729538" y="42621"/>
                  </a:lnTo>
                  <a:close/>
                </a:path>
                <a:path w="1429385" h="240030">
                  <a:moveTo>
                    <a:pt x="731545" y="39611"/>
                  </a:moveTo>
                  <a:lnTo>
                    <a:pt x="731050" y="39611"/>
                  </a:lnTo>
                  <a:lnTo>
                    <a:pt x="731050" y="38608"/>
                  </a:lnTo>
                  <a:lnTo>
                    <a:pt x="730542" y="38608"/>
                  </a:lnTo>
                  <a:lnTo>
                    <a:pt x="730542" y="37604"/>
                  </a:lnTo>
                  <a:lnTo>
                    <a:pt x="730046" y="35102"/>
                  </a:lnTo>
                  <a:lnTo>
                    <a:pt x="729538" y="34607"/>
                  </a:lnTo>
                  <a:lnTo>
                    <a:pt x="729538" y="35610"/>
                  </a:lnTo>
                  <a:lnTo>
                    <a:pt x="730046" y="38608"/>
                  </a:lnTo>
                  <a:lnTo>
                    <a:pt x="730046" y="39611"/>
                  </a:lnTo>
                  <a:lnTo>
                    <a:pt x="729538" y="42113"/>
                  </a:lnTo>
                  <a:lnTo>
                    <a:pt x="729538" y="42621"/>
                  </a:lnTo>
                  <a:lnTo>
                    <a:pt x="730046" y="42621"/>
                  </a:lnTo>
                  <a:lnTo>
                    <a:pt x="730046" y="42113"/>
                  </a:lnTo>
                  <a:lnTo>
                    <a:pt x="730542" y="42113"/>
                  </a:lnTo>
                  <a:lnTo>
                    <a:pt x="730542" y="40614"/>
                  </a:lnTo>
                  <a:lnTo>
                    <a:pt x="731545" y="40614"/>
                  </a:lnTo>
                  <a:lnTo>
                    <a:pt x="731545" y="39611"/>
                  </a:lnTo>
                  <a:close/>
                </a:path>
                <a:path w="1429385" h="240030">
                  <a:moveTo>
                    <a:pt x="731545" y="5549"/>
                  </a:moveTo>
                  <a:lnTo>
                    <a:pt x="731050" y="5549"/>
                  </a:lnTo>
                  <a:lnTo>
                    <a:pt x="731050" y="3048"/>
                  </a:lnTo>
                  <a:lnTo>
                    <a:pt x="730554" y="3048"/>
                  </a:lnTo>
                  <a:lnTo>
                    <a:pt x="730554" y="5041"/>
                  </a:lnTo>
                  <a:lnTo>
                    <a:pt x="731050" y="7048"/>
                  </a:lnTo>
                  <a:lnTo>
                    <a:pt x="731050" y="6045"/>
                  </a:lnTo>
                  <a:lnTo>
                    <a:pt x="731545" y="6045"/>
                  </a:lnTo>
                  <a:lnTo>
                    <a:pt x="731545" y="5549"/>
                  </a:lnTo>
                  <a:close/>
                </a:path>
                <a:path w="1429385" h="240030">
                  <a:moveTo>
                    <a:pt x="732548" y="10045"/>
                  </a:moveTo>
                  <a:lnTo>
                    <a:pt x="732053" y="10045"/>
                  </a:lnTo>
                  <a:lnTo>
                    <a:pt x="732053" y="10553"/>
                  </a:lnTo>
                  <a:lnTo>
                    <a:pt x="732548" y="10553"/>
                  </a:lnTo>
                  <a:lnTo>
                    <a:pt x="732548" y="10045"/>
                  </a:lnTo>
                  <a:close/>
                </a:path>
                <a:path w="1429385" h="240030">
                  <a:moveTo>
                    <a:pt x="735558" y="18580"/>
                  </a:moveTo>
                  <a:lnTo>
                    <a:pt x="735063" y="18580"/>
                  </a:lnTo>
                  <a:lnTo>
                    <a:pt x="735063" y="19075"/>
                  </a:lnTo>
                  <a:lnTo>
                    <a:pt x="735558" y="19075"/>
                  </a:lnTo>
                  <a:lnTo>
                    <a:pt x="735558" y="18580"/>
                  </a:lnTo>
                  <a:close/>
                </a:path>
                <a:path w="1429385" h="240030">
                  <a:moveTo>
                    <a:pt x="735558" y="10058"/>
                  </a:moveTo>
                  <a:lnTo>
                    <a:pt x="735063" y="10058"/>
                  </a:lnTo>
                  <a:lnTo>
                    <a:pt x="735063" y="10553"/>
                  </a:lnTo>
                  <a:lnTo>
                    <a:pt x="735558" y="10058"/>
                  </a:lnTo>
                  <a:close/>
                </a:path>
                <a:path w="1429385" h="240030">
                  <a:moveTo>
                    <a:pt x="737311" y="18580"/>
                  </a:moveTo>
                  <a:lnTo>
                    <a:pt x="736561" y="18580"/>
                  </a:lnTo>
                  <a:lnTo>
                    <a:pt x="736561" y="19075"/>
                  </a:lnTo>
                  <a:lnTo>
                    <a:pt x="737069" y="19075"/>
                  </a:lnTo>
                  <a:lnTo>
                    <a:pt x="737311" y="18580"/>
                  </a:lnTo>
                  <a:close/>
                </a:path>
                <a:path w="1429385" h="240030">
                  <a:moveTo>
                    <a:pt x="737565" y="18072"/>
                  </a:moveTo>
                  <a:lnTo>
                    <a:pt x="737311" y="18580"/>
                  </a:lnTo>
                  <a:lnTo>
                    <a:pt x="737565" y="18580"/>
                  </a:lnTo>
                  <a:lnTo>
                    <a:pt x="737565" y="18072"/>
                  </a:lnTo>
                  <a:close/>
                </a:path>
                <a:path w="1429385" h="240030">
                  <a:moveTo>
                    <a:pt x="739571" y="43624"/>
                  </a:moveTo>
                  <a:lnTo>
                    <a:pt x="739063" y="44119"/>
                  </a:lnTo>
                  <a:lnTo>
                    <a:pt x="739063" y="45123"/>
                  </a:lnTo>
                  <a:lnTo>
                    <a:pt x="738568" y="45123"/>
                  </a:lnTo>
                  <a:lnTo>
                    <a:pt x="738568" y="46126"/>
                  </a:lnTo>
                  <a:lnTo>
                    <a:pt x="739063" y="45631"/>
                  </a:lnTo>
                  <a:lnTo>
                    <a:pt x="739571" y="44119"/>
                  </a:lnTo>
                  <a:lnTo>
                    <a:pt x="739571" y="43624"/>
                  </a:lnTo>
                  <a:close/>
                </a:path>
                <a:path w="1429385" h="240030">
                  <a:moveTo>
                    <a:pt x="740067" y="42125"/>
                  </a:moveTo>
                  <a:lnTo>
                    <a:pt x="739571" y="43116"/>
                  </a:lnTo>
                  <a:lnTo>
                    <a:pt x="740067" y="43116"/>
                  </a:lnTo>
                  <a:lnTo>
                    <a:pt x="740067" y="42125"/>
                  </a:lnTo>
                  <a:close/>
                </a:path>
                <a:path w="1429385" h="240030">
                  <a:moveTo>
                    <a:pt x="819238" y="41617"/>
                  </a:moveTo>
                  <a:lnTo>
                    <a:pt x="818730" y="41122"/>
                  </a:lnTo>
                  <a:lnTo>
                    <a:pt x="818235" y="41122"/>
                  </a:lnTo>
                  <a:lnTo>
                    <a:pt x="818235" y="40614"/>
                  </a:lnTo>
                  <a:lnTo>
                    <a:pt x="817727" y="40614"/>
                  </a:lnTo>
                  <a:lnTo>
                    <a:pt x="817727" y="39611"/>
                  </a:lnTo>
                  <a:lnTo>
                    <a:pt x="817232" y="39611"/>
                  </a:lnTo>
                  <a:lnTo>
                    <a:pt x="817232" y="38608"/>
                  </a:lnTo>
                  <a:lnTo>
                    <a:pt x="816724" y="38608"/>
                  </a:lnTo>
                  <a:lnTo>
                    <a:pt x="816724" y="36614"/>
                  </a:lnTo>
                  <a:lnTo>
                    <a:pt x="816229" y="36614"/>
                  </a:lnTo>
                  <a:lnTo>
                    <a:pt x="816229" y="38112"/>
                  </a:lnTo>
                  <a:lnTo>
                    <a:pt x="816724" y="39611"/>
                  </a:lnTo>
                  <a:lnTo>
                    <a:pt x="817727" y="41122"/>
                  </a:lnTo>
                  <a:lnTo>
                    <a:pt x="818235" y="41617"/>
                  </a:lnTo>
                  <a:lnTo>
                    <a:pt x="819238" y="41617"/>
                  </a:lnTo>
                  <a:close/>
                </a:path>
                <a:path w="1429385" h="240030">
                  <a:moveTo>
                    <a:pt x="821740" y="41617"/>
                  </a:moveTo>
                  <a:lnTo>
                    <a:pt x="819238" y="41617"/>
                  </a:lnTo>
                  <a:lnTo>
                    <a:pt x="820242" y="42125"/>
                  </a:lnTo>
                  <a:lnTo>
                    <a:pt x="820737" y="42125"/>
                  </a:lnTo>
                  <a:lnTo>
                    <a:pt x="821740" y="41617"/>
                  </a:lnTo>
                  <a:close/>
                </a:path>
                <a:path w="1429385" h="240030">
                  <a:moveTo>
                    <a:pt x="830503" y="49644"/>
                  </a:moveTo>
                  <a:lnTo>
                    <a:pt x="830249" y="49149"/>
                  </a:lnTo>
                  <a:lnTo>
                    <a:pt x="830249" y="49644"/>
                  </a:lnTo>
                  <a:lnTo>
                    <a:pt x="830503" y="49644"/>
                  </a:lnTo>
                  <a:close/>
                </a:path>
                <a:path w="1429385" h="240030">
                  <a:moveTo>
                    <a:pt x="830757" y="56654"/>
                  </a:moveTo>
                  <a:lnTo>
                    <a:pt x="830249" y="57162"/>
                  </a:lnTo>
                  <a:lnTo>
                    <a:pt x="829754" y="59169"/>
                  </a:lnTo>
                  <a:lnTo>
                    <a:pt x="829754" y="63169"/>
                  </a:lnTo>
                  <a:lnTo>
                    <a:pt x="830249" y="63169"/>
                  </a:lnTo>
                  <a:lnTo>
                    <a:pt x="830249" y="60667"/>
                  </a:lnTo>
                  <a:lnTo>
                    <a:pt x="830757" y="60667"/>
                  </a:lnTo>
                  <a:lnTo>
                    <a:pt x="830757" y="56654"/>
                  </a:lnTo>
                  <a:close/>
                </a:path>
                <a:path w="1429385" h="240030">
                  <a:moveTo>
                    <a:pt x="830757" y="49644"/>
                  </a:moveTo>
                  <a:lnTo>
                    <a:pt x="830503" y="49644"/>
                  </a:lnTo>
                  <a:lnTo>
                    <a:pt x="830757" y="50139"/>
                  </a:lnTo>
                  <a:lnTo>
                    <a:pt x="830757" y="49644"/>
                  </a:lnTo>
                  <a:close/>
                </a:path>
                <a:path w="1429385" h="240030">
                  <a:moveTo>
                    <a:pt x="830859" y="50647"/>
                  </a:moveTo>
                  <a:lnTo>
                    <a:pt x="830757" y="50139"/>
                  </a:lnTo>
                  <a:lnTo>
                    <a:pt x="830757" y="50647"/>
                  </a:lnTo>
                  <a:close/>
                </a:path>
                <a:path w="1429385" h="240030">
                  <a:moveTo>
                    <a:pt x="831265" y="64173"/>
                  </a:moveTo>
                  <a:lnTo>
                    <a:pt x="830262" y="64173"/>
                  </a:lnTo>
                  <a:lnTo>
                    <a:pt x="830757" y="64668"/>
                  </a:lnTo>
                  <a:lnTo>
                    <a:pt x="831265" y="64668"/>
                  </a:lnTo>
                  <a:lnTo>
                    <a:pt x="831265" y="64173"/>
                  </a:lnTo>
                  <a:close/>
                </a:path>
                <a:path w="1429385" h="240030">
                  <a:moveTo>
                    <a:pt x="832269" y="65176"/>
                  </a:moveTo>
                  <a:lnTo>
                    <a:pt x="831761" y="65176"/>
                  </a:lnTo>
                  <a:lnTo>
                    <a:pt x="831761" y="64668"/>
                  </a:lnTo>
                  <a:lnTo>
                    <a:pt x="831265" y="64668"/>
                  </a:lnTo>
                  <a:lnTo>
                    <a:pt x="831761" y="65671"/>
                  </a:lnTo>
                  <a:lnTo>
                    <a:pt x="832269" y="65671"/>
                  </a:lnTo>
                  <a:lnTo>
                    <a:pt x="832269" y="65176"/>
                  </a:lnTo>
                  <a:close/>
                </a:path>
                <a:path w="1429385" h="240030">
                  <a:moveTo>
                    <a:pt x="832764" y="54152"/>
                  </a:moveTo>
                  <a:lnTo>
                    <a:pt x="832256" y="54152"/>
                  </a:lnTo>
                  <a:lnTo>
                    <a:pt x="832256" y="52654"/>
                  </a:lnTo>
                  <a:lnTo>
                    <a:pt x="831761" y="52146"/>
                  </a:lnTo>
                  <a:lnTo>
                    <a:pt x="831761" y="51142"/>
                  </a:lnTo>
                  <a:lnTo>
                    <a:pt x="831253" y="50647"/>
                  </a:lnTo>
                  <a:lnTo>
                    <a:pt x="830859" y="50647"/>
                  </a:lnTo>
                  <a:lnTo>
                    <a:pt x="831164" y="52146"/>
                  </a:lnTo>
                  <a:lnTo>
                    <a:pt x="831253" y="55156"/>
                  </a:lnTo>
                  <a:lnTo>
                    <a:pt x="830757" y="56654"/>
                  </a:lnTo>
                  <a:lnTo>
                    <a:pt x="831253" y="56654"/>
                  </a:lnTo>
                  <a:lnTo>
                    <a:pt x="831253" y="56159"/>
                  </a:lnTo>
                  <a:lnTo>
                    <a:pt x="831761" y="55651"/>
                  </a:lnTo>
                  <a:lnTo>
                    <a:pt x="831761" y="55156"/>
                  </a:lnTo>
                  <a:lnTo>
                    <a:pt x="832256" y="55156"/>
                  </a:lnTo>
                  <a:lnTo>
                    <a:pt x="832256" y="54660"/>
                  </a:lnTo>
                  <a:lnTo>
                    <a:pt x="832764" y="54660"/>
                  </a:lnTo>
                  <a:lnTo>
                    <a:pt x="832764" y="54152"/>
                  </a:lnTo>
                  <a:close/>
                </a:path>
                <a:path w="1429385" h="240030">
                  <a:moveTo>
                    <a:pt x="842289" y="67665"/>
                  </a:moveTo>
                  <a:lnTo>
                    <a:pt x="841794" y="67665"/>
                  </a:lnTo>
                  <a:lnTo>
                    <a:pt x="841794" y="67170"/>
                  </a:lnTo>
                  <a:lnTo>
                    <a:pt x="841286" y="67170"/>
                  </a:lnTo>
                  <a:lnTo>
                    <a:pt x="842289" y="68173"/>
                  </a:lnTo>
                  <a:lnTo>
                    <a:pt x="842289" y="67665"/>
                  </a:lnTo>
                  <a:close/>
                </a:path>
                <a:path w="1429385" h="240030">
                  <a:moveTo>
                    <a:pt x="843038" y="68668"/>
                  </a:moveTo>
                  <a:lnTo>
                    <a:pt x="842784" y="68173"/>
                  </a:lnTo>
                  <a:lnTo>
                    <a:pt x="842784" y="68668"/>
                  </a:lnTo>
                  <a:lnTo>
                    <a:pt x="843038" y="68668"/>
                  </a:lnTo>
                  <a:close/>
                </a:path>
                <a:path w="1429385" h="240030">
                  <a:moveTo>
                    <a:pt x="846289" y="71183"/>
                  </a:moveTo>
                  <a:lnTo>
                    <a:pt x="845794" y="71183"/>
                  </a:lnTo>
                  <a:lnTo>
                    <a:pt x="845286" y="70675"/>
                  </a:lnTo>
                  <a:lnTo>
                    <a:pt x="845286" y="70180"/>
                  </a:lnTo>
                  <a:lnTo>
                    <a:pt x="844283" y="69176"/>
                  </a:lnTo>
                  <a:lnTo>
                    <a:pt x="843788" y="69176"/>
                  </a:lnTo>
                  <a:lnTo>
                    <a:pt x="843292" y="68668"/>
                  </a:lnTo>
                  <a:lnTo>
                    <a:pt x="843038" y="68668"/>
                  </a:lnTo>
                  <a:lnTo>
                    <a:pt x="843292" y="69176"/>
                  </a:lnTo>
                  <a:lnTo>
                    <a:pt x="845286" y="71183"/>
                  </a:lnTo>
                  <a:lnTo>
                    <a:pt x="845286" y="72186"/>
                  </a:lnTo>
                  <a:lnTo>
                    <a:pt x="845794" y="72682"/>
                  </a:lnTo>
                  <a:lnTo>
                    <a:pt x="845794" y="72186"/>
                  </a:lnTo>
                  <a:lnTo>
                    <a:pt x="846289" y="72186"/>
                  </a:lnTo>
                  <a:lnTo>
                    <a:pt x="846289" y="71183"/>
                  </a:lnTo>
                  <a:close/>
                </a:path>
                <a:path w="1429385" h="240030">
                  <a:moveTo>
                    <a:pt x="876858" y="74688"/>
                  </a:moveTo>
                  <a:lnTo>
                    <a:pt x="876363" y="74688"/>
                  </a:lnTo>
                  <a:lnTo>
                    <a:pt x="876363" y="73685"/>
                  </a:lnTo>
                  <a:lnTo>
                    <a:pt x="875855" y="73685"/>
                  </a:lnTo>
                  <a:lnTo>
                    <a:pt x="875855" y="69176"/>
                  </a:lnTo>
                  <a:lnTo>
                    <a:pt x="872350" y="72694"/>
                  </a:lnTo>
                  <a:lnTo>
                    <a:pt x="870851" y="73685"/>
                  </a:lnTo>
                  <a:lnTo>
                    <a:pt x="870343" y="73685"/>
                  </a:lnTo>
                  <a:lnTo>
                    <a:pt x="868845" y="74193"/>
                  </a:lnTo>
                  <a:lnTo>
                    <a:pt x="867841" y="74688"/>
                  </a:lnTo>
                  <a:lnTo>
                    <a:pt x="867841" y="75196"/>
                  </a:lnTo>
                  <a:lnTo>
                    <a:pt x="869353" y="75196"/>
                  </a:lnTo>
                  <a:lnTo>
                    <a:pt x="869848" y="75692"/>
                  </a:lnTo>
                  <a:lnTo>
                    <a:pt x="870851" y="75692"/>
                  </a:lnTo>
                  <a:lnTo>
                    <a:pt x="871347" y="76200"/>
                  </a:lnTo>
                  <a:lnTo>
                    <a:pt x="872350" y="76200"/>
                  </a:lnTo>
                  <a:lnTo>
                    <a:pt x="872858" y="76695"/>
                  </a:lnTo>
                  <a:lnTo>
                    <a:pt x="873353" y="76695"/>
                  </a:lnTo>
                  <a:lnTo>
                    <a:pt x="874356" y="77203"/>
                  </a:lnTo>
                  <a:lnTo>
                    <a:pt x="874852" y="77203"/>
                  </a:lnTo>
                  <a:lnTo>
                    <a:pt x="875360" y="77698"/>
                  </a:lnTo>
                  <a:lnTo>
                    <a:pt x="875855" y="77698"/>
                  </a:lnTo>
                  <a:lnTo>
                    <a:pt x="875855" y="76695"/>
                  </a:lnTo>
                  <a:lnTo>
                    <a:pt x="876363" y="76695"/>
                  </a:lnTo>
                  <a:lnTo>
                    <a:pt x="876363" y="76200"/>
                  </a:lnTo>
                  <a:lnTo>
                    <a:pt x="876858" y="76200"/>
                  </a:lnTo>
                  <a:lnTo>
                    <a:pt x="876858" y="74688"/>
                  </a:lnTo>
                  <a:close/>
                </a:path>
                <a:path w="1429385" h="240030">
                  <a:moveTo>
                    <a:pt x="976566" y="42125"/>
                  </a:moveTo>
                  <a:lnTo>
                    <a:pt x="976071" y="41617"/>
                  </a:lnTo>
                  <a:lnTo>
                    <a:pt x="976071" y="38112"/>
                  </a:lnTo>
                  <a:lnTo>
                    <a:pt x="975563" y="38620"/>
                  </a:lnTo>
                  <a:lnTo>
                    <a:pt x="974559" y="38620"/>
                  </a:lnTo>
                  <a:lnTo>
                    <a:pt x="974064" y="39116"/>
                  </a:lnTo>
                  <a:lnTo>
                    <a:pt x="973061" y="39116"/>
                  </a:lnTo>
                  <a:lnTo>
                    <a:pt x="973061" y="38620"/>
                  </a:lnTo>
                  <a:lnTo>
                    <a:pt x="971054" y="38620"/>
                  </a:lnTo>
                  <a:lnTo>
                    <a:pt x="971054" y="39116"/>
                  </a:lnTo>
                  <a:lnTo>
                    <a:pt x="968552" y="39116"/>
                  </a:lnTo>
                  <a:lnTo>
                    <a:pt x="968552" y="39624"/>
                  </a:lnTo>
                  <a:lnTo>
                    <a:pt x="963536" y="39624"/>
                  </a:lnTo>
                  <a:lnTo>
                    <a:pt x="962533" y="38620"/>
                  </a:lnTo>
                  <a:lnTo>
                    <a:pt x="962533" y="38112"/>
                  </a:lnTo>
                  <a:lnTo>
                    <a:pt x="962037" y="37617"/>
                  </a:lnTo>
                  <a:lnTo>
                    <a:pt x="962037" y="37109"/>
                  </a:lnTo>
                  <a:lnTo>
                    <a:pt x="961529" y="37109"/>
                  </a:lnTo>
                  <a:lnTo>
                    <a:pt x="961529" y="36614"/>
                  </a:lnTo>
                  <a:lnTo>
                    <a:pt x="961034" y="36106"/>
                  </a:lnTo>
                  <a:lnTo>
                    <a:pt x="958532" y="36106"/>
                  </a:lnTo>
                  <a:lnTo>
                    <a:pt x="957529" y="35115"/>
                  </a:lnTo>
                  <a:lnTo>
                    <a:pt x="956525" y="34607"/>
                  </a:lnTo>
                  <a:lnTo>
                    <a:pt x="956525" y="34112"/>
                  </a:lnTo>
                  <a:lnTo>
                    <a:pt x="956017" y="34112"/>
                  </a:lnTo>
                  <a:lnTo>
                    <a:pt x="955522" y="33604"/>
                  </a:lnTo>
                  <a:lnTo>
                    <a:pt x="955027" y="34112"/>
                  </a:lnTo>
                  <a:lnTo>
                    <a:pt x="954519" y="34112"/>
                  </a:lnTo>
                  <a:lnTo>
                    <a:pt x="954519" y="34607"/>
                  </a:lnTo>
                  <a:lnTo>
                    <a:pt x="953516" y="35610"/>
                  </a:lnTo>
                  <a:lnTo>
                    <a:pt x="953020" y="36614"/>
                  </a:lnTo>
                  <a:lnTo>
                    <a:pt x="953020" y="37109"/>
                  </a:lnTo>
                  <a:lnTo>
                    <a:pt x="952512" y="38112"/>
                  </a:lnTo>
                  <a:lnTo>
                    <a:pt x="952017" y="38112"/>
                  </a:lnTo>
                  <a:lnTo>
                    <a:pt x="952017" y="38620"/>
                  </a:lnTo>
                  <a:lnTo>
                    <a:pt x="951509" y="39116"/>
                  </a:lnTo>
                  <a:lnTo>
                    <a:pt x="951509" y="39624"/>
                  </a:lnTo>
                  <a:lnTo>
                    <a:pt x="951014" y="40119"/>
                  </a:lnTo>
                  <a:lnTo>
                    <a:pt x="951014" y="41617"/>
                  </a:lnTo>
                  <a:lnTo>
                    <a:pt x="950518" y="42125"/>
                  </a:lnTo>
                  <a:lnTo>
                    <a:pt x="950518" y="45631"/>
                  </a:lnTo>
                  <a:lnTo>
                    <a:pt x="949007" y="47129"/>
                  </a:lnTo>
                  <a:lnTo>
                    <a:pt x="949007" y="48145"/>
                  </a:lnTo>
                  <a:lnTo>
                    <a:pt x="948512" y="48145"/>
                  </a:lnTo>
                  <a:lnTo>
                    <a:pt x="948512" y="48641"/>
                  </a:lnTo>
                  <a:lnTo>
                    <a:pt x="949007" y="48641"/>
                  </a:lnTo>
                  <a:lnTo>
                    <a:pt x="950518" y="48145"/>
                  </a:lnTo>
                  <a:lnTo>
                    <a:pt x="951014" y="47637"/>
                  </a:lnTo>
                  <a:lnTo>
                    <a:pt x="952017" y="47129"/>
                  </a:lnTo>
                  <a:lnTo>
                    <a:pt x="952512" y="46634"/>
                  </a:lnTo>
                  <a:lnTo>
                    <a:pt x="953020" y="46634"/>
                  </a:lnTo>
                  <a:lnTo>
                    <a:pt x="953516" y="46126"/>
                  </a:lnTo>
                  <a:lnTo>
                    <a:pt x="955027" y="46126"/>
                  </a:lnTo>
                  <a:lnTo>
                    <a:pt x="956017" y="45631"/>
                  </a:lnTo>
                  <a:lnTo>
                    <a:pt x="956525" y="45631"/>
                  </a:lnTo>
                  <a:lnTo>
                    <a:pt x="957021" y="45135"/>
                  </a:lnTo>
                  <a:lnTo>
                    <a:pt x="959535" y="45135"/>
                  </a:lnTo>
                  <a:lnTo>
                    <a:pt x="960031" y="44627"/>
                  </a:lnTo>
                  <a:lnTo>
                    <a:pt x="960539" y="44627"/>
                  </a:lnTo>
                  <a:lnTo>
                    <a:pt x="964044" y="45135"/>
                  </a:lnTo>
                  <a:lnTo>
                    <a:pt x="966546" y="45135"/>
                  </a:lnTo>
                  <a:lnTo>
                    <a:pt x="967549" y="44627"/>
                  </a:lnTo>
                  <a:lnTo>
                    <a:pt x="968044" y="44627"/>
                  </a:lnTo>
                  <a:lnTo>
                    <a:pt x="968044" y="44132"/>
                  </a:lnTo>
                  <a:lnTo>
                    <a:pt x="968552" y="44132"/>
                  </a:lnTo>
                  <a:lnTo>
                    <a:pt x="969556" y="43637"/>
                  </a:lnTo>
                  <a:lnTo>
                    <a:pt x="970051" y="43129"/>
                  </a:lnTo>
                  <a:lnTo>
                    <a:pt x="970051" y="42621"/>
                  </a:lnTo>
                  <a:lnTo>
                    <a:pt x="970559" y="42621"/>
                  </a:lnTo>
                  <a:lnTo>
                    <a:pt x="971550" y="42125"/>
                  </a:lnTo>
                  <a:lnTo>
                    <a:pt x="976566" y="42125"/>
                  </a:lnTo>
                  <a:close/>
                </a:path>
                <a:path w="1429385" h="240030">
                  <a:moveTo>
                    <a:pt x="982091" y="95732"/>
                  </a:moveTo>
                  <a:lnTo>
                    <a:pt x="981583" y="95732"/>
                  </a:lnTo>
                  <a:lnTo>
                    <a:pt x="981583" y="94234"/>
                  </a:lnTo>
                  <a:lnTo>
                    <a:pt x="980084" y="94234"/>
                  </a:lnTo>
                  <a:lnTo>
                    <a:pt x="979576" y="93726"/>
                  </a:lnTo>
                  <a:lnTo>
                    <a:pt x="978573" y="93726"/>
                  </a:lnTo>
                  <a:lnTo>
                    <a:pt x="978573" y="93230"/>
                  </a:lnTo>
                  <a:lnTo>
                    <a:pt x="978077" y="93230"/>
                  </a:lnTo>
                  <a:lnTo>
                    <a:pt x="977582" y="92722"/>
                  </a:lnTo>
                  <a:lnTo>
                    <a:pt x="977582" y="92227"/>
                  </a:lnTo>
                  <a:lnTo>
                    <a:pt x="977074" y="92227"/>
                  </a:lnTo>
                  <a:lnTo>
                    <a:pt x="977074" y="91719"/>
                  </a:lnTo>
                  <a:lnTo>
                    <a:pt x="976579" y="91224"/>
                  </a:lnTo>
                  <a:lnTo>
                    <a:pt x="976579" y="90220"/>
                  </a:lnTo>
                  <a:lnTo>
                    <a:pt x="976071" y="90220"/>
                  </a:lnTo>
                  <a:lnTo>
                    <a:pt x="976071" y="89725"/>
                  </a:lnTo>
                  <a:lnTo>
                    <a:pt x="975575" y="89725"/>
                  </a:lnTo>
                  <a:lnTo>
                    <a:pt x="975575" y="89217"/>
                  </a:lnTo>
                  <a:lnTo>
                    <a:pt x="975067" y="89217"/>
                  </a:lnTo>
                  <a:lnTo>
                    <a:pt x="975067" y="88722"/>
                  </a:lnTo>
                  <a:lnTo>
                    <a:pt x="974572" y="88214"/>
                  </a:lnTo>
                  <a:lnTo>
                    <a:pt x="974572" y="87718"/>
                  </a:lnTo>
                  <a:lnTo>
                    <a:pt x="974064" y="87718"/>
                  </a:lnTo>
                  <a:lnTo>
                    <a:pt x="974064" y="87210"/>
                  </a:lnTo>
                  <a:lnTo>
                    <a:pt x="973569" y="87210"/>
                  </a:lnTo>
                  <a:lnTo>
                    <a:pt x="973569" y="86220"/>
                  </a:lnTo>
                  <a:lnTo>
                    <a:pt x="973074" y="86220"/>
                  </a:lnTo>
                  <a:lnTo>
                    <a:pt x="973074" y="85712"/>
                  </a:lnTo>
                  <a:lnTo>
                    <a:pt x="972566" y="85712"/>
                  </a:lnTo>
                  <a:lnTo>
                    <a:pt x="971562" y="84709"/>
                  </a:lnTo>
                  <a:lnTo>
                    <a:pt x="971562" y="84213"/>
                  </a:lnTo>
                  <a:lnTo>
                    <a:pt x="971067" y="84213"/>
                  </a:lnTo>
                  <a:lnTo>
                    <a:pt x="970064" y="83197"/>
                  </a:lnTo>
                  <a:lnTo>
                    <a:pt x="969556" y="83197"/>
                  </a:lnTo>
                  <a:lnTo>
                    <a:pt x="969556" y="82702"/>
                  </a:lnTo>
                  <a:lnTo>
                    <a:pt x="968057" y="81203"/>
                  </a:lnTo>
                  <a:lnTo>
                    <a:pt x="967549" y="79705"/>
                  </a:lnTo>
                  <a:lnTo>
                    <a:pt x="967549" y="79197"/>
                  </a:lnTo>
                  <a:lnTo>
                    <a:pt x="966050" y="79197"/>
                  </a:lnTo>
                  <a:lnTo>
                    <a:pt x="965555" y="78689"/>
                  </a:lnTo>
                  <a:lnTo>
                    <a:pt x="964552" y="78689"/>
                  </a:lnTo>
                  <a:lnTo>
                    <a:pt x="964044" y="78193"/>
                  </a:lnTo>
                  <a:lnTo>
                    <a:pt x="963549" y="78193"/>
                  </a:lnTo>
                  <a:lnTo>
                    <a:pt x="963041" y="77698"/>
                  </a:lnTo>
                  <a:lnTo>
                    <a:pt x="962545" y="77698"/>
                  </a:lnTo>
                  <a:lnTo>
                    <a:pt x="961542" y="77190"/>
                  </a:lnTo>
                  <a:lnTo>
                    <a:pt x="961047" y="76695"/>
                  </a:lnTo>
                  <a:lnTo>
                    <a:pt x="960539" y="76695"/>
                  </a:lnTo>
                  <a:lnTo>
                    <a:pt x="960043" y="77190"/>
                  </a:lnTo>
                  <a:lnTo>
                    <a:pt x="958532" y="77190"/>
                  </a:lnTo>
                  <a:lnTo>
                    <a:pt x="958037" y="77698"/>
                  </a:lnTo>
                  <a:lnTo>
                    <a:pt x="955535" y="77698"/>
                  </a:lnTo>
                  <a:lnTo>
                    <a:pt x="955027" y="78193"/>
                  </a:lnTo>
                  <a:lnTo>
                    <a:pt x="950023" y="78193"/>
                  </a:lnTo>
                  <a:lnTo>
                    <a:pt x="949515" y="77698"/>
                  </a:lnTo>
                  <a:lnTo>
                    <a:pt x="949020" y="77698"/>
                  </a:lnTo>
                  <a:lnTo>
                    <a:pt x="948016" y="77190"/>
                  </a:lnTo>
                  <a:lnTo>
                    <a:pt x="947013" y="77190"/>
                  </a:lnTo>
                  <a:lnTo>
                    <a:pt x="946010" y="76695"/>
                  </a:lnTo>
                  <a:lnTo>
                    <a:pt x="945515" y="76695"/>
                  </a:lnTo>
                  <a:lnTo>
                    <a:pt x="944499" y="76187"/>
                  </a:lnTo>
                  <a:lnTo>
                    <a:pt x="944499" y="75692"/>
                  </a:lnTo>
                  <a:lnTo>
                    <a:pt x="944003" y="75692"/>
                  </a:lnTo>
                  <a:lnTo>
                    <a:pt x="943508" y="75196"/>
                  </a:lnTo>
                  <a:lnTo>
                    <a:pt x="943000" y="75196"/>
                  </a:lnTo>
                  <a:lnTo>
                    <a:pt x="943000" y="74688"/>
                  </a:lnTo>
                  <a:lnTo>
                    <a:pt x="941997" y="74688"/>
                  </a:lnTo>
                  <a:lnTo>
                    <a:pt x="941997" y="74180"/>
                  </a:lnTo>
                  <a:lnTo>
                    <a:pt x="941501" y="74180"/>
                  </a:lnTo>
                  <a:lnTo>
                    <a:pt x="941501" y="73685"/>
                  </a:lnTo>
                  <a:lnTo>
                    <a:pt x="940993" y="73177"/>
                  </a:lnTo>
                  <a:lnTo>
                    <a:pt x="940993" y="70688"/>
                  </a:lnTo>
                  <a:lnTo>
                    <a:pt x="941501" y="70688"/>
                  </a:lnTo>
                  <a:lnTo>
                    <a:pt x="941501" y="70180"/>
                  </a:lnTo>
                  <a:lnTo>
                    <a:pt x="941997" y="69672"/>
                  </a:lnTo>
                  <a:lnTo>
                    <a:pt x="942505" y="69672"/>
                  </a:lnTo>
                  <a:lnTo>
                    <a:pt x="942505" y="69176"/>
                  </a:lnTo>
                  <a:lnTo>
                    <a:pt x="944003" y="69176"/>
                  </a:lnTo>
                  <a:lnTo>
                    <a:pt x="943508" y="68668"/>
                  </a:lnTo>
                  <a:lnTo>
                    <a:pt x="943508" y="68173"/>
                  </a:lnTo>
                  <a:lnTo>
                    <a:pt x="943000" y="67170"/>
                  </a:lnTo>
                  <a:lnTo>
                    <a:pt x="942505" y="66675"/>
                  </a:lnTo>
                  <a:lnTo>
                    <a:pt x="942505" y="65671"/>
                  </a:lnTo>
                  <a:lnTo>
                    <a:pt x="941501" y="64668"/>
                  </a:lnTo>
                  <a:lnTo>
                    <a:pt x="941501" y="64160"/>
                  </a:lnTo>
                  <a:lnTo>
                    <a:pt x="940498" y="63157"/>
                  </a:lnTo>
                  <a:lnTo>
                    <a:pt x="939990" y="63157"/>
                  </a:lnTo>
                  <a:lnTo>
                    <a:pt x="939495" y="62661"/>
                  </a:lnTo>
                  <a:lnTo>
                    <a:pt x="938999" y="62661"/>
                  </a:lnTo>
                  <a:lnTo>
                    <a:pt x="938491" y="62166"/>
                  </a:lnTo>
                  <a:lnTo>
                    <a:pt x="936485" y="62166"/>
                  </a:lnTo>
                  <a:lnTo>
                    <a:pt x="935990" y="62661"/>
                  </a:lnTo>
                  <a:lnTo>
                    <a:pt x="935482" y="62661"/>
                  </a:lnTo>
                  <a:lnTo>
                    <a:pt x="933983" y="63157"/>
                  </a:lnTo>
                  <a:lnTo>
                    <a:pt x="932980" y="63665"/>
                  </a:lnTo>
                  <a:lnTo>
                    <a:pt x="932484" y="64160"/>
                  </a:lnTo>
                  <a:lnTo>
                    <a:pt x="931481" y="64160"/>
                  </a:lnTo>
                  <a:lnTo>
                    <a:pt x="930973" y="64668"/>
                  </a:lnTo>
                  <a:lnTo>
                    <a:pt x="929970" y="65163"/>
                  </a:lnTo>
                  <a:lnTo>
                    <a:pt x="928966" y="66167"/>
                  </a:lnTo>
                  <a:lnTo>
                    <a:pt x="928966" y="66675"/>
                  </a:lnTo>
                  <a:lnTo>
                    <a:pt x="928471" y="66675"/>
                  </a:lnTo>
                  <a:lnTo>
                    <a:pt x="928471" y="67665"/>
                  </a:lnTo>
                  <a:lnTo>
                    <a:pt x="928966" y="68173"/>
                  </a:lnTo>
                  <a:lnTo>
                    <a:pt x="928966" y="68668"/>
                  </a:lnTo>
                  <a:lnTo>
                    <a:pt x="929474" y="69176"/>
                  </a:lnTo>
                  <a:lnTo>
                    <a:pt x="929970" y="70688"/>
                  </a:lnTo>
                  <a:lnTo>
                    <a:pt x="930973" y="71678"/>
                  </a:lnTo>
                  <a:lnTo>
                    <a:pt x="930973" y="72186"/>
                  </a:lnTo>
                  <a:lnTo>
                    <a:pt x="931481" y="72682"/>
                  </a:lnTo>
                  <a:lnTo>
                    <a:pt x="931976" y="74180"/>
                  </a:lnTo>
                  <a:lnTo>
                    <a:pt x="931976" y="75692"/>
                  </a:lnTo>
                  <a:lnTo>
                    <a:pt x="932484" y="76187"/>
                  </a:lnTo>
                  <a:lnTo>
                    <a:pt x="932484" y="77698"/>
                  </a:lnTo>
                  <a:lnTo>
                    <a:pt x="931976" y="78193"/>
                  </a:lnTo>
                  <a:lnTo>
                    <a:pt x="931976" y="78689"/>
                  </a:lnTo>
                  <a:lnTo>
                    <a:pt x="931481" y="79197"/>
                  </a:lnTo>
                  <a:lnTo>
                    <a:pt x="931481" y="79705"/>
                  </a:lnTo>
                  <a:lnTo>
                    <a:pt x="930478" y="79705"/>
                  </a:lnTo>
                  <a:lnTo>
                    <a:pt x="929970" y="80200"/>
                  </a:lnTo>
                  <a:lnTo>
                    <a:pt x="927976" y="80200"/>
                  </a:lnTo>
                  <a:lnTo>
                    <a:pt x="927976" y="79705"/>
                  </a:lnTo>
                  <a:lnTo>
                    <a:pt x="927468" y="79705"/>
                  </a:lnTo>
                  <a:lnTo>
                    <a:pt x="926973" y="79197"/>
                  </a:lnTo>
                  <a:lnTo>
                    <a:pt x="924458" y="77698"/>
                  </a:lnTo>
                  <a:lnTo>
                    <a:pt x="922451" y="75692"/>
                  </a:lnTo>
                  <a:lnTo>
                    <a:pt x="922451" y="75196"/>
                  </a:lnTo>
                  <a:lnTo>
                    <a:pt x="921956" y="74688"/>
                  </a:lnTo>
                  <a:lnTo>
                    <a:pt x="921956" y="74180"/>
                  </a:lnTo>
                  <a:lnTo>
                    <a:pt x="921461" y="74180"/>
                  </a:lnTo>
                  <a:lnTo>
                    <a:pt x="921461" y="73685"/>
                  </a:lnTo>
                  <a:lnTo>
                    <a:pt x="920953" y="73685"/>
                  </a:lnTo>
                  <a:lnTo>
                    <a:pt x="920457" y="74180"/>
                  </a:lnTo>
                  <a:lnTo>
                    <a:pt x="917943" y="74180"/>
                  </a:lnTo>
                  <a:lnTo>
                    <a:pt x="917448" y="74688"/>
                  </a:lnTo>
                  <a:lnTo>
                    <a:pt x="916952" y="74688"/>
                  </a:lnTo>
                  <a:lnTo>
                    <a:pt x="914946" y="75692"/>
                  </a:lnTo>
                  <a:lnTo>
                    <a:pt x="912431" y="78193"/>
                  </a:lnTo>
                  <a:lnTo>
                    <a:pt x="911936" y="78193"/>
                  </a:lnTo>
                  <a:lnTo>
                    <a:pt x="910932" y="79705"/>
                  </a:lnTo>
                  <a:lnTo>
                    <a:pt x="910932" y="80200"/>
                  </a:lnTo>
                  <a:lnTo>
                    <a:pt x="910437" y="80708"/>
                  </a:lnTo>
                  <a:lnTo>
                    <a:pt x="909434" y="81203"/>
                  </a:lnTo>
                  <a:lnTo>
                    <a:pt x="908926" y="81699"/>
                  </a:lnTo>
                  <a:lnTo>
                    <a:pt x="908926" y="82207"/>
                  </a:lnTo>
                  <a:lnTo>
                    <a:pt x="908431" y="82702"/>
                  </a:lnTo>
                  <a:lnTo>
                    <a:pt x="908431" y="83197"/>
                  </a:lnTo>
                  <a:lnTo>
                    <a:pt x="907923" y="83197"/>
                  </a:lnTo>
                  <a:lnTo>
                    <a:pt x="907923" y="84709"/>
                  </a:lnTo>
                  <a:lnTo>
                    <a:pt x="907427" y="85712"/>
                  </a:lnTo>
                  <a:lnTo>
                    <a:pt x="907427" y="87210"/>
                  </a:lnTo>
                  <a:lnTo>
                    <a:pt x="907923" y="87718"/>
                  </a:lnTo>
                  <a:lnTo>
                    <a:pt x="907923" y="88214"/>
                  </a:lnTo>
                  <a:lnTo>
                    <a:pt x="908926" y="88214"/>
                  </a:lnTo>
                  <a:lnTo>
                    <a:pt x="909929" y="88722"/>
                  </a:lnTo>
                  <a:lnTo>
                    <a:pt x="910437" y="89217"/>
                  </a:lnTo>
                  <a:lnTo>
                    <a:pt x="910932" y="89217"/>
                  </a:lnTo>
                  <a:lnTo>
                    <a:pt x="912431" y="90728"/>
                  </a:lnTo>
                  <a:lnTo>
                    <a:pt x="912939" y="90728"/>
                  </a:lnTo>
                  <a:lnTo>
                    <a:pt x="913434" y="91224"/>
                  </a:lnTo>
                  <a:lnTo>
                    <a:pt x="917943" y="91224"/>
                  </a:lnTo>
                  <a:lnTo>
                    <a:pt x="918946" y="91719"/>
                  </a:lnTo>
                  <a:lnTo>
                    <a:pt x="921461" y="91719"/>
                  </a:lnTo>
                  <a:lnTo>
                    <a:pt x="921956" y="91224"/>
                  </a:lnTo>
                  <a:lnTo>
                    <a:pt x="922451" y="91224"/>
                  </a:lnTo>
                  <a:lnTo>
                    <a:pt x="924966" y="89725"/>
                  </a:lnTo>
                  <a:lnTo>
                    <a:pt x="925461" y="89725"/>
                  </a:lnTo>
                  <a:lnTo>
                    <a:pt x="925969" y="89217"/>
                  </a:lnTo>
                  <a:lnTo>
                    <a:pt x="926973" y="88722"/>
                  </a:lnTo>
                  <a:lnTo>
                    <a:pt x="927468" y="88722"/>
                  </a:lnTo>
                  <a:lnTo>
                    <a:pt x="927976" y="88214"/>
                  </a:lnTo>
                  <a:lnTo>
                    <a:pt x="929474" y="88214"/>
                  </a:lnTo>
                  <a:lnTo>
                    <a:pt x="930478" y="88722"/>
                  </a:lnTo>
                  <a:lnTo>
                    <a:pt x="930973" y="88722"/>
                  </a:lnTo>
                  <a:lnTo>
                    <a:pt x="932484" y="90220"/>
                  </a:lnTo>
                  <a:lnTo>
                    <a:pt x="932484" y="98234"/>
                  </a:lnTo>
                  <a:lnTo>
                    <a:pt x="931976" y="99237"/>
                  </a:lnTo>
                  <a:lnTo>
                    <a:pt x="931481" y="99237"/>
                  </a:lnTo>
                  <a:lnTo>
                    <a:pt x="931481" y="102743"/>
                  </a:lnTo>
                  <a:lnTo>
                    <a:pt x="931976" y="102743"/>
                  </a:lnTo>
                  <a:lnTo>
                    <a:pt x="932980" y="103746"/>
                  </a:lnTo>
                  <a:lnTo>
                    <a:pt x="933488" y="104749"/>
                  </a:lnTo>
                  <a:lnTo>
                    <a:pt x="933488" y="105257"/>
                  </a:lnTo>
                  <a:lnTo>
                    <a:pt x="934478" y="106260"/>
                  </a:lnTo>
                  <a:lnTo>
                    <a:pt x="934478" y="106756"/>
                  </a:lnTo>
                  <a:lnTo>
                    <a:pt x="934986" y="107759"/>
                  </a:lnTo>
                  <a:lnTo>
                    <a:pt x="934986" y="108254"/>
                  </a:lnTo>
                  <a:lnTo>
                    <a:pt x="935482" y="108762"/>
                  </a:lnTo>
                  <a:lnTo>
                    <a:pt x="935482" y="113271"/>
                  </a:lnTo>
                  <a:lnTo>
                    <a:pt x="934986" y="113766"/>
                  </a:lnTo>
                  <a:lnTo>
                    <a:pt x="934986" y="114274"/>
                  </a:lnTo>
                  <a:lnTo>
                    <a:pt x="934478" y="114769"/>
                  </a:lnTo>
                  <a:lnTo>
                    <a:pt x="934478" y="115277"/>
                  </a:lnTo>
                  <a:lnTo>
                    <a:pt x="933983" y="116281"/>
                  </a:lnTo>
                  <a:lnTo>
                    <a:pt x="931976" y="118275"/>
                  </a:lnTo>
                  <a:lnTo>
                    <a:pt x="931976" y="118783"/>
                  </a:lnTo>
                  <a:lnTo>
                    <a:pt x="931481" y="119278"/>
                  </a:lnTo>
                  <a:lnTo>
                    <a:pt x="931481" y="120281"/>
                  </a:lnTo>
                  <a:lnTo>
                    <a:pt x="930973" y="121285"/>
                  </a:lnTo>
                  <a:lnTo>
                    <a:pt x="930973" y="128295"/>
                  </a:lnTo>
                  <a:lnTo>
                    <a:pt x="929970" y="128295"/>
                  </a:lnTo>
                  <a:lnTo>
                    <a:pt x="929474" y="128803"/>
                  </a:lnTo>
                  <a:lnTo>
                    <a:pt x="928471" y="128803"/>
                  </a:lnTo>
                  <a:lnTo>
                    <a:pt x="926465" y="129311"/>
                  </a:lnTo>
                  <a:lnTo>
                    <a:pt x="925969" y="129806"/>
                  </a:lnTo>
                  <a:lnTo>
                    <a:pt x="924966" y="129806"/>
                  </a:lnTo>
                  <a:lnTo>
                    <a:pt x="924458" y="130302"/>
                  </a:lnTo>
                  <a:lnTo>
                    <a:pt x="922451" y="130302"/>
                  </a:lnTo>
                  <a:lnTo>
                    <a:pt x="922451" y="130810"/>
                  </a:lnTo>
                  <a:lnTo>
                    <a:pt x="921956" y="130810"/>
                  </a:lnTo>
                  <a:lnTo>
                    <a:pt x="920953" y="131305"/>
                  </a:lnTo>
                  <a:lnTo>
                    <a:pt x="920457" y="131305"/>
                  </a:lnTo>
                  <a:lnTo>
                    <a:pt x="919949" y="131813"/>
                  </a:lnTo>
                  <a:lnTo>
                    <a:pt x="919454" y="131813"/>
                  </a:lnTo>
                  <a:lnTo>
                    <a:pt x="919454" y="132308"/>
                  </a:lnTo>
                  <a:lnTo>
                    <a:pt x="918946" y="132308"/>
                  </a:lnTo>
                  <a:lnTo>
                    <a:pt x="918946" y="132803"/>
                  </a:lnTo>
                  <a:lnTo>
                    <a:pt x="920953" y="132803"/>
                  </a:lnTo>
                  <a:lnTo>
                    <a:pt x="921461" y="133311"/>
                  </a:lnTo>
                  <a:lnTo>
                    <a:pt x="921956" y="133311"/>
                  </a:lnTo>
                  <a:lnTo>
                    <a:pt x="922959" y="134315"/>
                  </a:lnTo>
                  <a:lnTo>
                    <a:pt x="922959" y="134823"/>
                  </a:lnTo>
                  <a:lnTo>
                    <a:pt x="923467" y="134823"/>
                  </a:lnTo>
                  <a:lnTo>
                    <a:pt x="923467" y="135318"/>
                  </a:lnTo>
                  <a:lnTo>
                    <a:pt x="924966" y="135318"/>
                  </a:lnTo>
                  <a:lnTo>
                    <a:pt x="925461" y="135813"/>
                  </a:lnTo>
                  <a:lnTo>
                    <a:pt x="925969" y="135813"/>
                  </a:lnTo>
                  <a:lnTo>
                    <a:pt x="926465" y="136321"/>
                  </a:lnTo>
                  <a:lnTo>
                    <a:pt x="926973" y="136321"/>
                  </a:lnTo>
                  <a:lnTo>
                    <a:pt x="926973" y="136817"/>
                  </a:lnTo>
                  <a:lnTo>
                    <a:pt x="927976" y="137312"/>
                  </a:lnTo>
                  <a:lnTo>
                    <a:pt x="927976" y="137820"/>
                  </a:lnTo>
                  <a:lnTo>
                    <a:pt x="928471" y="137820"/>
                  </a:lnTo>
                  <a:lnTo>
                    <a:pt x="928471" y="138823"/>
                  </a:lnTo>
                  <a:lnTo>
                    <a:pt x="928966" y="138823"/>
                  </a:lnTo>
                  <a:lnTo>
                    <a:pt x="928966" y="140335"/>
                  </a:lnTo>
                  <a:lnTo>
                    <a:pt x="929474" y="140830"/>
                  </a:lnTo>
                  <a:lnTo>
                    <a:pt x="929474" y="143840"/>
                  </a:lnTo>
                  <a:lnTo>
                    <a:pt x="929970" y="144335"/>
                  </a:lnTo>
                  <a:lnTo>
                    <a:pt x="929970" y="147840"/>
                  </a:lnTo>
                  <a:lnTo>
                    <a:pt x="930973" y="147840"/>
                  </a:lnTo>
                  <a:lnTo>
                    <a:pt x="930973" y="148348"/>
                  </a:lnTo>
                  <a:lnTo>
                    <a:pt x="931481" y="148348"/>
                  </a:lnTo>
                  <a:lnTo>
                    <a:pt x="931481" y="148844"/>
                  </a:lnTo>
                  <a:lnTo>
                    <a:pt x="931976" y="148844"/>
                  </a:lnTo>
                  <a:lnTo>
                    <a:pt x="931976" y="149352"/>
                  </a:lnTo>
                  <a:lnTo>
                    <a:pt x="932484" y="149847"/>
                  </a:lnTo>
                  <a:lnTo>
                    <a:pt x="932484" y="152349"/>
                  </a:lnTo>
                  <a:lnTo>
                    <a:pt x="933488" y="152349"/>
                  </a:lnTo>
                  <a:lnTo>
                    <a:pt x="933488" y="151345"/>
                  </a:lnTo>
                  <a:lnTo>
                    <a:pt x="934478" y="151345"/>
                  </a:lnTo>
                  <a:lnTo>
                    <a:pt x="934478" y="150850"/>
                  </a:lnTo>
                  <a:lnTo>
                    <a:pt x="939990" y="150850"/>
                  </a:lnTo>
                  <a:lnTo>
                    <a:pt x="939990" y="151345"/>
                  </a:lnTo>
                  <a:lnTo>
                    <a:pt x="940498" y="151345"/>
                  </a:lnTo>
                  <a:lnTo>
                    <a:pt x="940498" y="151853"/>
                  </a:lnTo>
                  <a:lnTo>
                    <a:pt x="940993" y="151853"/>
                  </a:lnTo>
                  <a:lnTo>
                    <a:pt x="940993" y="152349"/>
                  </a:lnTo>
                  <a:lnTo>
                    <a:pt x="943508" y="152349"/>
                  </a:lnTo>
                  <a:lnTo>
                    <a:pt x="943508" y="151853"/>
                  </a:lnTo>
                  <a:lnTo>
                    <a:pt x="945007" y="151853"/>
                  </a:lnTo>
                  <a:lnTo>
                    <a:pt x="945007" y="151345"/>
                  </a:lnTo>
                  <a:lnTo>
                    <a:pt x="946010" y="151345"/>
                  </a:lnTo>
                  <a:lnTo>
                    <a:pt x="946010" y="150850"/>
                  </a:lnTo>
                  <a:lnTo>
                    <a:pt x="946505" y="150850"/>
                  </a:lnTo>
                  <a:lnTo>
                    <a:pt x="946505" y="149847"/>
                  </a:lnTo>
                  <a:lnTo>
                    <a:pt x="946010" y="149847"/>
                  </a:lnTo>
                  <a:lnTo>
                    <a:pt x="946010" y="149352"/>
                  </a:lnTo>
                  <a:lnTo>
                    <a:pt x="944499" y="149352"/>
                  </a:lnTo>
                  <a:lnTo>
                    <a:pt x="944499" y="146342"/>
                  </a:lnTo>
                  <a:lnTo>
                    <a:pt x="943508" y="146342"/>
                  </a:lnTo>
                  <a:lnTo>
                    <a:pt x="943508" y="147840"/>
                  </a:lnTo>
                  <a:lnTo>
                    <a:pt x="943000" y="147840"/>
                  </a:lnTo>
                  <a:lnTo>
                    <a:pt x="943000" y="147345"/>
                  </a:lnTo>
                  <a:lnTo>
                    <a:pt x="942505" y="147345"/>
                  </a:lnTo>
                  <a:lnTo>
                    <a:pt x="942505" y="146837"/>
                  </a:lnTo>
                  <a:lnTo>
                    <a:pt x="941997" y="146837"/>
                  </a:lnTo>
                  <a:lnTo>
                    <a:pt x="941997" y="145834"/>
                  </a:lnTo>
                  <a:lnTo>
                    <a:pt x="942505" y="145338"/>
                  </a:lnTo>
                  <a:lnTo>
                    <a:pt x="942505" y="144843"/>
                  </a:lnTo>
                  <a:lnTo>
                    <a:pt x="943000" y="144843"/>
                  </a:lnTo>
                  <a:lnTo>
                    <a:pt x="943000" y="143840"/>
                  </a:lnTo>
                  <a:lnTo>
                    <a:pt x="943508" y="143840"/>
                  </a:lnTo>
                  <a:lnTo>
                    <a:pt x="944499" y="142836"/>
                  </a:lnTo>
                  <a:lnTo>
                    <a:pt x="945007" y="142836"/>
                  </a:lnTo>
                  <a:lnTo>
                    <a:pt x="945515" y="142328"/>
                  </a:lnTo>
                  <a:lnTo>
                    <a:pt x="946010" y="142328"/>
                  </a:lnTo>
                  <a:lnTo>
                    <a:pt x="946010" y="142836"/>
                  </a:lnTo>
                  <a:lnTo>
                    <a:pt x="947508" y="142836"/>
                  </a:lnTo>
                  <a:lnTo>
                    <a:pt x="947508" y="143332"/>
                  </a:lnTo>
                  <a:lnTo>
                    <a:pt x="948016" y="143332"/>
                  </a:lnTo>
                  <a:lnTo>
                    <a:pt x="948512" y="142328"/>
                  </a:lnTo>
                  <a:lnTo>
                    <a:pt x="948512" y="141833"/>
                  </a:lnTo>
                  <a:lnTo>
                    <a:pt x="949020" y="141325"/>
                  </a:lnTo>
                  <a:lnTo>
                    <a:pt x="949515" y="140335"/>
                  </a:lnTo>
                  <a:lnTo>
                    <a:pt x="950023" y="139827"/>
                  </a:lnTo>
                  <a:lnTo>
                    <a:pt x="950023" y="139331"/>
                  </a:lnTo>
                  <a:lnTo>
                    <a:pt x="950518" y="139331"/>
                  </a:lnTo>
                  <a:lnTo>
                    <a:pt x="950518" y="138823"/>
                  </a:lnTo>
                  <a:lnTo>
                    <a:pt x="951026" y="138823"/>
                  </a:lnTo>
                  <a:lnTo>
                    <a:pt x="952017" y="138328"/>
                  </a:lnTo>
                  <a:lnTo>
                    <a:pt x="955027" y="138328"/>
                  </a:lnTo>
                  <a:lnTo>
                    <a:pt x="955535" y="138823"/>
                  </a:lnTo>
                  <a:lnTo>
                    <a:pt x="956525" y="139331"/>
                  </a:lnTo>
                  <a:lnTo>
                    <a:pt x="956525" y="139827"/>
                  </a:lnTo>
                  <a:lnTo>
                    <a:pt x="957033" y="139827"/>
                  </a:lnTo>
                  <a:lnTo>
                    <a:pt x="957033" y="140335"/>
                  </a:lnTo>
                  <a:lnTo>
                    <a:pt x="958037" y="141325"/>
                  </a:lnTo>
                  <a:lnTo>
                    <a:pt x="958532" y="141325"/>
                  </a:lnTo>
                  <a:lnTo>
                    <a:pt x="958532" y="141833"/>
                  </a:lnTo>
                  <a:lnTo>
                    <a:pt x="959040" y="141833"/>
                  </a:lnTo>
                  <a:lnTo>
                    <a:pt x="959535" y="141325"/>
                  </a:lnTo>
                  <a:lnTo>
                    <a:pt x="959535" y="140830"/>
                  </a:lnTo>
                  <a:lnTo>
                    <a:pt x="960043" y="140830"/>
                  </a:lnTo>
                  <a:lnTo>
                    <a:pt x="960043" y="140335"/>
                  </a:lnTo>
                  <a:lnTo>
                    <a:pt x="960539" y="140335"/>
                  </a:lnTo>
                  <a:lnTo>
                    <a:pt x="961542" y="139827"/>
                  </a:lnTo>
                  <a:lnTo>
                    <a:pt x="962037" y="139827"/>
                  </a:lnTo>
                  <a:lnTo>
                    <a:pt x="962037" y="139331"/>
                  </a:lnTo>
                  <a:lnTo>
                    <a:pt x="964044" y="139331"/>
                  </a:lnTo>
                  <a:lnTo>
                    <a:pt x="964552" y="139827"/>
                  </a:lnTo>
                  <a:lnTo>
                    <a:pt x="965555" y="139827"/>
                  </a:lnTo>
                  <a:lnTo>
                    <a:pt x="965555" y="138823"/>
                  </a:lnTo>
                  <a:lnTo>
                    <a:pt x="966050" y="138823"/>
                  </a:lnTo>
                  <a:lnTo>
                    <a:pt x="966050" y="138328"/>
                  </a:lnTo>
                  <a:lnTo>
                    <a:pt x="965555" y="138328"/>
                  </a:lnTo>
                  <a:lnTo>
                    <a:pt x="965555" y="136321"/>
                  </a:lnTo>
                  <a:lnTo>
                    <a:pt x="966050" y="136321"/>
                  </a:lnTo>
                  <a:lnTo>
                    <a:pt x="966050" y="135318"/>
                  </a:lnTo>
                  <a:lnTo>
                    <a:pt x="966546" y="135318"/>
                  </a:lnTo>
                  <a:lnTo>
                    <a:pt x="966546" y="132308"/>
                  </a:lnTo>
                  <a:lnTo>
                    <a:pt x="967054" y="132308"/>
                  </a:lnTo>
                  <a:lnTo>
                    <a:pt x="967054" y="129806"/>
                  </a:lnTo>
                  <a:lnTo>
                    <a:pt x="967549" y="129806"/>
                  </a:lnTo>
                  <a:lnTo>
                    <a:pt x="967549" y="128803"/>
                  </a:lnTo>
                  <a:lnTo>
                    <a:pt x="968057" y="128803"/>
                  </a:lnTo>
                  <a:lnTo>
                    <a:pt x="968057" y="127292"/>
                  </a:lnTo>
                  <a:lnTo>
                    <a:pt x="968552" y="127292"/>
                  </a:lnTo>
                  <a:lnTo>
                    <a:pt x="968552" y="126796"/>
                  </a:lnTo>
                  <a:lnTo>
                    <a:pt x="969060" y="126796"/>
                  </a:lnTo>
                  <a:lnTo>
                    <a:pt x="969060" y="125793"/>
                  </a:lnTo>
                  <a:lnTo>
                    <a:pt x="969556" y="125298"/>
                  </a:lnTo>
                  <a:lnTo>
                    <a:pt x="969556" y="124294"/>
                  </a:lnTo>
                  <a:lnTo>
                    <a:pt x="970064" y="124294"/>
                  </a:lnTo>
                  <a:lnTo>
                    <a:pt x="970064" y="123291"/>
                  </a:lnTo>
                  <a:lnTo>
                    <a:pt x="970559" y="123291"/>
                  </a:lnTo>
                  <a:lnTo>
                    <a:pt x="970559" y="122783"/>
                  </a:lnTo>
                  <a:lnTo>
                    <a:pt x="971067" y="122783"/>
                  </a:lnTo>
                  <a:lnTo>
                    <a:pt x="972566" y="121285"/>
                  </a:lnTo>
                  <a:lnTo>
                    <a:pt x="973569" y="121285"/>
                  </a:lnTo>
                  <a:lnTo>
                    <a:pt x="973569" y="120789"/>
                  </a:lnTo>
                  <a:lnTo>
                    <a:pt x="974572" y="120789"/>
                  </a:lnTo>
                  <a:lnTo>
                    <a:pt x="975067" y="120281"/>
                  </a:lnTo>
                  <a:lnTo>
                    <a:pt x="976071" y="120281"/>
                  </a:lnTo>
                  <a:lnTo>
                    <a:pt x="976071" y="119786"/>
                  </a:lnTo>
                  <a:lnTo>
                    <a:pt x="976579" y="119786"/>
                  </a:lnTo>
                  <a:lnTo>
                    <a:pt x="976579" y="119278"/>
                  </a:lnTo>
                  <a:lnTo>
                    <a:pt x="977582" y="119278"/>
                  </a:lnTo>
                  <a:lnTo>
                    <a:pt x="978077" y="119786"/>
                  </a:lnTo>
                  <a:lnTo>
                    <a:pt x="978573" y="119786"/>
                  </a:lnTo>
                  <a:lnTo>
                    <a:pt x="978573" y="120789"/>
                  </a:lnTo>
                  <a:lnTo>
                    <a:pt x="979081" y="120789"/>
                  </a:lnTo>
                  <a:lnTo>
                    <a:pt x="979081" y="121285"/>
                  </a:lnTo>
                  <a:lnTo>
                    <a:pt x="979576" y="121285"/>
                  </a:lnTo>
                  <a:lnTo>
                    <a:pt x="979576" y="120789"/>
                  </a:lnTo>
                  <a:lnTo>
                    <a:pt x="980084" y="120789"/>
                  </a:lnTo>
                  <a:lnTo>
                    <a:pt x="980084" y="119786"/>
                  </a:lnTo>
                  <a:lnTo>
                    <a:pt x="979576" y="118783"/>
                  </a:lnTo>
                  <a:lnTo>
                    <a:pt x="979576" y="118275"/>
                  </a:lnTo>
                  <a:lnTo>
                    <a:pt x="979081" y="118275"/>
                  </a:lnTo>
                  <a:lnTo>
                    <a:pt x="979081" y="115277"/>
                  </a:lnTo>
                  <a:lnTo>
                    <a:pt x="979576" y="114769"/>
                  </a:lnTo>
                  <a:lnTo>
                    <a:pt x="979576" y="112763"/>
                  </a:lnTo>
                  <a:lnTo>
                    <a:pt x="980084" y="111760"/>
                  </a:lnTo>
                  <a:lnTo>
                    <a:pt x="980579" y="111760"/>
                  </a:lnTo>
                  <a:lnTo>
                    <a:pt x="980579" y="110769"/>
                  </a:lnTo>
                  <a:lnTo>
                    <a:pt x="981087" y="110261"/>
                  </a:lnTo>
                  <a:lnTo>
                    <a:pt x="981087" y="109766"/>
                  </a:lnTo>
                  <a:lnTo>
                    <a:pt x="981583" y="109766"/>
                  </a:lnTo>
                  <a:lnTo>
                    <a:pt x="981583" y="109258"/>
                  </a:lnTo>
                  <a:lnTo>
                    <a:pt x="982091" y="108762"/>
                  </a:lnTo>
                  <a:lnTo>
                    <a:pt x="982091" y="108254"/>
                  </a:lnTo>
                  <a:lnTo>
                    <a:pt x="981583" y="108254"/>
                  </a:lnTo>
                  <a:lnTo>
                    <a:pt x="981087" y="107251"/>
                  </a:lnTo>
                  <a:lnTo>
                    <a:pt x="981087" y="106260"/>
                  </a:lnTo>
                  <a:lnTo>
                    <a:pt x="980579" y="105752"/>
                  </a:lnTo>
                  <a:lnTo>
                    <a:pt x="980579" y="104749"/>
                  </a:lnTo>
                  <a:lnTo>
                    <a:pt x="980084" y="104254"/>
                  </a:lnTo>
                  <a:lnTo>
                    <a:pt x="980084" y="100749"/>
                  </a:lnTo>
                  <a:lnTo>
                    <a:pt x="980579" y="100241"/>
                  </a:lnTo>
                  <a:lnTo>
                    <a:pt x="980579" y="98742"/>
                  </a:lnTo>
                  <a:lnTo>
                    <a:pt x="981087" y="98234"/>
                  </a:lnTo>
                  <a:lnTo>
                    <a:pt x="981087" y="96735"/>
                  </a:lnTo>
                  <a:lnTo>
                    <a:pt x="981583" y="96735"/>
                  </a:lnTo>
                  <a:lnTo>
                    <a:pt x="981583" y="96240"/>
                  </a:lnTo>
                  <a:lnTo>
                    <a:pt x="982091" y="96240"/>
                  </a:lnTo>
                  <a:lnTo>
                    <a:pt x="982091" y="95732"/>
                  </a:lnTo>
                  <a:close/>
                </a:path>
                <a:path w="1429385" h="240030">
                  <a:moveTo>
                    <a:pt x="994105" y="87718"/>
                  </a:moveTo>
                  <a:lnTo>
                    <a:pt x="993114" y="87223"/>
                  </a:lnTo>
                  <a:lnTo>
                    <a:pt x="991603" y="87223"/>
                  </a:lnTo>
                  <a:lnTo>
                    <a:pt x="991603" y="87718"/>
                  </a:lnTo>
                  <a:lnTo>
                    <a:pt x="991108" y="87718"/>
                  </a:lnTo>
                  <a:lnTo>
                    <a:pt x="991108" y="87223"/>
                  </a:lnTo>
                  <a:lnTo>
                    <a:pt x="989101" y="87223"/>
                  </a:lnTo>
                  <a:lnTo>
                    <a:pt x="989101" y="86715"/>
                  </a:lnTo>
                  <a:lnTo>
                    <a:pt x="989596" y="86715"/>
                  </a:lnTo>
                  <a:lnTo>
                    <a:pt x="989596" y="85712"/>
                  </a:lnTo>
                  <a:lnTo>
                    <a:pt x="989101" y="85712"/>
                  </a:lnTo>
                  <a:lnTo>
                    <a:pt x="989101" y="84213"/>
                  </a:lnTo>
                  <a:lnTo>
                    <a:pt x="987094" y="84213"/>
                  </a:lnTo>
                  <a:lnTo>
                    <a:pt x="987094" y="83210"/>
                  </a:lnTo>
                  <a:lnTo>
                    <a:pt x="985596" y="83210"/>
                  </a:lnTo>
                  <a:lnTo>
                    <a:pt x="985596" y="82207"/>
                  </a:lnTo>
                  <a:lnTo>
                    <a:pt x="986091" y="82207"/>
                  </a:lnTo>
                  <a:lnTo>
                    <a:pt x="986091" y="81203"/>
                  </a:lnTo>
                  <a:lnTo>
                    <a:pt x="985596" y="81203"/>
                  </a:lnTo>
                  <a:lnTo>
                    <a:pt x="985596" y="80708"/>
                  </a:lnTo>
                  <a:lnTo>
                    <a:pt x="985088" y="80200"/>
                  </a:lnTo>
                  <a:lnTo>
                    <a:pt x="985088" y="79197"/>
                  </a:lnTo>
                  <a:lnTo>
                    <a:pt x="984834" y="78701"/>
                  </a:lnTo>
                  <a:lnTo>
                    <a:pt x="984592" y="78193"/>
                  </a:lnTo>
                  <a:lnTo>
                    <a:pt x="984592" y="78701"/>
                  </a:lnTo>
                  <a:lnTo>
                    <a:pt x="984084" y="78701"/>
                  </a:lnTo>
                  <a:lnTo>
                    <a:pt x="984084" y="76695"/>
                  </a:lnTo>
                  <a:lnTo>
                    <a:pt x="983589" y="76695"/>
                  </a:lnTo>
                  <a:lnTo>
                    <a:pt x="983589" y="76200"/>
                  </a:lnTo>
                  <a:lnTo>
                    <a:pt x="983094" y="75196"/>
                  </a:lnTo>
                  <a:lnTo>
                    <a:pt x="983094" y="73685"/>
                  </a:lnTo>
                  <a:lnTo>
                    <a:pt x="983589" y="72186"/>
                  </a:lnTo>
                  <a:lnTo>
                    <a:pt x="983589" y="71691"/>
                  </a:lnTo>
                  <a:lnTo>
                    <a:pt x="983094" y="71691"/>
                  </a:lnTo>
                  <a:lnTo>
                    <a:pt x="982586" y="71183"/>
                  </a:lnTo>
                  <a:lnTo>
                    <a:pt x="982091" y="71183"/>
                  </a:lnTo>
                  <a:lnTo>
                    <a:pt x="981583" y="70688"/>
                  </a:lnTo>
                  <a:lnTo>
                    <a:pt x="981087" y="70688"/>
                  </a:lnTo>
                  <a:lnTo>
                    <a:pt x="981087" y="70180"/>
                  </a:lnTo>
                  <a:lnTo>
                    <a:pt x="978573" y="70180"/>
                  </a:lnTo>
                  <a:lnTo>
                    <a:pt x="978573" y="69672"/>
                  </a:lnTo>
                  <a:lnTo>
                    <a:pt x="978077" y="69672"/>
                  </a:lnTo>
                  <a:lnTo>
                    <a:pt x="977582" y="69176"/>
                  </a:lnTo>
                  <a:lnTo>
                    <a:pt x="977074" y="69176"/>
                  </a:lnTo>
                  <a:lnTo>
                    <a:pt x="977074" y="68681"/>
                  </a:lnTo>
                  <a:lnTo>
                    <a:pt x="976579" y="68681"/>
                  </a:lnTo>
                  <a:lnTo>
                    <a:pt x="976071" y="67170"/>
                  </a:lnTo>
                  <a:lnTo>
                    <a:pt x="975575" y="67170"/>
                  </a:lnTo>
                  <a:lnTo>
                    <a:pt x="975575" y="61671"/>
                  </a:lnTo>
                  <a:lnTo>
                    <a:pt x="976071" y="61671"/>
                  </a:lnTo>
                  <a:lnTo>
                    <a:pt x="976071" y="61163"/>
                  </a:lnTo>
                  <a:lnTo>
                    <a:pt x="976579" y="60655"/>
                  </a:lnTo>
                  <a:lnTo>
                    <a:pt x="976579" y="59651"/>
                  </a:lnTo>
                  <a:lnTo>
                    <a:pt x="977074" y="59651"/>
                  </a:lnTo>
                  <a:lnTo>
                    <a:pt x="977074" y="59156"/>
                  </a:lnTo>
                  <a:lnTo>
                    <a:pt x="977582" y="58648"/>
                  </a:lnTo>
                  <a:lnTo>
                    <a:pt x="977582" y="58153"/>
                  </a:lnTo>
                  <a:lnTo>
                    <a:pt x="976579" y="56654"/>
                  </a:lnTo>
                  <a:lnTo>
                    <a:pt x="976579" y="54140"/>
                  </a:lnTo>
                  <a:lnTo>
                    <a:pt x="976579" y="52146"/>
                  </a:lnTo>
                  <a:lnTo>
                    <a:pt x="976071" y="52146"/>
                  </a:lnTo>
                  <a:lnTo>
                    <a:pt x="976071" y="48133"/>
                  </a:lnTo>
                  <a:lnTo>
                    <a:pt x="973074" y="48133"/>
                  </a:lnTo>
                  <a:lnTo>
                    <a:pt x="972058" y="48628"/>
                  </a:lnTo>
                  <a:lnTo>
                    <a:pt x="971562" y="49136"/>
                  </a:lnTo>
                  <a:lnTo>
                    <a:pt x="971067" y="49136"/>
                  </a:lnTo>
                  <a:lnTo>
                    <a:pt x="971067" y="49631"/>
                  </a:lnTo>
                  <a:lnTo>
                    <a:pt x="970064" y="49631"/>
                  </a:lnTo>
                  <a:lnTo>
                    <a:pt x="970064" y="50139"/>
                  </a:lnTo>
                  <a:lnTo>
                    <a:pt x="968552" y="50139"/>
                  </a:lnTo>
                  <a:lnTo>
                    <a:pt x="968552" y="50634"/>
                  </a:lnTo>
                  <a:lnTo>
                    <a:pt x="967054" y="50634"/>
                  </a:lnTo>
                  <a:lnTo>
                    <a:pt x="966546" y="51142"/>
                  </a:lnTo>
                  <a:lnTo>
                    <a:pt x="964044" y="51142"/>
                  </a:lnTo>
                  <a:lnTo>
                    <a:pt x="964044" y="50634"/>
                  </a:lnTo>
                  <a:lnTo>
                    <a:pt x="959535" y="50634"/>
                  </a:lnTo>
                  <a:lnTo>
                    <a:pt x="959535" y="51142"/>
                  </a:lnTo>
                  <a:lnTo>
                    <a:pt x="957529" y="51142"/>
                  </a:lnTo>
                  <a:lnTo>
                    <a:pt x="956525" y="51638"/>
                  </a:lnTo>
                  <a:lnTo>
                    <a:pt x="955535" y="51638"/>
                  </a:lnTo>
                  <a:lnTo>
                    <a:pt x="955535" y="52146"/>
                  </a:lnTo>
                  <a:lnTo>
                    <a:pt x="954532" y="52146"/>
                  </a:lnTo>
                  <a:lnTo>
                    <a:pt x="954532" y="52641"/>
                  </a:lnTo>
                  <a:lnTo>
                    <a:pt x="954024" y="53149"/>
                  </a:lnTo>
                  <a:lnTo>
                    <a:pt x="953528" y="53149"/>
                  </a:lnTo>
                  <a:lnTo>
                    <a:pt x="953528" y="53644"/>
                  </a:lnTo>
                  <a:lnTo>
                    <a:pt x="951522" y="53644"/>
                  </a:lnTo>
                  <a:lnTo>
                    <a:pt x="950518" y="54140"/>
                  </a:lnTo>
                  <a:lnTo>
                    <a:pt x="948512" y="54140"/>
                  </a:lnTo>
                  <a:lnTo>
                    <a:pt x="948512" y="53644"/>
                  </a:lnTo>
                  <a:lnTo>
                    <a:pt x="948016" y="53644"/>
                  </a:lnTo>
                  <a:lnTo>
                    <a:pt x="947508" y="53149"/>
                  </a:lnTo>
                  <a:lnTo>
                    <a:pt x="947508" y="55143"/>
                  </a:lnTo>
                  <a:lnTo>
                    <a:pt x="948016" y="55651"/>
                  </a:lnTo>
                  <a:lnTo>
                    <a:pt x="948016" y="56654"/>
                  </a:lnTo>
                  <a:lnTo>
                    <a:pt x="949515" y="58153"/>
                  </a:lnTo>
                  <a:lnTo>
                    <a:pt x="949515" y="58648"/>
                  </a:lnTo>
                  <a:lnTo>
                    <a:pt x="950023" y="59156"/>
                  </a:lnTo>
                  <a:lnTo>
                    <a:pt x="950023" y="59651"/>
                  </a:lnTo>
                  <a:lnTo>
                    <a:pt x="950518" y="60159"/>
                  </a:lnTo>
                  <a:lnTo>
                    <a:pt x="950518" y="60655"/>
                  </a:lnTo>
                  <a:lnTo>
                    <a:pt x="951026" y="62166"/>
                  </a:lnTo>
                  <a:lnTo>
                    <a:pt x="951026" y="63169"/>
                  </a:lnTo>
                  <a:lnTo>
                    <a:pt x="951522" y="64668"/>
                  </a:lnTo>
                  <a:lnTo>
                    <a:pt x="952017" y="65163"/>
                  </a:lnTo>
                  <a:lnTo>
                    <a:pt x="952017" y="66675"/>
                  </a:lnTo>
                  <a:lnTo>
                    <a:pt x="951522" y="67170"/>
                  </a:lnTo>
                  <a:lnTo>
                    <a:pt x="951522" y="67678"/>
                  </a:lnTo>
                  <a:lnTo>
                    <a:pt x="951026" y="68173"/>
                  </a:lnTo>
                  <a:lnTo>
                    <a:pt x="951026" y="68681"/>
                  </a:lnTo>
                  <a:lnTo>
                    <a:pt x="950518" y="68681"/>
                  </a:lnTo>
                  <a:lnTo>
                    <a:pt x="950023" y="69176"/>
                  </a:lnTo>
                  <a:lnTo>
                    <a:pt x="950023" y="69672"/>
                  </a:lnTo>
                  <a:lnTo>
                    <a:pt x="949020" y="69672"/>
                  </a:lnTo>
                  <a:lnTo>
                    <a:pt x="948512" y="70180"/>
                  </a:lnTo>
                  <a:lnTo>
                    <a:pt x="947013" y="70180"/>
                  </a:lnTo>
                  <a:lnTo>
                    <a:pt x="947013" y="70688"/>
                  </a:lnTo>
                  <a:lnTo>
                    <a:pt x="947508" y="70688"/>
                  </a:lnTo>
                  <a:lnTo>
                    <a:pt x="947508" y="71183"/>
                  </a:lnTo>
                  <a:lnTo>
                    <a:pt x="948512" y="71691"/>
                  </a:lnTo>
                  <a:lnTo>
                    <a:pt x="949515" y="71691"/>
                  </a:lnTo>
                  <a:lnTo>
                    <a:pt x="950518" y="72186"/>
                  </a:lnTo>
                  <a:lnTo>
                    <a:pt x="956030" y="72186"/>
                  </a:lnTo>
                  <a:lnTo>
                    <a:pt x="956030" y="71691"/>
                  </a:lnTo>
                  <a:lnTo>
                    <a:pt x="958037" y="71691"/>
                  </a:lnTo>
                  <a:lnTo>
                    <a:pt x="958532" y="71183"/>
                  </a:lnTo>
                  <a:lnTo>
                    <a:pt x="963041" y="71183"/>
                  </a:lnTo>
                  <a:lnTo>
                    <a:pt x="963549" y="71691"/>
                  </a:lnTo>
                  <a:lnTo>
                    <a:pt x="964552" y="71691"/>
                  </a:lnTo>
                  <a:lnTo>
                    <a:pt x="964552" y="72186"/>
                  </a:lnTo>
                  <a:lnTo>
                    <a:pt x="965047" y="72186"/>
                  </a:lnTo>
                  <a:lnTo>
                    <a:pt x="965555" y="72682"/>
                  </a:lnTo>
                  <a:lnTo>
                    <a:pt x="966546" y="72682"/>
                  </a:lnTo>
                  <a:lnTo>
                    <a:pt x="966546" y="73190"/>
                  </a:lnTo>
                  <a:lnTo>
                    <a:pt x="968057" y="73190"/>
                  </a:lnTo>
                  <a:lnTo>
                    <a:pt x="968057" y="73685"/>
                  </a:lnTo>
                  <a:lnTo>
                    <a:pt x="969556" y="73685"/>
                  </a:lnTo>
                  <a:lnTo>
                    <a:pt x="969556" y="74180"/>
                  </a:lnTo>
                  <a:lnTo>
                    <a:pt x="970559" y="74180"/>
                  </a:lnTo>
                  <a:lnTo>
                    <a:pt x="971562" y="75196"/>
                  </a:lnTo>
                  <a:lnTo>
                    <a:pt x="971562" y="75692"/>
                  </a:lnTo>
                  <a:lnTo>
                    <a:pt x="972058" y="75692"/>
                  </a:lnTo>
                  <a:lnTo>
                    <a:pt x="972058" y="76200"/>
                  </a:lnTo>
                  <a:lnTo>
                    <a:pt x="972566" y="76200"/>
                  </a:lnTo>
                  <a:lnTo>
                    <a:pt x="972566" y="77203"/>
                  </a:lnTo>
                  <a:lnTo>
                    <a:pt x="973569" y="78701"/>
                  </a:lnTo>
                  <a:lnTo>
                    <a:pt x="975067" y="79197"/>
                  </a:lnTo>
                  <a:lnTo>
                    <a:pt x="975067" y="79705"/>
                  </a:lnTo>
                  <a:lnTo>
                    <a:pt x="975575" y="79705"/>
                  </a:lnTo>
                  <a:lnTo>
                    <a:pt x="975575" y="80200"/>
                  </a:lnTo>
                  <a:lnTo>
                    <a:pt x="976071" y="80200"/>
                  </a:lnTo>
                  <a:lnTo>
                    <a:pt x="976071" y="81203"/>
                  </a:lnTo>
                  <a:lnTo>
                    <a:pt x="976579" y="81203"/>
                  </a:lnTo>
                  <a:lnTo>
                    <a:pt x="977582" y="82207"/>
                  </a:lnTo>
                  <a:lnTo>
                    <a:pt x="977582" y="82702"/>
                  </a:lnTo>
                  <a:lnTo>
                    <a:pt x="978077" y="82702"/>
                  </a:lnTo>
                  <a:lnTo>
                    <a:pt x="978077" y="83210"/>
                  </a:lnTo>
                  <a:lnTo>
                    <a:pt x="978573" y="83210"/>
                  </a:lnTo>
                  <a:lnTo>
                    <a:pt x="978573" y="84213"/>
                  </a:lnTo>
                  <a:lnTo>
                    <a:pt x="979081" y="84213"/>
                  </a:lnTo>
                  <a:lnTo>
                    <a:pt x="979081" y="84709"/>
                  </a:lnTo>
                  <a:lnTo>
                    <a:pt x="979576" y="84709"/>
                  </a:lnTo>
                  <a:lnTo>
                    <a:pt x="979576" y="85217"/>
                  </a:lnTo>
                  <a:lnTo>
                    <a:pt x="980084" y="85712"/>
                  </a:lnTo>
                  <a:lnTo>
                    <a:pt x="980084" y="86220"/>
                  </a:lnTo>
                  <a:lnTo>
                    <a:pt x="980579" y="86220"/>
                  </a:lnTo>
                  <a:lnTo>
                    <a:pt x="981087" y="86715"/>
                  </a:lnTo>
                  <a:lnTo>
                    <a:pt x="981087" y="87223"/>
                  </a:lnTo>
                  <a:lnTo>
                    <a:pt x="981583" y="87223"/>
                  </a:lnTo>
                  <a:lnTo>
                    <a:pt x="981583" y="87718"/>
                  </a:lnTo>
                  <a:lnTo>
                    <a:pt x="983094" y="87718"/>
                  </a:lnTo>
                  <a:lnTo>
                    <a:pt x="983589" y="88214"/>
                  </a:lnTo>
                  <a:lnTo>
                    <a:pt x="984592" y="88214"/>
                  </a:lnTo>
                  <a:lnTo>
                    <a:pt x="984592" y="88722"/>
                  </a:lnTo>
                  <a:lnTo>
                    <a:pt x="985088" y="88214"/>
                  </a:lnTo>
                  <a:lnTo>
                    <a:pt x="985088" y="87718"/>
                  </a:lnTo>
                  <a:lnTo>
                    <a:pt x="986599" y="87718"/>
                  </a:lnTo>
                  <a:lnTo>
                    <a:pt x="986599" y="88214"/>
                  </a:lnTo>
                  <a:lnTo>
                    <a:pt x="987094" y="88214"/>
                  </a:lnTo>
                  <a:lnTo>
                    <a:pt x="987094" y="91224"/>
                  </a:lnTo>
                  <a:lnTo>
                    <a:pt x="987602" y="91224"/>
                  </a:lnTo>
                  <a:lnTo>
                    <a:pt x="987602" y="91732"/>
                  </a:lnTo>
                  <a:lnTo>
                    <a:pt x="988098" y="91732"/>
                  </a:lnTo>
                  <a:lnTo>
                    <a:pt x="988098" y="91224"/>
                  </a:lnTo>
                  <a:lnTo>
                    <a:pt x="988593" y="91224"/>
                  </a:lnTo>
                  <a:lnTo>
                    <a:pt x="988593" y="90728"/>
                  </a:lnTo>
                  <a:lnTo>
                    <a:pt x="989101" y="90728"/>
                  </a:lnTo>
                  <a:lnTo>
                    <a:pt x="989596" y="90220"/>
                  </a:lnTo>
                  <a:lnTo>
                    <a:pt x="989596" y="89725"/>
                  </a:lnTo>
                  <a:lnTo>
                    <a:pt x="993114" y="89725"/>
                  </a:lnTo>
                  <a:lnTo>
                    <a:pt x="993609" y="89217"/>
                  </a:lnTo>
                  <a:lnTo>
                    <a:pt x="993609" y="88722"/>
                  </a:lnTo>
                  <a:lnTo>
                    <a:pt x="994105" y="88722"/>
                  </a:lnTo>
                  <a:lnTo>
                    <a:pt x="994105" y="87718"/>
                  </a:lnTo>
                  <a:close/>
                </a:path>
                <a:path w="1429385" h="240030">
                  <a:moveTo>
                    <a:pt x="995108" y="43624"/>
                  </a:moveTo>
                  <a:lnTo>
                    <a:pt x="994105" y="44627"/>
                  </a:lnTo>
                  <a:lnTo>
                    <a:pt x="993101" y="44627"/>
                  </a:lnTo>
                  <a:lnTo>
                    <a:pt x="993101" y="45631"/>
                  </a:lnTo>
                  <a:lnTo>
                    <a:pt x="992606" y="45631"/>
                  </a:lnTo>
                  <a:lnTo>
                    <a:pt x="992606" y="46126"/>
                  </a:lnTo>
                  <a:lnTo>
                    <a:pt x="992098" y="46126"/>
                  </a:lnTo>
                  <a:lnTo>
                    <a:pt x="991603" y="46634"/>
                  </a:lnTo>
                  <a:lnTo>
                    <a:pt x="988593" y="46634"/>
                  </a:lnTo>
                  <a:lnTo>
                    <a:pt x="988593" y="46126"/>
                  </a:lnTo>
                  <a:lnTo>
                    <a:pt x="988098" y="46126"/>
                  </a:lnTo>
                  <a:lnTo>
                    <a:pt x="983589" y="46634"/>
                  </a:lnTo>
                  <a:lnTo>
                    <a:pt x="983081" y="47129"/>
                  </a:lnTo>
                  <a:lnTo>
                    <a:pt x="981583" y="47129"/>
                  </a:lnTo>
                  <a:lnTo>
                    <a:pt x="982078" y="47637"/>
                  </a:lnTo>
                  <a:lnTo>
                    <a:pt x="982078" y="54648"/>
                  </a:lnTo>
                  <a:lnTo>
                    <a:pt x="983081" y="56146"/>
                  </a:lnTo>
                  <a:lnTo>
                    <a:pt x="983081" y="57162"/>
                  </a:lnTo>
                  <a:lnTo>
                    <a:pt x="983589" y="57162"/>
                  </a:lnTo>
                  <a:lnTo>
                    <a:pt x="983589" y="59156"/>
                  </a:lnTo>
                  <a:lnTo>
                    <a:pt x="983081" y="59156"/>
                  </a:lnTo>
                  <a:lnTo>
                    <a:pt x="983081" y="60655"/>
                  </a:lnTo>
                  <a:lnTo>
                    <a:pt x="982586" y="61163"/>
                  </a:lnTo>
                  <a:lnTo>
                    <a:pt x="982586" y="62166"/>
                  </a:lnTo>
                  <a:lnTo>
                    <a:pt x="982078" y="62166"/>
                  </a:lnTo>
                  <a:lnTo>
                    <a:pt x="982078" y="63169"/>
                  </a:lnTo>
                  <a:lnTo>
                    <a:pt x="981583" y="63169"/>
                  </a:lnTo>
                  <a:lnTo>
                    <a:pt x="981583" y="63665"/>
                  </a:lnTo>
                  <a:lnTo>
                    <a:pt x="981075" y="64173"/>
                  </a:lnTo>
                  <a:lnTo>
                    <a:pt x="981075" y="64668"/>
                  </a:lnTo>
                  <a:lnTo>
                    <a:pt x="983081" y="64668"/>
                  </a:lnTo>
                  <a:lnTo>
                    <a:pt x="983081" y="65163"/>
                  </a:lnTo>
                  <a:lnTo>
                    <a:pt x="984084" y="65163"/>
                  </a:lnTo>
                  <a:lnTo>
                    <a:pt x="984592" y="64668"/>
                  </a:lnTo>
                  <a:lnTo>
                    <a:pt x="984592" y="63665"/>
                  </a:lnTo>
                  <a:lnTo>
                    <a:pt x="985088" y="63169"/>
                  </a:lnTo>
                  <a:lnTo>
                    <a:pt x="985088" y="62661"/>
                  </a:lnTo>
                  <a:lnTo>
                    <a:pt x="985583" y="62661"/>
                  </a:lnTo>
                  <a:lnTo>
                    <a:pt x="985583" y="62166"/>
                  </a:lnTo>
                  <a:lnTo>
                    <a:pt x="986091" y="62166"/>
                  </a:lnTo>
                  <a:lnTo>
                    <a:pt x="986599" y="61671"/>
                  </a:lnTo>
                  <a:lnTo>
                    <a:pt x="986599" y="61163"/>
                  </a:lnTo>
                  <a:lnTo>
                    <a:pt x="987590" y="61163"/>
                  </a:lnTo>
                  <a:lnTo>
                    <a:pt x="988098" y="60655"/>
                  </a:lnTo>
                  <a:lnTo>
                    <a:pt x="990104" y="60655"/>
                  </a:lnTo>
                  <a:lnTo>
                    <a:pt x="990104" y="60159"/>
                  </a:lnTo>
                  <a:lnTo>
                    <a:pt x="989596" y="60159"/>
                  </a:lnTo>
                  <a:lnTo>
                    <a:pt x="989596" y="59651"/>
                  </a:lnTo>
                  <a:lnTo>
                    <a:pt x="989101" y="59156"/>
                  </a:lnTo>
                  <a:lnTo>
                    <a:pt x="989101" y="55651"/>
                  </a:lnTo>
                  <a:lnTo>
                    <a:pt x="989596" y="54648"/>
                  </a:lnTo>
                  <a:lnTo>
                    <a:pt x="989596" y="54140"/>
                  </a:lnTo>
                  <a:lnTo>
                    <a:pt x="990104" y="54140"/>
                  </a:lnTo>
                  <a:lnTo>
                    <a:pt x="990104" y="53644"/>
                  </a:lnTo>
                  <a:lnTo>
                    <a:pt x="990600" y="53644"/>
                  </a:lnTo>
                  <a:lnTo>
                    <a:pt x="989596" y="52641"/>
                  </a:lnTo>
                  <a:lnTo>
                    <a:pt x="989596" y="49631"/>
                  </a:lnTo>
                  <a:lnTo>
                    <a:pt x="990104" y="49136"/>
                  </a:lnTo>
                  <a:lnTo>
                    <a:pt x="990104" y="48641"/>
                  </a:lnTo>
                  <a:lnTo>
                    <a:pt x="991108" y="47637"/>
                  </a:lnTo>
                  <a:lnTo>
                    <a:pt x="991603" y="47637"/>
                  </a:lnTo>
                  <a:lnTo>
                    <a:pt x="991603" y="47129"/>
                  </a:lnTo>
                  <a:lnTo>
                    <a:pt x="993101" y="47129"/>
                  </a:lnTo>
                  <a:lnTo>
                    <a:pt x="993597" y="46634"/>
                  </a:lnTo>
                  <a:lnTo>
                    <a:pt x="994105" y="46126"/>
                  </a:lnTo>
                  <a:lnTo>
                    <a:pt x="994613" y="46126"/>
                  </a:lnTo>
                  <a:lnTo>
                    <a:pt x="994613" y="45631"/>
                  </a:lnTo>
                  <a:lnTo>
                    <a:pt x="995108" y="45631"/>
                  </a:lnTo>
                  <a:lnTo>
                    <a:pt x="995108" y="43624"/>
                  </a:lnTo>
                  <a:close/>
                </a:path>
                <a:path w="1429385" h="240030">
                  <a:moveTo>
                    <a:pt x="995616" y="43129"/>
                  </a:moveTo>
                  <a:lnTo>
                    <a:pt x="995108" y="43624"/>
                  </a:lnTo>
                  <a:lnTo>
                    <a:pt x="995616" y="43624"/>
                  </a:lnTo>
                  <a:lnTo>
                    <a:pt x="995616" y="43129"/>
                  </a:lnTo>
                  <a:close/>
                </a:path>
                <a:path w="1429385" h="240030">
                  <a:moveTo>
                    <a:pt x="996607" y="42125"/>
                  </a:moveTo>
                  <a:lnTo>
                    <a:pt x="996111" y="42125"/>
                  </a:lnTo>
                  <a:lnTo>
                    <a:pt x="996111" y="42621"/>
                  </a:lnTo>
                  <a:lnTo>
                    <a:pt x="996607" y="42125"/>
                  </a:lnTo>
                  <a:close/>
                </a:path>
                <a:path w="1429385" h="240030">
                  <a:moveTo>
                    <a:pt x="997115" y="41617"/>
                  </a:moveTo>
                  <a:lnTo>
                    <a:pt x="996607" y="41617"/>
                  </a:lnTo>
                  <a:lnTo>
                    <a:pt x="996607" y="42125"/>
                  </a:lnTo>
                  <a:lnTo>
                    <a:pt x="997115" y="41617"/>
                  </a:lnTo>
                  <a:close/>
                </a:path>
                <a:path w="1429385" h="240030">
                  <a:moveTo>
                    <a:pt x="1001115" y="45631"/>
                  </a:moveTo>
                  <a:lnTo>
                    <a:pt x="1000620" y="46126"/>
                  </a:lnTo>
                  <a:lnTo>
                    <a:pt x="1000620" y="46634"/>
                  </a:lnTo>
                  <a:lnTo>
                    <a:pt x="1001115" y="45631"/>
                  </a:lnTo>
                  <a:close/>
                </a:path>
                <a:path w="1429385" h="240030">
                  <a:moveTo>
                    <a:pt x="1006132" y="12547"/>
                  </a:moveTo>
                  <a:lnTo>
                    <a:pt x="1005636" y="13055"/>
                  </a:lnTo>
                  <a:lnTo>
                    <a:pt x="1005128" y="14554"/>
                  </a:lnTo>
                  <a:lnTo>
                    <a:pt x="1005636" y="15557"/>
                  </a:lnTo>
                  <a:lnTo>
                    <a:pt x="1005636" y="13550"/>
                  </a:lnTo>
                  <a:lnTo>
                    <a:pt x="1006132" y="13055"/>
                  </a:lnTo>
                  <a:lnTo>
                    <a:pt x="1006132" y="12547"/>
                  </a:lnTo>
                  <a:close/>
                </a:path>
                <a:path w="1429385" h="240030">
                  <a:moveTo>
                    <a:pt x="1012647" y="11557"/>
                  </a:moveTo>
                  <a:lnTo>
                    <a:pt x="1012139" y="13055"/>
                  </a:lnTo>
                  <a:lnTo>
                    <a:pt x="1012647" y="12560"/>
                  </a:lnTo>
                  <a:lnTo>
                    <a:pt x="1012647" y="11557"/>
                  </a:lnTo>
                  <a:close/>
                </a:path>
                <a:path w="1429385" h="240030">
                  <a:moveTo>
                    <a:pt x="1052220" y="74815"/>
                  </a:moveTo>
                  <a:lnTo>
                    <a:pt x="1051725" y="74815"/>
                  </a:lnTo>
                  <a:lnTo>
                    <a:pt x="1051725" y="74307"/>
                  </a:lnTo>
                  <a:lnTo>
                    <a:pt x="1050226" y="74815"/>
                  </a:lnTo>
                  <a:lnTo>
                    <a:pt x="1049223" y="75196"/>
                  </a:lnTo>
                  <a:lnTo>
                    <a:pt x="1045210" y="75196"/>
                  </a:lnTo>
                  <a:lnTo>
                    <a:pt x="1044206" y="76212"/>
                  </a:lnTo>
                  <a:lnTo>
                    <a:pt x="1043711" y="77228"/>
                  </a:lnTo>
                  <a:lnTo>
                    <a:pt x="1042708" y="78752"/>
                  </a:lnTo>
                  <a:lnTo>
                    <a:pt x="1042708" y="79260"/>
                  </a:lnTo>
                  <a:lnTo>
                    <a:pt x="1041704" y="80276"/>
                  </a:lnTo>
                  <a:lnTo>
                    <a:pt x="1041209" y="80276"/>
                  </a:lnTo>
                  <a:lnTo>
                    <a:pt x="1040701" y="80784"/>
                  </a:lnTo>
                  <a:lnTo>
                    <a:pt x="1039698" y="80784"/>
                  </a:lnTo>
                  <a:lnTo>
                    <a:pt x="1039202" y="81292"/>
                  </a:lnTo>
                  <a:lnTo>
                    <a:pt x="1038694" y="81292"/>
                  </a:lnTo>
                  <a:lnTo>
                    <a:pt x="1037691" y="82308"/>
                  </a:lnTo>
                  <a:lnTo>
                    <a:pt x="1037196" y="82308"/>
                  </a:lnTo>
                  <a:lnTo>
                    <a:pt x="1036688" y="82816"/>
                  </a:lnTo>
                  <a:lnTo>
                    <a:pt x="1035189" y="82816"/>
                  </a:lnTo>
                  <a:lnTo>
                    <a:pt x="1035189" y="82308"/>
                  </a:lnTo>
                  <a:lnTo>
                    <a:pt x="1034186" y="81800"/>
                  </a:lnTo>
                  <a:lnTo>
                    <a:pt x="1033691" y="81800"/>
                  </a:lnTo>
                  <a:lnTo>
                    <a:pt x="1033183" y="81292"/>
                  </a:lnTo>
                  <a:lnTo>
                    <a:pt x="1031684" y="81292"/>
                  </a:lnTo>
                  <a:lnTo>
                    <a:pt x="1031189" y="81800"/>
                  </a:lnTo>
                  <a:lnTo>
                    <a:pt x="1030681" y="81800"/>
                  </a:lnTo>
                  <a:lnTo>
                    <a:pt x="1030173" y="81292"/>
                  </a:lnTo>
                  <a:lnTo>
                    <a:pt x="1029677" y="81292"/>
                  </a:lnTo>
                  <a:lnTo>
                    <a:pt x="1029182" y="80784"/>
                  </a:lnTo>
                  <a:lnTo>
                    <a:pt x="1029182" y="80276"/>
                  </a:lnTo>
                  <a:lnTo>
                    <a:pt x="1028674" y="79768"/>
                  </a:lnTo>
                  <a:lnTo>
                    <a:pt x="1028674" y="78244"/>
                  </a:lnTo>
                  <a:lnTo>
                    <a:pt x="1027671" y="77736"/>
                  </a:lnTo>
                  <a:lnTo>
                    <a:pt x="1026668" y="77228"/>
                  </a:lnTo>
                  <a:lnTo>
                    <a:pt x="1025664" y="76212"/>
                  </a:lnTo>
                  <a:lnTo>
                    <a:pt x="1025169" y="76212"/>
                  </a:lnTo>
                  <a:lnTo>
                    <a:pt x="1025169" y="75704"/>
                  </a:lnTo>
                  <a:lnTo>
                    <a:pt x="1024661" y="75704"/>
                  </a:lnTo>
                  <a:lnTo>
                    <a:pt x="1022667" y="76720"/>
                  </a:lnTo>
                  <a:lnTo>
                    <a:pt x="1022159" y="77228"/>
                  </a:lnTo>
                  <a:lnTo>
                    <a:pt x="1021664" y="77228"/>
                  </a:lnTo>
                  <a:lnTo>
                    <a:pt x="1021156" y="77736"/>
                  </a:lnTo>
                  <a:lnTo>
                    <a:pt x="1020152" y="77736"/>
                  </a:lnTo>
                  <a:lnTo>
                    <a:pt x="1020152" y="77228"/>
                  </a:lnTo>
                  <a:lnTo>
                    <a:pt x="1017155" y="77228"/>
                  </a:lnTo>
                  <a:lnTo>
                    <a:pt x="1013142" y="81292"/>
                  </a:lnTo>
                  <a:lnTo>
                    <a:pt x="1012647" y="81292"/>
                  </a:lnTo>
                  <a:lnTo>
                    <a:pt x="1012647" y="81800"/>
                  </a:lnTo>
                  <a:lnTo>
                    <a:pt x="1012139" y="82308"/>
                  </a:lnTo>
                  <a:lnTo>
                    <a:pt x="1011643" y="82308"/>
                  </a:lnTo>
                  <a:lnTo>
                    <a:pt x="1011135" y="82816"/>
                  </a:lnTo>
                  <a:lnTo>
                    <a:pt x="1011135" y="83324"/>
                  </a:lnTo>
                  <a:lnTo>
                    <a:pt x="1010132" y="84213"/>
                  </a:lnTo>
                  <a:lnTo>
                    <a:pt x="1010132" y="84721"/>
                  </a:lnTo>
                  <a:lnTo>
                    <a:pt x="1009637" y="85229"/>
                  </a:lnTo>
                  <a:lnTo>
                    <a:pt x="1009637" y="85737"/>
                  </a:lnTo>
                  <a:lnTo>
                    <a:pt x="1009142" y="85737"/>
                  </a:lnTo>
                  <a:lnTo>
                    <a:pt x="1008634" y="86245"/>
                  </a:lnTo>
                  <a:lnTo>
                    <a:pt x="1004125" y="86245"/>
                  </a:lnTo>
                  <a:lnTo>
                    <a:pt x="1003617" y="85737"/>
                  </a:lnTo>
                  <a:lnTo>
                    <a:pt x="1002614" y="85229"/>
                  </a:lnTo>
                  <a:lnTo>
                    <a:pt x="1002614" y="84721"/>
                  </a:lnTo>
                  <a:lnTo>
                    <a:pt x="1001115" y="83324"/>
                  </a:lnTo>
                  <a:lnTo>
                    <a:pt x="1001115" y="82816"/>
                  </a:lnTo>
                  <a:lnTo>
                    <a:pt x="1000620" y="82308"/>
                  </a:lnTo>
                  <a:lnTo>
                    <a:pt x="1000620" y="81800"/>
                  </a:lnTo>
                  <a:lnTo>
                    <a:pt x="1000112" y="81292"/>
                  </a:lnTo>
                  <a:lnTo>
                    <a:pt x="1000112" y="80276"/>
                  </a:lnTo>
                  <a:lnTo>
                    <a:pt x="997610" y="77736"/>
                  </a:lnTo>
                  <a:lnTo>
                    <a:pt x="997610" y="77228"/>
                  </a:lnTo>
                  <a:lnTo>
                    <a:pt x="997115" y="76212"/>
                  </a:lnTo>
                  <a:lnTo>
                    <a:pt x="996607" y="75704"/>
                  </a:lnTo>
                  <a:lnTo>
                    <a:pt x="996607" y="74815"/>
                  </a:lnTo>
                  <a:lnTo>
                    <a:pt x="995603" y="73799"/>
                  </a:lnTo>
                  <a:lnTo>
                    <a:pt x="995603" y="73291"/>
                  </a:lnTo>
                  <a:lnTo>
                    <a:pt x="995108" y="72783"/>
                  </a:lnTo>
                  <a:lnTo>
                    <a:pt x="995108" y="72275"/>
                  </a:lnTo>
                  <a:lnTo>
                    <a:pt x="994600" y="71767"/>
                  </a:lnTo>
                  <a:lnTo>
                    <a:pt x="994600" y="71259"/>
                  </a:lnTo>
                  <a:lnTo>
                    <a:pt x="994105" y="70751"/>
                  </a:lnTo>
                  <a:lnTo>
                    <a:pt x="994105" y="70243"/>
                  </a:lnTo>
                  <a:lnTo>
                    <a:pt x="993597" y="69735"/>
                  </a:lnTo>
                  <a:lnTo>
                    <a:pt x="993597" y="67195"/>
                  </a:lnTo>
                  <a:lnTo>
                    <a:pt x="994105" y="66687"/>
                  </a:lnTo>
                  <a:lnTo>
                    <a:pt x="994600" y="66687"/>
                  </a:lnTo>
                  <a:lnTo>
                    <a:pt x="995108" y="66179"/>
                  </a:lnTo>
                  <a:lnTo>
                    <a:pt x="1002118" y="66179"/>
                  </a:lnTo>
                  <a:lnTo>
                    <a:pt x="1002614" y="65671"/>
                  </a:lnTo>
                  <a:lnTo>
                    <a:pt x="1003122" y="65671"/>
                  </a:lnTo>
                  <a:lnTo>
                    <a:pt x="1004620" y="64274"/>
                  </a:lnTo>
                  <a:lnTo>
                    <a:pt x="1004620" y="63766"/>
                  </a:lnTo>
                  <a:lnTo>
                    <a:pt x="1005624" y="62750"/>
                  </a:lnTo>
                  <a:lnTo>
                    <a:pt x="1005624" y="59194"/>
                  </a:lnTo>
                  <a:lnTo>
                    <a:pt x="1005128" y="58686"/>
                  </a:lnTo>
                  <a:lnTo>
                    <a:pt x="1005128" y="57670"/>
                  </a:lnTo>
                  <a:lnTo>
                    <a:pt x="1004125" y="56654"/>
                  </a:lnTo>
                  <a:lnTo>
                    <a:pt x="1004125" y="56273"/>
                  </a:lnTo>
                  <a:lnTo>
                    <a:pt x="1003617" y="55765"/>
                  </a:lnTo>
                  <a:lnTo>
                    <a:pt x="1003617" y="55257"/>
                  </a:lnTo>
                  <a:lnTo>
                    <a:pt x="1003122" y="55257"/>
                  </a:lnTo>
                  <a:lnTo>
                    <a:pt x="1003122" y="54749"/>
                  </a:lnTo>
                  <a:lnTo>
                    <a:pt x="1002614" y="54241"/>
                  </a:lnTo>
                  <a:lnTo>
                    <a:pt x="1002614" y="53733"/>
                  </a:lnTo>
                  <a:lnTo>
                    <a:pt x="1002118" y="53225"/>
                  </a:lnTo>
                  <a:lnTo>
                    <a:pt x="1002118" y="52717"/>
                  </a:lnTo>
                  <a:lnTo>
                    <a:pt x="1001623" y="52209"/>
                  </a:lnTo>
                  <a:lnTo>
                    <a:pt x="1001623" y="49669"/>
                  </a:lnTo>
                  <a:lnTo>
                    <a:pt x="1001115" y="49669"/>
                  </a:lnTo>
                  <a:lnTo>
                    <a:pt x="1000620" y="46748"/>
                  </a:lnTo>
                  <a:lnTo>
                    <a:pt x="1000620" y="48145"/>
                  </a:lnTo>
                  <a:lnTo>
                    <a:pt x="1000112" y="48145"/>
                  </a:lnTo>
                  <a:lnTo>
                    <a:pt x="1000112" y="48653"/>
                  </a:lnTo>
                  <a:lnTo>
                    <a:pt x="999617" y="48653"/>
                  </a:lnTo>
                  <a:lnTo>
                    <a:pt x="999617" y="49161"/>
                  </a:lnTo>
                  <a:lnTo>
                    <a:pt x="998613" y="50177"/>
                  </a:lnTo>
                  <a:lnTo>
                    <a:pt x="998105" y="50177"/>
                  </a:lnTo>
                  <a:lnTo>
                    <a:pt x="997610" y="50685"/>
                  </a:lnTo>
                  <a:lnTo>
                    <a:pt x="997610" y="51193"/>
                  </a:lnTo>
                  <a:lnTo>
                    <a:pt x="997115" y="51701"/>
                  </a:lnTo>
                  <a:lnTo>
                    <a:pt x="996607" y="51701"/>
                  </a:lnTo>
                  <a:lnTo>
                    <a:pt x="996607" y="52209"/>
                  </a:lnTo>
                  <a:lnTo>
                    <a:pt x="996111" y="52209"/>
                  </a:lnTo>
                  <a:lnTo>
                    <a:pt x="996111" y="52717"/>
                  </a:lnTo>
                  <a:lnTo>
                    <a:pt x="996607" y="52717"/>
                  </a:lnTo>
                  <a:lnTo>
                    <a:pt x="996607" y="56273"/>
                  </a:lnTo>
                  <a:lnTo>
                    <a:pt x="996111" y="56273"/>
                  </a:lnTo>
                  <a:lnTo>
                    <a:pt x="996111" y="56654"/>
                  </a:lnTo>
                  <a:lnTo>
                    <a:pt x="997115" y="57670"/>
                  </a:lnTo>
                  <a:lnTo>
                    <a:pt x="997115" y="58686"/>
                  </a:lnTo>
                  <a:lnTo>
                    <a:pt x="997610" y="58686"/>
                  </a:lnTo>
                  <a:lnTo>
                    <a:pt x="997610" y="60718"/>
                  </a:lnTo>
                  <a:lnTo>
                    <a:pt x="997115" y="60718"/>
                  </a:lnTo>
                  <a:lnTo>
                    <a:pt x="997115" y="61734"/>
                  </a:lnTo>
                  <a:lnTo>
                    <a:pt x="996607" y="61734"/>
                  </a:lnTo>
                  <a:lnTo>
                    <a:pt x="996607" y="63766"/>
                  </a:lnTo>
                  <a:lnTo>
                    <a:pt x="996111" y="63766"/>
                  </a:lnTo>
                  <a:lnTo>
                    <a:pt x="996111" y="64274"/>
                  </a:lnTo>
                  <a:lnTo>
                    <a:pt x="994600" y="65671"/>
                  </a:lnTo>
                  <a:lnTo>
                    <a:pt x="994105" y="65671"/>
                  </a:lnTo>
                  <a:lnTo>
                    <a:pt x="994105" y="66179"/>
                  </a:lnTo>
                  <a:lnTo>
                    <a:pt x="990092" y="66179"/>
                  </a:lnTo>
                  <a:lnTo>
                    <a:pt x="990092" y="69227"/>
                  </a:lnTo>
                  <a:lnTo>
                    <a:pt x="989596" y="69227"/>
                  </a:lnTo>
                  <a:lnTo>
                    <a:pt x="989596" y="69735"/>
                  </a:lnTo>
                  <a:lnTo>
                    <a:pt x="990092" y="69735"/>
                  </a:lnTo>
                  <a:lnTo>
                    <a:pt x="990092" y="72275"/>
                  </a:lnTo>
                  <a:lnTo>
                    <a:pt x="989596" y="72783"/>
                  </a:lnTo>
                  <a:lnTo>
                    <a:pt x="989088" y="74307"/>
                  </a:lnTo>
                  <a:lnTo>
                    <a:pt x="989596" y="74815"/>
                  </a:lnTo>
                  <a:lnTo>
                    <a:pt x="989596" y="75704"/>
                  </a:lnTo>
                  <a:lnTo>
                    <a:pt x="990092" y="76720"/>
                  </a:lnTo>
                  <a:lnTo>
                    <a:pt x="991095" y="77736"/>
                  </a:lnTo>
                  <a:lnTo>
                    <a:pt x="992593" y="78244"/>
                  </a:lnTo>
                  <a:lnTo>
                    <a:pt x="994600" y="80276"/>
                  </a:lnTo>
                  <a:lnTo>
                    <a:pt x="995108" y="80276"/>
                  </a:lnTo>
                  <a:lnTo>
                    <a:pt x="995108" y="80784"/>
                  </a:lnTo>
                  <a:lnTo>
                    <a:pt x="995603" y="80784"/>
                  </a:lnTo>
                  <a:lnTo>
                    <a:pt x="995603" y="81800"/>
                  </a:lnTo>
                  <a:lnTo>
                    <a:pt x="996111" y="81800"/>
                  </a:lnTo>
                  <a:lnTo>
                    <a:pt x="996111" y="82308"/>
                  </a:lnTo>
                  <a:lnTo>
                    <a:pt x="996607" y="82308"/>
                  </a:lnTo>
                  <a:lnTo>
                    <a:pt x="996607" y="82816"/>
                  </a:lnTo>
                  <a:lnTo>
                    <a:pt x="997610" y="82816"/>
                  </a:lnTo>
                  <a:lnTo>
                    <a:pt x="997610" y="83324"/>
                  </a:lnTo>
                  <a:lnTo>
                    <a:pt x="998105" y="83324"/>
                  </a:lnTo>
                  <a:lnTo>
                    <a:pt x="998613" y="83832"/>
                  </a:lnTo>
                  <a:lnTo>
                    <a:pt x="999109" y="83832"/>
                  </a:lnTo>
                  <a:lnTo>
                    <a:pt x="999109" y="84213"/>
                  </a:lnTo>
                  <a:lnTo>
                    <a:pt x="1000112" y="85229"/>
                  </a:lnTo>
                  <a:lnTo>
                    <a:pt x="1000112" y="86245"/>
                  </a:lnTo>
                  <a:lnTo>
                    <a:pt x="1000620" y="86753"/>
                  </a:lnTo>
                  <a:lnTo>
                    <a:pt x="1000620" y="88277"/>
                  </a:lnTo>
                  <a:lnTo>
                    <a:pt x="1000112" y="88277"/>
                  </a:lnTo>
                  <a:lnTo>
                    <a:pt x="1000112" y="89801"/>
                  </a:lnTo>
                  <a:lnTo>
                    <a:pt x="999617" y="90309"/>
                  </a:lnTo>
                  <a:lnTo>
                    <a:pt x="999617" y="90817"/>
                  </a:lnTo>
                  <a:lnTo>
                    <a:pt x="999109" y="90817"/>
                  </a:lnTo>
                  <a:lnTo>
                    <a:pt x="999109" y="91833"/>
                  </a:lnTo>
                  <a:lnTo>
                    <a:pt x="998613" y="91833"/>
                  </a:lnTo>
                  <a:lnTo>
                    <a:pt x="998613" y="92341"/>
                  </a:lnTo>
                  <a:lnTo>
                    <a:pt x="998105" y="92849"/>
                  </a:lnTo>
                  <a:lnTo>
                    <a:pt x="998105" y="93357"/>
                  </a:lnTo>
                  <a:lnTo>
                    <a:pt x="997115" y="93738"/>
                  </a:lnTo>
                  <a:lnTo>
                    <a:pt x="997115" y="94246"/>
                  </a:lnTo>
                  <a:lnTo>
                    <a:pt x="996607" y="94246"/>
                  </a:lnTo>
                  <a:lnTo>
                    <a:pt x="996111" y="94754"/>
                  </a:lnTo>
                  <a:lnTo>
                    <a:pt x="995603" y="94754"/>
                  </a:lnTo>
                  <a:lnTo>
                    <a:pt x="995603" y="95262"/>
                  </a:lnTo>
                  <a:lnTo>
                    <a:pt x="994600" y="95262"/>
                  </a:lnTo>
                  <a:lnTo>
                    <a:pt x="994600" y="95770"/>
                  </a:lnTo>
                  <a:lnTo>
                    <a:pt x="992593" y="95770"/>
                  </a:lnTo>
                  <a:lnTo>
                    <a:pt x="992593" y="96278"/>
                  </a:lnTo>
                  <a:lnTo>
                    <a:pt x="992098" y="96786"/>
                  </a:lnTo>
                  <a:lnTo>
                    <a:pt x="992098" y="97294"/>
                  </a:lnTo>
                  <a:lnTo>
                    <a:pt x="991603" y="97294"/>
                  </a:lnTo>
                  <a:lnTo>
                    <a:pt x="991603" y="97802"/>
                  </a:lnTo>
                  <a:lnTo>
                    <a:pt x="991095" y="97802"/>
                  </a:lnTo>
                  <a:lnTo>
                    <a:pt x="991095" y="98310"/>
                  </a:lnTo>
                  <a:lnTo>
                    <a:pt x="990092" y="98310"/>
                  </a:lnTo>
                  <a:lnTo>
                    <a:pt x="989596" y="98818"/>
                  </a:lnTo>
                  <a:lnTo>
                    <a:pt x="987590" y="98818"/>
                  </a:lnTo>
                  <a:lnTo>
                    <a:pt x="987094" y="99326"/>
                  </a:lnTo>
                  <a:lnTo>
                    <a:pt x="987094" y="99834"/>
                  </a:lnTo>
                  <a:lnTo>
                    <a:pt x="986586" y="99834"/>
                  </a:lnTo>
                  <a:lnTo>
                    <a:pt x="986586" y="100850"/>
                  </a:lnTo>
                  <a:lnTo>
                    <a:pt x="986091" y="100850"/>
                  </a:lnTo>
                  <a:lnTo>
                    <a:pt x="986091" y="101866"/>
                  </a:lnTo>
                  <a:lnTo>
                    <a:pt x="985583" y="102374"/>
                  </a:lnTo>
                  <a:lnTo>
                    <a:pt x="986091" y="102374"/>
                  </a:lnTo>
                  <a:lnTo>
                    <a:pt x="986091" y="103263"/>
                  </a:lnTo>
                  <a:lnTo>
                    <a:pt x="986586" y="103263"/>
                  </a:lnTo>
                  <a:lnTo>
                    <a:pt x="986586" y="105295"/>
                  </a:lnTo>
                  <a:lnTo>
                    <a:pt x="987094" y="105295"/>
                  </a:lnTo>
                  <a:lnTo>
                    <a:pt x="987094" y="105803"/>
                  </a:lnTo>
                  <a:lnTo>
                    <a:pt x="987590" y="105803"/>
                  </a:lnTo>
                  <a:lnTo>
                    <a:pt x="987590" y="107327"/>
                  </a:lnTo>
                  <a:lnTo>
                    <a:pt x="988085" y="107327"/>
                  </a:lnTo>
                  <a:lnTo>
                    <a:pt x="988085" y="108343"/>
                  </a:lnTo>
                  <a:lnTo>
                    <a:pt x="988593" y="108851"/>
                  </a:lnTo>
                  <a:lnTo>
                    <a:pt x="988593" y="110375"/>
                  </a:lnTo>
                  <a:lnTo>
                    <a:pt x="988085" y="110375"/>
                  </a:lnTo>
                  <a:lnTo>
                    <a:pt x="988085" y="111391"/>
                  </a:lnTo>
                  <a:lnTo>
                    <a:pt x="987590" y="111391"/>
                  </a:lnTo>
                  <a:lnTo>
                    <a:pt x="987590" y="111772"/>
                  </a:lnTo>
                  <a:lnTo>
                    <a:pt x="987094" y="111772"/>
                  </a:lnTo>
                  <a:lnTo>
                    <a:pt x="987094" y="112280"/>
                  </a:lnTo>
                  <a:lnTo>
                    <a:pt x="986586" y="112280"/>
                  </a:lnTo>
                  <a:lnTo>
                    <a:pt x="986586" y="112788"/>
                  </a:lnTo>
                  <a:lnTo>
                    <a:pt x="986091" y="112788"/>
                  </a:lnTo>
                  <a:lnTo>
                    <a:pt x="986091" y="113804"/>
                  </a:lnTo>
                  <a:lnTo>
                    <a:pt x="985583" y="113804"/>
                  </a:lnTo>
                  <a:lnTo>
                    <a:pt x="985583" y="114312"/>
                  </a:lnTo>
                  <a:lnTo>
                    <a:pt x="985088" y="114820"/>
                  </a:lnTo>
                  <a:lnTo>
                    <a:pt x="985088" y="117360"/>
                  </a:lnTo>
                  <a:lnTo>
                    <a:pt x="985583" y="117868"/>
                  </a:lnTo>
                  <a:lnTo>
                    <a:pt x="985583" y="118884"/>
                  </a:lnTo>
                  <a:lnTo>
                    <a:pt x="986091" y="118884"/>
                  </a:lnTo>
                  <a:lnTo>
                    <a:pt x="986091" y="123329"/>
                  </a:lnTo>
                  <a:lnTo>
                    <a:pt x="985583" y="123837"/>
                  </a:lnTo>
                  <a:lnTo>
                    <a:pt x="985583" y="124345"/>
                  </a:lnTo>
                  <a:lnTo>
                    <a:pt x="985088" y="124345"/>
                  </a:lnTo>
                  <a:lnTo>
                    <a:pt x="984580" y="124853"/>
                  </a:lnTo>
                  <a:lnTo>
                    <a:pt x="984580" y="125361"/>
                  </a:lnTo>
                  <a:lnTo>
                    <a:pt x="984084" y="125361"/>
                  </a:lnTo>
                  <a:lnTo>
                    <a:pt x="983576" y="125869"/>
                  </a:lnTo>
                  <a:lnTo>
                    <a:pt x="983576" y="126377"/>
                  </a:lnTo>
                  <a:lnTo>
                    <a:pt x="983081" y="126377"/>
                  </a:lnTo>
                  <a:lnTo>
                    <a:pt x="982078" y="127393"/>
                  </a:lnTo>
                  <a:lnTo>
                    <a:pt x="981583" y="127393"/>
                  </a:lnTo>
                  <a:lnTo>
                    <a:pt x="981583" y="128409"/>
                  </a:lnTo>
                  <a:lnTo>
                    <a:pt x="979576" y="128409"/>
                  </a:lnTo>
                  <a:lnTo>
                    <a:pt x="979576" y="128917"/>
                  </a:lnTo>
                  <a:lnTo>
                    <a:pt x="979068" y="128917"/>
                  </a:lnTo>
                  <a:lnTo>
                    <a:pt x="979068" y="130314"/>
                  </a:lnTo>
                  <a:lnTo>
                    <a:pt x="978573" y="130314"/>
                  </a:lnTo>
                  <a:lnTo>
                    <a:pt x="978573" y="130822"/>
                  </a:lnTo>
                  <a:lnTo>
                    <a:pt x="977569" y="130822"/>
                  </a:lnTo>
                  <a:lnTo>
                    <a:pt x="977569" y="131330"/>
                  </a:lnTo>
                  <a:lnTo>
                    <a:pt x="978065" y="131838"/>
                  </a:lnTo>
                  <a:lnTo>
                    <a:pt x="978065" y="132854"/>
                  </a:lnTo>
                  <a:lnTo>
                    <a:pt x="978573" y="132854"/>
                  </a:lnTo>
                  <a:lnTo>
                    <a:pt x="978573" y="133362"/>
                  </a:lnTo>
                  <a:lnTo>
                    <a:pt x="979068" y="133362"/>
                  </a:lnTo>
                  <a:lnTo>
                    <a:pt x="979068" y="134378"/>
                  </a:lnTo>
                  <a:lnTo>
                    <a:pt x="979576" y="134378"/>
                  </a:lnTo>
                  <a:lnTo>
                    <a:pt x="979576" y="134886"/>
                  </a:lnTo>
                  <a:lnTo>
                    <a:pt x="980071" y="134886"/>
                  </a:lnTo>
                  <a:lnTo>
                    <a:pt x="980071" y="135394"/>
                  </a:lnTo>
                  <a:lnTo>
                    <a:pt x="980567" y="135394"/>
                  </a:lnTo>
                  <a:lnTo>
                    <a:pt x="980567" y="135902"/>
                  </a:lnTo>
                  <a:lnTo>
                    <a:pt x="981075" y="135902"/>
                  </a:lnTo>
                  <a:lnTo>
                    <a:pt x="981075" y="136918"/>
                  </a:lnTo>
                  <a:lnTo>
                    <a:pt x="984084" y="136918"/>
                  </a:lnTo>
                  <a:lnTo>
                    <a:pt x="984084" y="135902"/>
                  </a:lnTo>
                  <a:lnTo>
                    <a:pt x="984580" y="135902"/>
                  </a:lnTo>
                  <a:lnTo>
                    <a:pt x="984580" y="135394"/>
                  </a:lnTo>
                  <a:lnTo>
                    <a:pt x="985088" y="134886"/>
                  </a:lnTo>
                  <a:lnTo>
                    <a:pt x="985088" y="134378"/>
                  </a:lnTo>
                  <a:lnTo>
                    <a:pt x="988085" y="134378"/>
                  </a:lnTo>
                  <a:lnTo>
                    <a:pt x="988085" y="134886"/>
                  </a:lnTo>
                  <a:lnTo>
                    <a:pt x="988593" y="134886"/>
                  </a:lnTo>
                  <a:lnTo>
                    <a:pt x="988593" y="137934"/>
                  </a:lnTo>
                  <a:lnTo>
                    <a:pt x="988085" y="137934"/>
                  </a:lnTo>
                  <a:lnTo>
                    <a:pt x="988085" y="138442"/>
                  </a:lnTo>
                  <a:lnTo>
                    <a:pt x="987590" y="138442"/>
                  </a:lnTo>
                  <a:lnTo>
                    <a:pt x="987590" y="138950"/>
                  </a:lnTo>
                  <a:lnTo>
                    <a:pt x="986586" y="138950"/>
                  </a:lnTo>
                  <a:lnTo>
                    <a:pt x="987094" y="139331"/>
                  </a:lnTo>
                  <a:lnTo>
                    <a:pt x="987590" y="139331"/>
                  </a:lnTo>
                  <a:lnTo>
                    <a:pt x="987590" y="139839"/>
                  </a:lnTo>
                  <a:lnTo>
                    <a:pt x="988593" y="139839"/>
                  </a:lnTo>
                  <a:lnTo>
                    <a:pt x="988593" y="140347"/>
                  </a:lnTo>
                  <a:lnTo>
                    <a:pt x="989596" y="140347"/>
                  </a:lnTo>
                  <a:lnTo>
                    <a:pt x="990092" y="139839"/>
                  </a:lnTo>
                  <a:lnTo>
                    <a:pt x="996607" y="139839"/>
                  </a:lnTo>
                  <a:lnTo>
                    <a:pt x="996607" y="139331"/>
                  </a:lnTo>
                  <a:lnTo>
                    <a:pt x="998613" y="139331"/>
                  </a:lnTo>
                  <a:lnTo>
                    <a:pt x="998613" y="138950"/>
                  </a:lnTo>
                  <a:lnTo>
                    <a:pt x="999109" y="138950"/>
                  </a:lnTo>
                  <a:lnTo>
                    <a:pt x="999617" y="139331"/>
                  </a:lnTo>
                  <a:lnTo>
                    <a:pt x="1000620" y="139331"/>
                  </a:lnTo>
                  <a:lnTo>
                    <a:pt x="1001115" y="139839"/>
                  </a:lnTo>
                  <a:lnTo>
                    <a:pt x="1001623" y="139839"/>
                  </a:lnTo>
                  <a:lnTo>
                    <a:pt x="1001623" y="140347"/>
                  </a:lnTo>
                  <a:lnTo>
                    <a:pt x="1002118" y="140347"/>
                  </a:lnTo>
                  <a:lnTo>
                    <a:pt x="1002118" y="140855"/>
                  </a:lnTo>
                  <a:lnTo>
                    <a:pt x="1002614" y="140855"/>
                  </a:lnTo>
                  <a:lnTo>
                    <a:pt x="1002614" y="141363"/>
                  </a:lnTo>
                  <a:lnTo>
                    <a:pt x="1003122" y="141871"/>
                  </a:lnTo>
                  <a:lnTo>
                    <a:pt x="1003122" y="146443"/>
                  </a:lnTo>
                  <a:lnTo>
                    <a:pt x="1002614" y="146951"/>
                  </a:lnTo>
                  <a:lnTo>
                    <a:pt x="1002614" y="147459"/>
                  </a:lnTo>
                  <a:lnTo>
                    <a:pt x="1002118" y="147967"/>
                  </a:lnTo>
                  <a:lnTo>
                    <a:pt x="1002118" y="149364"/>
                  </a:lnTo>
                  <a:lnTo>
                    <a:pt x="1001623" y="149364"/>
                  </a:lnTo>
                  <a:lnTo>
                    <a:pt x="1001623" y="150380"/>
                  </a:lnTo>
                  <a:lnTo>
                    <a:pt x="1001115" y="150380"/>
                  </a:lnTo>
                  <a:lnTo>
                    <a:pt x="1001115" y="150888"/>
                  </a:lnTo>
                  <a:lnTo>
                    <a:pt x="1000620" y="150888"/>
                  </a:lnTo>
                  <a:lnTo>
                    <a:pt x="1001115" y="151396"/>
                  </a:lnTo>
                  <a:lnTo>
                    <a:pt x="1001115" y="152412"/>
                  </a:lnTo>
                  <a:lnTo>
                    <a:pt x="1000620" y="152920"/>
                  </a:lnTo>
                  <a:lnTo>
                    <a:pt x="1000620" y="153936"/>
                  </a:lnTo>
                  <a:lnTo>
                    <a:pt x="1000112" y="153936"/>
                  </a:lnTo>
                  <a:lnTo>
                    <a:pt x="1000112" y="154444"/>
                  </a:lnTo>
                  <a:lnTo>
                    <a:pt x="999617" y="154444"/>
                  </a:lnTo>
                  <a:lnTo>
                    <a:pt x="999617" y="161937"/>
                  </a:lnTo>
                  <a:lnTo>
                    <a:pt x="999109" y="161937"/>
                  </a:lnTo>
                  <a:lnTo>
                    <a:pt x="999109" y="163461"/>
                  </a:lnTo>
                  <a:lnTo>
                    <a:pt x="998613" y="163969"/>
                  </a:lnTo>
                  <a:lnTo>
                    <a:pt x="998613" y="164985"/>
                  </a:lnTo>
                  <a:lnTo>
                    <a:pt x="998105" y="164985"/>
                  </a:lnTo>
                  <a:lnTo>
                    <a:pt x="998105" y="165493"/>
                  </a:lnTo>
                  <a:lnTo>
                    <a:pt x="1000620" y="165493"/>
                  </a:lnTo>
                  <a:lnTo>
                    <a:pt x="1000620" y="166001"/>
                  </a:lnTo>
                  <a:lnTo>
                    <a:pt x="1001623" y="166001"/>
                  </a:lnTo>
                  <a:lnTo>
                    <a:pt x="1002118" y="166382"/>
                  </a:lnTo>
                  <a:lnTo>
                    <a:pt x="1003122" y="166382"/>
                  </a:lnTo>
                  <a:lnTo>
                    <a:pt x="1003122" y="166001"/>
                  </a:lnTo>
                  <a:lnTo>
                    <a:pt x="1004125" y="166001"/>
                  </a:lnTo>
                  <a:lnTo>
                    <a:pt x="1004125" y="165493"/>
                  </a:lnTo>
                  <a:lnTo>
                    <a:pt x="1005624" y="165493"/>
                  </a:lnTo>
                  <a:lnTo>
                    <a:pt x="1005624" y="160921"/>
                  </a:lnTo>
                  <a:lnTo>
                    <a:pt x="1006132" y="160921"/>
                  </a:lnTo>
                  <a:lnTo>
                    <a:pt x="1006132" y="160413"/>
                  </a:lnTo>
                  <a:lnTo>
                    <a:pt x="1006627" y="159905"/>
                  </a:lnTo>
                  <a:lnTo>
                    <a:pt x="1006627" y="159397"/>
                  </a:lnTo>
                  <a:lnTo>
                    <a:pt x="1007135" y="159397"/>
                  </a:lnTo>
                  <a:lnTo>
                    <a:pt x="1007630" y="158889"/>
                  </a:lnTo>
                  <a:lnTo>
                    <a:pt x="1009142" y="158889"/>
                  </a:lnTo>
                  <a:lnTo>
                    <a:pt x="1009142" y="158381"/>
                  </a:lnTo>
                  <a:lnTo>
                    <a:pt x="1012139" y="158381"/>
                  </a:lnTo>
                  <a:lnTo>
                    <a:pt x="1012139" y="158889"/>
                  </a:lnTo>
                  <a:lnTo>
                    <a:pt x="1012647" y="158889"/>
                  </a:lnTo>
                  <a:lnTo>
                    <a:pt x="1012647" y="159397"/>
                  </a:lnTo>
                  <a:lnTo>
                    <a:pt x="1014145" y="159397"/>
                  </a:lnTo>
                  <a:lnTo>
                    <a:pt x="1014145" y="159905"/>
                  </a:lnTo>
                  <a:lnTo>
                    <a:pt x="1015149" y="159905"/>
                  </a:lnTo>
                  <a:lnTo>
                    <a:pt x="1015149" y="160413"/>
                  </a:lnTo>
                  <a:lnTo>
                    <a:pt x="1016647" y="160413"/>
                  </a:lnTo>
                  <a:lnTo>
                    <a:pt x="1016647" y="160921"/>
                  </a:lnTo>
                  <a:lnTo>
                    <a:pt x="1017155" y="160921"/>
                  </a:lnTo>
                  <a:lnTo>
                    <a:pt x="1017155" y="161429"/>
                  </a:lnTo>
                  <a:lnTo>
                    <a:pt x="1018159" y="161429"/>
                  </a:lnTo>
                  <a:lnTo>
                    <a:pt x="1018159" y="160921"/>
                  </a:lnTo>
                  <a:lnTo>
                    <a:pt x="1018654" y="160921"/>
                  </a:lnTo>
                  <a:lnTo>
                    <a:pt x="1018654" y="160413"/>
                  </a:lnTo>
                  <a:lnTo>
                    <a:pt x="1019162" y="160413"/>
                  </a:lnTo>
                  <a:lnTo>
                    <a:pt x="1019162" y="159905"/>
                  </a:lnTo>
                  <a:lnTo>
                    <a:pt x="1020152" y="159905"/>
                  </a:lnTo>
                  <a:lnTo>
                    <a:pt x="1020660" y="159397"/>
                  </a:lnTo>
                  <a:lnTo>
                    <a:pt x="1021664" y="159397"/>
                  </a:lnTo>
                  <a:lnTo>
                    <a:pt x="1021664" y="158889"/>
                  </a:lnTo>
                  <a:lnTo>
                    <a:pt x="1022159" y="158889"/>
                  </a:lnTo>
                  <a:lnTo>
                    <a:pt x="1022159" y="158381"/>
                  </a:lnTo>
                  <a:lnTo>
                    <a:pt x="1022667" y="158381"/>
                  </a:lnTo>
                  <a:lnTo>
                    <a:pt x="1023162" y="157873"/>
                  </a:lnTo>
                  <a:lnTo>
                    <a:pt x="1023670" y="157873"/>
                  </a:lnTo>
                  <a:lnTo>
                    <a:pt x="1023670" y="157365"/>
                  </a:lnTo>
                  <a:lnTo>
                    <a:pt x="1024166" y="157365"/>
                  </a:lnTo>
                  <a:lnTo>
                    <a:pt x="1024166" y="156984"/>
                  </a:lnTo>
                  <a:lnTo>
                    <a:pt x="1024166" y="155460"/>
                  </a:lnTo>
                  <a:lnTo>
                    <a:pt x="1024661" y="155460"/>
                  </a:lnTo>
                  <a:lnTo>
                    <a:pt x="1024661" y="154444"/>
                  </a:lnTo>
                  <a:lnTo>
                    <a:pt x="1024166" y="154444"/>
                  </a:lnTo>
                  <a:lnTo>
                    <a:pt x="1024166" y="154952"/>
                  </a:lnTo>
                  <a:lnTo>
                    <a:pt x="1023162" y="154952"/>
                  </a:lnTo>
                  <a:lnTo>
                    <a:pt x="1023162" y="155968"/>
                  </a:lnTo>
                  <a:lnTo>
                    <a:pt x="1022667" y="155968"/>
                  </a:lnTo>
                  <a:lnTo>
                    <a:pt x="1022667" y="156984"/>
                  </a:lnTo>
                  <a:lnTo>
                    <a:pt x="1021664" y="156984"/>
                  </a:lnTo>
                  <a:lnTo>
                    <a:pt x="1021664" y="156476"/>
                  </a:lnTo>
                  <a:lnTo>
                    <a:pt x="1022159" y="156476"/>
                  </a:lnTo>
                  <a:lnTo>
                    <a:pt x="1022159" y="154444"/>
                  </a:lnTo>
                  <a:lnTo>
                    <a:pt x="1022667" y="154444"/>
                  </a:lnTo>
                  <a:lnTo>
                    <a:pt x="1022667" y="153428"/>
                  </a:lnTo>
                  <a:lnTo>
                    <a:pt x="1023670" y="153428"/>
                  </a:lnTo>
                  <a:lnTo>
                    <a:pt x="1023670" y="152920"/>
                  </a:lnTo>
                  <a:lnTo>
                    <a:pt x="1024166" y="152412"/>
                  </a:lnTo>
                  <a:lnTo>
                    <a:pt x="1024661" y="152412"/>
                  </a:lnTo>
                  <a:lnTo>
                    <a:pt x="1024661" y="151904"/>
                  </a:lnTo>
                  <a:lnTo>
                    <a:pt x="1025169" y="151904"/>
                  </a:lnTo>
                  <a:lnTo>
                    <a:pt x="1025169" y="151396"/>
                  </a:lnTo>
                  <a:lnTo>
                    <a:pt x="1025664" y="151396"/>
                  </a:lnTo>
                  <a:lnTo>
                    <a:pt x="1025664" y="150380"/>
                  </a:lnTo>
                  <a:lnTo>
                    <a:pt x="1026172" y="150380"/>
                  </a:lnTo>
                  <a:lnTo>
                    <a:pt x="1026172" y="149872"/>
                  </a:lnTo>
                  <a:lnTo>
                    <a:pt x="1026668" y="149872"/>
                  </a:lnTo>
                  <a:lnTo>
                    <a:pt x="1026668" y="145427"/>
                  </a:lnTo>
                  <a:lnTo>
                    <a:pt x="1027176" y="145427"/>
                  </a:lnTo>
                  <a:lnTo>
                    <a:pt x="1027176" y="144919"/>
                  </a:lnTo>
                  <a:lnTo>
                    <a:pt x="1028179" y="144919"/>
                  </a:lnTo>
                  <a:lnTo>
                    <a:pt x="1028179" y="143395"/>
                  </a:lnTo>
                  <a:lnTo>
                    <a:pt x="1028674" y="143395"/>
                  </a:lnTo>
                  <a:lnTo>
                    <a:pt x="1028674" y="142887"/>
                  </a:lnTo>
                  <a:lnTo>
                    <a:pt x="1029182" y="142887"/>
                  </a:lnTo>
                  <a:lnTo>
                    <a:pt x="1029182" y="142379"/>
                  </a:lnTo>
                  <a:lnTo>
                    <a:pt x="1030681" y="142379"/>
                  </a:lnTo>
                  <a:lnTo>
                    <a:pt x="1030681" y="141871"/>
                  </a:lnTo>
                  <a:lnTo>
                    <a:pt x="1034186" y="141871"/>
                  </a:lnTo>
                  <a:lnTo>
                    <a:pt x="1034186" y="137426"/>
                  </a:lnTo>
                  <a:lnTo>
                    <a:pt x="1034681" y="136918"/>
                  </a:lnTo>
                  <a:lnTo>
                    <a:pt x="1034681" y="136410"/>
                  </a:lnTo>
                  <a:lnTo>
                    <a:pt x="1035189" y="135902"/>
                  </a:lnTo>
                  <a:lnTo>
                    <a:pt x="1035189" y="135394"/>
                  </a:lnTo>
                  <a:lnTo>
                    <a:pt x="1035697" y="135394"/>
                  </a:lnTo>
                  <a:lnTo>
                    <a:pt x="1035697" y="134886"/>
                  </a:lnTo>
                  <a:lnTo>
                    <a:pt x="1036688" y="134886"/>
                  </a:lnTo>
                  <a:lnTo>
                    <a:pt x="1036688" y="134378"/>
                  </a:lnTo>
                  <a:lnTo>
                    <a:pt x="1037196" y="134378"/>
                  </a:lnTo>
                  <a:lnTo>
                    <a:pt x="1037196" y="133870"/>
                  </a:lnTo>
                  <a:lnTo>
                    <a:pt x="1038199" y="133870"/>
                  </a:lnTo>
                  <a:lnTo>
                    <a:pt x="1038694" y="133362"/>
                  </a:lnTo>
                  <a:lnTo>
                    <a:pt x="1042708" y="133362"/>
                  </a:lnTo>
                  <a:lnTo>
                    <a:pt x="1042708" y="132346"/>
                  </a:lnTo>
                  <a:lnTo>
                    <a:pt x="1042200" y="131838"/>
                  </a:lnTo>
                  <a:lnTo>
                    <a:pt x="1042200" y="130314"/>
                  </a:lnTo>
                  <a:lnTo>
                    <a:pt x="1041704" y="129933"/>
                  </a:lnTo>
                  <a:lnTo>
                    <a:pt x="1041704" y="122821"/>
                  </a:lnTo>
                  <a:lnTo>
                    <a:pt x="1042200" y="122313"/>
                  </a:lnTo>
                  <a:lnTo>
                    <a:pt x="1042200" y="121805"/>
                  </a:lnTo>
                  <a:lnTo>
                    <a:pt x="1042708" y="121297"/>
                  </a:lnTo>
                  <a:lnTo>
                    <a:pt x="1042708" y="120789"/>
                  </a:lnTo>
                  <a:lnTo>
                    <a:pt x="1043711" y="119900"/>
                  </a:lnTo>
                  <a:lnTo>
                    <a:pt x="1043711" y="119392"/>
                  </a:lnTo>
                  <a:lnTo>
                    <a:pt x="1044206" y="119392"/>
                  </a:lnTo>
                  <a:lnTo>
                    <a:pt x="1044206" y="118884"/>
                  </a:lnTo>
                  <a:lnTo>
                    <a:pt x="1044714" y="118884"/>
                  </a:lnTo>
                  <a:lnTo>
                    <a:pt x="1044714" y="117360"/>
                  </a:lnTo>
                  <a:lnTo>
                    <a:pt x="1044206" y="116852"/>
                  </a:lnTo>
                  <a:lnTo>
                    <a:pt x="1044206" y="113296"/>
                  </a:lnTo>
                  <a:lnTo>
                    <a:pt x="1044714" y="112280"/>
                  </a:lnTo>
                  <a:lnTo>
                    <a:pt x="1045210" y="111772"/>
                  </a:lnTo>
                  <a:lnTo>
                    <a:pt x="1045210" y="110883"/>
                  </a:lnTo>
                  <a:lnTo>
                    <a:pt x="1045718" y="110883"/>
                  </a:lnTo>
                  <a:lnTo>
                    <a:pt x="1045718" y="110375"/>
                  </a:lnTo>
                  <a:lnTo>
                    <a:pt x="1046213" y="109867"/>
                  </a:lnTo>
                  <a:lnTo>
                    <a:pt x="1046213" y="109359"/>
                  </a:lnTo>
                  <a:lnTo>
                    <a:pt x="1046708" y="109359"/>
                  </a:lnTo>
                  <a:lnTo>
                    <a:pt x="1046708" y="108851"/>
                  </a:lnTo>
                  <a:lnTo>
                    <a:pt x="1047216" y="108851"/>
                  </a:lnTo>
                  <a:lnTo>
                    <a:pt x="1047216" y="108343"/>
                  </a:lnTo>
                  <a:lnTo>
                    <a:pt x="1047711" y="108343"/>
                  </a:lnTo>
                  <a:lnTo>
                    <a:pt x="1047711" y="106819"/>
                  </a:lnTo>
                  <a:lnTo>
                    <a:pt x="1047216" y="106819"/>
                  </a:lnTo>
                  <a:lnTo>
                    <a:pt x="1047216" y="100850"/>
                  </a:lnTo>
                  <a:lnTo>
                    <a:pt x="1046708" y="100850"/>
                  </a:lnTo>
                  <a:lnTo>
                    <a:pt x="1046708" y="96278"/>
                  </a:lnTo>
                  <a:lnTo>
                    <a:pt x="1046213" y="96278"/>
                  </a:lnTo>
                  <a:lnTo>
                    <a:pt x="1046213" y="93738"/>
                  </a:lnTo>
                  <a:lnTo>
                    <a:pt x="1046708" y="93357"/>
                  </a:lnTo>
                  <a:lnTo>
                    <a:pt x="1046708" y="91833"/>
                  </a:lnTo>
                  <a:lnTo>
                    <a:pt x="1047216" y="91325"/>
                  </a:lnTo>
                  <a:lnTo>
                    <a:pt x="1047216" y="90817"/>
                  </a:lnTo>
                  <a:lnTo>
                    <a:pt x="1046708" y="90309"/>
                  </a:lnTo>
                  <a:lnTo>
                    <a:pt x="1046708" y="89801"/>
                  </a:lnTo>
                  <a:lnTo>
                    <a:pt x="1047216" y="89293"/>
                  </a:lnTo>
                  <a:lnTo>
                    <a:pt x="1047216" y="88785"/>
                  </a:lnTo>
                  <a:lnTo>
                    <a:pt x="1047711" y="88277"/>
                  </a:lnTo>
                  <a:lnTo>
                    <a:pt x="1047711" y="87261"/>
                  </a:lnTo>
                  <a:lnTo>
                    <a:pt x="1048219" y="86753"/>
                  </a:lnTo>
                  <a:lnTo>
                    <a:pt x="1048219" y="86245"/>
                  </a:lnTo>
                  <a:lnTo>
                    <a:pt x="1048219" y="85229"/>
                  </a:lnTo>
                  <a:lnTo>
                    <a:pt x="1048715" y="84721"/>
                  </a:lnTo>
                  <a:lnTo>
                    <a:pt x="1048715" y="84213"/>
                  </a:lnTo>
                  <a:lnTo>
                    <a:pt x="1049223" y="84213"/>
                  </a:lnTo>
                  <a:lnTo>
                    <a:pt x="1049223" y="83832"/>
                  </a:lnTo>
                  <a:lnTo>
                    <a:pt x="1049718" y="82816"/>
                  </a:lnTo>
                  <a:lnTo>
                    <a:pt x="1049718" y="82308"/>
                  </a:lnTo>
                  <a:lnTo>
                    <a:pt x="1050226" y="81292"/>
                  </a:lnTo>
                  <a:lnTo>
                    <a:pt x="1050226" y="80784"/>
                  </a:lnTo>
                  <a:lnTo>
                    <a:pt x="1050721" y="80784"/>
                  </a:lnTo>
                  <a:lnTo>
                    <a:pt x="1050721" y="80276"/>
                  </a:lnTo>
                  <a:lnTo>
                    <a:pt x="1051229" y="78752"/>
                  </a:lnTo>
                  <a:lnTo>
                    <a:pt x="1051229" y="78244"/>
                  </a:lnTo>
                  <a:lnTo>
                    <a:pt x="1051725" y="77736"/>
                  </a:lnTo>
                  <a:lnTo>
                    <a:pt x="1051725" y="76720"/>
                  </a:lnTo>
                  <a:lnTo>
                    <a:pt x="1052220" y="76212"/>
                  </a:lnTo>
                  <a:lnTo>
                    <a:pt x="1052220" y="74815"/>
                  </a:lnTo>
                  <a:close/>
                </a:path>
                <a:path w="1429385" h="240030">
                  <a:moveTo>
                    <a:pt x="1056741" y="82550"/>
                  </a:moveTo>
                  <a:lnTo>
                    <a:pt x="1056233" y="82550"/>
                  </a:lnTo>
                  <a:lnTo>
                    <a:pt x="1056233" y="83820"/>
                  </a:lnTo>
                  <a:lnTo>
                    <a:pt x="1056741" y="83820"/>
                  </a:lnTo>
                  <a:lnTo>
                    <a:pt x="1056741" y="82550"/>
                  </a:lnTo>
                  <a:close/>
                </a:path>
                <a:path w="1429385" h="240030">
                  <a:moveTo>
                    <a:pt x="1057236" y="81280"/>
                  </a:moveTo>
                  <a:lnTo>
                    <a:pt x="1056741" y="81280"/>
                  </a:lnTo>
                  <a:lnTo>
                    <a:pt x="1056741" y="82550"/>
                  </a:lnTo>
                  <a:lnTo>
                    <a:pt x="1057236" y="82550"/>
                  </a:lnTo>
                  <a:lnTo>
                    <a:pt x="1057236" y="81280"/>
                  </a:lnTo>
                  <a:close/>
                </a:path>
                <a:path w="1429385" h="240030">
                  <a:moveTo>
                    <a:pt x="1058240" y="73660"/>
                  </a:moveTo>
                  <a:lnTo>
                    <a:pt x="1057744" y="72390"/>
                  </a:lnTo>
                  <a:lnTo>
                    <a:pt x="1057744" y="74930"/>
                  </a:lnTo>
                  <a:lnTo>
                    <a:pt x="1058240" y="74930"/>
                  </a:lnTo>
                  <a:lnTo>
                    <a:pt x="1058240" y="73660"/>
                  </a:lnTo>
                  <a:close/>
                </a:path>
                <a:path w="1429385" h="240030">
                  <a:moveTo>
                    <a:pt x="1060246" y="77470"/>
                  </a:moveTo>
                  <a:lnTo>
                    <a:pt x="1058240" y="74930"/>
                  </a:lnTo>
                  <a:lnTo>
                    <a:pt x="1058240" y="77470"/>
                  </a:lnTo>
                  <a:lnTo>
                    <a:pt x="1057744" y="78740"/>
                  </a:lnTo>
                  <a:lnTo>
                    <a:pt x="1057236" y="78740"/>
                  </a:lnTo>
                  <a:lnTo>
                    <a:pt x="1057236" y="81280"/>
                  </a:lnTo>
                  <a:lnTo>
                    <a:pt x="1058748" y="80010"/>
                  </a:lnTo>
                  <a:lnTo>
                    <a:pt x="1059243" y="80010"/>
                  </a:lnTo>
                  <a:lnTo>
                    <a:pt x="1060246" y="78740"/>
                  </a:lnTo>
                  <a:lnTo>
                    <a:pt x="1060246" y="77470"/>
                  </a:lnTo>
                  <a:close/>
                </a:path>
                <a:path w="1429385" h="240030">
                  <a:moveTo>
                    <a:pt x="1069771" y="36106"/>
                  </a:moveTo>
                  <a:lnTo>
                    <a:pt x="1069263" y="36106"/>
                  </a:lnTo>
                  <a:lnTo>
                    <a:pt x="1068260" y="37109"/>
                  </a:lnTo>
                  <a:lnTo>
                    <a:pt x="1067765" y="37109"/>
                  </a:lnTo>
                  <a:lnTo>
                    <a:pt x="1067257" y="37604"/>
                  </a:lnTo>
                  <a:lnTo>
                    <a:pt x="1066761" y="37604"/>
                  </a:lnTo>
                  <a:lnTo>
                    <a:pt x="1065758" y="38608"/>
                  </a:lnTo>
                  <a:lnTo>
                    <a:pt x="1065263" y="39611"/>
                  </a:lnTo>
                  <a:lnTo>
                    <a:pt x="1066253" y="39116"/>
                  </a:lnTo>
                  <a:lnTo>
                    <a:pt x="1067257" y="38100"/>
                  </a:lnTo>
                  <a:lnTo>
                    <a:pt x="1069263" y="37109"/>
                  </a:lnTo>
                  <a:lnTo>
                    <a:pt x="1069771" y="36601"/>
                  </a:lnTo>
                  <a:lnTo>
                    <a:pt x="1069771" y="36106"/>
                  </a:lnTo>
                  <a:close/>
                </a:path>
                <a:path w="1429385" h="240030">
                  <a:moveTo>
                    <a:pt x="1133398" y="210820"/>
                  </a:moveTo>
                  <a:lnTo>
                    <a:pt x="1132395" y="210820"/>
                  </a:lnTo>
                  <a:lnTo>
                    <a:pt x="1132395" y="209550"/>
                  </a:lnTo>
                  <a:lnTo>
                    <a:pt x="1130401" y="209550"/>
                  </a:lnTo>
                  <a:lnTo>
                    <a:pt x="1130401" y="208280"/>
                  </a:lnTo>
                  <a:lnTo>
                    <a:pt x="1129893" y="208280"/>
                  </a:lnTo>
                  <a:lnTo>
                    <a:pt x="1129893" y="207010"/>
                  </a:lnTo>
                  <a:lnTo>
                    <a:pt x="1128890" y="207010"/>
                  </a:lnTo>
                  <a:lnTo>
                    <a:pt x="1128890" y="205740"/>
                  </a:lnTo>
                  <a:lnTo>
                    <a:pt x="1126883" y="205740"/>
                  </a:lnTo>
                  <a:lnTo>
                    <a:pt x="1126883" y="207010"/>
                  </a:lnTo>
                  <a:lnTo>
                    <a:pt x="1126388" y="207010"/>
                  </a:lnTo>
                  <a:lnTo>
                    <a:pt x="1126388" y="208280"/>
                  </a:lnTo>
                  <a:lnTo>
                    <a:pt x="1125893" y="208280"/>
                  </a:lnTo>
                  <a:lnTo>
                    <a:pt x="1125893" y="209550"/>
                  </a:lnTo>
                  <a:lnTo>
                    <a:pt x="1127391" y="209550"/>
                  </a:lnTo>
                  <a:lnTo>
                    <a:pt x="1127391" y="210820"/>
                  </a:lnTo>
                  <a:lnTo>
                    <a:pt x="1127887" y="209550"/>
                  </a:lnTo>
                  <a:lnTo>
                    <a:pt x="1128890" y="209550"/>
                  </a:lnTo>
                  <a:lnTo>
                    <a:pt x="1128890" y="210820"/>
                  </a:lnTo>
                  <a:lnTo>
                    <a:pt x="1130896" y="210820"/>
                  </a:lnTo>
                  <a:lnTo>
                    <a:pt x="1130896" y="212090"/>
                  </a:lnTo>
                  <a:lnTo>
                    <a:pt x="1133398" y="212090"/>
                  </a:lnTo>
                  <a:lnTo>
                    <a:pt x="1133398" y="210820"/>
                  </a:lnTo>
                  <a:close/>
                </a:path>
                <a:path w="1429385" h="240030">
                  <a:moveTo>
                    <a:pt x="1133906" y="212090"/>
                  </a:moveTo>
                  <a:lnTo>
                    <a:pt x="1133398" y="212090"/>
                  </a:lnTo>
                  <a:lnTo>
                    <a:pt x="1133398" y="213360"/>
                  </a:lnTo>
                  <a:lnTo>
                    <a:pt x="1133906" y="213360"/>
                  </a:lnTo>
                  <a:lnTo>
                    <a:pt x="1133906" y="212090"/>
                  </a:lnTo>
                  <a:close/>
                </a:path>
                <a:path w="1429385" h="240030">
                  <a:moveTo>
                    <a:pt x="1199540" y="223520"/>
                  </a:moveTo>
                  <a:lnTo>
                    <a:pt x="1198537" y="223520"/>
                  </a:lnTo>
                  <a:lnTo>
                    <a:pt x="1199045" y="224790"/>
                  </a:lnTo>
                  <a:lnTo>
                    <a:pt x="1199540" y="224790"/>
                  </a:lnTo>
                  <a:lnTo>
                    <a:pt x="1199540" y="223520"/>
                  </a:lnTo>
                  <a:close/>
                </a:path>
                <a:path w="1429385" h="240030">
                  <a:moveTo>
                    <a:pt x="1200543" y="57658"/>
                  </a:moveTo>
                  <a:lnTo>
                    <a:pt x="1200048" y="57162"/>
                  </a:lnTo>
                  <a:lnTo>
                    <a:pt x="1199540" y="57162"/>
                  </a:lnTo>
                  <a:lnTo>
                    <a:pt x="1198537" y="56146"/>
                  </a:lnTo>
                  <a:lnTo>
                    <a:pt x="1198537" y="53149"/>
                  </a:lnTo>
                  <a:lnTo>
                    <a:pt x="1199045" y="52654"/>
                  </a:lnTo>
                  <a:lnTo>
                    <a:pt x="1199045" y="52146"/>
                  </a:lnTo>
                  <a:lnTo>
                    <a:pt x="1198537" y="51638"/>
                  </a:lnTo>
                  <a:lnTo>
                    <a:pt x="1198537" y="50139"/>
                  </a:lnTo>
                  <a:lnTo>
                    <a:pt x="1198041" y="49644"/>
                  </a:lnTo>
                  <a:lnTo>
                    <a:pt x="1198041" y="49136"/>
                  </a:lnTo>
                  <a:lnTo>
                    <a:pt x="1196530" y="47637"/>
                  </a:lnTo>
                  <a:lnTo>
                    <a:pt x="1195539" y="47637"/>
                  </a:lnTo>
                  <a:lnTo>
                    <a:pt x="1194536" y="46634"/>
                  </a:lnTo>
                  <a:lnTo>
                    <a:pt x="1194028" y="46634"/>
                  </a:lnTo>
                  <a:lnTo>
                    <a:pt x="1193025" y="45631"/>
                  </a:lnTo>
                  <a:lnTo>
                    <a:pt x="1193025" y="45135"/>
                  </a:lnTo>
                  <a:lnTo>
                    <a:pt x="1192530" y="45135"/>
                  </a:lnTo>
                  <a:lnTo>
                    <a:pt x="1192530" y="44627"/>
                  </a:lnTo>
                  <a:lnTo>
                    <a:pt x="1191526" y="43637"/>
                  </a:lnTo>
                  <a:lnTo>
                    <a:pt x="1189024" y="43637"/>
                  </a:lnTo>
                  <a:lnTo>
                    <a:pt x="1188516" y="44132"/>
                  </a:lnTo>
                  <a:lnTo>
                    <a:pt x="1188516" y="44627"/>
                  </a:lnTo>
                  <a:lnTo>
                    <a:pt x="1188021" y="45135"/>
                  </a:lnTo>
                  <a:lnTo>
                    <a:pt x="1188516" y="45631"/>
                  </a:lnTo>
                  <a:lnTo>
                    <a:pt x="1189024" y="45631"/>
                  </a:lnTo>
                  <a:lnTo>
                    <a:pt x="1189024" y="46126"/>
                  </a:lnTo>
                  <a:lnTo>
                    <a:pt x="1189520" y="46634"/>
                  </a:lnTo>
                  <a:lnTo>
                    <a:pt x="1190028" y="46634"/>
                  </a:lnTo>
                  <a:lnTo>
                    <a:pt x="1190523" y="47129"/>
                  </a:lnTo>
                  <a:lnTo>
                    <a:pt x="1191031" y="47129"/>
                  </a:lnTo>
                  <a:lnTo>
                    <a:pt x="1192022" y="47637"/>
                  </a:lnTo>
                  <a:lnTo>
                    <a:pt x="1193025" y="47637"/>
                  </a:lnTo>
                  <a:lnTo>
                    <a:pt x="1193025" y="48145"/>
                  </a:lnTo>
                  <a:lnTo>
                    <a:pt x="1193533" y="48145"/>
                  </a:lnTo>
                  <a:lnTo>
                    <a:pt x="1194028" y="48641"/>
                  </a:lnTo>
                  <a:lnTo>
                    <a:pt x="1194536" y="48641"/>
                  </a:lnTo>
                  <a:lnTo>
                    <a:pt x="1195031" y="49136"/>
                  </a:lnTo>
                  <a:lnTo>
                    <a:pt x="1195031" y="49644"/>
                  </a:lnTo>
                  <a:lnTo>
                    <a:pt x="1196035" y="50647"/>
                  </a:lnTo>
                  <a:lnTo>
                    <a:pt x="1196035" y="51142"/>
                  </a:lnTo>
                  <a:lnTo>
                    <a:pt x="1196530" y="51638"/>
                  </a:lnTo>
                  <a:lnTo>
                    <a:pt x="1196530" y="53149"/>
                  </a:lnTo>
                  <a:lnTo>
                    <a:pt x="1197038" y="53657"/>
                  </a:lnTo>
                  <a:lnTo>
                    <a:pt x="1197038" y="54648"/>
                  </a:lnTo>
                  <a:lnTo>
                    <a:pt x="1196530" y="55156"/>
                  </a:lnTo>
                  <a:lnTo>
                    <a:pt x="1196530" y="56146"/>
                  </a:lnTo>
                  <a:lnTo>
                    <a:pt x="1196035" y="56654"/>
                  </a:lnTo>
                  <a:lnTo>
                    <a:pt x="1196035" y="57658"/>
                  </a:lnTo>
                  <a:lnTo>
                    <a:pt x="1195539" y="58166"/>
                  </a:lnTo>
                  <a:lnTo>
                    <a:pt x="1195539" y="58661"/>
                  </a:lnTo>
                  <a:lnTo>
                    <a:pt x="1195031" y="59169"/>
                  </a:lnTo>
                  <a:lnTo>
                    <a:pt x="1195031" y="59664"/>
                  </a:lnTo>
                  <a:lnTo>
                    <a:pt x="1194536" y="60159"/>
                  </a:lnTo>
                  <a:lnTo>
                    <a:pt x="1194536" y="61163"/>
                  </a:lnTo>
                  <a:lnTo>
                    <a:pt x="1194028" y="61671"/>
                  </a:lnTo>
                  <a:lnTo>
                    <a:pt x="1194028" y="63169"/>
                  </a:lnTo>
                  <a:lnTo>
                    <a:pt x="1194536" y="63677"/>
                  </a:lnTo>
                  <a:lnTo>
                    <a:pt x="1194536" y="64668"/>
                  </a:lnTo>
                  <a:lnTo>
                    <a:pt x="1195031" y="65176"/>
                  </a:lnTo>
                  <a:lnTo>
                    <a:pt x="1195539" y="65176"/>
                  </a:lnTo>
                  <a:lnTo>
                    <a:pt x="1195539" y="65671"/>
                  </a:lnTo>
                  <a:lnTo>
                    <a:pt x="1196035" y="66179"/>
                  </a:lnTo>
                  <a:lnTo>
                    <a:pt x="1196035" y="66675"/>
                  </a:lnTo>
                  <a:lnTo>
                    <a:pt x="1196530" y="66675"/>
                  </a:lnTo>
                  <a:lnTo>
                    <a:pt x="1197038" y="66179"/>
                  </a:lnTo>
                  <a:lnTo>
                    <a:pt x="1198041" y="66179"/>
                  </a:lnTo>
                  <a:lnTo>
                    <a:pt x="1197533" y="65671"/>
                  </a:lnTo>
                  <a:lnTo>
                    <a:pt x="1197533" y="63169"/>
                  </a:lnTo>
                  <a:lnTo>
                    <a:pt x="1198041" y="62674"/>
                  </a:lnTo>
                  <a:lnTo>
                    <a:pt x="1198041" y="62166"/>
                  </a:lnTo>
                  <a:lnTo>
                    <a:pt x="1199540" y="60667"/>
                  </a:lnTo>
                  <a:lnTo>
                    <a:pt x="1200048" y="60667"/>
                  </a:lnTo>
                  <a:lnTo>
                    <a:pt x="1200048" y="60159"/>
                  </a:lnTo>
                  <a:lnTo>
                    <a:pt x="1200543" y="59664"/>
                  </a:lnTo>
                  <a:lnTo>
                    <a:pt x="1200543" y="57658"/>
                  </a:lnTo>
                  <a:close/>
                </a:path>
                <a:path w="1429385" h="240030">
                  <a:moveTo>
                    <a:pt x="1202042" y="224790"/>
                  </a:moveTo>
                  <a:lnTo>
                    <a:pt x="1201547" y="224790"/>
                  </a:lnTo>
                  <a:lnTo>
                    <a:pt x="1201547" y="226060"/>
                  </a:lnTo>
                  <a:lnTo>
                    <a:pt x="1202042" y="226060"/>
                  </a:lnTo>
                  <a:lnTo>
                    <a:pt x="1202042" y="224790"/>
                  </a:lnTo>
                  <a:close/>
                </a:path>
                <a:path w="1429385" h="240030">
                  <a:moveTo>
                    <a:pt x="1223594" y="171450"/>
                  </a:moveTo>
                  <a:lnTo>
                    <a:pt x="1222590" y="171450"/>
                  </a:lnTo>
                  <a:lnTo>
                    <a:pt x="1222590" y="172720"/>
                  </a:lnTo>
                  <a:lnTo>
                    <a:pt x="1223594" y="171450"/>
                  </a:lnTo>
                  <a:close/>
                </a:path>
                <a:path w="1429385" h="240030">
                  <a:moveTo>
                    <a:pt x="1237119" y="64770"/>
                  </a:moveTo>
                  <a:lnTo>
                    <a:pt x="1235621" y="64770"/>
                  </a:lnTo>
                  <a:lnTo>
                    <a:pt x="1235113" y="66040"/>
                  </a:lnTo>
                  <a:lnTo>
                    <a:pt x="1234122" y="66040"/>
                  </a:lnTo>
                  <a:lnTo>
                    <a:pt x="1234122" y="67310"/>
                  </a:lnTo>
                  <a:lnTo>
                    <a:pt x="1232115" y="67310"/>
                  </a:lnTo>
                  <a:lnTo>
                    <a:pt x="1232115" y="68580"/>
                  </a:lnTo>
                  <a:lnTo>
                    <a:pt x="1231607" y="68580"/>
                  </a:lnTo>
                  <a:lnTo>
                    <a:pt x="1231607" y="67310"/>
                  </a:lnTo>
                  <a:lnTo>
                    <a:pt x="1229614" y="67310"/>
                  </a:lnTo>
                  <a:lnTo>
                    <a:pt x="1229614" y="68580"/>
                  </a:lnTo>
                  <a:lnTo>
                    <a:pt x="1228102" y="68580"/>
                  </a:lnTo>
                  <a:lnTo>
                    <a:pt x="1227607" y="69850"/>
                  </a:lnTo>
                  <a:lnTo>
                    <a:pt x="1226096" y="69850"/>
                  </a:lnTo>
                  <a:lnTo>
                    <a:pt x="1225600" y="72390"/>
                  </a:lnTo>
                  <a:lnTo>
                    <a:pt x="1226096" y="73660"/>
                  </a:lnTo>
                  <a:lnTo>
                    <a:pt x="1226096" y="74930"/>
                  </a:lnTo>
                  <a:lnTo>
                    <a:pt x="1225600" y="74930"/>
                  </a:lnTo>
                  <a:lnTo>
                    <a:pt x="1225600" y="76200"/>
                  </a:lnTo>
                  <a:lnTo>
                    <a:pt x="1224597" y="76200"/>
                  </a:lnTo>
                  <a:lnTo>
                    <a:pt x="1224597" y="77470"/>
                  </a:lnTo>
                  <a:lnTo>
                    <a:pt x="1223098" y="77470"/>
                  </a:lnTo>
                  <a:lnTo>
                    <a:pt x="1223098" y="78740"/>
                  </a:lnTo>
                  <a:lnTo>
                    <a:pt x="1222082" y="78740"/>
                  </a:lnTo>
                  <a:lnTo>
                    <a:pt x="1222082" y="80010"/>
                  </a:lnTo>
                  <a:lnTo>
                    <a:pt x="1221587" y="81280"/>
                  </a:lnTo>
                  <a:lnTo>
                    <a:pt x="1221092" y="81280"/>
                  </a:lnTo>
                  <a:lnTo>
                    <a:pt x="1221092" y="82550"/>
                  </a:lnTo>
                  <a:lnTo>
                    <a:pt x="1220584" y="82550"/>
                  </a:lnTo>
                  <a:lnTo>
                    <a:pt x="1220584" y="83820"/>
                  </a:lnTo>
                  <a:lnTo>
                    <a:pt x="1219593" y="83820"/>
                  </a:lnTo>
                  <a:lnTo>
                    <a:pt x="1219593" y="85090"/>
                  </a:lnTo>
                  <a:lnTo>
                    <a:pt x="1217574" y="85090"/>
                  </a:lnTo>
                  <a:lnTo>
                    <a:pt x="1217574" y="86360"/>
                  </a:lnTo>
                  <a:lnTo>
                    <a:pt x="1212062" y="86360"/>
                  </a:lnTo>
                  <a:lnTo>
                    <a:pt x="1212062" y="87630"/>
                  </a:lnTo>
                  <a:lnTo>
                    <a:pt x="1210068" y="87630"/>
                  </a:lnTo>
                  <a:lnTo>
                    <a:pt x="1210068" y="86360"/>
                  </a:lnTo>
                  <a:lnTo>
                    <a:pt x="1205560" y="86360"/>
                  </a:lnTo>
                  <a:lnTo>
                    <a:pt x="1205560" y="88900"/>
                  </a:lnTo>
                  <a:lnTo>
                    <a:pt x="1206550" y="88900"/>
                  </a:lnTo>
                  <a:lnTo>
                    <a:pt x="1207058" y="90170"/>
                  </a:lnTo>
                  <a:lnTo>
                    <a:pt x="1208062" y="90170"/>
                  </a:lnTo>
                  <a:lnTo>
                    <a:pt x="1208557" y="91440"/>
                  </a:lnTo>
                  <a:lnTo>
                    <a:pt x="1209560" y="91440"/>
                  </a:lnTo>
                  <a:lnTo>
                    <a:pt x="1210068" y="92710"/>
                  </a:lnTo>
                  <a:lnTo>
                    <a:pt x="1211072" y="92710"/>
                  </a:lnTo>
                  <a:lnTo>
                    <a:pt x="1211072" y="93980"/>
                  </a:lnTo>
                  <a:lnTo>
                    <a:pt x="1212062" y="93980"/>
                  </a:lnTo>
                  <a:lnTo>
                    <a:pt x="1212570" y="95250"/>
                  </a:lnTo>
                  <a:lnTo>
                    <a:pt x="1215580" y="95250"/>
                  </a:lnTo>
                  <a:lnTo>
                    <a:pt x="1215580" y="96520"/>
                  </a:lnTo>
                  <a:lnTo>
                    <a:pt x="1216075" y="96520"/>
                  </a:lnTo>
                  <a:lnTo>
                    <a:pt x="1216075" y="99060"/>
                  </a:lnTo>
                  <a:lnTo>
                    <a:pt x="1215580" y="100330"/>
                  </a:lnTo>
                  <a:lnTo>
                    <a:pt x="1215580" y="104140"/>
                  </a:lnTo>
                  <a:lnTo>
                    <a:pt x="1215072" y="105410"/>
                  </a:lnTo>
                  <a:lnTo>
                    <a:pt x="1215072" y="106680"/>
                  </a:lnTo>
                  <a:lnTo>
                    <a:pt x="1214081" y="106680"/>
                  </a:lnTo>
                  <a:lnTo>
                    <a:pt x="1214081" y="107950"/>
                  </a:lnTo>
                  <a:lnTo>
                    <a:pt x="1213065" y="107950"/>
                  </a:lnTo>
                  <a:lnTo>
                    <a:pt x="1213065" y="109220"/>
                  </a:lnTo>
                  <a:lnTo>
                    <a:pt x="1212570" y="110490"/>
                  </a:lnTo>
                  <a:lnTo>
                    <a:pt x="1212062" y="110490"/>
                  </a:lnTo>
                  <a:lnTo>
                    <a:pt x="1212062" y="111760"/>
                  </a:lnTo>
                  <a:lnTo>
                    <a:pt x="1211072" y="111760"/>
                  </a:lnTo>
                  <a:lnTo>
                    <a:pt x="1211072" y="113030"/>
                  </a:lnTo>
                  <a:lnTo>
                    <a:pt x="1210068" y="113030"/>
                  </a:lnTo>
                  <a:lnTo>
                    <a:pt x="1209560" y="114300"/>
                  </a:lnTo>
                  <a:lnTo>
                    <a:pt x="1209065" y="114300"/>
                  </a:lnTo>
                  <a:lnTo>
                    <a:pt x="1209065" y="116840"/>
                  </a:lnTo>
                  <a:lnTo>
                    <a:pt x="1208557" y="116840"/>
                  </a:lnTo>
                  <a:lnTo>
                    <a:pt x="1208557" y="118110"/>
                  </a:lnTo>
                  <a:lnTo>
                    <a:pt x="1208062" y="118110"/>
                  </a:lnTo>
                  <a:lnTo>
                    <a:pt x="1208062" y="119380"/>
                  </a:lnTo>
                  <a:lnTo>
                    <a:pt x="1207554" y="119380"/>
                  </a:lnTo>
                  <a:lnTo>
                    <a:pt x="1207554" y="120650"/>
                  </a:lnTo>
                  <a:lnTo>
                    <a:pt x="1208062" y="120650"/>
                  </a:lnTo>
                  <a:lnTo>
                    <a:pt x="1208062" y="121920"/>
                  </a:lnTo>
                  <a:lnTo>
                    <a:pt x="1208557" y="121920"/>
                  </a:lnTo>
                  <a:lnTo>
                    <a:pt x="1208557" y="123190"/>
                  </a:lnTo>
                  <a:lnTo>
                    <a:pt x="1208062" y="123190"/>
                  </a:lnTo>
                  <a:lnTo>
                    <a:pt x="1208062" y="125730"/>
                  </a:lnTo>
                  <a:lnTo>
                    <a:pt x="1207554" y="125730"/>
                  </a:lnTo>
                  <a:lnTo>
                    <a:pt x="1207554" y="127000"/>
                  </a:lnTo>
                  <a:lnTo>
                    <a:pt x="1205560" y="127000"/>
                  </a:lnTo>
                  <a:lnTo>
                    <a:pt x="1205052" y="128270"/>
                  </a:lnTo>
                  <a:lnTo>
                    <a:pt x="1202042" y="128270"/>
                  </a:lnTo>
                  <a:lnTo>
                    <a:pt x="1202042" y="129540"/>
                  </a:lnTo>
                  <a:lnTo>
                    <a:pt x="1200543" y="130810"/>
                  </a:lnTo>
                  <a:lnTo>
                    <a:pt x="1194028" y="130810"/>
                  </a:lnTo>
                  <a:lnTo>
                    <a:pt x="1192530" y="132080"/>
                  </a:lnTo>
                  <a:lnTo>
                    <a:pt x="1192022" y="133350"/>
                  </a:lnTo>
                  <a:lnTo>
                    <a:pt x="1192022" y="134620"/>
                  </a:lnTo>
                  <a:lnTo>
                    <a:pt x="1191526" y="134620"/>
                  </a:lnTo>
                  <a:lnTo>
                    <a:pt x="1191526" y="135890"/>
                  </a:lnTo>
                  <a:lnTo>
                    <a:pt x="1190523" y="135890"/>
                  </a:lnTo>
                  <a:lnTo>
                    <a:pt x="1190523" y="137160"/>
                  </a:lnTo>
                  <a:lnTo>
                    <a:pt x="1189520" y="137160"/>
                  </a:lnTo>
                  <a:lnTo>
                    <a:pt x="1189024" y="138430"/>
                  </a:lnTo>
                  <a:lnTo>
                    <a:pt x="1186014" y="138430"/>
                  </a:lnTo>
                  <a:lnTo>
                    <a:pt x="1186014" y="137160"/>
                  </a:lnTo>
                  <a:lnTo>
                    <a:pt x="1185519" y="137160"/>
                  </a:lnTo>
                  <a:lnTo>
                    <a:pt x="1185519" y="138430"/>
                  </a:lnTo>
                  <a:lnTo>
                    <a:pt x="1177493" y="138430"/>
                  </a:lnTo>
                  <a:lnTo>
                    <a:pt x="1177493" y="139700"/>
                  </a:lnTo>
                  <a:lnTo>
                    <a:pt x="1173988" y="139700"/>
                  </a:lnTo>
                  <a:lnTo>
                    <a:pt x="1173492" y="142240"/>
                  </a:lnTo>
                  <a:lnTo>
                    <a:pt x="1172984" y="142240"/>
                  </a:lnTo>
                  <a:lnTo>
                    <a:pt x="1172984" y="143510"/>
                  </a:lnTo>
                  <a:lnTo>
                    <a:pt x="1174496" y="143510"/>
                  </a:lnTo>
                  <a:lnTo>
                    <a:pt x="1174496" y="144780"/>
                  </a:lnTo>
                  <a:lnTo>
                    <a:pt x="1174991" y="144780"/>
                  </a:lnTo>
                  <a:lnTo>
                    <a:pt x="1176489" y="146050"/>
                  </a:lnTo>
                  <a:lnTo>
                    <a:pt x="1178496" y="147320"/>
                  </a:lnTo>
                  <a:lnTo>
                    <a:pt x="1178496" y="148590"/>
                  </a:lnTo>
                  <a:lnTo>
                    <a:pt x="1179004" y="148590"/>
                  </a:lnTo>
                  <a:lnTo>
                    <a:pt x="1179004" y="149860"/>
                  </a:lnTo>
                  <a:lnTo>
                    <a:pt x="1179499" y="149860"/>
                  </a:lnTo>
                  <a:lnTo>
                    <a:pt x="1179004" y="151130"/>
                  </a:lnTo>
                  <a:lnTo>
                    <a:pt x="1179004" y="152400"/>
                  </a:lnTo>
                  <a:lnTo>
                    <a:pt x="1178496" y="152400"/>
                  </a:lnTo>
                  <a:lnTo>
                    <a:pt x="1178496" y="154940"/>
                  </a:lnTo>
                  <a:lnTo>
                    <a:pt x="1178001" y="154940"/>
                  </a:lnTo>
                  <a:lnTo>
                    <a:pt x="1178001" y="156210"/>
                  </a:lnTo>
                  <a:lnTo>
                    <a:pt x="1177493" y="156210"/>
                  </a:lnTo>
                  <a:lnTo>
                    <a:pt x="1177493" y="157480"/>
                  </a:lnTo>
                  <a:lnTo>
                    <a:pt x="1176985" y="157480"/>
                  </a:lnTo>
                  <a:lnTo>
                    <a:pt x="1176985" y="158750"/>
                  </a:lnTo>
                  <a:lnTo>
                    <a:pt x="1176489" y="158750"/>
                  </a:lnTo>
                  <a:lnTo>
                    <a:pt x="1176489" y="160020"/>
                  </a:lnTo>
                  <a:lnTo>
                    <a:pt x="1175994" y="160020"/>
                  </a:lnTo>
                  <a:lnTo>
                    <a:pt x="1175994" y="161290"/>
                  </a:lnTo>
                  <a:lnTo>
                    <a:pt x="1174991" y="161290"/>
                  </a:lnTo>
                  <a:lnTo>
                    <a:pt x="1174496" y="162560"/>
                  </a:lnTo>
                  <a:lnTo>
                    <a:pt x="1172476" y="162560"/>
                  </a:lnTo>
                  <a:lnTo>
                    <a:pt x="1174496" y="163830"/>
                  </a:lnTo>
                  <a:lnTo>
                    <a:pt x="1175486" y="163830"/>
                  </a:lnTo>
                  <a:lnTo>
                    <a:pt x="1175486" y="165100"/>
                  </a:lnTo>
                  <a:lnTo>
                    <a:pt x="1177493" y="167640"/>
                  </a:lnTo>
                  <a:lnTo>
                    <a:pt x="1178001" y="168910"/>
                  </a:lnTo>
                  <a:lnTo>
                    <a:pt x="1180007" y="168910"/>
                  </a:lnTo>
                  <a:lnTo>
                    <a:pt x="1180007" y="170180"/>
                  </a:lnTo>
                  <a:lnTo>
                    <a:pt x="1180998" y="170180"/>
                  </a:lnTo>
                  <a:lnTo>
                    <a:pt x="1180998" y="171450"/>
                  </a:lnTo>
                  <a:lnTo>
                    <a:pt x="1181506" y="171450"/>
                  </a:lnTo>
                  <a:lnTo>
                    <a:pt x="1181506" y="172720"/>
                  </a:lnTo>
                  <a:lnTo>
                    <a:pt x="1182001" y="173990"/>
                  </a:lnTo>
                  <a:lnTo>
                    <a:pt x="1182001" y="176530"/>
                  </a:lnTo>
                  <a:lnTo>
                    <a:pt x="1182509" y="176530"/>
                  </a:lnTo>
                  <a:lnTo>
                    <a:pt x="1182509" y="177800"/>
                  </a:lnTo>
                  <a:lnTo>
                    <a:pt x="1183005" y="179070"/>
                  </a:lnTo>
                  <a:lnTo>
                    <a:pt x="1183513" y="179070"/>
                  </a:lnTo>
                  <a:lnTo>
                    <a:pt x="1183513" y="180340"/>
                  </a:lnTo>
                  <a:lnTo>
                    <a:pt x="1184008" y="180340"/>
                  </a:lnTo>
                  <a:lnTo>
                    <a:pt x="1184516" y="181610"/>
                  </a:lnTo>
                  <a:lnTo>
                    <a:pt x="1185011" y="181610"/>
                  </a:lnTo>
                  <a:lnTo>
                    <a:pt x="1185011" y="184150"/>
                  </a:lnTo>
                  <a:lnTo>
                    <a:pt x="1186014" y="184150"/>
                  </a:lnTo>
                  <a:lnTo>
                    <a:pt x="1186014" y="185420"/>
                  </a:lnTo>
                  <a:lnTo>
                    <a:pt x="1186510" y="185420"/>
                  </a:lnTo>
                  <a:lnTo>
                    <a:pt x="1186510" y="190500"/>
                  </a:lnTo>
                  <a:lnTo>
                    <a:pt x="1187018" y="190500"/>
                  </a:lnTo>
                  <a:lnTo>
                    <a:pt x="1187018" y="193040"/>
                  </a:lnTo>
                  <a:lnTo>
                    <a:pt x="1186510" y="193040"/>
                  </a:lnTo>
                  <a:lnTo>
                    <a:pt x="1186510" y="194310"/>
                  </a:lnTo>
                  <a:lnTo>
                    <a:pt x="1185519" y="194310"/>
                  </a:lnTo>
                  <a:lnTo>
                    <a:pt x="1185011" y="195580"/>
                  </a:lnTo>
                  <a:lnTo>
                    <a:pt x="1183005" y="195580"/>
                  </a:lnTo>
                  <a:lnTo>
                    <a:pt x="1183005" y="194310"/>
                  </a:lnTo>
                  <a:lnTo>
                    <a:pt x="1181506" y="194310"/>
                  </a:lnTo>
                  <a:lnTo>
                    <a:pt x="1181506" y="193040"/>
                  </a:lnTo>
                  <a:lnTo>
                    <a:pt x="1180998" y="193040"/>
                  </a:lnTo>
                  <a:lnTo>
                    <a:pt x="1180503" y="191770"/>
                  </a:lnTo>
                  <a:lnTo>
                    <a:pt x="1180503" y="186690"/>
                  </a:lnTo>
                  <a:lnTo>
                    <a:pt x="1180007" y="185420"/>
                  </a:lnTo>
                  <a:lnTo>
                    <a:pt x="1179499" y="185420"/>
                  </a:lnTo>
                  <a:lnTo>
                    <a:pt x="1179499" y="184150"/>
                  </a:lnTo>
                  <a:lnTo>
                    <a:pt x="1179004" y="184150"/>
                  </a:lnTo>
                  <a:lnTo>
                    <a:pt x="1179004" y="182880"/>
                  </a:lnTo>
                  <a:lnTo>
                    <a:pt x="1178496" y="182880"/>
                  </a:lnTo>
                  <a:lnTo>
                    <a:pt x="1178496" y="181610"/>
                  </a:lnTo>
                  <a:lnTo>
                    <a:pt x="1178001" y="181610"/>
                  </a:lnTo>
                  <a:lnTo>
                    <a:pt x="1177493" y="180340"/>
                  </a:lnTo>
                  <a:lnTo>
                    <a:pt x="1176985" y="180340"/>
                  </a:lnTo>
                  <a:lnTo>
                    <a:pt x="1176985" y="179070"/>
                  </a:lnTo>
                  <a:lnTo>
                    <a:pt x="1175994" y="179070"/>
                  </a:lnTo>
                  <a:lnTo>
                    <a:pt x="1175994" y="173990"/>
                  </a:lnTo>
                  <a:lnTo>
                    <a:pt x="1173988" y="173990"/>
                  </a:lnTo>
                  <a:lnTo>
                    <a:pt x="1172984" y="172720"/>
                  </a:lnTo>
                  <a:lnTo>
                    <a:pt x="1172476" y="172720"/>
                  </a:lnTo>
                  <a:lnTo>
                    <a:pt x="1172476" y="171450"/>
                  </a:lnTo>
                  <a:lnTo>
                    <a:pt x="1171486" y="168910"/>
                  </a:lnTo>
                  <a:lnTo>
                    <a:pt x="1170978" y="168910"/>
                  </a:lnTo>
                  <a:lnTo>
                    <a:pt x="1170978" y="170180"/>
                  </a:lnTo>
                  <a:lnTo>
                    <a:pt x="1170482" y="170180"/>
                  </a:lnTo>
                  <a:lnTo>
                    <a:pt x="1169987" y="171450"/>
                  </a:lnTo>
                  <a:lnTo>
                    <a:pt x="1168476" y="171450"/>
                  </a:lnTo>
                  <a:lnTo>
                    <a:pt x="1168476" y="170180"/>
                  </a:lnTo>
                  <a:lnTo>
                    <a:pt x="1166964" y="170180"/>
                  </a:lnTo>
                  <a:lnTo>
                    <a:pt x="1166964" y="167640"/>
                  </a:lnTo>
                  <a:lnTo>
                    <a:pt x="1165974" y="167640"/>
                  </a:lnTo>
                  <a:lnTo>
                    <a:pt x="1165466" y="166370"/>
                  </a:lnTo>
                  <a:lnTo>
                    <a:pt x="1164475" y="166370"/>
                  </a:lnTo>
                  <a:lnTo>
                    <a:pt x="1164475" y="165100"/>
                  </a:lnTo>
                  <a:lnTo>
                    <a:pt x="1163967" y="165100"/>
                  </a:lnTo>
                  <a:lnTo>
                    <a:pt x="1163967" y="163830"/>
                  </a:lnTo>
                  <a:lnTo>
                    <a:pt x="1163459" y="163830"/>
                  </a:lnTo>
                  <a:lnTo>
                    <a:pt x="1163459" y="162560"/>
                  </a:lnTo>
                  <a:lnTo>
                    <a:pt x="1162964" y="162560"/>
                  </a:lnTo>
                  <a:lnTo>
                    <a:pt x="1162964" y="160020"/>
                  </a:lnTo>
                  <a:lnTo>
                    <a:pt x="1162456" y="160020"/>
                  </a:lnTo>
                  <a:lnTo>
                    <a:pt x="1162456" y="161290"/>
                  </a:lnTo>
                  <a:lnTo>
                    <a:pt x="1161961" y="161290"/>
                  </a:lnTo>
                  <a:lnTo>
                    <a:pt x="1161465" y="162560"/>
                  </a:lnTo>
                  <a:lnTo>
                    <a:pt x="1160462" y="162560"/>
                  </a:lnTo>
                  <a:lnTo>
                    <a:pt x="1160462" y="160020"/>
                  </a:lnTo>
                  <a:lnTo>
                    <a:pt x="1160957" y="160020"/>
                  </a:lnTo>
                  <a:lnTo>
                    <a:pt x="1160957" y="158750"/>
                  </a:lnTo>
                  <a:lnTo>
                    <a:pt x="1162456" y="158750"/>
                  </a:lnTo>
                  <a:lnTo>
                    <a:pt x="1162456" y="157480"/>
                  </a:lnTo>
                  <a:lnTo>
                    <a:pt x="1162964" y="157480"/>
                  </a:lnTo>
                  <a:lnTo>
                    <a:pt x="1162964" y="156210"/>
                  </a:lnTo>
                  <a:lnTo>
                    <a:pt x="1163967" y="156210"/>
                  </a:lnTo>
                  <a:lnTo>
                    <a:pt x="1163967" y="151130"/>
                  </a:lnTo>
                  <a:lnTo>
                    <a:pt x="1163459" y="151130"/>
                  </a:lnTo>
                  <a:lnTo>
                    <a:pt x="1163459" y="149860"/>
                  </a:lnTo>
                  <a:lnTo>
                    <a:pt x="1162456" y="149860"/>
                  </a:lnTo>
                  <a:lnTo>
                    <a:pt x="1161465" y="148590"/>
                  </a:lnTo>
                  <a:lnTo>
                    <a:pt x="1161465" y="147320"/>
                  </a:lnTo>
                  <a:lnTo>
                    <a:pt x="1160957" y="147320"/>
                  </a:lnTo>
                  <a:lnTo>
                    <a:pt x="1160957" y="146050"/>
                  </a:lnTo>
                  <a:lnTo>
                    <a:pt x="1160462" y="146050"/>
                  </a:lnTo>
                  <a:lnTo>
                    <a:pt x="1160462" y="143510"/>
                  </a:lnTo>
                  <a:lnTo>
                    <a:pt x="1159459" y="143510"/>
                  </a:lnTo>
                  <a:lnTo>
                    <a:pt x="1159459" y="142240"/>
                  </a:lnTo>
                  <a:lnTo>
                    <a:pt x="1158951" y="142240"/>
                  </a:lnTo>
                  <a:lnTo>
                    <a:pt x="1158951" y="140970"/>
                  </a:lnTo>
                  <a:lnTo>
                    <a:pt x="1157947" y="140970"/>
                  </a:lnTo>
                  <a:lnTo>
                    <a:pt x="1157947" y="139700"/>
                  </a:lnTo>
                  <a:lnTo>
                    <a:pt x="1157452" y="139700"/>
                  </a:lnTo>
                  <a:lnTo>
                    <a:pt x="1157452" y="138430"/>
                  </a:lnTo>
                  <a:lnTo>
                    <a:pt x="1156957" y="138430"/>
                  </a:lnTo>
                  <a:lnTo>
                    <a:pt x="1156957" y="135890"/>
                  </a:lnTo>
                  <a:lnTo>
                    <a:pt x="1156957" y="134620"/>
                  </a:lnTo>
                  <a:lnTo>
                    <a:pt x="1157452" y="134620"/>
                  </a:lnTo>
                  <a:lnTo>
                    <a:pt x="1157452" y="133350"/>
                  </a:lnTo>
                  <a:lnTo>
                    <a:pt x="1157947" y="133350"/>
                  </a:lnTo>
                  <a:lnTo>
                    <a:pt x="1158455" y="132080"/>
                  </a:lnTo>
                  <a:lnTo>
                    <a:pt x="1158455" y="129540"/>
                  </a:lnTo>
                  <a:lnTo>
                    <a:pt x="1157947" y="129540"/>
                  </a:lnTo>
                  <a:lnTo>
                    <a:pt x="1157452" y="128270"/>
                  </a:lnTo>
                  <a:lnTo>
                    <a:pt x="1156957" y="128270"/>
                  </a:lnTo>
                  <a:lnTo>
                    <a:pt x="1156449" y="127000"/>
                  </a:lnTo>
                  <a:lnTo>
                    <a:pt x="1154950" y="127000"/>
                  </a:lnTo>
                  <a:lnTo>
                    <a:pt x="1153947" y="125730"/>
                  </a:lnTo>
                  <a:lnTo>
                    <a:pt x="1152436" y="125730"/>
                  </a:lnTo>
                  <a:lnTo>
                    <a:pt x="1152436" y="124460"/>
                  </a:lnTo>
                  <a:lnTo>
                    <a:pt x="1150442" y="124460"/>
                  </a:lnTo>
                  <a:lnTo>
                    <a:pt x="1149934" y="123190"/>
                  </a:lnTo>
                  <a:lnTo>
                    <a:pt x="1149934" y="121920"/>
                  </a:lnTo>
                  <a:lnTo>
                    <a:pt x="1149438" y="121920"/>
                  </a:lnTo>
                  <a:lnTo>
                    <a:pt x="1149438" y="116840"/>
                  </a:lnTo>
                  <a:lnTo>
                    <a:pt x="1148930" y="116840"/>
                  </a:lnTo>
                  <a:lnTo>
                    <a:pt x="1148930" y="217170"/>
                  </a:lnTo>
                  <a:lnTo>
                    <a:pt x="1148435" y="218440"/>
                  </a:lnTo>
                  <a:lnTo>
                    <a:pt x="1148435" y="219710"/>
                  </a:lnTo>
                  <a:lnTo>
                    <a:pt x="1146924" y="219710"/>
                  </a:lnTo>
                  <a:lnTo>
                    <a:pt x="1146429" y="220980"/>
                  </a:lnTo>
                  <a:lnTo>
                    <a:pt x="1143419" y="220980"/>
                  </a:lnTo>
                  <a:lnTo>
                    <a:pt x="1143419" y="219710"/>
                  </a:lnTo>
                  <a:lnTo>
                    <a:pt x="1140421" y="219710"/>
                  </a:lnTo>
                  <a:lnTo>
                    <a:pt x="1139418" y="218440"/>
                  </a:lnTo>
                  <a:lnTo>
                    <a:pt x="1138415" y="218440"/>
                  </a:lnTo>
                  <a:lnTo>
                    <a:pt x="1138415" y="217170"/>
                  </a:lnTo>
                  <a:lnTo>
                    <a:pt x="1137412" y="217170"/>
                  </a:lnTo>
                  <a:lnTo>
                    <a:pt x="1137412" y="214630"/>
                  </a:lnTo>
                  <a:lnTo>
                    <a:pt x="1137907" y="214630"/>
                  </a:lnTo>
                  <a:lnTo>
                    <a:pt x="1137907" y="213360"/>
                  </a:lnTo>
                  <a:lnTo>
                    <a:pt x="1138415" y="213360"/>
                  </a:lnTo>
                  <a:lnTo>
                    <a:pt x="1138910" y="212090"/>
                  </a:lnTo>
                  <a:lnTo>
                    <a:pt x="1141412" y="212090"/>
                  </a:lnTo>
                  <a:lnTo>
                    <a:pt x="1142923" y="213360"/>
                  </a:lnTo>
                  <a:lnTo>
                    <a:pt x="1146429" y="213360"/>
                  </a:lnTo>
                  <a:lnTo>
                    <a:pt x="1146924" y="214630"/>
                  </a:lnTo>
                  <a:lnTo>
                    <a:pt x="1148435" y="214630"/>
                  </a:lnTo>
                  <a:lnTo>
                    <a:pt x="1148435" y="215900"/>
                  </a:lnTo>
                  <a:lnTo>
                    <a:pt x="1148930" y="217170"/>
                  </a:lnTo>
                  <a:lnTo>
                    <a:pt x="1148930" y="116840"/>
                  </a:lnTo>
                  <a:lnTo>
                    <a:pt x="1148930" y="115570"/>
                  </a:lnTo>
                  <a:lnTo>
                    <a:pt x="1148435" y="115570"/>
                  </a:lnTo>
                  <a:lnTo>
                    <a:pt x="1148435" y="114300"/>
                  </a:lnTo>
                  <a:lnTo>
                    <a:pt x="1147927" y="114300"/>
                  </a:lnTo>
                  <a:lnTo>
                    <a:pt x="1147927" y="187960"/>
                  </a:lnTo>
                  <a:lnTo>
                    <a:pt x="1147927" y="189230"/>
                  </a:lnTo>
                  <a:lnTo>
                    <a:pt x="1147432" y="189230"/>
                  </a:lnTo>
                  <a:lnTo>
                    <a:pt x="1147432" y="190500"/>
                  </a:lnTo>
                  <a:lnTo>
                    <a:pt x="1146924" y="190500"/>
                  </a:lnTo>
                  <a:lnTo>
                    <a:pt x="1146924" y="191770"/>
                  </a:lnTo>
                  <a:lnTo>
                    <a:pt x="1146429" y="191770"/>
                  </a:lnTo>
                  <a:lnTo>
                    <a:pt x="1146429" y="193040"/>
                  </a:lnTo>
                  <a:lnTo>
                    <a:pt x="1144930" y="193040"/>
                  </a:lnTo>
                  <a:lnTo>
                    <a:pt x="1144930" y="194310"/>
                  </a:lnTo>
                  <a:lnTo>
                    <a:pt x="1143927" y="194310"/>
                  </a:lnTo>
                  <a:lnTo>
                    <a:pt x="1143927" y="195580"/>
                  </a:lnTo>
                  <a:lnTo>
                    <a:pt x="1142415" y="195580"/>
                  </a:lnTo>
                  <a:lnTo>
                    <a:pt x="1142415" y="196850"/>
                  </a:lnTo>
                  <a:lnTo>
                    <a:pt x="1141920" y="196850"/>
                  </a:lnTo>
                  <a:lnTo>
                    <a:pt x="1141920" y="198120"/>
                  </a:lnTo>
                  <a:lnTo>
                    <a:pt x="1137907" y="198120"/>
                  </a:lnTo>
                  <a:lnTo>
                    <a:pt x="1137907" y="199390"/>
                  </a:lnTo>
                  <a:lnTo>
                    <a:pt x="1136904" y="199390"/>
                  </a:lnTo>
                  <a:lnTo>
                    <a:pt x="1136904" y="200660"/>
                  </a:lnTo>
                  <a:lnTo>
                    <a:pt x="1132395" y="200660"/>
                  </a:lnTo>
                  <a:lnTo>
                    <a:pt x="1132395" y="199390"/>
                  </a:lnTo>
                  <a:lnTo>
                    <a:pt x="1130896" y="199390"/>
                  </a:lnTo>
                  <a:lnTo>
                    <a:pt x="1130896" y="198120"/>
                  </a:lnTo>
                  <a:lnTo>
                    <a:pt x="1129893" y="198120"/>
                  </a:lnTo>
                  <a:lnTo>
                    <a:pt x="1129893" y="195580"/>
                  </a:lnTo>
                  <a:lnTo>
                    <a:pt x="1129398" y="193040"/>
                  </a:lnTo>
                  <a:lnTo>
                    <a:pt x="1127391" y="191770"/>
                  </a:lnTo>
                  <a:lnTo>
                    <a:pt x="1125385" y="194310"/>
                  </a:lnTo>
                  <a:lnTo>
                    <a:pt x="1123886" y="194310"/>
                  </a:lnTo>
                  <a:lnTo>
                    <a:pt x="1122870" y="193040"/>
                  </a:lnTo>
                  <a:lnTo>
                    <a:pt x="1119378" y="193040"/>
                  </a:lnTo>
                  <a:lnTo>
                    <a:pt x="1117371" y="191770"/>
                  </a:lnTo>
                  <a:lnTo>
                    <a:pt x="1116863" y="191770"/>
                  </a:lnTo>
                  <a:lnTo>
                    <a:pt x="1116863" y="190500"/>
                  </a:lnTo>
                  <a:lnTo>
                    <a:pt x="1113853" y="190500"/>
                  </a:lnTo>
                  <a:lnTo>
                    <a:pt x="1113853" y="189230"/>
                  </a:lnTo>
                  <a:lnTo>
                    <a:pt x="1112850" y="189230"/>
                  </a:lnTo>
                  <a:lnTo>
                    <a:pt x="1112850" y="187960"/>
                  </a:lnTo>
                  <a:lnTo>
                    <a:pt x="1111351" y="187960"/>
                  </a:lnTo>
                  <a:lnTo>
                    <a:pt x="1111351" y="186690"/>
                  </a:lnTo>
                  <a:lnTo>
                    <a:pt x="1110856" y="186690"/>
                  </a:lnTo>
                  <a:lnTo>
                    <a:pt x="1110856" y="185420"/>
                  </a:lnTo>
                  <a:lnTo>
                    <a:pt x="1110361" y="185420"/>
                  </a:lnTo>
                  <a:lnTo>
                    <a:pt x="1110361" y="181610"/>
                  </a:lnTo>
                  <a:lnTo>
                    <a:pt x="1110856" y="181610"/>
                  </a:lnTo>
                  <a:lnTo>
                    <a:pt x="1110856" y="179070"/>
                  </a:lnTo>
                  <a:lnTo>
                    <a:pt x="1111351" y="179070"/>
                  </a:lnTo>
                  <a:lnTo>
                    <a:pt x="1111351" y="176530"/>
                  </a:lnTo>
                  <a:lnTo>
                    <a:pt x="1111859" y="176530"/>
                  </a:lnTo>
                  <a:lnTo>
                    <a:pt x="1111859" y="175260"/>
                  </a:lnTo>
                  <a:lnTo>
                    <a:pt x="1112354" y="175260"/>
                  </a:lnTo>
                  <a:lnTo>
                    <a:pt x="1112354" y="171450"/>
                  </a:lnTo>
                  <a:lnTo>
                    <a:pt x="1113358" y="170180"/>
                  </a:lnTo>
                  <a:lnTo>
                    <a:pt x="1115872" y="168910"/>
                  </a:lnTo>
                  <a:lnTo>
                    <a:pt x="1118870" y="168910"/>
                  </a:lnTo>
                  <a:lnTo>
                    <a:pt x="1118870" y="167640"/>
                  </a:lnTo>
                  <a:lnTo>
                    <a:pt x="1124889" y="167640"/>
                  </a:lnTo>
                  <a:lnTo>
                    <a:pt x="1124889" y="166370"/>
                  </a:lnTo>
                  <a:lnTo>
                    <a:pt x="1126388" y="166370"/>
                  </a:lnTo>
                  <a:lnTo>
                    <a:pt x="1127887" y="165100"/>
                  </a:lnTo>
                  <a:lnTo>
                    <a:pt x="1128890" y="165100"/>
                  </a:lnTo>
                  <a:lnTo>
                    <a:pt x="1131392" y="166370"/>
                  </a:lnTo>
                  <a:lnTo>
                    <a:pt x="1133398" y="167640"/>
                  </a:lnTo>
                  <a:lnTo>
                    <a:pt x="1134910" y="168910"/>
                  </a:lnTo>
                  <a:lnTo>
                    <a:pt x="1136904" y="171450"/>
                  </a:lnTo>
                  <a:lnTo>
                    <a:pt x="1137412" y="171450"/>
                  </a:lnTo>
                  <a:lnTo>
                    <a:pt x="1139913" y="172720"/>
                  </a:lnTo>
                  <a:lnTo>
                    <a:pt x="1142923" y="172720"/>
                  </a:lnTo>
                  <a:lnTo>
                    <a:pt x="1142923" y="173990"/>
                  </a:lnTo>
                  <a:lnTo>
                    <a:pt x="1143927" y="173990"/>
                  </a:lnTo>
                  <a:lnTo>
                    <a:pt x="1143927" y="175260"/>
                  </a:lnTo>
                  <a:lnTo>
                    <a:pt x="1144422" y="175260"/>
                  </a:lnTo>
                  <a:lnTo>
                    <a:pt x="1144422" y="177800"/>
                  </a:lnTo>
                  <a:lnTo>
                    <a:pt x="1145425" y="180340"/>
                  </a:lnTo>
                  <a:lnTo>
                    <a:pt x="1145425" y="181610"/>
                  </a:lnTo>
                  <a:lnTo>
                    <a:pt x="1145933" y="181610"/>
                  </a:lnTo>
                  <a:lnTo>
                    <a:pt x="1145933" y="182880"/>
                  </a:lnTo>
                  <a:lnTo>
                    <a:pt x="1146429" y="182880"/>
                  </a:lnTo>
                  <a:lnTo>
                    <a:pt x="1146429" y="184150"/>
                  </a:lnTo>
                  <a:lnTo>
                    <a:pt x="1146924" y="184150"/>
                  </a:lnTo>
                  <a:lnTo>
                    <a:pt x="1146924" y="185420"/>
                  </a:lnTo>
                  <a:lnTo>
                    <a:pt x="1147432" y="185420"/>
                  </a:lnTo>
                  <a:lnTo>
                    <a:pt x="1147432" y="186690"/>
                  </a:lnTo>
                  <a:lnTo>
                    <a:pt x="1147927" y="187960"/>
                  </a:lnTo>
                  <a:lnTo>
                    <a:pt x="1147927" y="114300"/>
                  </a:lnTo>
                  <a:lnTo>
                    <a:pt x="1147927" y="111760"/>
                  </a:lnTo>
                  <a:lnTo>
                    <a:pt x="1148435" y="111760"/>
                  </a:lnTo>
                  <a:lnTo>
                    <a:pt x="1148435" y="110490"/>
                  </a:lnTo>
                  <a:lnTo>
                    <a:pt x="1149438" y="109220"/>
                  </a:lnTo>
                  <a:lnTo>
                    <a:pt x="1149934" y="107950"/>
                  </a:lnTo>
                  <a:lnTo>
                    <a:pt x="1146429" y="107950"/>
                  </a:lnTo>
                  <a:lnTo>
                    <a:pt x="1146429" y="109220"/>
                  </a:lnTo>
                  <a:lnTo>
                    <a:pt x="1143927" y="109220"/>
                  </a:lnTo>
                  <a:lnTo>
                    <a:pt x="1143927" y="110490"/>
                  </a:lnTo>
                  <a:lnTo>
                    <a:pt x="1140917" y="110490"/>
                  </a:lnTo>
                  <a:lnTo>
                    <a:pt x="1140421" y="111760"/>
                  </a:lnTo>
                  <a:lnTo>
                    <a:pt x="1138415" y="111760"/>
                  </a:lnTo>
                  <a:lnTo>
                    <a:pt x="1138415" y="113030"/>
                  </a:lnTo>
                  <a:lnTo>
                    <a:pt x="1135913" y="113030"/>
                  </a:lnTo>
                  <a:lnTo>
                    <a:pt x="1135405" y="114300"/>
                  </a:lnTo>
                  <a:lnTo>
                    <a:pt x="1133398" y="114300"/>
                  </a:lnTo>
                  <a:lnTo>
                    <a:pt x="1133398" y="113030"/>
                  </a:lnTo>
                  <a:lnTo>
                    <a:pt x="1132903" y="114300"/>
                  </a:lnTo>
                  <a:lnTo>
                    <a:pt x="1129398" y="114300"/>
                  </a:lnTo>
                  <a:lnTo>
                    <a:pt x="1129398" y="115570"/>
                  </a:lnTo>
                  <a:lnTo>
                    <a:pt x="1128395" y="115570"/>
                  </a:lnTo>
                  <a:lnTo>
                    <a:pt x="1128395" y="114300"/>
                  </a:lnTo>
                  <a:lnTo>
                    <a:pt x="1127391" y="114300"/>
                  </a:lnTo>
                  <a:lnTo>
                    <a:pt x="1127391" y="110490"/>
                  </a:lnTo>
                  <a:lnTo>
                    <a:pt x="1126388" y="105410"/>
                  </a:lnTo>
                  <a:lnTo>
                    <a:pt x="1126388" y="102870"/>
                  </a:lnTo>
                  <a:lnTo>
                    <a:pt x="1126883" y="101600"/>
                  </a:lnTo>
                  <a:lnTo>
                    <a:pt x="1126883" y="100330"/>
                  </a:lnTo>
                  <a:lnTo>
                    <a:pt x="1126388" y="99060"/>
                  </a:lnTo>
                  <a:lnTo>
                    <a:pt x="1125385" y="95250"/>
                  </a:lnTo>
                  <a:lnTo>
                    <a:pt x="1125385" y="93980"/>
                  </a:lnTo>
                  <a:lnTo>
                    <a:pt x="1124381" y="91440"/>
                  </a:lnTo>
                  <a:lnTo>
                    <a:pt x="1123886" y="88900"/>
                  </a:lnTo>
                  <a:lnTo>
                    <a:pt x="1123886" y="87630"/>
                  </a:lnTo>
                  <a:lnTo>
                    <a:pt x="1124889" y="86360"/>
                  </a:lnTo>
                  <a:lnTo>
                    <a:pt x="1125385" y="86360"/>
                  </a:lnTo>
                  <a:lnTo>
                    <a:pt x="1125893" y="85090"/>
                  </a:lnTo>
                  <a:lnTo>
                    <a:pt x="1125893" y="83820"/>
                  </a:lnTo>
                  <a:lnTo>
                    <a:pt x="1121371" y="83820"/>
                  </a:lnTo>
                  <a:lnTo>
                    <a:pt x="1121371" y="82550"/>
                  </a:lnTo>
                  <a:lnTo>
                    <a:pt x="1120876" y="81280"/>
                  </a:lnTo>
                  <a:lnTo>
                    <a:pt x="1120876" y="77470"/>
                  </a:lnTo>
                  <a:lnTo>
                    <a:pt x="1120381" y="76200"/>
                  </a:lnTo>
                  <a:lnTo>
                    <a:pt x="1120381" y="74930"/>
                  </a:lnTo>
                  <a:lnTo>
                    <a:pt x="1119378" y="74930"/>
                  </a:lnTo>
                  <a:lnTo>
                    <a:pt x="1118870" y="73660"/>
                  </a:lnTo>
                  <a:lnTo>
                    <a:pt x="1118870" y="71120"/>
                  </a:lnTo>
                  <a:lnTo>
                    <a:pt x="1119378" y="69850"/>
                  </a:lnTo>
                  <a:lnTo>
                    <a:pt x="1120876" y="67310"/>
                  </a:lnTo>
                  <a:lnTo>
                    <a:pt x="1121371" y="64770"/>
                  </a:lnTo>
                  <a:lnTo>
                    <a:pt x="1120876" y="62230"/>
                  </a:lnTo>
                  <a:lnTo>
                    <a:pt x="1120381" y="62230"/>
                  </a:lnTo>
                  <a:lnTo>
                    <a:pt x="1118870" y="59690"/>
                  </a:lnTo>
                  <a:lnTo>
                    <a:pt x="1118362" y="58420"/>
                  </a:lnTo>
                  <a:lnTo>
                    <a:pt x="1117866" y="58420"/>
                  </a:lnTo>
                  <a:lnTo>
                    <a:pt x="1117866" y="57150"/>
                  </a:lnTo>
                  <a:lnTo>
                    <a:pt x="1116368" y="54610"/>
                  </a:lnTo>
                  <a:lnTo>
                    <a:pt x="1113853" y="48260"/>
                  </a:lnTo>
                  <a:lnTo>
                    <a:pt x="1112850" y="43180"/>
                  </a:lnTo>
                  <a:lnTo>
                    <a:pt x="1113358" y="43180"/>
                  </a:lnTo>
                  <a:lnTo>
                    <a:pt x="1115364" y="41910"/>
                  </a:lnTo>
                  <a:lnTo>
                    <a:pt x="1116863" y="40640"/>
                  </a:lnTo>
                  <a:lnTo>
                    <a:pt x="1117866" y="39370"/>
                  </a:lnTo>
                  <a:lnTo>
                    <a:pt x="1117371" y="36830"/>
                  </a:lnTo>
                  <a:lnTo>
                    <a:pt x="1117371" y="35560"/>
                  </a:lnTo>
                  <a:lnTo>
                    <a:pt x="1118362" y="34290"/>
                  </a:lnTo>
                  <a:lnTo>
                    <a:pt x="1118870" y="33020"/>
                  </a:lnTo>
                  <a:lnTo>
                    <a:pt x="1119873" y="33020"/>
                  </a:lnTo>
                  <a:lnTo>
                    <a:pt x="1122870" y="31750"/>
                  </a:lnTo>
                  <a:lnTo>
                    <a:pt x="1123886" y="31750"/>
                  </a:lnTo>
                  <a:lnTo>
                    <a:pt x="1126883" y="29210"/>
                  </a:lnTo>
                  <a:lnTo>
                    <a:pt x="1127887" y="29210"/>
                  </a:lnTo>
                  <a:lnTo>
                    <a:pt x="1129398" y="27940"/>
                  </a:lnTo>
                  <a:lnTo>
                    <a:pt x="1129398" y="25400"/>
                  </a:lnTo>
                  <a:lnTo>
                    <a:pt x="1126883" y="25400"/>
                  </a:lnTo>
                  <a:lnTo>
                    <a:pt x="1124381" y="26670"/>
                  </a:lnTo>
                  <a:lnTo>
                    <a:pt x="1122375" y="26670"/>
                  </a:lnTo>
                  <a:lnTo>
                    <a:pt x="1120876" y="25400"/>
                  </a:lnTo>
                  <a:lnTo>
                    <a:pt x="1119873" y="24130"/>
                  </a:lnTo>
                  <a:lnTo>
                    <a:pt x="1118362" y="20320"/>
                  </a:lnTo>
                  <a:lnTo>
                    <a:pt x="1117866" y="20320"/>
                  </a:lnTo>
                  <a:lnTo>
                    <a:pt x="1117866" y="19050"/>
                  </a:lnTo>
                  <a:lnTo>
                    <a:pt x="1117371" y="19050"/>
                  </a:lnTo>
                  <a:lnTo>
                    <a:pt x="1117371" y="16510"/>
                  </a:lnTo>
                  <a:lnTo>
                    <a:pt x="1116863" y="16510"/>
                  </a:lnTo>
                  <a:lnTo>
                    <a:pt x="1116863" y="15240"/>
                  </a:lnTo>
                  <a:lnTo>
                    <a:pt x="1115364" y="15240"/>
                  </a:lnTo>
                  <a:lnTo>
                    <a:pt x="1114869" y="13970"/>
                  </a:lnTo>
                  <a:lnTo>
                    <a:pt x="1114361" y="13970"/>
                  </a:lnTo>
                  <a:lnTo>
                    <a:pt x="1112850" y="10160"/>
                  </a:lnTo>
                  <a:lnTo>
                    <a:pt x="1112354" y="10160"/>
                  </a:lnTo>
                  <a:lnTo>
                    <a:pt x="1112354" y="7620"/>
                  </a:lnTo>
                  <a:lnTo>
                    <a:pt x="1112850" y="7620"/>
                  </a:lnTo>
                  <a:lnTo>
                    <a:pt x="1113358" y="6350"/>
                  </a:lnTo>
                  <a:lnTo>
                    <a:pt x="1113358" y="5080"/>
                  </a:lnTo>
                  <a:lnTo>
                    <a:pt x="1113853" y="5080"/>
                  </a:lnTo>
                  <a:lnTo>
                    <a:pt x="1113853" y="3810"/>
                  </a:lnTo>
                  <a:lnTo>
                    <a:pt x="1113358" y="3810"/>
                  </a:lnTo>
                  <a:lnTo>
                    <a:pt x="1113358" y="2540"/>
                  </a:lnTo>
                  <a:lnTo>
                    <a:pt x="1111859" y="2540"/>
                  </a:lnTo>
                  <a:lnTo>
                    <a:pt x="1110856" y="1270"/>
                  </a:lnTo>
                  <a:lnTo>
                    <a:pt x="1108341" y="1270"/>
                  </a:lnTo>
                  <a:lnTo>
                    <a:pt x="1107846" y="0"/>
                  </a:lnTo>
                  <a:lnTo>
                    <a:pt x="1106843" y="0"/>
                  </a:lnTo>
                  <a:lnTo>
                    <a:pt x="1106347" y="1270"/>
                  </a:lnTo>
                  <a:lnTo>
                    <a:pt x="1104341" y="1270"/>
                  </a:lnTo>
                  <a:lnTo>
                    <a:pt x="1104341" y="2540"/>
                  </a:lnTo>
                  <a:lnTo>
                    <a:pt x="1104836" y="2540"/>
                  </a:lnTo>
                  <a:lnTo>
                    <a:pt x="1104836" y="3810"/>
                  </a:lnTo>
                  <a:lnTo>
                    <a:pt x="1105839" y="3810"/>
                  </a:lnTo>
                  <a:lnTo>
                    <a:pt x="1105839" y="5080"/>
                  </a:lnTo>
                  <a:lnTo>
                    <a:pt x="1106843" y="5080"/>
                  </a:lnTo>
                  <a:lnTo>
                    <a:pt x="1106843" y="6350"/>
                  </a:lnTo>
                  <a:lnTo>
                    <a:pt x="1106347" y="6350"/>
                  </a:lnTo>
                  <a:lnTo>
                    <a:pt x="1106347" y="7620"/>
                  </a:lnTo>
                  <a:lnTo>
                    <a:pt x="1104341" y="7620"/>
                  </a:lnTo>
                  <a:lnTo>
                    <a:pt x="1103833" y="8890"/>
                  </a:lnTo>
                  <a:lnTo>
                    <a:pt x="1102829" y="7620"/>
                  </a:lnTo>
                  <a:lnTo>
                    <a:pt x="1102829" y="6350"/>
                  </a:lnTo>
                  <a:lnTo>
                    <a:pt x="1101839" y="6350"/>
                  </a:lnTo>
                  <a:lnTo>
                    <a:pt x="1101839" y="5080"/>
                  </a:lnTo>
                  <a:lnTo>
                    <a:pt x="1099832" y="5080"/>
                  </a:lnTo>
                  <a:lnTo>
                    <a:pt x="1099324" y="6350"/>
                  </a:lnTo>
                  <a:lnTo>
                    <a:pt x="1099324" y="8890"/>
                  </a:lnTo>
                  <a:lnTo>
                    <a:pt x="1098829" y="8890"/>
                  </a:lnTo>
                  <a:lnTo>
                    <a:pt x="1098829" y="10160"/>
                  </a:lnTo>
                  <a:lnTo>
                    <a:pt x="1097318" y="10160"/>
                  </a:lnTo>
                  <a:lnTo>
                    <a:pt x="1097318" y="11430"/>
                  </a:lnTo>
                  <a:lnTo>
                    <a:pt x="1095819" y="11430"/>
                  </a:lnTo>
                  <a:lnTo>
                    <a:pt x="1095819" y="12700"/>
                  </a:lnTo>
                  <a:lnTo>
                    <a:pt x="1100836" y="12700"/>
                  </a:lnTo>
                  <a:lnTo>
                    <a:pt x="1100836" y="13970"/>
                  </a:lnTo>
                  <a:lnTo>
                    <a:pt x="1101331" y="13970"/>
                  </a:lnTo>
                  <a:lnTo>
                    <a:pt x="1101331" y="20320"/>
                  </a:lnTo>
                  <a:lnTo>
                    <a:pt x="1101839" y="20320"/>
                  </a:lnTo>
                  <a:lnTo>
                    <a:pt x="1101839" y="21590"/>
                  </a:lnTo>
                  <a:lnTo>
                    <a:pt x="1102334" y="21590"/>
                  </a:lnTo>
                  <a:lnTo>
                    <a:pt x="1103337" y="22860"/>
                  </a:lnTo>
                  <a:lnTo>
                    <a:pt x="1103337" y="25400"/>
                  </a:lnTo>
                  <a:lnTo>
                    <a:pt x="1101331" y="25400"/>
                  </a:lnTo>
                  <a:lnTo>
                    <a:pt x="1101331" y="24130"/>
                  </a:lnTo>
                  <a:lnTo>
                    <a:pt x="1100328" y="24130"/>
                  </a:lnTo>
                  <a:lnTo>
                    <a:pt x="1100328" y="25400"/>
                  </a:lnTo>
                  <a:lnTo>
                    <a:pt x="1099324" y="25400"/>
                  </a:lnTo>
                  <a:lnTo>
                    <a:pt x="1099324" y="26670"/>
                  </a:lnTo>
                  <a:lnTo>
                    <a:pt x="1097826" y="26670"/>
                  </a:lnTo>
                  <a:lnTo>
                    <a:pt x="1097826" y="27940"/>
                  </a:lnTo>
                  <a:lnTo>
                    <a:pt x="1097318" y="27940"/>
                  </a:lnTo>
                  <a:lnTo>
                    <a:pt x="1097318" y="29210"/>
                  </a:lnTo>
                  <a:lnTo>
                    <a:pt x="1096327" y="29210"/>
                  </a:lnTo>
                  <a:lnTo>
                    <a:pt x="1096327" y="31750"/>
                  </a:lnTo>
                  <a:lnTo>
                    <a:pt x="1096822" y="31750"/>
                  </a:lnTo>
                  <a:lnTo>
                    <a:pt x="1096822" y="33020"/>
                  </a:lnTo>
                  <a:lnTo>
                    <a:pt x="1096327" y="33020"/>
                  </a:lnTo>
                  <a:lnTo>
                    <a:pt x="1096327" y="34290"/>
                  </a:lnTo>
                  <a:lnTo>
                    <a:pt x="1095819" y="34290"/>
                  </a:lnTo>
                  <a:lnTo>
                    <a:pt x="1095819" y="35560"/>
                  </a:lnTo>
                  <a:lnTo>
                    <a:pt x="1096327" y="35560"/>
                  </a:lnTo>
                  <a:lnTo>
                    <a:pt x="1096327" y="36830"/>
                  </a:lnTo>
                  <a:lnTo>
                    <a:pt x="1095324" y="36830"/>
                  </a:lnTo>
                  <a:lnTo>
                    <a:pt x="1095324" y="39370"/>
                  </a:lnTo>
                  <a:lnTo>
                    <a:pt x="1095819" y="39370"/>
                  </a:lnTo>
                  <a:lnTo>
                    <a:pt x="1095819" y="40640"/>
                  </a:lnTo>
                  <a:lnTo>
                    <a:pt x="1097826" y="40640"/>
                  </a:lnTo>
                  <a:lnTo>
                    <a:pt x="1097826" y="41910"/>
                  </a:lnTo>
                  <a:lnTo>
                    <a:pt x="1096327" y="41910"/>
                  </a:lnTo>
                  <a:lnTo>
                    <a:pt x="1096327" y="43180"/>
                  </a:lnTo>
                  <a:lnTo>
                    <a:pt x="1093812" y="43180"/>
                  </a:lnTo>
                  <a:lnTo>
                    <a:pt x="1093812" y="44450"/>
                  </a:lnTo>
                  <a:lnTo>
                    <a:pt x="1093317" y="44450"/>
                  </a:lnTo>
                  <a:lnTo>
                    <a:pt x="1093317" y="45720"/>
                  </a:lnTo>
                  <a:lnTo>
                    <a:pt x="1092809" y="45720"/>
                  </a:lnTo>
                  <a:lnTo>
                    <a:pt x="1092809" y="48260"/>
                  </a:lnTo>
                  <a:lnTo>
                    <a:pt x="1089812" y="48260"/>
                  </a:lnTo>
                  <a:lnTo>
                    <a:pt x="1089812" y="49530"/>
                  </a:lnTo>
                  <a:lnTo>
                    <a:pt x="1089304" y="49530"/>
                  </a:lnTo>
                  <a:lnTo>
                    <a:pt x="1089304" y="50800"/>
                  </a:lnTo>
                  <a:lnTo>
                    <a:pt x="1095819" y="50800"/>
                  </a:lnTo>
                  <a:lnTo>
                    <a:pt x="1096327" y="52070"/>
                  </a:lnTo>
                  <a:lnTo>
                    <a:pt x="1096327" y="53340"/>
                  </a:lnTo>
                  <a:lnTo>
                    <a:pt x="1097318" y="58420"/>
                  </a:lnTo>
                  <a:lnTo>
                    <a:pt x="1098829" y="68580"/>
                  </a:lnTo>
                  <a:lnTo>
                    <a:pt x="1098829" y="71120"/>
                  </a:lnTo>
                  <a:lnTo>
                    <a:pt x="1099324" y="71120"/>
                  </a:lnTo>
                  <a:lnTo>
                    <a:pt x="1099324" y="72390"/>
                  </a:lnTo>
                  <a:lnTo>
                    <a:pt x="1094320" y="72390"/>
                  </a:lnTo>
                  <a:lnTo>
                    <a:pt x="1094320" y="73660"/>
                  </a:lnTo>
                  <a:lnTo>
                    <a:pt x="1092809" y="73660"/>
                  </a:lnTo>
                  <a:lnTo>
                    <a:pt x="1092809" y="74930"/>
                  </a:lnTo>
                  <a:lnTo>
                    <a:pt x="1091819" y="74930"/>
                  </a:lnTo>
                  <a:lnTo>
                    <a:pt x="1091819" y="76200"/>
                  </a:lnTo>
                  <a:lnTo>
                    <a:pt x="1091311" y="77470"/>
                  </a:lnTo>
                  <a:lnTo>
                    <a:pt x="1084795" y="77470"/>
                  </a:lnTo>
                  <a:lnTo>
                    <a:pt x="1079792" y="78740"/>
                  </a:lnTo>
                  <a:lnTo>
                    <a:pt x="1079284" y="78740"/>
                  </a:lnTo>
                  <a:lnTo>
                    <a:pt x="1079284" y="81280"/>
                  </a:lnTo>
                  <a:lnTo>
                    <a:pt x="1088301" y="81280"/>
                  </a:lnTo>
                  <a:lnTo>
                    <a:pt x="1088809" y="82550"/>
                  </a:lnTo>
                  <a:lnTo>
                    <a:pt x="1088809" y="81280"/>
                  </a:lnTo>
                  <a:lnTo>
                    <a:pt x="1091819" y="81280"/>
                  </a:lnTo>
                  <a:lnTo>
                    <a:pt x="1091819" y="82550"/>
                  </a:lnTo>
                  <a:lnTo>
                    <a:pt x="1093317" y="82550"/>
                  </a:lnTo>
                  <a:lnTo>
                    <a:pt x="1093317" y="83820"/>
                  </a:lnTo>
                  <a:lnTo>
                    <a:pt x="1093812" y="83820"/>
                  </a:lnTo>
                  <a:lnTo>
                    <a:pt x="1093812" y="85090"/>
                  </a:lnTo>
                  <a:lnTo>
                    <a:pt x="1094320" y="85090"/>
                  </a:lnTo>
                  <a:lnTo>
                    <a:pt x="1094320" y="86360"/>
                  </a:lnTo>
                  <a:lnTo>
                    <a:pt x="1093812" y="86360"/>
                  </a:lnTo>
                  <a:lnTo>
                    <a:pt x="1093812" y="87630"/>
                  </a:lnTo>
                  <a:lnTo>
                    <a:pt x="1093317" y="87630"/>
                  </a:lnTo>
                  <a:lnTo>
                    <a:pt x="1092314" y="88900"/>
                  </a:lnTo>
                  <a:lnTo>
                    <a:pt x="1090815" y="91440"/>
                  </a:lnTo>
                  <a:lnTo>
                    <a:pt x="1088809" y="91440"/>
                  </a:lnTo>
                  <a:lnTo>
                    <a:pt x="1088301" y="92710"/>
                  </a:lnTo>
                  <a:lnTo>
                    <a:pt x="1088301" y="93980"/>
                  </a:lnTo>
                  <a:lnTo>
                    <a:pt x="1088809" y="93980"/>
                  </a:lnTo>
                  <a:lnTo>
                    <a:pt x="1088809" y="95250"/>
                  </a:lnTo>
                  <a:lnTo>
                    <a:pt x="1088301" y="96520"/>
                  </a:lnTo>
                  <a:lnTo>
                    <a:pt x="1088301" y="97790"/>
                  </a:lnTo>
                  <a:lnTo>
                    <a:pt x="1087297" y="97790"/>
                  </a:lnTo>
                  <a:lnTo>
                    <a:pt x="1087297" y="99060"/>
                  </a:lnTo>
                  <a:lnTo>
                    <a:pt x="1086307" y="99060"/>
                  </a:lnTo>
                  <a:lnTo>
                    <a:pt x="1086307" y="100330"/>
                  </a:lnTo>
                  <a:lnTo>
                    <a:pt x="1084795" y="100330"/>
                  </a:lnTo>
                  <a:lnTo>
                    <a:pt x="1084795" y="101600"/>
                  </a:lnTo>
                  <a:lnTo>
                    <a:pt x="1083792" y="101600"/>
                  </a:lnTo>
                  <a:lnTo>
                    <a:pt x="1083297" y="102870"/>
                  </a:lnTo>
                  <a:lnTo>
                    <a:pt x="1082789" y="102870"/>
                  </a:lnTo>
                  <a:lnTo>
                    <a:pt x="1081798" y="104140"/>
                  </a:lnTo>
                  <a:lnTo>
                    <a:pt x="1081798" y="105410"/>
                  </a:lnTo>
                  <a:lnTo>
                    <a:pt x="1081290" y="105410"/>
                  </a:lnTo>
                  <a:lnTo>
                    <a:pt x="1081290" y="106680"/>
                  </a:lnTo>
                  <a:lnTo>
                    <a:pt x="1081798" y="106680"/>
                  </a:lnTo>
                  <a:lnTo>
                    <a:pt x="1081798" y="107950"/>
                  </a:lnTo>
                  <a:lnTo>
                    <a:pt x="1087805" y="107950"/>
                  </a:lnTo>
                  <a:lnTo>
                    <a:pt x="1088301" y="109220"/>
                  </a:lnTo>
                  <a:lnTo>
                    <a:pt x="1088809" y="109220"/>
                  </a:lnTo>
                  <a:lnTo>
                    <a:pt x="1088809" y="110490"/>
                  </a:lnTo>
                  <a:lnTo>
                    <a:pt x="1085303" y="110490"/>
                  </a:lnTo>
                  <a:lnTo>
                    <a:pt x="1085303" y="111760"/>
                  </a:lnTo>
                  <a:lnTo>
                    <a:pt x="1084795" y="111760"/>
                  </a:lnTo>
                  <a:lnTo>
                    <a:pt x="1084795" y="113030"/>
                  </a:lnTo>
                  <a:lnTo>
                    <a:pt x="1085303" y="113030"/>
                  </a:lnTo>
                  <a:lnTo>
                    <a:pt x="1084795" y="114300"/>
                  </a:lnTo>
                  <a:lnTo>
                    <a:pt x="1084795" y="115570"/>
                  </a:lnTo>
                  <a:lnTo>
                    <a:pt x="1084300" y="115570"/>
                  </a:lnTo>
                  <a:lnTo>
                    <a:pt x="1084300" y="116840"/>
                  </a:lnTo>
                  <a:lnTo>
                    <a:pt x="1082789" y="116840"/>
                  </a:lnTo>
                  <a:lnTo>
                    <a:pt x="1082789" y="118110"/>
                  </a:lnTo>
                  <a:lnTo>
                    <a:pt x="1081798" y="118110"/>
                  </a:lnTo>
                  <a:lnTo>
                    <a:pt x="1081798" y="120650"/>
                  </a:lnTo>
                  <a:lnTo>
                    <a:pt x="1082294" y="120650"/>
                  </a:lnTo>
                  <a:lnTo>
                    <a:pt x="1082789" y="121920"/>
                  </a:lnTo>
                  <a:lnTo>
                    <a:pt x="1085303" y="121920"/>
                  </a:lnTo>
                  <a:lnTo>
                    <a:pt x="1085303" y="123190"/>
                  </a:lnTo>
                  <a:lnTo>
                    <a:pt x="1087805" y="123190"/>
                  </a:lnTo>
                  <a:lnTo>
                    <a:pt x="1087805" y="124460"/>
                  </a:lnTo>
                  <a:lnTo>
                    <a:pt x="1089812" y="124460"/>
                  </a:lnTo>
                  <a:lnTo>
                    <a:pt x="1089812" y="125730"/>
                  </a:lnTo>
                  <a:lnTo>
                    <a:pt x="1090815" y="125730"/>
                  </a:lnTo>
                  <a:lnTo>
                    <a:pt x="1090815" y="128270"/>
                  </a:lnTo>
                  <a:lnTo>
                    <a:pt x="1090307" y="128270"/>
                  </a:lnTo>
                  <a:lnTo>
                    <a:pt x="1090307" y="129540"/>
                  </a:lnTo>
                  <a:lnTo>
                    <a:pt x="1089304" y="129540"/>
                  </a:lnTo>
                  <a:lnTo>
                    <a:pt x="1089304" y="130810"/>
                  </a:lnTo>
                  <a:lnTo>
                    <a:pt x="1088301" y="130810"/>
                  </a:lnTo>
                  <a:lnTo>
                    <a:pt x="1087805" y="132080"/>
                  </a:lnTo>
                  <a:lnTo>
                    <a:pt x="1087805" y="133350"/>
                  </a:lnTo>
                  <a:lnTo>
                    <a:pt x="1086307" y="133350"/>
                  </a:lnTo>
                  <a:lnTo>
                    <a:pt x="1086307" y="134620"/>
                  </a:lnTo>
                  <a:lnTo>
                    <a:pt x="1081290" y="134620"/>
                  </a:lnTo>
                  <a:lnTo>
                    <a:pt x="1080287" y="135890"/>
                  </a:lnTo>
                  <a:lnTo>
                    <a:pt x="1069263" y="135890"/>
                  </a:lnTo>
                  <a:lnTo>
                    <a:pt x="1069263" y="134620"/>
                  </a:lnTo>
                  <a:lnTo>
                    <a:pt x="1067257" y="134620"/>
                  </a:lnTo>
                  <a:lnTo>
                    <a:pt x="1067257" y="133350"/>
                  </a:lnTo>
                  <a:lnTo>
                    <a:pt x="1063752" y="133350"/>
                  </a:lnTo>
                  <a:lnTo>
                    <a:pt x="1063256" y="132080"/>
                  </a:lnTo>
                  <a:lnTo>
                    <a:pt x="1061745" y="132080"/>
                  </a:lnTo>
                  <a:lnTo>
                    <a:pt x="1061745" y="130810"/>
                  </a:lnTo>
                  <a:lnTo>
                    <a:pt x="1059243" y="130810"/>
                  </a:lnTo>
                  <a:lnTo>
                    <a:pt x="1058240" y="129540"/>
                  </a:lnTo>
                  <a:lnTo>
                    <a:pt x="1057744" y="129540"/>
                  </a:lnTo>
                  <a:lnTo>
                    <a:pt x="1057744" y="160020"/>
                  </a:lnTo>
                  <a:lnTo>
                    <a:pt x="1057744" y="161290"/>
                  </a:lnTo>
                  <a:lnTo>
                    <a:pt x="1057236" y="161290"/>
                  </a:lnTo>
                  <a:lnTo>
                    <a:pt x="1057236" y="163830"/>
                  </a:lnTo>
                  <a:lnTo>
                    <a:pt x="1056233" y="163830"/>
                  </a:lnTo>
                  <a:lnTo>
                    <a:pt x="1056233" y="165100"/>
                  </a:lnTo>
                  <a:lnTo>
                    <a:pt x="1050721" y="165100"/>
                  </a:lnTo>
                  <a:lnTo>
                    <a:pt x="1050226" y="163830"/>
                  </a:lnTo>
                  <a:lnTo>
                    <a:pt x="1049718" y="163830"/>
                  </a:lnTo>
                  <a:lnTo>
                    <a:pt x="1049718" y="162560"/>
                  </a:lnTo>
                  <a:lnTo>
                    <a:pt x="1049223" y="162560"/>
                  </a:lnTo>
                  <a:lnTo>
                    <a:pt x="1048715" y="161290"/>
                  </a:lnTo>
                  <a:lnTo>
                    <a:pt x="1048715" y="157480"/>
                  </a:lnTo>
                  <a:lnTo>
                    <a:pt x="1049223" y="157480"/>
                  </a:lnTo>
                  <a:lnTo>
                    <a:pt x="1049223" y="156210"/>
                  </a:lnTo>
                  <a:lnTo>
                    <a:pt x="1050721" y="156210"/>
                  </a:lnTo>
                  <a:lnTo>
                    <a:pt x="1050721" y="154940"/>
                  </a:lnTo>
                  <a:lnTo>
                    <a:pt x="1053731" y="154940"/>
                  </a:lnTo>
                  <a:lnTo>
                    <a:pt x="1053731" y="156210"/>
                  </a:lnTo>
                  <a:lnTo>
                    <a:pt x="1055738" y="156210"/>
                  </a:lnTo>
                  <a:lnTo>
                    <a:pt x="1055738" y="157480"/>
                  </a:lnTo>
                  <a:lnTo>
                    <a:pt x="1057236" y="157480"/>
                  </a:lnTo>
                  <a:lnTo>
                    <a:pt x="1057236" y="158750"/>
                  </a:lnTo>
                  <a:lnTo>
                    <a:pt x="1057744" y="160020"/>
                  </a:lnTo>
                  <a:lnTo>
                    <a:pt x="1057744" y="129540"/>
                  </a:lnTo>
                  <a:lnTo>
                    <a:pt x="1057236" y="128270"/>
                  </a:lnTo>
                  <a:lnTo>
                    <a:pt x="1057236" y="125730"/>
                  </a:lnTo>
                  <a:lnTo>
                    <a:pt x="1055230" y="123190"/>
                  </a:lnTo>
                  <a:lnTo>
                    <a:pt x="1054735" y="123190"/>
                  </a:lnTo>
                  <a:lnTo>
                    <a:pt x="1054735" y="121920"/>
                  </a:lnTo>
                  <a:lnTo>
                    <a:pt x="1054239" y="121920"/>
                  </a:lnTo>
                  <a:lnTo>
                    <a:pt x="1054239" y="120650"/>
                  </a:lnTo>
                  <a:lnTo>
                    <a:pt x="1054735" y="119380"/>
                  </a:lnTo>
                  <a:lnTo>
                    <a:pt x="1055738" y="119380"/>
                  </a:lnTo>
                  <a:lnTo>
                    <a:pt x="1057744" y="118110"/>
                  </a:lnTo>
                  <a:lnTo>
                    <a:pt x="1059243" y="118110"/>
                  </a:lnTo>
                  <a:lnTo>
                    <a:pt x="1059243" y="116840"/>
                  </a:lnTo>
                  <a:lnTo>
                    <a:pt x="1060742" y="116840"/>
                  </a:lnTo>
                  <a:lnTo>
                    <a:pt x="1061745" y="114300"/>
                  </a:lnTo>
                  <a:lnTo>
                    <a:pt x="1062748" y="114300"/>
                  </a:lnTo>
                  <a:lnTo>
                    <a:pt x="1062748" y="113030"/>
                  </a:lnTo>
                  <a:lnTo>
                    <a:pt x="1063256" y="113030"/>
                  </a:lnTo>
                  <a:lnTo>
                    <a:pt x="1063256" y="111760"/>
                  </a:lnTo>
                  <a:lnTo>
                    <a:pt x="1062748" y="111760"/>
                  </a:lnTo>
                  <a:lnTo>
                    <a:pt x="1062748" y="110490"/>
                  </a:lnTo>
                  <a:lnTo>
                    <a:pt x="1061745" y="110490"/>
                  </a:lnTo>
                  <a:lnTo>
                    <a:pt x="1060246" y="109220"/>
                  </a:lnTo>
                  <a:lnTo>
                    <a:pt x="1059751" y="107950"/>
                  </a:lnTo>
                  <a:lnTo>
                    <a:pt x="1058748" y="107950"/>
                  </a:lnTo>
                  <a:lnTo>
                    <a:pt x="1058240" y="106680"/>
                  </a:lnTo>
                  <a:lnTo>
                    <a:pt x="1058240" y="105410"/>
                  </a:lnTo>
                  <a:lnTo>
                    <a:pt x="1057744" y="105410"/>
                  </a:lnTo>
                  <a:lnTo>
                    <a:pt x="1057744" y="104140"/>
                  </a:lnTo>
                  <a:lnTo>
                    <a:pt x="1057236" y="102870"/>
                  </a:lnTo>
                  <a:lnTo>
                    <a:pt x="1057744" y="102870"/>
                  </a:lnTo>
                  <a:lnTo>
                    <a:pt x="1057744" y="101600"/>
                  </a:lnTo>
                  <a:lnTo>
                    <a:pt x="1058748" y="101600"/>
                  </a:lnTo>
                  <a:lnTo>
                    <a:pt x="1058748" y="100330"/>
                  </a:lnTo>
                  <a:lnTo>
                    <a:pt x="1059243" y="100330"/>
                  </a:lnTo>
                  <a:lnTo>
                    <a:pt x="1059243" y="99060"/>
                  </a:lnTo>
                  <a:lnTo>
                    <a:pt x="1059751" y="97790"/>
                  </a:lnTo>
                  <a:lnTo>
                    <a:pt x="1059751" y="96520"/>
                  </a:lnTo>
                  <a:lnTo>
                    <a:pt x="1059243" y="95250"/>
                  </a:lnTo>
                  <a:lnTo>
                    <a:pt x="1057236" y="95250"/>
                  </a:lnTo>
                  <a:lnTo>
                    <a:pt x="1057236" y="91440"/>
                  </a:lnTo>
                  <a:lnTo>
                    <a:pt x="1056741" y="90170"/>
                  </a:lnTo>
                  <a:lnTo>
                    <a:pt x="1056741" y="88900"/>
                  </a:lnTo>
                  <a:lnTo>
                    <a:pt x="1056233" y="88900"/>
                  </a:lnTo>
                  <a:lnTo>
                    <a:pt x="1056233" y="83820"/>
                  </a:lnTo>
                  <a:lnTo>
                    <a:pt x="1055738" y="83820"/>
                  </a:lnTo>
                  <a:lnTo>
                    <a:pt x="1054735" y="85090"/>
                  </a:lnTo>
                  <a:lnTo>
                    <a:pt x="1054239" y="86360"/>
                  </a:lnTo>
                  <a:lnTo>
                    <a:pt x="1054239" y="87630"/>
                  </a:lnTo>
                  <a:lnTo>
                    <a:pt x="1053731" y="87630"/>
                  </a:lnTo>
                  <a:lnTo>
                    <a:pt x="1053731" y="91440"/>
                  </a:lnTo>
                  <a:lnTo>
                    <a:pt x="1053236" y="91440"/>
                  </a:lnTo>
                  <a:lnTo>
                    <a:pt x="1053236" y="95250"/>
                  </a:lnTo>
                  <a:lnTo>
                    <a:pt x="1052728" y="95250"/>
                  </a:lnTo>
                  <a:lnTo>
                    <a:pt x="1052728" y="100330"/>
                  </a:lnTo>
                  <a:lnTo>
                    <a:pt x="1053236" y="101600"/>
                  </a:lnTo>
                  <a:lnTo>
                    <a:pt x="1053236" y="106680"/>
                  </a:lnTo>
                  <a:lnTo>
                    <a:pt x="1053731" y="106680"/>
                  </a:lnTo>
                  <a:lnTo>
                    <a:pt x="1053731" y="110490"/>
                  </a:lnTo>
                  <a:lnTo>
                    <a:pt x="1053236" y="110490"/>
                  </a:lnTo>
                  <a:lnTo>
                    <a:pt x="1052728" y="111760"/>
                  </a:lnTo>
                  <a:lnTo>
                    <a:pt x="1052233" y="111760"/>
                  </a:lnTo>
                  <a:lnTo>
                    <a:pt x="1052233" y="113030"/>
                  </a:lnTo>
                  <a:lnTo>
                    <a:pt x="1051229" y="113030"/>
                  </a:lnTo>
                  <a:lnTo>
                    <a:pt x="1051229" y="114300"/>
                  </a:lnTo>
                  <a:lnTo>
                    <a:pt x="1050226" y="114300"/>
                  </a:lnTo>
                  <a:lnTo>
                    <a:pt x="1050226" y="116840"/>
                  </a:lnTo>
                  <a:lnTo>
                    <a:pt x="1050721" y="116840"/>
                  </a:lnTo>
                  <a:lnTo>
                    <a:pt x="1050721" y="119380"/>
                  </a:lnTo>
                  <a:lnTo>
                    <a:pt x="1051229" y="119380"/>
                  </a:lnTo>
                  <a:lnTo>
                    <a:pt x="1050226" y="121920"/>
                  </a:lnTo>
                  <a:lnTo>
                    <a:pt x="1049718" y="121920"/>
                  </a:lnTo>
                  <a:lnTo>
                    <a:pt x="1049718" y="123190"/>
                  </a:lnTo>
                  <a:lnTo>
                    <a:pt x="1048715" y="123190"/>
                  </a:lnTo>
                  <a:lnTo>
                    <a:pt x="1048715" y="124460"/>
                  </a:lnTo>
                  <a:lnTo>
                    <a:pt x="1047711" y="124460"/>
                  </a:lnTo>
                  <a:lnTo>
                    <a:pt x="1047216" y="125730"/>
                  </a:lnTo>
                  <a:lnTo>
                    <a:pt x="1047216" y="128270"/>
                  </a:lnTo>
                  <a:lnTo>
                    <a:pt x="1047711" y="128270"/>
                  </a:lnTo>
                  <a:lnTo>
                    <a:pt x="1047711" y="129540"/>
                  </a:lnTo>
                  <a:lnTo>
                    <a:pt x="1048219" y="129540"/>
                  </a:lnTo>
                  <a:lnTo>
                    <a:pt x="1048219" y="135890"/>
                  </a:lnTo>
                  <a:lnTo>
                    <a:pt x="1047711" y="137160"/>
                  </a:lnTo>
                  <a:lnTo>
                    <a:pt x="1047711" y="138430"/>
                  </a:lnTo>
                  <a:lnTo>
                    <a:pt x="1046721" y="138430"/>
                  </a:lnTo>
                  <a:lnTo>
                    <a:pt x="1046721" y="139700"/>
                  </a:lnTo>
                  <a:lnTo>
                    <a:pt x="1045718" y="139700"/>
                  </a:lnTo>
                  <a:lnTo>
                    <a:pt x="1045210" y="140970"/>
                  </a:lnTo>
                  <a:lnTo>
                    <a:pt x="1041704" y="140970"/>
                  </a:lnTo>
                  <a:lnTo>
                    <a:pt x="1041704" y="139700"/>
                  </a:lnTo>
                  <a:lnTo>
                    <a:pt x="1040206" y="139700"/>
                  </a:lnTo>
                  <a:lnTo>
                    <a:pt x="1040206" y="140970"/>
                  </a:lnTo>
                  <a:lnTo>
                    <a:pt x="1039698" y="140970"/>
                  </a:lnTo>
                  <a:lnTo>
                    <a:pt x="1040206" y="142240"/>
                  </a:lnTo>
                  <a:lnTo>
                    <a:pt x="1040206" y="143510"/>
                  </a:lnTo>
                  <a:lnTo>
                    <a:pt x="1039698" y="143510"/>
                  </a:lnTo>
                  <a:lnTo>
                    <a:pt x="1040206" y="144780"/>
                  </a:lnTo>
                  <a:lnTo>
                    <a:pt x="1040206" y="146050"/>
                  </a:lnTo>
                  <a:lnTo>
                    <a:pt x="1040701" y="146050"/>
                  </a:lnTo>
                  <a:lnTo>
                    <a:pt x="1040206" y="147320"/>
                  </a:lnTo>
                  <a:lnTo>
                    <a:pt x="1040206" y="149860"/>
                  </a:lnTo>
                  <a:lnTo>
                    <a:pt x="1039698" y="149860"/>
                  </a:lnTo>
                  <a:lnTo>
                    <a:pt x="1039698" y="151130"/>
                  </a:lnTo>
                  <a:lnTo>
                    <a:pt x="1038694" y="151130"/>
                  </a:lnTo>
                  <a:lnTo>
                    <a:pt x="1038694" y="152400"/>
                  </a:lnTo>
                  <a:lnTo>
                    <a:pt x="1037196" y="152400"/>
                  </a:lnTo>
                  <a:lnTo>
                    <a:pt x="1037196" y="154940"/>
                  </a:lnTo>
                  <a:lnTo>
                    <a:pt x="1040206" y="154940"/>
                  </a:lnTo>
                  <a:lnTo>
                    <a:pt x="1040206" y="156210"/>
                  </a:lnTo>
                  <a:lnTo>
                    <a:pt x="1040701" y="156210"/>
                  </a:lnTo>
                  <a:lnTo>
                    <a:pt x="1040701" y="158750"/>
                  </a:lnTo>
                  <a:lnTo>
                    <a:pt x="1040206" y="158750"/>
                  </a:lnTo>
                  <a:lnTo>
                    <a:pt x="1040206" y="160020"/>
                  </a:lnTo>
                  <a:lnTo>
                    <a:pt x="1039202" y="160020"/>
                  </a:lnTo>
                  <a:lnTo>
                    <a:pt x="1039202" y="161290"/>
                  </a:lnTo>
                  <a:lnTo>
                    <a:pt x="1038694" y="161290"/>
                  </a:lnTo>
                  <a:lnTo>
                    <a:pt x="1038694" y="162560"/>
                  </a:lnTo>
                  <a:lnTo>
                    <a:pt x="1041209" y="162560"/>
                  </a:lnTo>
                  <a:lnTo>
                    <a:pt x="1041209" y="163830"/>
                  </a:lnTo>
                  <a:lnTo>
                    <a:pt x="1043203" y="163830"/>
                  </a:lnTo>
                  <a:lnTo>
                    <a:pt x="1044206" y="165100"/>
                  </a:lnTo>
                  <a:lnTo>
                    <a:pt x="1045210" y="165100"/>
                  </a:lnTo>
                  <a:lnTo>
                    <a:pt x="1046213" y="166370"/>
                  </a:lnTo>
                  <a:lnTo>
                    <a:pt x="1046721" y="166370"/>
                  </a:lnTo>
                  <a:lnTo>
                    <a:pt x="1046721" y="167640"/>
                  </a:lnTo>
                  <a:lnTo>
                    <a:pt x="1047216" y="167640"/>
                  </a:lnTo>
                  <a:lnTo>
                    <a:pt x="1047216" y="168910"/>
                  </a:lnTo>
                  <a:lnTo>
                    <a:pt x="1047711" y="168910"/>
                  </a:lnTo>
                  <a:lnTo>
                    <a:pt x="1047711" y="172720"/>
                  </a:lnTo>
                  <a:lnTo>
                    <a:pt x="1047216" y="172720"/>
                  </a:lnTo>
                  <a:lnTo>
                    <a:pt x="1047216" y="173990"/>
                  </a:lnTo>
                  <a:lnTo>
                    <a:pt x="1046721" y="173990"/>
                  </a:lnTo>
                  <a:lnTo>
                    <a:pt x="1046721" y="175260"/>
                  </a:lnTo>
                  <a:lnTo>
                    <a:pt x="1046213" y="175260"/>
                  </a:lnTo>
                  <a:lnTo>
                    <a:pt x="1045210" y="176530"/>
                  </a:lnTo>
                  <a:lnTo>
                    <a:pt x="1044714" y="176530"/>
                  </a:lnTo>
                  <a:lnTo>
                    <a:pt x="1044714" y="179070"/>
                  </a:lnTo>
                  <a:lnTo>
                    <a:pt x="1045210" y="179070"/>
                  </a:lnTo>
                  <a:lnTo>
                    <a:pt x="1046213" y="180340"/>
                  </a:lnTo>
                  <a:lnTo>
                    <a:pt x="1046213" y="181610"/>
                  </a:lnTo>
                  <a:lnTo>
                    <a:pt x="1047216" y="181610"/>
                  </a:lnTo>
                  <a:lnTo>
                    <a:pt x="1047711" y="182880"/>
                  </a:lnTo>
                  <a:lnTo>
                    <a:pt x="1047711" y="184150"/>
                  </a:lnTo>
                  <a:lnTo>
                    <a:pt x="1048715" y="184150"/>
                  </a:lnTo>
                  <a:lnTo>
                    <a:pt x="1049223" y="185420"/>
                  </a:lnTo>
                  <a:lnTo>
                    <a:pt x="1049718" y="185420"/>
                  </a:lnTo>
                  <a:lnTo>
                    <a:pt x="1050226" y="186690"/>
                  </a:lnTo>
                  <a:lnTo>
                    <a:pt x="1050226" y="187960"/>
                  </a:lnTo>
                  <a:lnTo>
                    <a:pt x="1049718" y="187960"/>
                  </a:lnTo>
                  <a:lnTo>
                    <a:pt x="1049718" y="189230"/>
                  </a:lnTo>
                  <a:lnTo>
                    <a:pt x="1049223" y="189230"/>
                  </a:lnTo>
                  <a:lnTo>
                    <a:pt x="1048715" y="190500"/>
                  </a:lnTo>
                  <a:lnTo>
                    <a:pt x="1047711" y="190500"/>
                  </a:lnTo>
                  <a:lnTo>
                    <a:pt x="1047711" y="191770"/>
                  </a:lnTo>
                  <a:lnTo>
                    <a:pt x="1046721" y="191770"/>
                  </a:lnTo>
                  <a:lnTo>
                    <a:pt x="1046721" y="193040"/>
                  </a:lnTo>
                  <a:lnTo>
                    <a:pt x="1046213" y="193040"/>
                  </a:lnTo>
                  <a:lnTo>
                    <a:pt x="1046213" y="194310"/>
                  </a:lnTo>
                  <a:lnTo>
                    <a:pt x="1046721" y="194310"/>
                  </a:lnTo>
                  <a:lnTo>
                    <a:pt x="1047216" y="195580"/>
                  </a:lnTo>
                  <a:lnTo>
                    <a:pt x="1048219" y="195580"/>
                  </a:lnTo>
                  <a:lnTo>
                    <a:pt x="1048219" y="198120"/>
                  </a:lnTo>
                  <a:lnTo>
                    <a:pt x="1049718" y="198120"/>
                  </a:lnTo>
                  <a:lnTo>
                    <a:pt x="1049718" y="199390"/>
                  </a:lnTo>
                  <a:lnTo>
                    <a:pt x="1054239" y="199390"/>
                  </a:lnTo>
                  <a:lnTo>
                    <a:pt x="1054239" y="198120"/>
                  </a:lnTo>
                  <a:lnTo>
                    <a:pt x="1057236" y="198120"/>
                  </a:lnTo>
                  <a:lnTo>
                    <a:pt x="1057236" y="196850"/>
                  </a:lnTo>
                  <a:lnTo>
                    <a:pt x="1059243" y="196850"/>
                  </a:lnTo>
                  <a:lnTo>
                    <a:pt x="1059243" y="198120"/>
                  </a:lnTo>
                  <a:lnTo>
                    <a:pt x="1059751" y="198120"/>
                  </a:lnTo>
                  <a:lnTo>
                    <a:pt x="1059751" y="196850"/>
                  </a:lnTo>
                  <a:lnTo>
                    <a:pt x="1066253" y="196850"/>
                  </a:lnTo>
                  <a:lnTo>
                    <a:pt x="1066253" y="195580"/>
                  </a:lnTo>
                  <a:lnTo>
                    <a:pt x="1075270" y="195580"/>
                  </a:lnTo>
                  <a:lnTo>
                    <a:pt x="1075270" y="196850"/>
                  </a:lnTo>
                  <a:lnTo>
                    <a:pt x="1075778" y="196850"/>
                  </a:lnTo>
                  <a:lnTo>
                    <a:pt x="1075778" y="195580"/>
                  </a:lnTo>
                  <a:lnTo>
                    <a:pt x="1079792" y="195580"/>
                  </a:lnTo>
                  <a:lnTo>
                    <a:pt x="1079792" y="194310"/>
                  </a:lnTo>
                  <a:lnTo>
                    <a:pt x="1080795" y="194310"/>
                  </a:lnTo>
                  <a:lnTo>
                    <a:pt x="1080795" y="193040"/>
                  </a:lnTo>
                  <a:lnTo>
                    <a:pt x="1085799" y="193040"/>
                  </a:lnTo>
                  <a:lnTo>
                    <a:pt x="1085799" y="194310"/>
                  </a:lnTo>
                  <a:lnTo>
                    <a:pt x="1088301" y="194310"/>
                  </a:lnTo>
                  <a:lnTo>
                    <a:pt x="1088301" y="195580"/>
                  </a:lnTo>
                  <a:lnTo>
                    <a:pt x="1091311" y="195580"/>
                  </a:lnTo>
                  <a:lnTo>
                    <a:pt x="1091311" y="196850"/>
                  </a:lnTo>
                  <a:lnTo>
                    <a:pt x="1091819" y="196850"/>
                  </a:lnTo>
                  <a:lnTo>
                    <a:pt x="1091819" y="198120"/>
                  </a:lnTo>
                  <a:lnTo>
                    <a:pt x="1091311" y="198120"/>
                  </a:lnTo>
                  <a:lnTo>
                    <a:pt x="1091311" y="199390"/>
                  </a:lnTo>
                  <a:lnTo>
                    <a:pt x="1090815" y="199390"/>
                  </a:lnTo>
                  <a:lnTo>
                    <a:pt x="1090815" y="200660"/>
                  </a:lnTo>
                  <a:lnTo>
                    <a:pt x="1089812" y="200660"/>
                  </a:lnTo>
                  <a:lnTo>
                    <a:pt x="1089812" y="201930"/>
                  </a:lnTo>
                  <a:lnTo>
                    <a:pt x="1089304" y="201930"/>
                  </a:lnTo>
                  <a:lnTo>
                    <a:pt x="1089304" y="204470"/>
                  </a:lnTo>
                  <a:lnTo>
                    <a:pt x="1089812" y="204470"/>
                  </a:lnTo>
                  <a:lnTo>
                    <a:pt x="1089812" y="205740"/>
                  </a:lnTo>
                  <a:lnTo>
                    <a:pt x="1090815" y="205740"/>
                  </a:lnTo>
                  <a:lnTo>
                    <a:pt x="1090815" y="207010"/>
                  </a:lnTo>
                  <a:lnTo>
                    <a:pt x="1092314" y="207010"/>
                  </a:lnTo>
                  <a:lnTo>
                    <a:pt x="1092314" y="208280"/>
                  </a:lnTo>
                  <a:lnTo>
                    <a:pt x="1093812" y="208280"/>
                  </a:lnTo>
                  <a:lnTo>
                    <a:pt x="1093812" y="209550"/>
                  </a:lnTo>
                  <a:lnTo>
                    <a:pt x="1098829" y="209550"/>
                  </a:lnTo>
                  <a:lnTo>
                    <a:pt x="1098829" y="208280"/>
                  </a:lnTo>
                  <a:lnTo>
                    <a:pt x="1100836" y="208280"/>
                  </a:lnTo>
                  <a:lnTo>
                    <a:pt x="1100836" y="207010"/>
                  </a:lnTo>
                  <a:lnTo>
                    <a:pt x="1119873" y="207010"/>
                  </a:lnTo>
                  <a:lnTo>
                    <a:pt x="1119873" y="208280"/>
                  </a:lnTo>
                  <a:lnTo>
                    <a:pt x="1121371" y="208280"/>
                  </a:lnTo>
                  <a:lnTo>
                    <a:pt x="1121371" y="209550"/>
                  </a:lnTo>
                  <a:lnTo>
                    <a:pt x="1122375" y="209550"/>
                  </a:lnTo>
                  <a:lnTo>
                    <a:pt x="1122375" y="208280"/>
                  </a:lnTo>
                  <a:lnTo>
                    <a:pt x="1122870" y="208280"/>
                  </a:lnTo>
                  <a:lnTo>
                    <a:pt x="1122870" y="207010"/>
                  </a:lnTo>
                  <a:lnTo>
                    <a:pt x="1123886" y="207010"/>
                  </a:lnTo>
                  <a:lnTo>
                    <a:pt x="1123886" y="205740"/>
                  </a:lnTo>
                  <a:lnTo>
                    <a:pt x="1124889" y="205740"/>
                  </a:lnTo>
                  <a:lnTo>
                    <a:pt x="1124889" y="203200"/>
                  </a:lnTo>
                  <a:lnTo>
                    <a:pt x="1130896" y="203200"/>
                  </a:lnTo>
                  <a:lnTo>
                    <a:pt x="1130896" y="204470"/>
                  </a:lnTo>
                  <a:lnTo>
                    <a:pt x="1131392" y="204470"/>
                  </a:lnTo>
                  <a:lnTo>
                    <a:pt x="1131900" y="205740"/>
                  </a:lnTo>
                  <a:lnTo>
                    <a:pt x="1132903" y="205740"/>
                  </a:lnTo>
                  <a:lnTo>
                    <a:pt x="1132903" y="207010"/>
                  </a:lnTo>
                  <a:lnTo>
                    <a:pt x="1134910" y="207010"/>
                  </a:lnTo>
                  <a:lnTo>
                    <a:pt x="1134910" y="208280"/>
                  </a:lnTo>
                  <a:lnTo>
                    <a:pt x="1135913" y="208280"/>
                  </a:lnTo>
                  <a:lnTo>
                    <a:pt x="1136408" y="209550"/>
                  </a:lnTo>
                  <a:lnTo>
                    <a:pt x="1136904" y="209550"/>
                  </a:lnTo>
                  <a:lnTo>
                    <a:pt x="1136904" y="210820"/>
                  </a:lnTo>
                  <a:lnTo>
                    <a:pt x="1136408" y="212090"/>
                  </a:lnTo>
                  <a:lnTo>
                    <a:pt x="1135405" y="212090"/>
                  </a:lnTo>
                  <a:lnTo>
                    <a:pt x="1135405" y="213360"/>
                  </a:lnTo>
                  <a:lnTo>
                    <a:pt x="1134402" y="213360"/>
                  </a:lnTo>
                  <a:lnTo>
                    <a:pt x="1134402" y="214630"/>
                  </a:lnTo>
                  <a:lnTo>
                    <a:pt x="1135405" y="214630"/>
                  </a:lnTo>
                  <a:lnTo>
                    <a:pt x="1135405" y="215900"/>
                  </a:lnTo>
                  <a:lnTo>
                    <a:pt x="1135913" y="215900"/>
                  </a:lnTo>
                  <a:lnTo>
                    <a:pt x="1136408" y="217170"/>
                  </a:lnTo>
                  <a:lnTo>
                    <a:pt x="1136408" y="218440"/>
                  </a:lnTo>
                  <a:lnTo>
                    <a:pt x="1136904" y="218440"/>
                  </a:lnTo>
                  <a:lnTo>
                    <a:pt x="1136904" y="220980"/>
                  </a:lnTo>
                  <a:lnTo>
                    <a:pt x="1137412" y="220980"/>
                  </a:lnTo>
                  <a:lnTo>
                    <a:pt x="1137412" y="222250"/>
                  </a:lnTo>
                  <a:lnTo>
                    <a:pt x="1136904" y="222250"/>
                  </a:lnTo>
                  <a:lnTo>
                    <a:pt x="1136904" y="223520"/>
                  </a:lnTo>
                  <a:lnTo>
                    <a:pt x="1136408" y="223520"/>
                  </a:lnTo>
                  <a:lnTo>
                    <a:pt x="1136904" y="224790"/>
                  </a:lnTo>
                  <a:lnTo>
                    <a:pt x="1144422" y="224790"/>
                  </a:lnTo>
                  <a:lnTo>
                    <a:pt x="1144930" y="226060"/>
                  </a:lnTo>
                  <a:lnTo>
                    <a:pt x="1150937" y="226060"/>
                  </a:lnTo>
                  <a:lnTo>
                    <a:pt x="1150937" y="224790"/>
                  </a:lnTo>
                  <a:lnTo>
                    <a:pt x="1151432" y="224790"/>
                  </a:lnTo>
                  <a:lnTo>
                    <a:pt x="1151432" y="223520"/>
                  </a:lnTo>
                  <a:lnTo>
                    <a:pt x="1152436" y="223520"/>
                  </a:lnTo>
                  <a:lnTo>
                    <a:pt x="1152436" y="222250"/>
                  </a:lnTo>
                  <a:lnTo>
                    <a:pt x="1152944" y="222250"/>
                  </a:lnTo>
                  <a:lnTo>
                    <a:pt x="1152944" y="220980"/>
                  </a:lnTo>
                  <a:lnTo>
                    <a:pt x="1153439" y="220980"/>
                  </a:lnTo>
                  <a:lnTo>
                    <a:pt x="1153439" y="219710"/>
                  </a:lnTo>
                  <a:lnTo>
                    <a:pt x="1153947" y="219710"/>
                  </a:lnTo>
                  <a:lnTo>
                    <a:pt x="1153947" y="218440"/>
                  </a:lnTo>
                  <a:lnTo>
                    <a:pt x="1154950" y="218440"/>
                  </a:lnTo>
                  <a:lnTo>
                    <a:pt x="1154950" y="217170"/>
                  </a:lnTo>
                  <a:lnTo>
                    <a:pt x="1155954" y="217170"/>
                  </a:lnTo>
                  <a:lnTo>
                    <a:pt x="1156449" y="215900"/>
                  </a:lnTo>
                  <a:lnTo>
                    <a:pt x="1157947" y="215900"/>
                  </a:lnTo>
                  <a:lnTo>
                    <a:pt x="1157947" y="214630"/>
                  </a:lnTo>
                  <a:lnTo>
                    <a:pt x="1158951" y="214630"/>
                  </a:lnTo>
                  <a:lnTo>
                    <a:pt x="1159459" y="215900"/>
                  </a:lnTo>
                  <a:lnTo>
                    <a:pt x="1166964" y="215900"/>
                  </a:lnTo>
                  <a:lnTo>
                    <a:pt x="1166964" y="217170"/>
                  </a:lnTo>
                  <a:lnTo>
                    <a:pt x="1168476" y="217170"/>
                  </a:lnTo>
                  <a:lnTo>
                    <a:pt x="1168476" y="218440"/>
                  </a:lnTo>
                  <a:lnTo>
                    <a:pt x="1168984" y="218440"/>
                  </a:lnTo>
                  <a:lnTo>
                    <a:pt x="1168984" y="219710"/>
                  </a:lnTo>
                  <a:lnTo>
                    <a:pt x="1169479" y="219710"/>
                  </a:lnTo>
                  <a:lnTo>
                    <a:pt x="1169987" y="220980"/>
                  </a:lnTo>
                  <a:lnTo>
                    <a:pt x="1170978" y="220980"/>
                  </a:lnTo>
                  <a:lnTo>
                    <a:pt x="1170978" y="222250"/>
                  </a:lnTo>
                  <a:lnTo>
                    <a:pt x="1170482" y="222250"/>
                  </a:lnTo>
                  <a:lnTo>
                    <a:pt x="1170482" y="223520"/>
                  </a:lnTo>
                  <a:lnTo>
                    <a:pt x="1169987" y="223520"/>
                  </a:lnTo>
                  <a:lnTo>
                    <a:pt x="1169987" y="224790"/>
                  </a:lnTo>
                  <a:lnTo>
                    <a:pt x="1169479" y="224790"/>
                  </a:lnTo>
                  <a:lnTo>
                    <a:pt x="1169479" y="226060"/>
                  </a:lnTo>
                  <a:lnTo>
                    <a:pt x="1168984" y="226060"/>
                  </a:lnTo>
                  <a:lnTo>
                    <a:pt x="1168984" y="227330"/>
                  </a:lnTo>
                  <a:lnTo>
                    <a:pt x="1168476" y="228600"/>
                  </a:lnTo>
                  <a:lnTo>
                    <a:pt x="1170978" y="228600"/>
                  </a:lnTo>
                  <a:lnTo>
                    <a:pt x="1171486" y="227330"/>
                  </a:lnTo>
                  <a:lnTo>
                    <a:pt x="1172984" y="227330"/>
                  </a:lnTo>
                  <a:lnTo>
                    <a:pt x="1174496" y="228600"/>
                  </a:lnTo>
                  <a:lnTo>
                    <a:pt x="1175994" y="228600"/>
                  </a:lnTo>
                  <a:lnTo>
                    <a:pt x="1176985" y="229870"/>
                  </a:lnTo>
                  <a:lnTo>
                    <a:pt x="1177493" y="229870"/>
                  </a:lnTo>
                  <a:lnTo>
                    <a:pt x="1178001" y="231140"/>
                  </a:lnTo>
                  <a:lnTo>
                    <a:pt x="1178496" y="231140"/>
                  </a:lnTo>
                  <a:lnTo>
                    <a:pt x="1178496" y="232410"/>
                  </a:lnTo>
                  <a:lnTo>
                    <a:pt x="1179004" y="232410"/>
                  </a:lnTo>
                  <a:lnTo>
                    <a:pt x="1179499" y="233680"/>
                  </a:lnTo>
                  <a:lnTo>
                    <a:pt x="1179499" y="234950"/>
                  </a:lnTo>
                  <a:lnTo>
                    <a:pt x="1180007" y="234950"/>
                  </a:lnTo>
                  <a:lnTo>
                    <a:pt x="1180007" y="236220"/>
                  </a:lnTo>
                  <a:lnTo>
                    <a:pt x="1179499" y="236220"/>
                  </a:lnTo>
                  <a:lnTo>
                    <a:pt x="1179499" y="237490"/>
                  </a:lnTo>
                  <a:lnTo>
                    <a:pt x="1179004" y="237490"/>
                  </a:lnTo>
                  <a:lnTo>
                    <a:pt x="1179004" y="238760"/>
                  </a:lnTo>
                  <a:lnTo>
                    <a:pt x="1179499" y="238760"/>
                  </a:lnTo>
                  <a:lnTo>
                    <a:pt x="1179499" y="240030"/>
                  </a:lnTo>
                  <a:lnTo>
                    <a:pt x="1182001" y="240030"/>
                  </a:lnTo>
                  <a:lnTo>
                    <a:pt x="1182509" y="238760"/>
                  </a:lnTo>
                  <a:lnTo>
                    <a:pt x="1183005" y="238760"/>
                  </a:lnTo>
                  <a:lnTo>
                    <a:pt x="1183005" y="237490"/>
                  </a:lnTo>
                  <a:lnTo>
                    <a:pt x="1183513" y="236220"/>
                  </a:lnTo>
                  <a:lnTo>
                    <a:pt x="1184008" y="236220"/>
                  </a:lnTo>
                  <a:lnTo>
                    <a:pt x="1185011" y="233680"/>
                  </a:lnTo>
                  <a:lnTo>
                    <a:pt x="1186510" y="233680"/>
                  </a:lnTo>
                  <a:lnTo>
                    <a:pt x="1186510" y="232410"/>
                  </a:lnTo>
                  <a:lnTo>
                    <a:pt x="1189520" y="232410"/>
                  </a:lnTo>
                  <a:lnTo>
                    <a:pt x="1190028" y="233680"/>
                  </a:lnTo>
                  <a:lnTo>
                    <a:pt x="1191018" y="233680"/>
                  </a:lnTo>
                  <a:lnTo>
                    <a:pt x="1191526" y="232410"/>
                  </a:lnTo>
                  <a:lnTo>
                    <a:pt x="1192022" y="232410"/>
                  </a:lnTo>
                  <a:lnTo>
                    <a:pt x="1192022" y="231140"/>
                  </a:lnTo>
                  <a:lnTo>
                    <a:pt x="1193025" y="231140"/>
                  </a:lnTo>
                  <a:lnTo>
                    <a:pt x="1193533" y="229870"/>
                  </a:lnTo>
                  <a:lnTo>
                    <a:pt x="1195031" y="229870"/>
                  </a:lnTo>
                  <a:lnTo>
                    <a:pt x="1195539" y="228600"/>
                  </a:lnTo>
                  <a:lnTo>
                    <a:pt x="1199540" y="228600"/>
                  </a:lnTo>
                  <a:lnTo>
                    <a:pt x="1199540" y="227330"/>
                  </a:lnTo>
                  <a:lnTo>
                    <a:pt x="1200048" y="227330"/>
                  </a:lnTo>
                  <a:lnTo>
                    <a:pt x="1201039" y="226060"/>
                  </a:lnTo>
                  <a:lnTo>
                    <a:pt x="1201039" y="224790"/>
                  </a:lnTo>
                  <a:lnTo>
                    <a:pt x="1200048" y="224790"/>
                  </a:lnTo>
                  <a:lnTo>
                    <a:pt x="1200048" y="226060"/>
                  </a:lnTo>
                  <a:lnTo>
                    <a:pt x="1199540" y="226060"/>
                  </a:lnTo>
                  <a:lnTo>
                    <a:pt x="1198537" y="226060"/>
                  </a:lnTo>
                  <a:lnTo>
                    <a:pt x="1198537" y="224790"/>
                  </a:lnTo>
                  <a:lnTo>
                    <a:pt x="1198041" y="224790"/>
                  </a:lnTo>
                  <a:lnTo>
                    <a:pt x="1198041" y="226060"/>
                  </a:lnTo>
                  <a:lnTo>
                    <a:pt x="1196530" y="226060"/>
                  </a:lnTo>
                  <a:lnTo>
                    <a:pt x="1196530" y="227330"/>
                  </a:lnTo>
                  <a:lnTo>
                    <a:pt x="1196035" y="227330"/>
                  </a:lnTo>
                  <a:lnTo>
                    <a:pt x="1196035" y="226060"/>
                  </a:lnTo>
                  <a:lnTo>
                    <a:pt x="1195031" y="226060"/>
                  </a:lnTo>
                  <a:lnTo>
                    <a:pt x="1195539" y="224790"/>
                  </a:lnTo>
                  <a:lnTo>
                    <a:pt x="1196035" y="224790"/>
                  </a:lnTo>
                  <a:lnTo>
                    <a:pt x="1196035" y="223520"/>
                  </a:lnTo>
                  <a:lnTo>
                    <a:pt x="1193533" y="223520"/>
                  </a:lnTo>
                  <a:lnTo>
                    <a:pt x="1193025" y="222250"/>
                  </a:lnTo>
                  <a:lnTo>
                    <a:pt x="1192022" y="222250"/>
                  </a:lnTo>
                  <a:lnTo>
                    <a:pt x="1192022" y="220980"/>
                  </a:lnTo>
                  <a:lnTo>
                    <a:pt x="1191018" y="220980"/>
                  </a:lnTo>
                  <a:lnTo>
                    <a:pt x="1191018" y="219710"/>
                  </a:lnTo>
                  <a:lnTo>
                    <a:pt x="1188021" y="219710"/>
                  </a:lnTo>
                  <a:lnTo>
                    <a:pt x="1188021" y="220980"/>
                  </a:lnTo>
                  <a:lnTo>
                    <a:pt x="1186510" y="220980"/>
                  </a:lnTo>
                  <a:lnTo>
                    <a:pt x="1186510" y="222250"/>
                  </a:lnTo>
                  <a:lnTo>
                    <a:pt x="1185011" y="222250"/>
                  </a:lnTo>
                  <a:lnTo>
                    <a:pt x="1185011" y="223520"/>
                  </a:lnTo>
                  <a:lnTo>
                    <a:pt x="1183005" y="223520"/>
                  </a:lnTo>
                  <a:lnTo>
                    <a:pt x="1183005" y="224790"/>
                  </a:lnTo>
                  <a:lnTo>
                    <a:pt x="1182509" y="224790"/>
                  </a:lnTo>
                  <a:lnTo>
                    <a:pt x="1182509" y="226060"/>
                  </a:lnTo>
                  <a:lnTo>
                    <a:pt x="1179499" y="226060"/>
                  </a:lnTo>
                  <a:lnTo>
                    <a:pt x="1179499" y="224790"/>
                  </a:lnTo>
                  <a:lnTo>
                    <a:pt x="1175994" y="224790"/>
                  </a:lnTo>
                  <a:lnTo>
                    <a:pt x="1175994" y="223520"/>
                  </a:lnTo>
                  <a:lnTo>
                    <a:pt x="1173492" y="223520"/>
                  </a:lnTo>
                  <a:lnTo>
                    <a:pt x="1173492" y="222250"/>
                  </a:lnTo>
                  <a:lnTo>
                    <a:pt x="1172476" y="222250"/>
                  </a:lnTo>
                  <a:lnTo>
                    <a:pt x="1171981" y="220980"/>
                  </a:lnTo>
                  <a:lnTo>
                    <a:pt x="1171486" y="220980"/>
                  </a:lnTo>
                  <a:lnTo>
                    <a:pt x="1171486" y="219710"/>
                  </a:lnTo>
                  <a:lnTo>
                    <a:pt x="1169987" y="219710"/>
                  </a:lnTo>
                  <a:lnTo>
                    <a:pt x="1169987" y="218440"/>
                  </a:lnTo>
                  <a:lnTo>
                    <a:pt x="1169479" y="218440"/>
                  </a:lnTo>
                  <a:lnTo>
                    <a:pt x="1169479" y="217170"/>
                  </a:lnTo>
                  <a:lnTo>
                    <a:pt x="1168984" y="217170"/>
                  </a:lnTo>
                  <a:lnTo>
                    <a:pt x="1168984" y="214630"/>
                  </a:lnTo>
                  <a:lnTo>
                    <a:pt x="1169987" y="214630"/>
                  </a:lnTo>
                  <a:lnTo>
                    <a:pt x="1169987" y="213360"/>
                  </a:lnTo>
                  <a:lnTo>
                    <a:pt x="1170482" y="213360"/>
                  </a:lnTo>
                  <a:lnTo>
                    <a:pt x="1170978" y="212090"/>
                  </a:lnTo>
                  <a:lnTo>
                    <a:pt x="1171981" y="212090"/>
                  </a:lnTo>
                  <a:lnTo>
                    <a:pt x="1171981" y="210820"/>
                  </a:lnTo>
                  <a:lnTo>
                    <a:pt x="1173492" y="210820"/>
                  </a:lnTo>
                  <a:lnTo>
                    <a:pt x="1173492" y="209550"/>
                  </a:lnTo>
                  <a:lnTo>
                    <a:pt x="1173988" y="209550"/>
                  </a:lnTo>
                  <a:lnTo>
                    <a:pt x="1173988" y="205740"/>
                  </a:lnTo>
                  <a:lnTo>
                    <a:pt x="1174496" y="205740"/>
                  </a:lnTo>
                  <a:lnTo>
                    <a:pt x="1174496" y="204470"/>
                  </a:lnTo>
                  <a:lnTo>
                    <a:pt x="1174991" y="204470"/>
                  </a:lnTo>
                  <a:lnTo>
                    <a:pt x="1174991" y="203200"/>
                  </a:lnTo>
                  <a:lnTo>
                    <a:pt x="1176489" y="203200"/>
                  </a:lnTo>
                  <a:lnTo>
                    <a:pt x="1176489" y="201930"/>
                  </a:lnTo>
                  <a:lnTo>
                    <a:pt x="1176985" y="201930"/>
                  </a:lnTo>
                  <a:lnTo>
                    <a:pt x="1176985" y="200660"/>
                  </a:lnTo>
                  <a:lnTo>
                    <a:pt x="1179004" y="200660"/>
                  </a:lnTo>
                  <a:lnTo>
                    <a:pt x="1179004" y="199390"/>
                  </a:lnTo>
                  <a:lnTo>
                    <a:pt x="1182001" y="199390"/>
                  </a:lnTo>
                  <a:lnTo>
                    <a:pt x="1182001" y="198120"/>
                  </a:lnTo>
                  <a:lnTo>
                    <a:pt x="1186510" y="198120"/>
                  </a:lnTo>
                  <a:lnTo>
                    <a:pt x="1186510" y="199390"/>
                  </a:lnTo>
                  <a:lnTo>
                    <a:pt x="1187513" y="199390"/>
                  </a:lnTo>
                  <a:lnTo>
                    <a:pt x="1187513" y="200660"/>
                  </a:lnTo>
                  <a:lnTo>
                    <a:pt x="1188021" y="200660"/>
                  </a:lnTo>
                  <a:lnTo>
                    <a:pt x="1188021" y="201930"/>
                  </a:lnTo>
                  <a:lnTo>
                    <a:pt x="1187513" y="201930"/>
                  </a:lnTo>
                  <a:lnTo>
                    <a:pt x="1187513" y="205740"/>
                  </a:lnTo>
                  <a:lnTo>
                    <a:pt x="1187018" y="205740"/>
                  </a:lnTo>
                  <a:lnTo>
                    <a:pt x="1187018" y="207010"/>
                  </a:lnTo>
                  <a:lnTo>
                    <a:pt x="1190523" y="207010"/>
                  </a:lnTo>
                  <a:lnTo>
                    <a:pt x="1190523" y="205740"/>
                  </a:lnTo>
                  <a:lnTo>
                    <a:pt x="1192022" y="205740"/>
                  </a:lnTo>
                  <a:lnTo>
                    <a:pt x="1192022" y="207010"/>
                  </a:lnTo>
                  <a:lnTo>
                    <a:pt x="1191526" y="207010"/>
                  </a:lnTo>
                  <a:lnTo>
                    <a:pt x="1191526" y="208280"/>
                  </a:lnTo>
                  <a:lnTo>
                    <a:pt x="1190028" y="208280"/>
                  </a:lnTo>
                  <a:lnTo>
                    <a:pt x="1190028" y="209550"/>
                  </a:lnTo>
                  <a:lnTo>
                    <a:pt x="1189520" y="209550"/>
                  </a:lnTo>
                  <a:lnTo>
                    <a:pt x="1189520" y="212090"/>
                  </a:lnTo>
                  <a:lnTo>
                    <a:pt x="1191018" y="212090"/>
                  </a:lnTo>
                  <a:lnTo>
                    <a:pt x="1191526" y="213360"/>
                  </a:lnTo>
                  <a:lnTo>
                    <a:pt x="1192530" y="213360"/>
                  </a:lnTo>
                  <a:lnTo>
                    <a:pt x="1192530" y="214630"/>
                  </a:lnTo>
                  <a:lnTo>
                    <a:pt x="1194028" y="214630"/>
                  </a:lnTo>
                  <a:lnTo>
                    <a:pt x="1194536" y="215900"/>
                  </a:lnTo>
                  <a:lnTo>
                    <a:pt x="1195539" y="215900"/>
                  </a:lnTo>
                  <a:lnTo>
                    <a:pt x="1195539" y="217170"/>
                  </a:lnTo>
                  <a:lnTo>
                    <a:pt x="1198041" y="217170"/>
                  </a:lnTo>
                  <a:lnTo>
                    <a:pt x="1198041" y="218440"/>
                  </a:lnTo>
                  <a:lnTo>
                    <a:pt x="1202042" y="218440"/>
                  </a:lnTo>
                  <a:lnTo>
                    <a:pt x="1202550" y="219710"/>
                  </a:lnTo>
                  <a:lnTo>
                    <a:pt x="1205052" y="219710"/>
                  </a:lnTo>
                  <a:lnTo>
                    <a:pt x="1205052" y="220980"/>
                  </a:lnTo>
                  <a:lnTo>
                    <a:pt x="1206550" y="220980"/>
                  </a:lnTo>
                  <a:lnTo>
                    <a:pt x="1206550" y="222250"/>
                  </a:lnTo>
                  <a:lnTo>
                    <a:pt x="1208062" y="222250"/>
                  </a:lnTo>
                  <a:lnTo>
                    <a:pt x="1208062" y="220980"/>
                  </a:lnTo>
                  <a:lnTo>
                    <a:pt x="1208557" y="219710"/>
                  </a:lnTo>
                  <a:lnTo>
                    <a:pt x="1210068" y="219710"/>
                  </a:lnTo>
                  <a:lnTo>
                    <a:pt x="1210068" y="218440"/>
                  </a:lnTo>
                  <a:lnTo>
                    <a:pt x="1210564" y="218440"/>
                  </a:lnTo>
                  <a:lnTo>
                    <a:pt x="1210564" y="217170"/>
                  </a:lnTo>
                  <a:lnTo>
                    <a:pt x="1212062" y="217170"/>
                  </a:lnTo>
                  <a:lnTo>
                    <a:pt x="1212062" y="215900"/>
                  </a:lnTo>
                  <a:lnTo>
                    <a:pt x="1213065" y="215900"/>
                  </a:lnTo>
                  <a:lnTo>
                    <a:pt x="1213065" y="214630"/>
                  </a:lnTo>
                  <a:lnTo>
                    <a:pt x="1212570" y="214630"/>
                  </a:lnTo>
                  <a:lnTo>
                    <a:pt x="1212570" y="213360"/>
                  </a:lnTo>
                  <a:lnTo>
                    <a:pt x="1212062" y="212090"/>
                  </a:lnTo>
                  <a:lnTo>
                    <a:pt x="1212062" y="210820"/>
                  </a:lnTo>
                  <a:lnTo>
                    <a:pt x="1211567" y="210820"/>
                  </a:lnTo>
                  <a:lnTo>
                    <a:pt x="1211567" y="209550"/>
                  </a:lnTo>
                  <a:lnTo>
                    <a:pt x="1211072" y="209550"/>
                  </a:lnTo>
                  <a:lnTo>
                    <a:pt x="1210564" y="208280"/>
                  </a:lnTo>
                  <a:lnTo>
                    <a:pt x="1210564" y="207010"/>
                  </a:lnTo>
                  <a:lnTo>
                    <a:pt x="1210068" y="207010"/>
                  </a:lnTo>
                  <a:lnTo>
                    <a:pt x="1210068" y="204470"/>
                  </a:lnTo>
                  <a:lnTo>
                    <a:pt x="1210068" y="201930"/>
                  </a:lnTo>
                  <a:lnTo>
                    <a:pt x="1210564" y="201930"/>
                  </a:lnTo>
                  <a:lnTo>
                    <a:pt x="1210564" y="200660"/>
                  </a:lnTo>
                  <a:lnTo>
                    <a:pt x="1212062" y="200660"/>
                  </a:lnTo>
                  <a:lnTo>
                    <a:pt x="1212062" y="199390"/>
                  </a:lnTo>
                  <a:lnTo>
                    <a:pt x="1212570" y="199390"/>
                  </a:lnTo>
                  <a:lnTo>
                    <a:pt x="1212570" y="198120"/>
                  </a:lnTo>
                  <a:lnTo>
                    <a:pt x="1213065" y="198120"/>
                  </a:lnTo>
                  <a:lnTo>
                    <a:pt x="1213573" y="196850"/>
                  </a:lnTo>
                  <a:lnTo>
                    <a:pt x="1214081" y="196850"/>
                  </a:lnTo>
                  <a:lnTo>
                    <a:pt x="1214081" y="193040"/>
                  </a:lnTo>
                  <a:lnTo>
                    <a:pt x="1214577" y="193040"/>
                  </a:lnTo>
                  <a:lnTo>
                    <a:pt x="1214577" y="191770"/>
                  </a:lnTo>
                  <a:lnTo>
                    <a:pt x="1215072" y="191770"/>
                  </a:lnTo>
                  <a:lnTo>
                    <a:pt x="1215580" y="190500"/>
                  </a:lnTo>
                  <a:lnTo>
                    <a:pt x="1216075" y="190500"/>
                  </a:lnTo>
                  <a:lnTo>
                    <a:pt x="1216075" y="187960"/>
                  </a:lnTo>
                  <a:lnTo>
                    <a:pt x="1216571" y="187960"/>
                  </a:lnTo>
                  <a:lnTo>
                    <a:pt x="1216571" y="186690"/>
                  </a:lnTo>
                  <a:lnTo>
                    <a:pt x="1216571" y="182880"/>
                  </a:lnTo>
                  <a:lnTo>
                    <a:pt x="1218082" y="179070"/>
                  </a:lnTo>
                  <a:lnTo>
                    <a:pt x="1218590" y="179070"/>
                  </a:lnTo>
                  <a:lnTo>
                    <a:pt x="1220089" y="175260"/>
                  </a:lnTo>
                  <a:lnTo>
                    <a:pt x="1220089" y="173990"/>
                  </a:lnTo>
                  <a:lnTo>
                    <a:pt x="1220584" y="173990"/>
                  </a:lnTo>
                  <a:lnTo>
                    <a:pt x="1222082" y="172720"/>
                  </a:lnTo>
                  <a:lnTo>
                    <a:pt x="1220089" y="172720"/>
                  </a:lnTo>
                  <a:lnTo>
                    <a:pt x="1219593" y="171450"/>
                  </a:lnTo>
                  <a:lnTo>
                    <a:pt x="1217079" y="171450"/>
                  </a:lnTo>
                  <a:lnTo>
                    <a:pt x="1217079" y="172720"/>
                  </a:lnTo>
                  <a:lnTo>
                    <a:pt x="1216075" y="172720"/>
                  </a:lnTo>
                  <a:lnTo>
                    <a:pt x="1216075" y="173990"/>
                  </a:lnTo>
                  <a:lnTo>
                    <a:pt x="1215580" y="175260"/>
                  </a:lnTo>
                  <a:lnTo>
                    <a:pt x="1215580" y="179070"/>
                  </a:lnTo>
                  <a:lnTo>
                    <a:pt x="1215072" y="179070"/>
                  </a:lnTo>
                  <a:lnTo>
                    <a:pt x="1215072" y="181610"/>
                  </a:lnTo>
                  <a:lnTo>
                    <a:pt x="1214577" y="181610"/>
                  </a:lnTo>
                  <a:lnTo>
                    <a:pt x="1214577" y="184150"/>
                  </a:lnTo>
                  <a:lnTo>
                    <a:pt x="1214081" y="184150"/>
                  </a:lnTo>
                  <a:lnTo>
                    <a:pt x="1214081" y="185420"/>
                  </a:lnTo>
                  <a:lnTo>
                    <a:pt x="1213573" y="185420"/>
                  </a:lnTo>
                  <a:lnTo>
                    <a:pt x="1213573" y="186690"/>
                  </a:lnTo>
                  <a:lnTo>
                    <a:pt x="1212062" y="186690"/>
                  </a:lnTo>
                  <a:lnTo>
                    <a:pt x="1212062" y="185420"/>
                  </a:lnTo>
                  <a:lnTo>
                    <a:pt x="1209560" y="185420"/>
                  </a:lnTo>
                  <a:lnTo>
                    <a:pt x="1209065" y="184150"/>
                  </a:lnTo>
                  <a:lnTo>
                    <a:pt x="1207554" y="184150"/>
                  </a:lnTo>
                  <a:lnTo>
                    <a:pt x="1207554" y="187960"/>
                  </a:lnTo>
                  <a:lnTo>
                    <a:pt x="1207058" y="187960"/>
                  </a:lnTo>
                  <a:lnTo>
                    <a:pt x="1207058" y="190500"/>
                  </a:lnTo>
                  <a:lnTo>
                    <a:pt x="1206550" y="190500"/>
                  </a:lnTo>
                  <a:lnTo>
                    <a:pt x="1206550" y="189230"/>
                  </a:lnTo>
                  <a:lnTo>
                    <a:pt x="1205560" y="189230"/>
                  </a:lnTo>
                  <a:lnTo>
                    <a:pt x="1203553" y="187960"/>
                  </a:lnTo>
                  <a:lnTo>
                    <a:pt x="1198537" y="187960"/>
                  </a:lnTo>
                  <a:lnTo>
                    <a:pt x="1198537" y="181610"/>
                  </a:lnTo>
                  <a:lnTo>
                    <a:pt x="1197533" y="181610"/>
                  </a:lnTo>
                  <a:lnTo>
                    <a:pt x="1197533" y="180340"/>
                  </a:lnTo>
                  <a:lnTo>
                    <a:pt x="1197038" y="180340"/>
                  </a:lnTo>
                  <a:lnTo>
                    <a:pt x="1197038" y="176530"/>
                  </a:lnTo>
                  <a:lnTo>
                    <a:pt x="1196530" y="176530"/>
                  </a:lnTo>
                  <a:lnTo>
                    <a:pt x="1196530" y="175260"/>
                  </a:lnTo>
                  <a:lnTo>
                    <a:pt x="1196035" y="175260"/>
                  </a:lnTo>
                  <a:lnTo>
                    <a:pt x="1196035" y="173990"/>
                  </a:lnTo>
                  <a:lnTo>
                    <a:pt x="1194536" y="173990"/>
                  </a:lnTo>
                  <a:lnTo>
                    <a:pt x="1194536" y="172720"/>
                  </a:lnTo>
                  <a:lnTo>
                    <a:pt x="1194028" y="172720"/>
                  </a:lnTo>
                  <a:lnTo>
                    <a:pt x="1194028" y="205740"/>
                  </a:lnTo>
                  <a:lnTo>
                    <a:pt x="1193025" y="205740"/>
                  </a:lnTo>
                  <a:lnTo>
                    <a:pt x="1193025" y="204470"/>
                  </a:lnTo>
                  <a:lnTo>
                    <a:pt x="1193533" y="204470"/>
                  </a:lnTo>
                  <a:lnTo>
                    <a:pt x="1194028" y="205740"/>
                  </a:lnTo>
                  <a:lnTo>
                    <a:pt x="1194028" y="172720"/>
                  </a:lnTo>
                  <a:lnTo>
                    <a:pt x="1194028" y="171450"/>
                  </a:lnTo>
                  <a:lnTo>
                    <a:pt x="1193533" y="170180"/>
                  </a:lnTo>
                  <a:lnTo>
                    <a:pt x="1193533" y="168910"/>
                  </a:lnTo>
                  <a:lnTo>
                    <a:pt x="1193025" y="168910"/>
                  </a:lnTo>
                  <a:lnTo>
                    <a:pt x="1193025" y="167640"/>
                  </a:lnTo>
                  <a:lnTo>
                    <a:pt x="1192530" y="167640"/>
                  </a:lnTo>
                  <a:lnTo>
                    <a:pt x="1192022" y="166370"/>
                  </a:lnTo>
                  <a:lnTo>
                    <a:pt x="1192022" y="165100"/>
                  </a:lnTo>
                  <a:lnTo>
                    <a:pt x="1191018" y="165100"/>
                  </a:lnTo>
                  <a:lnTo>
                    <a:pt x="1189520" y="162560"/>
                  </a:lnTo>
                  <a:lnTo>
                    <a:pt x="1189024" y="162560"/>
                  </a:lnTo>
                  <a:lnTo>
                    <a:pt x="1188516" y="161290"/>
                  </a:lnTo>
                  <a:lnTo>
                    <a:pt x="1188516" y="160020"/>
                  </a:lnTo>
                  <a:lnTo>
                    <a:pt x="1187513" y="160020"/>
                  </a:lnTo>
                  <a:lnTo>
                    <a:pt x="1187513" y="158750"/>
                  </a:lnTo>
                  <a:lnTo>
                    <a:pt x="1187018" y="157480"/>
                  </a:lnTo>
                  <a:lnTo>
                    <a:pt x="1187018" y="156210"/>
                  </a:lnTo>
                  <a:lnTo>
                    <a:pt x="1186510" y="156210"/>
                  </a:lnTo>
                  <a:lnTo>
                    <a:pt x="1186510" y="154940"/>
                  </a:lnTo>
                  <a:lnTo>
                    <a:pt x="1185011" y="154940"/>
                  </a:lnTo>
                  <a:lnTo>
                    <a:pt x="1185011" y="152400"/>
                  </a:lnTo>
                  <a:lnTo>
                    <a:pt x="1184516" y="152400"/>
                  </a:lnTo>
                  <a:lnTo>
                    <a:pt x="1184516" y="151130"/>
                  </a:lnTo>
                  <a:lnTo>
                    <a:pt x="1183513" y="151130"/>
                  </a:lnTo>
                  <a:lnTo>
                    <a:pt x="1182509" y="149860"/>
                  </a:lnTo>
                  <a:lnTo>
                    <a:pt x="1182509" y="148590"/>
                  </a:lnTo>
                  <a:lnTo>
                    <a:pt x="1182001" y="148590"/>
                  </a:lnTo>
                  <a:lnTo>
                    <a:pt x="1182001" y="147320"/>
                  </a:lnTo>
                  <a:lnTo>
                    <a:pt x="1182509" y="147320"/>
                  </a:lnTo>
                  <a:lnTo>
                    <a:pt x="1182509" y="146050"/>
                  </a:lnTo>
                  <a:lnTo>
                    <a:pt x="1183513" y="146050"/>
                  </a:lnTo>
                  <a:lnTo>
                    <a:pt x="1183513" y="144780"/>
                  </a:lnTo>
                  <a:lnTo>
                    <a:pt x="1188516" y="144780"/>
                  </a:lnTo>
                  <a:lnTo>
                    <a:pt x="1188516" y="143510"/>
                  </a:lnTo>
                  <a:lnTo>
                    <a:pt x="1191526" y="143510"/>
                  </a:lnTo>
                  <a:lnTo>
                    <a:pt x="1191526" y="142240"/>
                  </a:lnTo>
                  <a:lnTo>
                    <a:pt x="1192022" y="142240"/>
                  </a:lnTo>
                  <a:lnTo>
                    <a:pt x="1193533" y="140970"/>
                  </a:lnTo>
                  <a:lnTo>
                    <a:pt x="1194028" y="140970"/>
                  </a:lnTo>
                  <a:lnTo>
                    <a:pt x="1194028" y="139700"/>
                  </a:lnTo>
                  <a:lnTo>
                    <a:pt x="1195539" y="139700"/>
                  </a:lnTo>
                  <a:lnTo>
                    <a:pt x="1195539" y="138430"/>
                  </a:lnTo>
                  <a:lnTo>
                    <a:pt x="1197533" y="138430"/>
                  </a:lnTo>
                  <a:lnTo>
                    <a:pt x="1197533" y="137160"/>
                  </a:lnTo>
                  <a:lnTo>
                    <a:pt x="1200543" y="137160"/>
                  </a:lnTo>
                  <a:lnTo>
                    <a:pt x="1201039" y="135890"/>
                  </a:lnTo>
                  <a:lnTo>
                    <a:pt x="1202042" y="135890"/>
                  </a:lnTo>
                  <a:lnTo>
                    <a:pt x="1202042" y="134620"/>
                  </a:lnTo>
                  <a:lnTo>
                    <a:pt x="1202550" y="134620"/>
                  </a:lnTo>
                  <a:lnTo>
                    <a:pt x="1203553" y="133350"/>
                  </a:lnTo>
                  <a:lnTo>
                    <a:pt x="1205560" y="133350"/>
                  </a:lnTo>
                  <a:lnTo>
                    <a:pt x="1205560" y="132080"/>
                  </a:lnTo>
                  <a:lnTo>
                    <a:pt x="1206550" y="132080"/>
                  </a:lnTo>
                  <a:lnTo>
                    <a:pt x="1207058" y="130810"/>
                  </a:lnTo>
                  <a:lnTo>
                    <a:pt x="1208062" y="130810"/>
                  </a:lnTo>
                  <a:lnTo>
                    <a:pt x="1208062" y="129540"/>
                  </a:lnTo>
                  <a:lnTo>
                    <a:pt x="1209560" y="129540"/>
                  </a:lnTo>
                  <a:lnTo>
                    <a:pt x="1209560" y="127000"/>
                  </a:lnTo>
                  <a:lnTo>
                    <a:pt x="1209065" y="125730"/>
                  </a:lnTo>
                  <a:lnTo>
                    <a:pt x="1209065" y="124460"/>
                  </a:lnTo>
                  <a:lnTo>
                    <a:pt x="1209560" y="124460"/>
                  </a:lnTo>
                  <a:lnTo>
                    <a:pt x="1209560" y="121920"/>
                  </a:lnTo>
                  <a:lnTo>
                    <a:pt x="1209065" y="121920"/>
                  </a:lnTo>
                  <a:lnTo>
                    <a:pt x="1210564" y="119380"/>
                  </a:lnTo>
                  <a:lnTo>
                    <a:pt x="1211567" y="118110"/>
                  </a:lnTo>
                  <a:lnTo>
                    <a:pt x="1211567" y="116840"/>
                  </a:lnTo>
                  <a:lnTo>
                    <a:pt x="1212570" y="114300"/>
                  </a:lnTo>
                  <a:lnTo>
                    <a:pt x="1214081" y="111760"/>
                  </a:lnTo>
                  <a:lnTo>
                    <a:pt x="1216075" y="105410"/>
                  </a:lnTo>
                  <a:lnTo>
                    <a:pt x="1216571" y="102870"/>
                  </a:lnTo>
                  <a:lnTo>
                    <a:pt x="1216571" y="101600"/>
                  </a:lnTo>
                  <a:lnTo>
                    <a:pt x="1217574" y="99060"/>
                  </a:lnTo>
                  <a:lnTo>
                    <a:pt x="1218082" y="99060"/>
                  </a:lnTo>
                  <a:lnTo>
                    <a:pt x="1219085" y="96520"/>
                  </a:lnTo>
                  <a:lnTo>
                    <a:pt x="1220584" y="93980"/>
                  </a:lnTo>
                  <a:lnTo>
                    <a:pt x="1222082" y="92710"/>
                  </a:lnTo>
                  <a:lnTo>
                    <a:pt x="1224102" y="88900"/>
                  </a:lnTo>
                  <a:lnTo>
                    <a:pt x="1224343" y="87630"/>
                  </a:lnTo>
                  <a:lnTo>
                    <a:pt x="1224597" y="86360"/>
                  </a:lnTo>
                  <a:lnTo>
                    <a:pt x="1227607" y="86360"/>
                  </a:lnTo>
                  <a:lnTo>
                    <a:pt x="1230109" y="83820"/>
                  </a:lnTo>
                  <a:lnTo>
                    <a:pt x="1230109" y="82550"/>
                  </a:lnTo>
                  <a:lnTo>
                    <a:pt x="1229614" y="82550"/>
                  </a:lnTo>
                  <a:lnTo>
                    <a:pt x="1229614" y="81280"/>
                  </a:lnTo>
                  <a:lnTo>
                    <a:pt x="1228610" y="81280"/>
                  </a:lnTo>
                  <a:lnTo>
                    <a:pt x="1228610" y="80010"/>
                  </a:lnTo>
                  <a:lnTo>
                    <a:pt x="1228102" y="80010"/>
                  </a:lnTo>
                  <a:lnTo>
                    <a:pt x="1228102" y="78740"/>
                  </a:lnTo>
                  <a:lnTo>
                    <a:pt x="1227607" y="78740"/>
                  </a:lnTo>
                  <a:lnTo>
                    <a:pt x="1226591" y="77470"/>
                  </a:lnTo>
                  <a:lnTo>
                    <a:pt x="1226591" y="76200"/>
                  </a:lnTo>
                  <a:lnTo>
                    <a:pt x="1229106" y="74930"/>
                  </a:lnTo>
                  <a:lnTo>
                    <a:pt x="1229106" y="73660"/>
                  </a:lnTo>
                  <a:lnTo>
                    <a:pt x="1229614" y="73660"/>
                  </a:lnTo>
                  <a:lnTo>
                    <a:pt x="1229614" y="72390"/>
                  </a:lnTo>
                  <a:lnTo>
                    <a:pt x="1232611" y="72390"/>
                  </a:lnTo>
                  <a:lnTo>
                    <a:pt x="1233119" y="71120"/>
                  </a:lnTo>
                  <a:lnTo>
                    <a:pt x="1234122" y="71120"/>
                  </a:lnTo>
                  <a:lnTo>
                    <a:pt x="1234122" y="69850"/>
                  </a:lnTo>
                  <a:lnTo>
                    <a:pt x="1234617" y="69850"/>
                  </a:lnTo>
                  <a:lnTo>
                    <a:pt x="1234617" y="68580"/>
                  </a:lnTo>
                  <a:lnTo>
                    <a:pt x="1235113" y="68580"/>
                  </a:lnTo>
                  <a:lnTo>
                    <a:pt x="1235113" y="67310"/>
                  </a:lnTo>
                  <a:lnTo>
                    <a:pt x="1235621" y="67310"/>
                  </a:lnTo>
                  <a:lnTo>
                    <a:pt x="1237119" y="64770"/>
                  </a:lnTo>
                  <a:close/>
                </a:path>
                <a:path w="1429385" h="240030">
                  <a:moveTo>
                    <a:pt x="1415503" y="13068"/>
                  </a:moveTo>
                  <a:lnTo>
                    <a:pt x="1414995" y="13563"/>
                  </a:lnTo>
                  <a:lnTo>
                    <a:pt x="1415503" y="14566"/>
                  </a:lnTo>
                  <a:lnTo>
                    <a:pt x="1415503" y="13068"/>
                  </a:lnTo>
                  <a:close/>
                </a:path>
                <a:path w="1429385" h="240030">
                  <a:moveTo>
                    <a:pt x="1415554" y="25590"/>
                  </a:moveTo>
                  <a:lnTo>
                    <a:pt x="1415491" y="25717"/>
                  </a:lnTo>
                  <a:lnTo>
                    <a:pt x="1415554" y="25590"/>
                  </a:lnTo>
                  <a:close/>
                </a:path>
                <a:path w="1429385" h="240030">
                  <a:moveTo>
                    <a:pt x="1415999" y="24574"/>
                  </a:moveTo>
                  <a:lnTo>
                    <a:pt x="1415554" y="25590"/>
                  </a:lnTo>
                  <a:lnTo>
                    <a:pt x="1415999" y="25590"/>
                  </a:lnTo>
                  <a:lnTo>
                    <a:pt x="1415999" y="24574"/>
                  </a:lnTo>
                  <a:close/>
                </a:path>
                <a:path w="1429385" h="240030">
                  <a:moveTo>
                    <a:pt x="1416507" y="9042"/>
                  </a:moveTo>
                  <a:lnTo>
                    <a:pt x="1416164" y="10045"/>
                  </a:lnTo>
                  <a:lnTo>
                    <a:pt x="1416507" y="10045"/>
                  </a:lnTo>
                  <a:lnTo>
                    <a:pt x="1416507" y="9042"/>
                  </a:lnTo>
                  <a:close/>
                </a:path>
                <a:path w="1429385" h="240030">
                  <a:moveTo>
                    <a:pt x="1417002" y="23571"/>
                  </a:moveTo>
                  <a:lnTo>
                    <a:pt x="1415999" y="24574"/>
                  </a:lnTo>
                  <a:lnTo>
                    <a:pt x="1416494" y="24574"/>
                  </a:lnTo>
                  <a:lnTo>
                    <a:pt x="1417002" y="24079"/>
                  </a:lnTo>
                  <a:lnTo>
                    <a:pt x="1417002" y="23571"/>
                  </a:lnTo>
                  <a:close/>
                </a:path>
                <a:path w="1429385" h="240030">
                  <a:moveTo>
                    <a:pt x="1417497" y="23075"/>
                  </a:moveTo>
                  <a:lnTo>
                    <a:pt x="1417002" y="23571"/>
                  </a:lnTo>
                  <a:lnTo>
                    <a:pt x="1417497" y="23571"/>
                  </a:lnTo>
                  <a:lnTo>
                    <a:pt x="1417497" y="23075"/>
                  </a:lnTo>
                  <a:close/>
                </a:path>
                <a:path w="1429385" h="240030">
                  <a:moveTo>
                    <a:pt x="1423517" y="63665"/>
                  </a:moveTo>
                  <a:lnTo>
                    <a:pt x="1422514" y="64160"/>
                  </a:lnTo>
                  <a:lnTo>
                    <a:pt x="1423009" y="64160"/>
                  </a:lnTo>
                  <a:lnTo>
                    <a:pt x="1423517" y="63665"/>
                  </a:lnTo>
                  <a:close/>
                </a:path>
                <a:path w="1429385" h="240030">
                  <a:moveTo>
                    <a:pt x="1424012" y="39611"/>
                  </a:moveTo>
                  <a:lnTo>
                    <a:pt x="1422006" y="39611"/>
                  </a:lnTo>
                  <a:lnTo>
                    <a:pt x="1421511" y="39116"/>
                  </a:lnTo>
                  <a:lnTo>
                    <a:pt x="1420507" y="39116"/>
                  </a:lnTo>
                  <a:lnTo>
                    <a:pt x="1420012" y="38608"/>
                  </a:lnTo>
                  <a:lnTo>
                    <a:pt x="1419504" y="38608"/>
                  </a:lnTo>
                  <a:lnTo>
                    <a:pt x="1419504" y="38100"/>
                  </a:lnTo>
                  <a:lnTo>
                    <a:pt x="1419009" y="38100"/>
                  </a:lnTo>
                  <a:lnTo>
                    <a:pt x="1419009" y="37109"/>
                  </a:lnTo>
                  <a:lnTo>
                    <a:pt x="1418501" y="37109"/>
                  </a:lnTo>
                  <a:lnTo>
                    <a:pt x="1418501" y="35610"/>
                  </a:lnTo>
                  <a:lnTo>
                    <a:pt x="1417497" y="35610"/>
                  </a:lnTo>
                  <a:lnTo>
                    <a:pt x="1417497" y="35102"/>
                  </a:lnTo>
                  <a:lnTo>
                    <a:pt x="1417002" y="35102"/>
                  </a:lnTo>
                  <a:lnTo>
                    <a:pt x="1417002" y="34607"/>
                  </a:lnTo>
                  <a:lnTo>
                    <a:pt x="1416494" y="34607"/>
                  </a:lnTo>
                  <a:lnTo>
                    <a:pt x="1416494" y="34099"/>
                  </a:lnTo>
                  <a:lnTo>
                    <a:pt x="1415999" y="34099"/>
                  </a:lnTo>
                  <a:lnTo>
                    <a:pt x="1415999" y="33591"/>
                  </a:lnTo>
                  <a:lnTo>
                    <a:pt x="1415491" y="33591"/>
                  </a:lnTo>
                  <a:lnTo>
                    <a:pt x="1415491" y="32092"/>
                  </a:lnTo>
                  <a:lnTo>
                    <a:pt x="1414995" y="31597"/>
                  </a:lnTo>
                  <a:lnTo>
                    <a:pt x="1414995" y="28079"/>
                  </a:lnTo>
                  <a:lnTo>
                    <a:pt x="1415491" y="27089"/>
                  </a:lnTo>
                  <a:lnTo>
                    <a:pt x="1415491" y="25717"/>
                  </a:lnTo>
                  <a:lnTo>
                    <a:pt x="1413992" y="29083"/>
                  </a:lnTo>
                  <a:lnTo>
                    <a:pt x="1413992" y="32092"/>
                  </a:lnTo>
                  <a:lnTo>
                    <a:pt x="1415491" y="35610"/>
                  </a:lnTo>
                  <a:lnTo>
                    <a:pt x="1416494" y="36601"/>
                  </a:lnTo>
                  <a:lnTo>
                    <a:pt x="1418005" y="38608"/>
                  </a:lnTo>
                  <a:lnTo>
                    <a:pt x="1419504" y="39611"/>
                  </a:lnTo>
                  <a:lnTo>
                    <a:pt x="1421511" y="40614"/>
                  </a:lnTo>
                  <a:lnTo>
                    <a:pt x="1423009" y="40119"/>
                  </a:lnTo>
                  <a:lnTo>
                    <a:pt x="1424012" y="39611"/>
                  </a:lnTo>
                  <a:close/>
                </a:path>
                <a:path w="1429385" h="240030">
                  <a:moveTo>
                    <a:pt x="1426527" y="42379"/>
                  </a:moveTo>
                  <a:lnTo>
                    <a:pt x="1426032" y="42621"/>
                  </a:lnTo>
                  <a:lnTo>
                    <a:pt x="1426527" y="42621"/>
                  </a:lnTo>
                  <a:lnTo>
                    <a:pt x="1426527" y="42379"/>
                  </a:lnTo>
                  <a:close/>
                </a:path>
                <a:path w="1429385" h="240030">
                  <a:moveTo>
                    <a:pt x="1427035" y="42125"/>
                  </a:moveTo>
                  <a:lnTo>
                    <a:pt x="1426527" y="42125"/>
                  </a:lnTo>
                  <a:lnTo>
                    <a:pt x="1426527" y="42379"/>
                  </a:lnTo>
                  <a:lnTo>
                    <a:pt x="1427035" y="42125"/>
                  </a:lnTo>
                  <a:close/>
                </a:path>
                <a:path w="1429385" h="240030">
                  <a:moveTo>
                    <a:pt x="1428521" y="61658"/>
                  </a:moveTo>
                  <a:lnTo>
                    <a:pt x="1428026" y="61658"/>
                  </a:lnTo>
                  <a:lnTo>
                    <a:pt x="1428026" y="61163"/>
                  </a:lnTo>
                  <a:lnTo>
                    <a:pt x="1427022" y="61163"/>
                  </a:lnTo>
                  <a:lnTo>
                    <a:pt x="1427022" y="60655"/>
                  </a:lnTo>
                  <a:lnTo>
                    <a:pt x="1426514" y="60655"/>
                  </a:lnTo>
                  <a:lnTo>
                    <a:pt x="1426514" y="60159"/>
                  </a:lnTo>
                  <a:lnTo>
                    <a:pt x="1426019" y="60159"/>
                  </a:lnTo>
                  <a:lnTo>
                    <a:pt x="1426019" y="59651"/>
                  </a:lnTo>
                  <a:lnTo>
                    <a:pt x="1425511" y="59651"/>
                  </a:lnTo>
                  <a:lnTo>
                    <a:pt x="1425511" y="58153"/>
                  </a:lnTo>
                  <a:lnTo>
                    <a:pt x="1425016" y="58153"/>
                  </a:lnTo>
                  <a:lnTo>
                    <a:pt x="1425016" y="57150"/>
                  </a:lnTo>
                  <a:lnTo>
                    <a:pt x="1424520" y="57150"/>
                  </a:lnTo>
                  <a:lnTo>
                    <a:pt x="1424520" y="55143"/>
                  </a:lnTo>
                  <a:lnTo>
                    <a:pt x="1424012" y="55143"/>
                  </a:lnTo>
                  <a:lnTo>
                    <a:pt x="1424012" y="51638"/>
                  </a:lnTo>
                  <a:lnTo>
                    <a:pt x="1425511" y="51638"/>
                  </a:lnTo>
                  <a:lnTo>
                    <a:pt x="1425511" y="51142"/>
                  </a:lnTo>
                  <a:lnTo>
                    <a:pt x="1426019" y="51142"/>
                  </a:lnTo>
                  <a:lnTo>
                    <a:pt x="1426019" y="50634"/>
                  </a:lnTo>
                  <a:lnTo>
                    <a:pt x="1425511" y="50634"/>
                  </a:lnTo>
                  <a:lnTo>
                    <a:pt x="1425511" y="50139"/>
                  </a:lnTo>
                  <a:lnTo>
                    <a:pt x="1425016" y="50139"/>
                  </a:lnTo>
                  <a:lnTo>
                    <a:pt x="1425016" y="46634"/>
                  </a:lnTo>
                  <a:lnTo>
                    <a:pt x="1424520" y="46634"/>
                  </a:lnTo>
                  <a:lnTo>
                    <a:pt x="1424520" y="46126"/>
                  </a:lnTo>
                  <a:lnTo>
                    <a:pt x="1425016" y="46126"/>
                  </a:lnTo>
                  <a:lnTo>
                    <a:pt x="1425016" y="44119"/>
                  </a:lnTo>
                  <a:lnTo>
                    <a:pt x="1425511" y="44119"/>
                  </a:lnTo>
                  <a:lnTo>
                    <a:pt x="1425511" y="43624"/>
                  </a:lnTo>
                  <a:lnTo>
                    <a:pt x="1425016" y="43624"/>
                  </a:lnTo>
                  <a:lnTo>
                    <a:pt x="1424012" y="44119"/>
                  </a:lnTo>
                  <a:lnTo>
                    <a:pt x="1424012" y="44627"/>
                  </a:lnTo>
                  <a:lnTo>
                    <a:pt x="1423517" y="46126"/>
                  </a:lnTo>
                  <a:lnTo>
                    <a:pt x="1424012" y="47129"/>
                  </a:lnTo>
                  <a:lnTo>
                    <a:pt x="1424012" y="49631"/>
                  </a:lnTo>
                  <a:lnTo>
                    <a:pt x="1423517" y="51142"/>
                  </a:lnTo>
                  <a:lnTo>
                    <a:pt x="1422514" y="52146"/>
                  </a:lnTo>
                  <a:lnTo>
                    <a:pt x="1422514" y="55651"/>
                  </a:lnTo>
                  <a:lnTo>
                    <a:pt x="1423517" y="59156"/>
                  </a:lnTo>
                  <a:lnTo>
                    <a:pt x="1424520" y="59651"/>
                  </a:lnTo>
                  <a:lnTo>
                    <a:pt x="1424520" y="60159"/>
                  </a:lnTo>
                  <a:lnTo>
                    <a:pt x="1425016" y="60655"/>
                  </a:lnTo>
                  <a:lnTo>
                    <a:pt x="1426019" y="61163"/>
                  </a:lnTo>
                  <a:lnTo>
                    <a:pt x="1427022" y="62166"/>
                  </a:lnTo>
                  <a:lnTo>
                    <a:pt x="1427022" y="62661"/>
                  </a:lnTo>
                  <a:lnTo>
                    <a:pt x="1427518" y="62661"/>
                  </a:lnTo>
                  <a:lnTo>
                    <a:pt x="1428026" y="62166"/>
                  </a:lnTo>
                  <a:lnTo>
                    <a:pt x="1428521" y="62166"/>
                  </a:lnTo>
                  <a:lnTo>
                    <a:pt x="1428521" y="61658"/>
                  </a:lnTo>
                  <a:close/>
                </a:path>
                <a:path w="1429385" h="240030">
                  <a:moveTo>
                    <a:pt x="1429029" y="39611"/>
                  </a:moveTo>
                  <a:lnTo>
                    <a:pt x="1428521" y="39611"/>
                  </a:lnTo>
                  <a:lnTo>
                    <a:pt x="1428521" y="40119"/>
                  </a:lnTo>
                  <a:lnTo>
                    <a:pt x="1429029" y="39611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522317" y="18671056"/>
              <a:ext cx="1466215" cy="218440"/>
            </a:xfrm>
            <a:custGeom>
              <a:avLst/>
              <a:gdLst/>
              <a:ahLst/>
              <a:cxnLst/>
              <a:rect l="l" t="t" r="r" b="b"/>
              <a:pathLst>
                <a:path w="1466214" h="218440">
                  <a:moveTo>
                    <a:pt x="1485" y="4013"/>
                  </a:moveTo>
                  <a:lnTo>
                    <a:pt x="482" y="3517"/>
                  </a:lnTo>
                  <a:lnTo>
                    <a:pt x="0" y="3022"/>
                  </a:lnTo>
                  <a:lnTo>
                    <a:pt x="482" y="4013"/>
                  </a:lnTo>
                  <a:lnTo>
                    <a:pt x="1485" y="4013"/>
                  </a:lnTo>
                  <a:close/>
                </a:path>
                <a:path w="1466214" h="218440">
                  <a:moveTo>
                    <a:pt x="55600" y="13525"/>
                  </a:moveTo>
                  <a:lnTo>
                    <a:pt x="55105" y="13525"/>
                  </a:lnTo>
                  <a:lnTo>
                    <a:pt x="55105" y="12534"/>
                  </a:lnTo>
                  <a:lnTo>
                    <a:pt x="54597" y="12534"/>
                  </a:lnTo>
                  <a:lnTo>
                    <a:pt x="54597" y="12026"/>
                  </a:lnTo>
                  <a:lnTo>
                    <a:pt x="53098" y="17538"/>
                  </a:lnTo>
                  <a:lnTo>
                    <a:pt x="52095" y="19037"/>
                  </a:lnTo>
                  <a:lnTo>
                    <a:pt x="52095" y="20040"/>
                  </a:lnTo>
                  <a:lnTo>
                    <a:pt x="52603" y="20040"/>
                  </a:lnTo>
                  <a:lnTo>
                    <a:pt x="52603" y="19545"/>
                  </a:lnTo>
                  <a:lnTo>
                    <a:pt x="53098" y="19545"/>
                  </a:lnTo>
                  <a:lnTo>
                    <a:pt x="53098" y="19037"/>
                  </a:lnTo>
                  <a:lnTo>
                    <a:pt x="53606" y="19037"/>
                  </a:lnTo>
                  <a:lnTo>
                    <a:pt x="53606" y="18542"/>
                  </a:lnTo>
                  <a:lnTo>
                    <a:pt x="54102" y="18542"/>
                  </a:lnTo>
                  <a:lnTo>
                    <a:pt x="55105" y="17538"/>
                  </a:lnTo>
                  <a:lnTo>
                    <a:pt x="55105" y="15532"/>
                  </a:lnTo>
                  <a:lnTo>
                    <a:pt x="55600" y="15532"/>
                  </a:lnTo>
                  <a:lnTo>
                    <a:pt x="55600" y="13525"/>
                  </a:lnTo>
                  <a:close/>
                </a:path>
                <a:path w="1466214" h="218440">
                  <a:moveTo>
                    <a:pt x="196405" y="19037"/>
                  </a:moveTo>
                  <a:lnTo>
                    <a:pt x="195910" y="18034"/>
                  </a:lnTo>
                  <a:lnTo>
                    <a:pt x="195402" y="17538"/>
                  </a:lnTo>
                  <a:lnTo>
                    <a:pt x="194906" y="17538"/>
                  </a:lnTo>
                  <a:lnTo>
                    <a:pt x="194398" y="16535"/>
                  </a:lnTo>
                  <a:lnTo>
                    <a:pt x="193395" y="16535"/>
                  </a:lnTo>
                  <a:lnTo>
                    <a:pt x="194906" y="18034"/>
                  </a:lnTo>
                  <a:lnTo>
                    <a:pt x="196405" y="19037"/>
                  </a:lnTo>
                  <a:close/>
                </a:path>
                <a:path w="1466214" h="218440">
                  <a:moveTo>
                    <a:pt x="221703" y="34328"/>
                  </a:moveTo>
                  <a:lnTo>
                    <a:pt x="221449" y="34074"/>
                  </a:lnTo>
                  <a:lnTo>
                    <a:pt x="220954" y="34074"/>
                  </a:lnTo>
                  <a:lnTo>
                    <a:pt x="221703" y="34328"/>
                  </a:lnTo>
                  <a:close/>
                </a:path>
                <a:path w="1466214" h="218440">
                  <a:moveTo>
                    <a:pt x="223456" y="35572"/>
                  </a:moveTo>
                  <a:lnTo>
                    <a:pt x="222453" y="34582"/>
                  </a:lnTo>
                  <a:lnTo>
                    <a:pt x="221703" y="34328"/>
                  </a:lnTo>
                  <a:lnTo>
                    <a:pt x="221957" y="34582"/>
                  </a:lnTo>
                  <a:lnTo>
                    <a:pt x="221957" y="35077"/>
                  </a:lnTo>
                  <a:lnTo>
                    <a:pt x="222453" y="35077"/>
                  </a:lnTo>
                  <a:lnTo>
                    <a:pt x="223456" y="36080"/>
                  </a:lnTo>
                  <a:lnTo>
                    <a:pt x="223456" y="35572"/>
                  </a:lnTo>
                  <a:close/>
                </a:path>
                <a:path w="1466214" h="218440">
                  <a:moveTo>
                    <a:pt x="429399" y="24053"/>
                  </a:moveTo>
                  <a:lnTo>
                    <a:pt x="428904" y="23545"/>
                  </a:lnTo>
                  <a:lnTo>
                    <a:pt x="428904" y="23050"/>
                  </a:lnTo>
                  <a:lnTo>
                    <a:pt x="428396" y="22542"/>
                  </a:lnTo>
                  <a:lnTo>
                    <a:pt x="428396" y="23050"/>
                  </a:lnTo>
                  <a:lnTo>
                    <a:pt x="429399" y="24053"/>
                  </a:lnTo>
                  <a:close/>
                </a:path>
                <a:path w="1466214" h="218440">
                  <a:moveTo>
                    <a:pt x="436410" y="120789"/>
                  </a:moveTo>
                  <a:lnTo>
                    <a:pt x="435914" y="120281"/>
                  </a:lnTo>
                  <a:lnTo>
                    <a:pt x="435914" y="120789"/>
                  </a:lnTo>
                  <a:lnTo>
                    <a:pt x="436410" y="120789"/>
                  </a:lnTo>
                  <a:close/>
                </a:path>
                <a:path w="1466214" h="218440">
                  <a:moveTo>
                    <a:pt x="443420" y="30568"/>
                  </a:moveTo>
                  <a:lnTo>
                    <a:pt x="442925" y="30568"/>
                  </a:lnTo>
                  <a:lnTo>
                    <a:pt x="442925" y="31064"/>
                  </a:lnTo>
                  <a:lnTo>
                    <a:pt x="443420" y="30568"/>
                  </a:lnTo>
                  <a:close/>
                </a:path>
                <a:path w="1466214" h="218440">
                  <a:moveTo>
                    <a:pt x="443420" y="25552"/>
                  </a:moveTo>
                  <a:lnTo>
                    <a:pt x="442925" y="25057"/>
                  </a:lnTo>
                  <a:lnTo>
                    <a:pt x="443420" y="26060"/>
                  </a:lnTo>
                  <a:lnTo>
                    <a:pt x="443420" y="25552"/>
                  </a:lnTo>
                  <a:close/>
                </a:path>
                <a:path w="1466214" h="218440">
                  <a:moveTo>
                    <a:pt x="443420" y="24053"/>
                  </a:moveTo>
                  <a:lnTo>
                    <a:pt x="442925" y="24053"/>
                  </a:lnTo>
                  <a:lnTo>
                    <a:pt x="442925" y="25057"/>
                  </a:lnTo>
                  <a:lnTo>
                    <a:pt x="443420" y="24053"/>
                  </a:lnTo>
                  <a:close/>
                </a:path>
                <a:path w="1466214" h="218440">
                  <a:moveTo>
                    <a:pt x="443915" y="27559"/>
                  </a:moveTo>
                  <a:lnTo>
                    <a:pt x="443420" y="27559"/>
                  </a:lnTo>
                  <a:lnTo>
                    <a:pt x="443420" y="28054"/>
                  </a:lnTo>
                  <a:lnTo>
                    <a:pt x="442925" y="28562"/>
                  </a:lnTo>
                  <a:lnTo>
                    <a:pt x="442925" y="29565"/>
                  </a:lnTo>
                  <a:lnTo>
                    <a:pt x="443420" y="28562"/>
                  </a:lnTo>
                  <a:lnTo>
                    <a:pt x="443915" y="28054"/>
                  </a:lnTo>
                  <a:lnTo>
                    <a:pt x="443915" y="27559"/>
                  </a:lnTo>
                  <a:close/>
                </a:path>
                <a:path w="1466214" h="218440">
                  <a:moveTo>
                    <a:pt x="448437" y="19545"/>
                  </a:moveTo>
                  <a:lnTo>
                    <a:pt x="447929" y="20548"/>
                  </a:lnTo>
                  <a:lnTo>
                    <a:pt x="448437" y="20040"/>
                  </a:lnTo>
                  <a:lnTo>
                    <a:pt x="448437" y="19545"/>
                  </a:lnTo>
                  <a:close/>
                </a:path>
                <a:path w="1466214" h="218440">
                  <a:moveTo>
                    <a:pt x="449935" y="17538"/>
                  </a:moveTo>
                  <a:lnTo>
                    <a:pt x="449440" y="18046"/>
                  </a:lnTo>
                  <a:lnTo>
                    <a:pt x="449935" y="18046"/>
                  </a:lnTo>
                  <a:lnTo>
                    <a:pt x="449935" y="17538"/>
                  </a:lnTo>
                  <a:close/>
                </a:path>
                <a:path w="1466214" h="218440">
                  <a:moveTo>
                    <a:pt x="465467" y="21793"/>
                  </a:moveTo>
                  <a:lnTo>
                    <a:pt x="464972" y="22047"/>
                  </a:lnTo>
                  <a:lnTo>
                    <a:pt x="465467" y="22047"/>
                  </a:lnTo>
                  <a:lnTo>
                    <a:pt x="465467" y="21793"/>
                  </a:lnTo>
                  <a:close/>
                </a:path>
                <a:path w="1466214" h="218440">
                  <a:moveTo>
                    <a:pt x="465975" y="21551"/>
                  </a:moveTo>
                  <a:lnTo>
                    <a:pt x="465467" y="21551"/>
                  </a:lnTo>
                  <a:lnTo>
                    <a:pt x="465467" y="21793"/>
                  </a:lnTo>
                  <a:lnTo>
                    <a:pt x="465975" y="21551"/>
                  </a:lnTo>
                  <a:close/>
                </a:path>
                <a:path w="1466214" h="218440">
                  <a:moveTo>
                    <a:pt x="466471" y="6515"/>
                  </a:moveTo>
                  <a:lnTo>
                    <a:pt x="465975" y="6019"/>
                  </a:lnTo>
                  <a:lnTo>
                    <a:pt x="465975" y="6515"/>
                  </a:lnTo>
                  <a:lnTo>
                    <a:pt x="466471" y="6515"/>
                  </a:lnTo>
                  <a:close/>
                </a:path>
                <a:path w="1466214" h="218440">
                  <a:moveTo>
                    <a:pt x="549656" y="15532"/>
                  </a:moveTo>
                  <a:lnTo>
                    <a:pt x="548652" y="16040"/>
                  </a:lnTo>
                  <a:lnTo>
                    <a:pt x="548144" y="16040"/>
                  </a:lnTo>
                  <a:lnTo>
                    <a:pt x="547649" y="17043"/>
                  </a:lnTo>
                  <a:lnTo>
                    <a:pt x="547649" y="18046"/>
                  </a:lnTo>
                  <a:lnTo>
                    <a:pt x="548144" y="19545"/>
                  </a:lnTo>
                  <a:lnTo>
                    <a:pt x="548652" y="20040"/>
                  </a:lnTo>
                  <a:lnTo>
                    <a:pt x="548652" y="20548"/>
                  </a:lnTo>
                  <a:lnTo>
                    <a:pt x="548144" y="21043"/>
                  </a:lnTo>
                  <a:lnTo>
                    <a:pt x="541629" y="21043"/>
                  </a:lnTo>
                  <a:lnTo>
                    <a:pt x="540131" y="21551"/>
                  </a:lnTo>
                  <a:lnTo>
                    <a:pt x="538124" y="22047"/>
                  </a:lnTo>
                  <a:lnTo>
                    <a:pt x="537629" y="22555"/>
                  </a:lnTo>
                  <a:lnTo>
                    <a:pt x="535622" y="24053"/>
                  </a:lnTo>
                  <a:lnTo>
                    <a:pt x="535114" y="24549"/>
                  </a:lnTo>
                  <a:lnTo>
                    <a:pt x="534111" y="24549"/>
                  </a:lnTo>
                  <a:lnTo>
                    <a:pt x="534111" y="25057"/>
                  </a:lnTo>
                  <a:lnTo>
                    <a:pt x="533615" y="25057"/>
                  </a:lnTo>
                  <a:lnTo>
                    <a:pt x="534111" y="25552"/>
                  </a:lnTo>
                  <a:lnTo>
                    <a:pt x="534619" y="25057"/>
                  </a:lnTo>
                  <a:lnTo>
                    <a:pt x="535114" y="25057"/>
                  </a:lnTo>
                  <a:lnTo>
                    <a:pt x="537629" y="23545"/>
                  </a:lnTo>
                  <a:lnTo>
                    <a:pt x="539635" y="22555"/>
                  </a:lnTo>
                  <a:lnTo>
                    <a:pt x="542632" y="22555"/>
                  </a:lnTo>
                  <a:lnTo>
                    <a:pt x="543128" y="22047"/>
                  </a:lnTo>
                  <a:lnTo>
                    <a:pt x="544144" y="21551"/>
                  </a:lnTo>
                  <a:lnTo>
                    <a:pt x="546646" y="21551"/>
                  </a:lnTo>
                  <a:lnTo>
                    <a:pt x="549148" y="22047"/>
                  </a:lnTo>
                  <a:lnTo>
                    <a:pt x="549656" y="22301"/>
                  </a:lnTo>
                  <a:lnTo>
                    <a:pt x="549656" y="21551"/>
                  </a:lnTo>
                  <a:lnTo>
                    <a:pt x="549656" y="19037"/>
                  </a:lnTo>
                  <a:lnTo>
                    <a:pt x="549148" y="18542"/>
                  </a:lnTo>
                  <a:lnTo>
                    <a:pt x="549148" y="18046"/>
                  </a:lnTo>
                  <a:lnTo>
                    <a:pt x="548652" y="18046"/>
                  </a:lnTo>
                  <a:lnTo>
                    <a:pt x="548652" y="16535"/>
                  </a:lnTo>
                  <a:lnTo>
                    <a:pt x="549148" y="16535"/>
                  </a:lnTo>
                  <a:lnTo>
                    <a:pt x="549148" y="16040"/>
                  </a:lnTo>
                  <a:lnTo>
                    <a:pt x="549656" y="16040"/>
                  </a:lnTo>
                  <a:lnTo>
                    <a:pt x="549656" y="15532"/>
                  </a:lnTo>
                  <a:close/>
                </a:path>
                <a:path w="1466214" h="218440">
                  <a:moveTo>
                    <a:pt x="550151" y="22555"/>
                  </a:moveTo>
                  <a:lnTo>
                    <a:pt x="549656" y="22301"/>
                  </a:lnTo>
                  <a:lnTo>
                    <a:pt x="549656" y="22555"/>
                  </a:lnTo>
                  <a:lnTo>
                    <a:pt x="550151" y="22555"/>
                  </a:lnTo>
                  <a:close/>
                </a:path>
                <a:path w="1466214" h="218440">
                  <a:moveTo>
                    <a:pt x="550151" y="15036"/>
                  </a:moveTo>
                  <a:lnTo>
                    <a:pt x="549656" y="15532"/>
                  </a:lnTo>
                  <a:lnTo>
                    <a:pt x="550151" y="15532"/>
                  </a:lnTo>
                  <a:lnTo>
                    <a:pt x="550151" y="15036"/>
                  </a:lnTo>
                  <a:close/>
                </a:path>
                <a:path w="1466214" h="218440">
                  <a:moveTo>
                    <a:pt x="550811" y="24142"/>
                  </a:moveTo>
                  <a:lnTo>
                    <a:pt x="550646" y="23634"/>
                  </a:lnTo>
                  <a:lnTo>
                    <a:pt x="550646" y="24142"/>
                  </a:lnTo>
                  <a:lnTo>
                    <a:pt x="550811" y="24142"/>
                  </a:lnTo>
                  <a:close/>
                </a:path>
                <a:path w="1466214" h="218440">
                  <a:moveTo>
                    <a:pt x="552653" y="11772"/>
                  </a:moveTo>
                  <a:lnTo>
                    <a:pt x="552145" y="12026"/>
                  </a:lnTo>
                  <a:lnTo>
                    <a:pt x="551649" y="12534"/>
                  </a:lnTo>
                  <a:lnTo>
                    <a:pt x="552145" y="12534"/>
                  </a:lnTo>
                  <a:lnTo>
                    <a:pt x="552653" y="12026"/>
                  </a:lnTo>
                  <a:lnTo>
                    <a:pt x="552653" y="11772"/>
                  </a:lnTo>
                  <a:close/>
                </a:path>
                <a:path w="1466214" h="218440">
                  <a:moveTo>
                    <a:pt x="553161" y="11531"/>
                  </a:moveTo>
                  <a:lnTo>
                    <a:pt x="552653" y="11531"/>
                  </a:lnTo>
                  <a:lnTo>
                    <a:pt x="552653" y="11772"/>
                  </a:lnTo>
                  <a:lnTo>
                    <a:pt x="553161" y="11531"/>
                  </a:lnTo>
                  <a:close/>
                </a:path>
                <a:path w="1466214" h="218440">
                  <a:moveTo>
                    <a:pt x="558165" y="18034"/>
                  </a:moveTo>
                  <a:lnTo>
                    <a:pt x="557669" y="18034"/>
                  </a:lnTo>
                  <a:lnTo>
                    <a:pt x="557669" y="20040"/>
                  </a:lnTo>
                  <a:lnTo>
                    <a:pt x="558165" y="20040"/>
                  </a:lnTo>
                  <a:lnTo>
                    <a:pt x="558165" y="18034"/>
                  </a:lnTo>
                  <a:close/>
                </a:path>
                <a:path w="1466214" h="218440">
                  <a:moveTo>
                    <a:pt x="558673" y="5016"/>
                  </a:moveTo>
                  <a:lnTo>
                    <a:pt x="558177" y="5016"/>
                  </a:lnTo>
                  <a:lnTo>
                    <a:pt x="558673" y="5511"/>
                  </a:lnTo>
                  <a:lnTo>
                    <a:pt x="558673" y="5016"/>
                  </a:lnTo>
                  <a:close/>
                </a:path>
                <a:path w="1466214" h="218440">
                  <a:moveTo>
                    <a:pt x="578205" y="11531"/>
                  </a:moveTo>
                  <a:lnTo>
                    <a:pt x="577710" y="11023"/>
                  </a:lnTo>
                  <a:lnTo>
                    <a:pt x="577710" y="11531"/>
                  </a:lnTo>
                  <a:lnTo>
                    <a:pt x="578205" y="11531"/>
                  </a:lnTo>
                  <a:close/>
                </a:path>
                <a:path w="1466214" h="218440">
                  <a:moveTo>
                    <a:pt x="586232" y="22047"/>
                  </a:moveTo>
                  <a:lnTo>
                    <a:pt x="585724" y="22047"/>
                  </a:lnTo>
                  <a:lnTo>
                    <a:pt x="585724" y="20548"/>
                  </a:lnTo>
                  <a:lnTo>
                    <a:pt x="585228" y="19545"/>
                  </a:lnTo>
                  <a:lnTo>
                    <a:pt x="584720" y="19545"/>
                  </a:lnTo>
                  <a:lnTo>
                    <a:pt x="584720" y="19050"/>
                  </a:lnTo>
                  <a:lnTo>
                    <a:pt x="584225" y="19050"/>
                  </a:lnTo>
                  <a:lnTo>
                    <a:pt x="584225" y="18542"/>
                  </a:lnTo>
                  <a:lnTo>
                    <a:pt x="583717" y="18542"/>
                  </a:lnTo>
                  <a:lnTo>
                    <a:pt x="583717" y="18046"/>
                  </a:lnTo>
                  <a:lnTo>
                    <a:pt x="582714" y="18046"/>
                  </a:lnTo>
                  <a:lnTo>
                    <a:pt x="582714" y="17538"/>
                  </a:lnTo>
                  <a:lnTo>
                    <a:pt x="582218" y="17043"/>
                  </a:lnTo>
                  <a:lnTo>
                    <a:pt x="581710" y="17043"/>
                  </a:lnTo>
                  <a:lnTo>
                    <a:pt x="581710" y="16535"/>
                  </a:lnTo>
                  <a:lnTo>
                    <a:pt x="581215" y="16535"/>
                  </a:lnTo>
                  <a:lnTo>
                    <a:pt x="581215" y="17043"/>
                  </a:lnTo>
                  <a:lnTo>
                    <a:pt x="580720" y="17043"/>
                  </a:lnTo>
                  <a:lnTo>
                    <a:pt x="580212" y="17538"/>
                  </a:lnTo>
                  <a:lnTo>
                    <a:pt x="579716" y="18542"/>
                  </a:lnTo>
                  <a:lnTo>
                    <a:pt x="578713" y="19545"/>
                  </a:lnTo>
                  <a:lnTo>
                    <a:pt x="578713" y="20053"/>
                  </a:lnTo>
                  <a:lnTo>
                    <a:pt x="578205" y="20053"/>
                  </a:lnTo>
                  <a:lnTo>
                    <a:pt x="578205" y="21551"/>
                  </a:lnTo>
                  <a:lnTo>
                    <a:pt x="577710" y="22047"/>
                  </a:lnTo>
                  <a:lnTo>
                    <a:pt x="576707" y="23558"/>
                  </a:lnTo>
                  <a:lnTo>
                    <a:pt x="576707" y="24053"/>
                  </a:lnTo>
                  <a:lnTo>
                    <a:pt x="576211" y="24561"/>
                  </a:lnTo>
                  <a:lnTo>
                    <a:pt x="575703" y="25565"/>
                  </a:lnTo>
                  <a:lnTo>
                    <a:pt x="574700" y="27063"/>
                  </a:lnTo>
                  <a:lnTo>
                    <a:pt x="575195" y="27063"/>
                  </a:lnTo>
                  <a:lnTo>
                    <a:pt x="575195" y="27571"/>
                  </a:lnTo>
                  <a:lnTo>
                    <a:pt x="575703" y="27571"/>
                  </a:lnTo>
                  <a:lnTo>
                    <a:pt x="575703" y="28067"/>
                  </a:lnTo>
                  <a:lnTo>
                    <a:pt x="576211" y="28067"/>
                  </a:lnTo>
                  <a:lnTo>
                    <a:pt x="578205" y="29565"/>
                  </a:lnTo>
                  <a:lnTo>
                    <a:pt x="578205" y="30073"/>
                  </a:lnTo>
                  <a:lnTo>
                    <a:pt x="580212" y="31572"/>
                  </a:lnTo>
                  <a:lnTo>
                    <a:pt x="580720" y="31572"/>
                  </a:lnTo>
                  <a:lnTo>
                    <a:pt x="581710" y="30073"/>
                  </a:lnTo>
                  <a:lnTo>
                    <a:pt x="582218" y="30073"/>
                  </a:lnTo>
                  <a:lnTo>
                    <a:pt x="582218" y="29565"/>
                  </a:lnTo>
                  <a:lnTo>
                    <a:pt x="582714" y="29565"/>
                  </a:lnTo>
                  <a:lnTo>
                    <a:pt x="582714" y="29070"/>
                  </a:lnTo>
                  <a:lnTo>
                    <a:pt x="583222" y="29070"/>
                  </a:lnTo>
                  <a:lnTo>
                    <a:pt x="583717" y="28562"/>
                  </a:lnTo>
                  <a:lnTo>
                    <a:pt x="584225" y="28562"/>
                  </a:lnTo>
                  <a:lnTo>
                    <a:pt x="584225" y="28067"/>
                  </a:lnTo>
                  <a:lnTo>
                    <a:pt x="584720" y="28067"/>
                  </a:lnTo>
                  <a:lnTo>
                    <a:pt x="585228" y="27571"/>
                  </a:lnTo>
                  <a:lnTo>
                    <a:pt x="585228" y="27063"/>
                  </a:lnTo>
                  <a:lnTo>
                    <a:pt x="585724" y="26060"/>
                  </a:lnTo>
                  <a:lnTo>
                    <a:pt x="586232" y="25565"/>
                  </a:lnTo>
                  <a:lnTo>
                    <a:pt x="586232" y="22047"/>
                  </a:lnTo>
                  <a:close/>
                </a:path>
                <a:path w="1466214" h="218440">
                  <a:moveTo>
                    <a:pt x="593737" y="79768"/>
                  </a:moveTo>
                  <a:lnTo>
                    <a:pt x="593242" y="79768"/>
                  </a:lnTo>
                  <a:lnTo>
                    <a:pt x="593737" y="80276"/>
                  </a:lnTo>
                  <a:lnTo>
                    <a:pt x="593737" y="79768"/>
                  </a:lnTo>
                  <a:close/>
                </a:path>
                <a:path w="1466214" h="218440">
                  <a:moveTo>
                    <a:pt x="616292" y="62750"/>
                  </a:moveTo>
                  <a:lnTo>
                    <a:pt x="615784" y="62242"/>
                  </a:lnTo>
                  <a:lnTo>
                    <a:pt x="615784" y="61734"/>
                  </a:lnTo>
                  <a:lnTo>
                    <a:pt x="615289" y="61734"/>
                  </a:lnTo>
                  <a:lnTo>
                    <a:pt x="614781" y="61226"/>
                  </a:lnTo>
                  <a:lnTo>
                    <a:pt x="614286" y="61226"/>
                  </a:lnTo>
                  <a:lnTo>
                    <a:pt x="614286" y="60718"/>
                  </a:lnTo>
                  <a:lnTo>
                    <a:pt x="613778" y="60210"/>
                  </a:lnTo>
                  <a:lnTo>
                    <a:pt x="613778" y="59702"/>
                  </a:lnTo>
                  <a:lnTo>
                    <a:pt x="613283" y="59194"/>
                  </a:lnTo>
                  <a:lnTo>
                    <a:pt x="613283" y="58686"/>
                  </a:lnTo>
                  <a:lnTo>
                    <a:pt x="612775" y="58686"/>
                  </a:lnTo>
                  <a:lnTo>
                    <a:pt x="612775" y="58178"/>
                  </a:lnTo>
                  <a:lnTo>
                    <a:pt x="612279" y="58178"/>
                  </a:lnTo>
                  <a:lnTo>
                    <a:pt x="612279" y="57670"/>
                  </a:lnTo>
                  <a:lnTo>
                    <a:pt x="611784" y="57162"/>
                  </a:lnTo>
                  <a:lnTo>
                    <a:pt x="611784" y="55638"/>
                  </a:lnTo>
                  <a:lnTo>
                    <a:pt x="611784" y="55130"/>
                  </a:lnTo>
                  <a:lnTo>
                    <a:pt x="611276" y="54749"/>
                  </a:lnTo>
                  <a:lnTo>
                    <a:pt x="610768" y="54749"/>
                  </a:lnTo>
                  <a:lnTo>
                    <a:pt x="610768" y="54241"/>
                  </a:lnTo>
                  <a:lnTo>
                    <a:pt x="610273" y="54241"/>
                  </a:lnTo>
                  <a:lnTo>
                    <a:pt x="608266" y="52209"/>
                  </a:lnTo>
                  <a:lnTo>
                    <a:pt x="607771" y="52209"/>
                  </a:lnTo>
                  <a:lnTo>
                    <a:pt x="607771" y="51701"/>
                  </a:lnTo>
                  <a:lnTo>
                    <a:pt x="607263" y="51701"/>
                  </a:lnTo>
                  <a:lnTo>
                    <a:pt x="607263" y="51193"/>
                  </a:lnTo>
                  <a:lnTo>
                    <a:pt x="606767" y="51193"/>
                  </a:lnTo>
                  <a:lnTo>
                    <a:pt x="606767" y="50685"/>
                  </a:lnTo>
                  <a:lnTo>
                    <a:pt x="606259" y="50685"/>
                  </a:lnTo>
                  <a:lnTo>
                    <a:pt x="606259" y="50177"/>
                  </a:lnTo>
                  <a:lnTo>
                    <a:pt x="605764" y="49669"/>
                  </a:lnTo>
                  <a:lnTo>
                    <a:pt x="605764" y="48653"/>
                  </a:lnTo>
                  <a:lnTo>
                    <a:pt x="604761" y="48653"/>
                  </a:lnTo>
                  <a:lnTo>
                    <a:pt x="604266" y="48145"/>
                  </a:lnTo>
                  <a:lnTo>
                    <a:pt x="603758" y="48145"/>
                  </a:lnTo>
                  <a:lnTo>
                    <a:pt x="603758" y="47637"/>
                  </a:lnTo>
                  <a:lnTo>
                    <a:pt x="603262" y="47637"/>
                  </a:lnTo>
                  <a:lnTo>
                    <a:pt x="602259" y="46621"/>
                  </a:lnTo>
                  <a:lnTo>
                    <a:pt x="601751" y="46621"/>
                  </a:lnTo>
                  <a:lnTo>
                    <a:pt x="601751" y="47129"/>
                  </a:lnTo>
                  <a:lnTo>
                    <a:pt x="600748" y="47129"/>
                  </a:lnTo>
                  <a:lnTo>
                    <a:pt x="600252" y="47637"/>
                  </a:lnTo>
                  <a:lnTo>
                    <a:pt x="599249" y="47637"/>
                  </a:lnTo>
                  <a:lnTo>
                    <a:pt x="599249" y="48145"/>
                  </a:lnTo>
                  <a:lnTo>
                    <a:pt x="595249" y="48145"/>
                  </a:lnTo>
                  <a:lnTo>
                    <a:pt x="595249" y="47637"/>
                  </a:lnTo>
                  <a:lnTo>
                    <a:pt x="594245" y="47637"/>
                  </a:lnTo>
                  <a:lnTo>
                    <a:pt x="594245" y="47129"/>
                  </a:lnTo>
                  <a:lnTo>
                    <a:pt x="593737" y="47129"/>
                  </a:lnTo>
                  <a:lnTo>
                    <a:pt x="593737" y="46621"/>
                  </a:lnTo>
                  <a:lnTo>
                    <a:pt x="593242" y="46621"/>
                  </a:lnTo>
                  <a:lnTo>
                    <a:pt x="593242" y="46113"/>
                  </a:lnTo>
                  <a:lnTo>
                    <a:pt x="592734" y="45605"/>
                  </a:lnTo>
                  <a:lnTo>
                    <a:pt x="592734" y="44208"/>
                  </a:lnTo>
                  <a:lnTo>
                    <a:pt x="592734" y="43700"/>
                  </a:lnTo>
                  <a:lnTo>
                    <a:pt x="586219" y="43700"/>
                  </a:lnTo>
                  <a:lnTo>
                    <a:pt x="586219" y="43192"/>
                  </a:lnTo>
                  <a:lnTo>
                    <a:pt x="585216" y="43192"/>
                  </a:lnTo>
                  <a:lnTo>
                    <a:pt x="584720" y="43700"/>
                  </a:lnTo>
                  <a:lnTo>
                    <a:pt x="581710" y="43700"/>
                  </a:lnTo>
                  <a:lnTo>
                    <a:pt x="581215" y="44208"/>
                  </a:lnTo>
                  <a:lnTo>
                    <a:pt x="578700" y="44208"/>
                  </a:lnTo>
                  <a:lnTo>
                    <a:pt x="578700" y="43700"/>
                  </a:lnTo>
                  <a:lnTo>
                    <a:pt x="577202" y="43700"/>
                  </a:lnTo>
                  <a:lnTo>
                    <a:pt x="577202" y="43192"/>
                  </a:lnTo>
                  <a:lnTo>
                    <a:pt x="576707" y="43192"/>
                  </a:lnTo>
                  <a:lnTo>
                    <a:pt x="576707" y="42684"/>
                  </a:lnTo>
                  <a:lnTo>
                    <a:pt x="576199" y="42684"/>
                  </a:lnTo>
                  <a:lnTo>
                    <a:pt x="576199" y="42176"/>
                  </a:lnTo>
                  <a:lnTo>
                    <a:pt x="575703" y="42176"/>
                  </a:lnTo>
                  <a:lnTo>
                    <a:pt x="575703" y="40652"/>
                  </a:lnTo>
                  <a:lnTo>
                    <a:pt x="575195" y="40652"/>
                  </a:lnTo>
                  <a:lnTo>
                    <a:pt x="575195" y="39636"/>
                  </a:lnTo>
                  <a:lnTo>
                    <a:pt x="575703" y="39128"/>
                  </a:lnTo>
                  <a:lnTo>
                    <a:pt x="575703" y="37604"/>
                  </a:lnTo>
                  <a:lnTo>
                    <a:pt x="575195" y="37604"/>
                  </a:lnTo>
                  <a:lnTo>
                    <a:pt x="575195" y="36207"/>
                  </a:lnTo>
                  <a:lnTo>
                    <a:pt x="575703" y="36207"/>
                  </a:lnTo>
                  <a:lnTo>
                    <a:pt x="575703" y="35191"/>
                  </a:lnTo>
                  <a:lnTo>
                    <a:pt x="574700" y="34175"/>
                  </a:lnTo>
                  <a:lnTo>
                    <a:pt x="573697" y="33667"/>
                  </a:lnTo>
                  <a:lnTo>
                    <a:pt x="572693" y="33159"/>
                  </a:lnTo>
                  <a:lnTo>
                    <a:pt x="571690" y="32143"/>
                  </a:lnTo>
                  <a:lnTo>
                    <a:pt x="571195" y="32143"/>
                  </a:lnTo>
                  <a:lnTo>
                    <a:pt x="571195" y="31635"/>
                  </a:lnTo>
                  <a:lnTo>
                    <a:pt x="570687" y="31635"/>
                  </a:lnTo>
                  <a:lnTo>
                    <a:pt x="570687" y="31127"/>
                  </a:lnTo>
                  <a:lnTo>
                    <a:pt x="570191" y="31127"/>
                  </a:lnTo>
                  <a:lnTo>
                    <a:pt x="570191" y="30619"/>
                  </a:lnTo>
                  <a:lnTo>
                    <a:pt x="568185" y="30619"/>
                  </a:lnTo>
                  <a:lnTo>
                    <a:pt x="568185" y="30111"/>
                  </a:lnTo>
                  <a:lnTo>
                    <a:pt x="566178" y="30111"/>
                  </a:lnTo>
                  <a:lnTo>
                    <a:pt x="565683" y="30619"/>
                  </a:lnTo>
                  <a:lnTo>
                    <a:pt x="563676" y="30619"/>
                  </a:lnTo>
                  <a:lnTo>
                    <a:pt x="563676" y="32143"/>
                  </a:lnTo>
                  <a:lnTo>
                    <a:pt x="564172" y="32143"/>
                  </a:lnTo>
                  <a:lnTo>
                    <a:pt x="564172" y="33159"/>
                  </a:lnTo>
                  <a:lnTo>
                    <a:pt x="562178" y="33159"/>
                  </a:lnTo>
                  <a:lnTo>
                    <a:pt x="561670" y="33667"/>
                  </a:lnTo>
                  <a:lnTo>
                    <a:pt x="561174" y="33667"/>
                  </a:lnTo>
                  <a:lnTo>
                    <a:pt x="561174" y="33159"/>
                  </a:lnTo>
                  <a:lnTo>
                    <a:pt x="558660" y="33159"/>
                  </a:lnTo>
                  <a:lnTo>
                    <a:pt x="558660" y="33667"/>
                  </a:lnTo>
                  <a:lnTo>
                    <a:pt x="557161" y="33667"/>
                  </a:lnTo>
                  <a:lnTo>
                    <a:pt x="557161" y="31127"/>
                  </a:lnTo>
                  <a:lnTo>
                    <a:pt x="556158" y="31127"/>
                  </a:lnTo>
                  <a:lnTo>
                    <a:pt x="556158" y="28587"/>
                  </a:lnTo>
                  <a:lnTo>
                    <a:pt x="554659" y="28587"/>
                  </a:lnTo>
                  <a:lnTo>
                    <a:pt x="554659" y="28079"/>
                  </a:lnTo>
                  <a:lnTo>
                    <a:pt x="554151" y="28079"/>
                  </a:lnTo>
                  <a:lnTo>
                    <a:pt x="554151" y="27190"/>
                  </a:lnTo>
                  <a:lnTo>
                    <a:pt x="553656" y="27190"/>
                  </a:lnTo>
                  <a:lnTo>
                    <a:pt x="553656" y="26682"/>
                  </a:lnTo>
                  <a:lnTo>
                    <a:pt x="553148" y="26682"/>
                  </a:lnTo>
                  <a:lnTo>
                    <a:pt x="553148" y="26174"/>
                  </a:lnTo>
                  <a:lnTo>
                    <a:pt x="552653" y="26174"/>
                  </a:lnTo>
                  <a:lnTo>
                    <a:pt x="552653" y="25666"/>
                  </a:lnTo>
                  <a:lnTo>
                    <a:pt x="552145" y="25666"/>
                  </a:lnTo>
                  <a:lnTo>
                    <a:pt x="552145" y="25158"/>
                  </a:lnTo>
                  <a:lnTo>
                    <a:pt x="551649" y="25158"/>
                  </a:lnTo>
                  <a:lnTo>
                    <a:pt x="551154" y="24650"/>
                  </a:lnTo>
                  <a:lnTo>
                    <a:pt x="551154" y="24142"/>
                  </a:lnTo>
                  <a:lnTo>
                    <a:pt x="550811" y="24142"/>
                  </a:lnTo>
                  <a:lnTo>
                    <a:pt x="551154" y="25158"/>
                  </a:lnTo>
                  <a:lnTo>
                    <a:pt x="552653" y="26682"/>
                  </a:lnTo>
                  <a:lnTo>
                    <a:pt x="552653" y="27190"/>
                  </a:lnTo>
                  <a:lnTo>
                    <a:pt x="553148" y="27571"/>
                  </a:lnTo>
                  <a:lnTo>
                    <a:pt x="553148" y="30111"/>
                  </a:lnTo>
                  <a:lnTo>
                    <a:pt x="553656" y="31635"/>
                  </a:lnTo>
                  <a:lnTo>
                    <a:pt x="555155" y="33667"/>
                  </a:lnTo>
                  <a:lnTo>
                    <a:pt x="555155" y="34175"/>
                  </a:lnTo>
                  <a:lnTo>
                    <a:pt x="556158" y="34683"/>
                  </a:lnTo>
                  <a:lnTo>
                    <a:pt x="557161" y="35699"/>
                  </a:lnTo>
                  <a:lnTo>
                    <a:pt x="562673" y="35699"/>
                  </a:lnTo>
                  <a:lnTo>
                    <a:pt x="563676" y="35191"/>
                  </a:lnTo>
                  <a:lnTo>
                    <a:pt x="564680" y="35191"/>
                  </a:lnTo>
                  <a:lnTo>
                    <a:pt x="566686" y="35699"/>
                  </a:lnTo>
                  <a:lnTo>
                    <a:pt x="568680" y="35699"/>
                  </a:lnTo>
                  <a:lnTo>
                    <a:pt x="569683" y="36207"/>
                  </a:lnTo>
                  <a:lnTo>
                    <a:pt x="570191" y="36207"/>
                  </a:lnTo>
                  <a:lnTo>
                    <a:pt x="569188" y="38112"/>
                  </a:lnTo>
                  <a:lnTo>
                    <a:pt x="568680" y="39636"/>
                  </a:lnTo>
                  <a:lnTo>
                    <a:pt x="568185" y="41668"/>
                  </a:lnTo>
                  <a:lnTo>
                    <a:pt x="567690" y="43192"/>
                  </a:lnTo>
                  <a:lnTo>
                    <a:pt x="567690" y="44716"/>
                  </a:lnTo>
                  <a:lnTo>
                    <a:pt x="568185" y="44716"/>
                  </a:lnTo>
                  <a:lnTo>
                    <a:pt x="568185" y="45605"/>
                  </a:lnTo>
                  <a:lnTo>
                    <a:pt x="568680" y="46113"/>
                  </a:lnTo>
                  <a:lnTo>
                    <a:pt x="568680" y="46621"/>
                  </a:lnTo>
                  <a:lnTo>
                    <a:pt x="569188" y="46621"/>
                  </a:lnTo>
                  <a:lnTo>
                    <a:pt x="569188" y="53733"/>
                  </a:lnTo>
                  <a:lnTo>
                    <a:pt x="568680" y="53733"/>
                  </a:lnTo>
                  <a:lnTo>
                    <a:pt x="568680" y="54241"/>
                  </a:lnTo>
                  <a:lnTo>
                    <a:pt x="568185" y="54241"/>
                  </a:lnTo>
                  <a:lnTo>
                    <a:pt x="568185" y="54749"/>
                  </a:lnTo>
                  <a:lnTo>
                    <a:pt x="567182" y="54749"/>
                  </a:lnTo>
                  <a:lnTo>
                    <a:pt x="567182" y="55130"/>
                  </a:lnTo>
                  <a:lnTo>
                    <a:pt x="566178" y="55130"/>
                  </a:lnTo>
                  <a:lnTo>
                    <a:pt x="566178" y="55638"/>
                  </a:lnTo>
                  <a:lnTo>
                    <a:pt x="552653" y="55638"/>
                  </a:lnTo>
                  <a:lnTo>
                    <a:pt x="552653" y="55130"/>
                  </a:lnTo>
                  <a:lnTo>
                    <a:pt x="550151" y="55130"/>
                  </a:lnTo>
                  <a:lnTo>
                    <a:pt x="549643" y="54749"/>
                  </a:lnTo>
                  <a:lnTo>
                    <a:pt x="548640" y="54749"/>
                  </a:lnTo>
                  <a:lnTo>
                    <a:pt x="548144" y="54241"/>
                  </a:lnTo>
                  <a:lnTo>
                    <a:pt x="546646" y="54241"/>
                  </a:lnTo>
                  <a:lnTo>
                    <a:pt x="546646" y="53733"/>
                  </a:lnTo>
                  <a:lnTo>
                    <a:pt x="542632" y="53733"/>
                  </a:lnTo>
                  <a:lnTo>
                    <a:pt x="542124" y="53225"/>
                  </a:lnTo>
                  <a:lnTo>
                    <a:pt x="538619" y="53225"/>
                  </a:lnTo>
                  <a:lnTo>
                    <a:pt x="538619" y="52717"/>
                  </a:lnTo>
                  <a:lnTo>
                    <a:pt x="538124" y="52717"/>
                  </a:lnTo>
                  <a:lnTo>
                    <a:pt x="538124" y="52209"/>
                  </a:lnTo>
                  <a:lnTo>
                    <a:pt x="536117" y="52209"/>
                  </a:lnTo>
                  <a:lnTo>
                    <a:pt x="536117" y="51701"/>
                  </a:lnTo>
                  <a:lnTo>
                    <a:pt x="533615" y="51701"/>
                  </a:lnTo>
                  <a:lnTo>
                    <a:pt x="532612" y="50685"/>
                  </a:lnTo>
                  <a:lnTo>
                    <a:pt x="532104" y="50685"/>
                  </a:lnTo>
                  <a:lnTo>
                    <a:pt x="531114" y="50177"/>
                  </a:lnTo>
                  <a:lnTo>
                    <a:pt x="530606" y="50177"/>
                  </a:lnTo>
                  <a:lnTo>
                    <a:pt x="530110" y="49669"/>
                  </a:lnTo>
                  <a:lnTo>
                    <a:pt x="529107" y="49669"/>
                  </a:lnTo>
                  <a:lnTo>
                    <a:pt x="528599" y="49161"/>
                  </a:lnTo>
                  <a:lnTo>
                    <a:pt x="527596" y="49161"/>
                  </a:lnTo>
                  <a:lnTo>
                    <a:pt x="526097" y="48653"/>
                  </a:lnTo>
                  <a:lnTo>
                    <a:pt x="525602" y="48145"/>
                  </a:lnTo>
                  <a:lnTo>
                    <a:pt x="524598" y="48145"/>
                  </a:lnTo>
                  <a:lnTo>
                    <a:pt x="524598" y="47637"/>
                  </a:lnTo>
                  <a:lnTo>
                    <a:pt x="520090" y="47637"/>
                  </a:lnTo>
                  <a:lnTo>
                    <a:pt x="519582" y="47129"/>
                  </a:lnTo>
                  <a:lnTo>
                    <a:pt x="518579" y="47129"/>
                  </a:lnTo>
                  <a:lnTo>
                    <a:pt x="513575" y="47637"/>
                  </a:lnTo>
                  <a:lnTo>
                    <a:pt x="508558" y="47637"/>
                  </a:lnTo>
                  <a:lnTo>
                    <a:pt x="508558" y="47129"/>
                  </a:lnTo>
                  <a:lnTo>
                    <a:pt x="505548" y="47129"/>
                  </a:lnTo>
                  <a:lnTo>
                    <a:pt x="505548" y="46621"/>
                  </a:lnTo>
                  <a:lnTo>
                    <a:pt x="504050" y="46621"/>
                  </a:lnTo>
                  <a:lnTo>
                    <a:pt x="503555" y="46113"/>
                  </a:lnTo>
                  <a:lnTo>
                    <a:pt x="503047" y="46113"/>
                  </a:lnTo>
                  <a:lnTo>
                    <a:pt x="502551" y="45605"/>
                  </a:lnTo>
                  <a:lnTo>
                    <a:pt x="502043" y="45605"/>
                  </a:lnTo>
                  <a:lnTo>
                    <a:pt x="501548" y="45224"/>
                  </a:lnTo>
                  <a:lnTo>
                    <a:pt x="501040" y="45224"/>
                  </a:lnTo>
                  <a:lnTo>
                    <a:pt x="500545" y="44716"/>
                  </a:lnTo>
                  <a:lnTo>
                    <a:pt x="500049" y="44716"/>
                  </a:lnTo>
                  <a:lnTo>
                    <a:pt x="500049" y="44208"/>
                  </a:lnTo>
                  <a:lnTo>
                    <a:pt x="499541" y="44208"/>
                  </a:lnTo>
                  <a:lnTo>
                    <a:pt x="499046" y="43700"/>
                  </a:lnTo>
                  <a:lnTo>
                    <a:pt x="498538" y="43700"/>
                  </a:lnTo>
                  <a:lnTo>
                    <a:pt x="498538" y="43192"/>
                  </a:lnTo>
                  <a:lnTo>
                    <a:pt x="497535" y="43192"/>
                  </a:lnTo>
                  <a:lnTo>
                    <a:pt x="497535" y="42684"/>
                  </a:lnTo>
                  <a:lnTo>
                    <a:pt x="496531" y="42684"/>
                  </a:lnTo>
                  <a:lnTo>
                    <a:pt x="496531" y="42176"/>
                  </a:lnTo>
                  <a:lnTo>
                    <a:pt x="496036" y="42176"/>
                  </a:lnTo>
                  <a:lnTo>
                    <a:pt x="495528" y="41668"/>
                  </a:lnTo>
                  <a:lnTo>
                    <a:pt x="494538" y="41160"/>
                  </a:lnTo>
                  <a:lnTo>
                    <a:pt x="494538" y="40652"/>
                  </a:lnTo>
                  <a:lnTo>
                    <a:pt x="494030" y="40652"/>
                  </a:lnTo>
                  <a:lnTo>
                    <a:pt x="494030" y="40144"/>
                  </a:lnTo>
                  <a:lnTo>
                    <a:pt x="493534" y="40144"/>
                  </a:lnTo>
                  <a:lnTo>
                    <a:pt x="493534" y="39636"/>
                  </a:lnTo>
                  <a:lnTo>
                    <a:pt x="492531" y="39636"/>
                  </a:lnTo>
                  <a:lnTo>
                    <a:pt x="492023" y="39128"/>
                  </a:lnTo>
                  <a:lnTo>
                    <a:pt x="491528" y="39128"/>
                  </a:lnTo>
                  <a:lnTo>
                    <a:pt x="491020" y="38620"/>
                  </a:lnTo>
                  <a:lnTo>
                    <a:pt x="490524" y="38620"/>
                  </a:lnTo>
                  <a:lnTo>
                    <a:pt x="490016" y="38112"/>
                  </a:lnTo>
                  <a:lnTo>
                    <a:pt x="489521" y="38112"/>
                  </a:lnTo>
                  <a:lnTo>
                    <a:pt x="489521" y="37604"/>
                  </a:lnTo>
                  <a:lnTo>
                    <a:pt x="489026" y="37604"/>
                  </a:lnTo>
                  <a:lnTo>
                    <a:pt x="488518" y="37096"/>
                  </a:lnTo>
                  <a:lnTo>
                    <a:pt x="485508" y="36207"/>
                  </a:lnTo>
                  <a:lnTo>
                    <a:pt x="483514" y="34683"/>
                  </a:lnTo>
                  <a:lnTo>
                    <a:pt x="482511" y="34683"/>
                  </a:lnTo>
                  <a:lnTo>
                    <a:pt x="482511" y="34175"/>
                  </a:lnTo>
                  <a:lnTo>
                    <a:pt x="480999" y="34175"/>
                  </a:lnTo>
                  <a:lnTo>
                    <a:pt x="479996" y="33667"/>
                  </a:lnTo>
                  <a:lnTo>
                    <a:pt x="478497" y="33667"/>
                  </a:lnTo>
                  <a:lnTo>
                    <a:pt x="478497" y="33159"/>
                  </a:lnTo>
                  <a:lnTo>
                    <a:pt x="473494" y="33159"/>
                  </a:lnTo>
                  <a:lnTo>
                    <a:pt x="473494" y="32651"/>
                  </a:lnTo>
                  <a:lnTo>
                    <a:pt x="471982" y="32651"/>
                  </a:lnTo>
                  <a:lnTo>
                    <a:pt x="471487" y="32143"/>
                  </a:lnTo>
                  <a:lnTo>
                    <a:pt x="470484" y="32143"/>
                  </a:lnTo>
                  <a:lnTo>
                    <a:pt x="469976" y="31635"/>
                  </a:lnTo>
                  <a:lnTo>
                    <a:pt x="467982" y="31635"/>
                  </a:lnTo>
                  <a:lnTo>
                    <a:pt x="467474" y="31127"/>
                  </a:lnTo>
                  <a:lnTo>
                    <a:pt x="466471" y="31127"/>
                  </a:lnTo>
                  <a:lnTo>
                    <a:pt x="465467" y="30619"/>
                  </a:lnTo>
                  <a:lnTo>
                    <a:pt x="464464" y="30619"/>
                  </a:lnTo>
                  <a:lnTo>
                    <a:pt x="464464" y="31127"/>
                  </a:lnTo>
                  <a:lnTo>
                    <a:pt x="461467" y="31127"/>
                  </a:lnTo>
                  <a:lnTo>
                    <a:pt x="460959" y="31635"/>
                  </a:lnTo>
                  <a:lnTo>
                    <a:pt x="457454" y="31635"/>
                  </a:lnTo>
                  <a:lnTo>
                    <a:pt x="457454" y="31127"/>
                  </a:lnTo>
                  <a:lnTo>
                    <a:pt x="456450" y="31127"/>
                  </a:lnTo>
                  <a:lnTo>
                    <a:pt x="456450" y="30619"/>
                  </a:lnTo>
                  <a:lnTo>
                    <a:pt x="455955" y="30619"/>
                  </a:lnTo>
                  <a:lnTo>
                    <a:pt x="455955" y="29603"/>
                  </a:lnTo>
                  <a:lnTo>
                    <a:pt x="455447" y="29603"/>
                  </a:lnTo>
                  <a:lnTo>
                    <a:pt x="455447" y="28079"/>
                  </a:lnTo>
                  <a:lnTo>
                    <a:pt x="455955" y="28079"/>
                  </a:lnTo>
                  <a:lnTo>
                    <a:pt x="455955" y="27571"/>
                  </a:lnTo>
                  <a:lnTo>
                    <a:pt x="455447" y="27190"/>
                  </a:lnTo>
                  <a:lnTo>
                    <a:pt x="454952" y="27190"/>
                  </a:lnTo>
                  <a:lnTo>
                    <a:pt x="454952" y="26682"/>
                  </a:lnTo>
                  <a:lnTo>
                    <a:pt x="454444" y="26682"/>
                  </a:lnTo>
                  <a:lnTo>
                    <a:pt x="454444" y="27571"/>
                  </a:lnTo>
                  <a:lnTo>
                    <a:pt x="453948" y="28079"/>
                  </a:lnTo>
                  <a:lnTo>
                    <a:pt x="452945" y="29603"/>
                  </a:lnTo>
                  <a:lnTo>
                    <a:pt x="452945" y="30111"/>
                  </a:lnTo>
                  <a:lnTo>
                    <a:pt x="452450" y="30111"/>
                  </a:lnTo>
                  <a:lnTo>
                    <a:pt x="451942" y="30619"/>
                  </a:lnTo>
                  <a:lnTo>
                    <a:pt x="450443" y="30619"/>
                  </a:lnTo>
                  <a:lnTo>
                    <a:pt x="450443" y="34175"/>
                  </a:lnTo>
                  <a:lnTo>
                    <a:pt x="449935" y="35191"/>
                  </a:lnTo>
                  <a:lnTo>
                    <a:pt x="449440" y="35191"/>
                  </a:lnTo>
                  <a:lnTo>
                    <a:pt x="449440" y="35699"/>
                  </a:lnTo>
                  <a:lnTo>
                    <a:pt x="448932" y="36588"/>
                  </a:lnTo>
                  <a:lnTo>
                    <a:pt x="449935" y="36588"/>
                  </a:lnTo>
                  <a:lnTo>
                    <a:pt x="450443" y="37096"/>
                  </a:lnTo>
                  <a:lnTo>
                    <a:pt x="453440" y="37096"/>
                  </a:lnTo>
                  <a:lnTo>
                    <a:pt x="455447" y="38112"/>
                  </a:lnTo>
                  <a:lnTo>
                    <a:pt x="455955" y="38112"/>
                  </a:lnTo>
                  <a:lnTo>
                    <a:pt x="455955" y="38620"/>
                  </a:lnTo>
                  <a:lnTo>
                    <a:pt x="456450" y="38620"/>
                  </a:lnTo>
                  <a:lnTo>
                    <a:pt x="457454" y="39636"/>
                  </a:lnTo>
                  <a:lnTo>
                    <a:pt x="457454" y="39128"/>
                  </a:lnTo>
                  <a:lnTo>
                    <a:pt x="458457" y="39128"/>
                  </a:lnTo>
                  <a:lnTo>
                    <a:pt x="458457" y="39636"/>
                  </a:lnTo>
                  <a:lnTo>
                    <a:pt x="458952" y="39636"/>
                  </a:lnTo>
                  <a:lnTo>
                    <a:pt x="459460" y="40144"/>
                  </a:lnTo>
                  <a:lnTo>
                    <a:pt x="459460" y="40652"/>
                  </a:lnTo>
                  <a:lnTo>
                    <a:pt x="459955" y="40652"/>
                  </a:lnTo>
                  <a:lnTo>
                    <a:pt x="459955" y="41160"/>
                  </a:lnTo>
                  <a:lnTo>
                    <a:pt x="460463" y="41160"/>
                  </a:lnTo>
                  <a:lnTo>
                    <a:pt x="460463" y="42176"/>
                  </a:lnTo>
                  <a:lnTo>
                    <a:pt x="460959" y="42176"/>
                  </a:lnTo>
                  <a:lnTo>
                    <a:pt x="460959" y="43700"/>
                  </a:lnTo>
                  <a:lnTo>
                    <a:pt x="460463" y="43700"/>
                  </a:lnTo>
                  <a:lnTo>
                    <a:pt x="460463" y="44208"/>
                  </a:lnTo>
                  <a:lnTo>
                    <a:pt x="459955" y="44208"/>
                  </a:lnTo>
                  <a:lnTo>
                    <a:pt x="459955" y="44716"/>
                  </a:lnTo>
                  <a:lnTo>
                    <a:pt x="459460" y="44716"/>
                  </a:lnTo>
                  <a:lnTo>
                    <a:pt x="459460" y="45224"/>
                  </a:lnTo>
                  <a:lnTo>
                    <a:pt x="458952" y="45224"/>
                  </a:lnTo>
                  <a:lnTo>
                    <a:pt x="458952" y="45605"/>
                  </a:lnTo>
                  <a:lnTo>
                    <a:pt x="458457" y="45605"/>
                  </a:lnTo>
                  <a:lnTo>
                    <a:pt x="457962" y="47129"/>
                  </a:lnTo>
                  <a:lnTo>
                    <a:pt x="457962" y="47637"/>
                  </a:lnTo>
                  <a:lnTo>
                    <a:pt x="457454" y="47637"/>
                  </a:lnTo>
                  <a:lnTo>
                    <a:pt x="457454" y="48145"/>
                  </a:lnTo>
                  <a:lnTo>
                    <a:pt x="457962" y="48653"/>
                  </a:lnTo>
                  <a:lnTo>
                    <a:pt x="459460" y="48653"/>
                  </a:lnTo>
                  <a:lnTo>
                    <a:pt x="459460" y="49161"/>
                  </a:lnTo>
                  <a:lnTo>
                    <a:pt x="460463" y="49161"/>
                  </a:lnTo>
                  <a:lnTo>
                    <a:pt x="461467" y="49669"/>
                  </a:lnTo>
                  <a:lnTo>
                    <a:pt x="462470" y="49669"/>
                  </a:lnTo>
                  <a:lnTo>
                    <a:pt x="463969" y="51193"/>
                  </a:lnTo>
                  <a:lnTo>
                    <a:pt x="463969" y="51701"/>
                  </a:lnTo>
                  <a:lnTo>
                    <a:pt x="464464" y="52209"/>
                  </a:lnTo>
                  <a:lnTo>
                    <a:pt x="464464" y="56654"/>
                  </a:lnTo>
                  <a:lnTo>
                    <a:pt x="463969" y="57670"/>
                  </a:lnTo>
                  <a:lnTo>
                    <a:pt x="463969" y="58178"/>
                  </a:lnTo>
                  <a:lnTo>
                    <a:pt x="463473" y="58178"/>
                  </a:lnTo>
                  <a:lnTo>
                    <a:pt x="463473" y="58686"/>
                  </a:lnTo>
                  <a:lnTo>
                    <a:pt x="462965" y="59194"/>
                  </a:lnTo>
                  <a:lnTo>
                    <a:pt x="462965" y="59702"/>
                  </a:lnTo>
                  <a:lnTo>
                    <a:pt x="462470" y="59702"/>
                  </a:lnTo>
                  <a:lnTo>
                    <a:pt x="461467" y="60718"/>
                  </a:lnTo>
                  <a:lnTo>
                    <a:pt x="460463" y="60718"/>
                  </a:lnTo>
                  <a:lnTo>
                    <a:pt x="459955" y="61226"/>
                  </a:lnTo>
                  <a:lnTo>
                    <a:pt x="459955" y="85737"/>
                  </a:lnTo>
                  <a:lnTo>
                    <a:pt x="459955" y="87769"/>
                  </a:lnTo>
                  <a:lnTo>
                    <a:pt x="459460" y="87769"/>
                  </a:lnTo>
                  <a:lnTo>
                    <a:pt x="459460" y="88785"/>
                  </a:lnTo>
                  <a:lnTo>
                    <a:pt x="458952" y="88785"/>
                  </a:lnTo>
                  <a:lnTo>
                    <a:pt x="458952" y="89801"/>
                  </a:lnTo>
                  <a:lnTo>
                    <a:pt x="457962" y="89801"/>
                  </a:lnTo>
                  <a:lnTo>
                    <a:pt x="457962" y="90817"/>
                  </a:lnTo>
                  <a:lnTo>
                    <a:pt x="457454" y="90817"/>
                  </a:lnTo>
                  <a:lnTo>
                    <a:pt x="457454" y="91325"/>
                  </a:lnTo>
                  <a:lnTo>
                    <a:pt x="456958" y="91706"/>
                  </a:lnTo>
                  <a:lnTo>
                    <a:pt x="456958" y="92214"/>
                  </a:lnTo>
                  <a:lnTo>
                    <a:pt x="456450" y="92214"/>
                  </a:lnTo>
                  <a:lnTo>
                    <a:pt x="456450" y="93738"/>
                  </a:lnTo>
                  <a:lnTo>
                    <a:pt x="455955" y="93738"/>
                  </a:lnTo>
                  <a:lnTo>
                    <a:pt x="455955" y="94246"/>
                  </a:lnTo>
                  <a:lnTo>
                    <a:pt x="454952" y="94246"/>
                  </a:lnTo>
                  <a:lnTo>
                    <a:pt x="454952" y="93738"/>
                  </a:lnTo>
                  <a:lnTo>
                    <a:pt x="454444" y="93738"/>
                  </a:lnTo>
                  <a:lnTo>
                    <a:pt x="454444" y="92722"/>
                  </a:lnTo>
                  <a:lnTo>
                    <a:pt x="454952" y="92214"/>
                  </a:lnTo>
                  <a:lnTo>
                    <a:pt x="454952" y="91706"/>
                  </a:lnTo>
                  <a:lnTo>
                    <a:pt x="454444" y="91706"/>
                  </a:lnTo>
                  <a:lnTo>
                    <a:pt x="454444" y="91325"/>
                  </a:lnTo>
                  <a:lnTo>
                    <a:pt x="453948" y="91325"/>
                  </a:lnTo>
                  <a:lnTo>
                    <a:pt x="453948" y="91706"/>
                  </a:lnTo>
                  <a:lnTo>
                    <a:pt x="453440" y="91706"/>
                  </a:lnTo>
                  <a:lnTo>
                    <a:pt x="452945" y="91325"/>
                  </a:lnTo>
                  <a:lnTo>
                    <a:pt x="451942" y="91325"/>
                  </a:lnTo>
                  <a:lnTo>
                    <a:pt x="451446" y="90817"/>
                  </a:lnTo>
                  <a:lnTo>
                    <a:pt x="451446" y="89801"/>
                  </a:lnTo>
                  <a:lnTo>
                    <a:pt x="451942" y="89801"/>
                  </a:lnTo>
                  <a:lnTo>
                    <a:pt x="451942" y="87769"/>
                  </a:lnTo>
                  <a:lnTo>
                    <a:pt x="451446" y="87769"/>
                  </a:lnTo>
                  <a:lnTo>
                    <a:pt x="451446" y="87261"/>
                  </a:lnTo>
                  <a:lnTo>
                    <a:pt x="450938" y="87261"/>
                  </a:lnTo>
                  <a:lnTo>
                    <a:pt x="450938" y="86753"/>
                  </a:lnTo>
                  <a:lnTo>
                    <a:pt x="450443" y="86753"/>
                  </a:lnTo>
                  <a:lnTo>
                    <a:pt x="450443" y="83705"/>
                  </a:lnTo>
                  <a:lnTo>
                    <a:pt x="448932" y="83705"/>
                  </a:lnTo>
                  <a:lnTo>
                    <a:pt x="448932" y="82181"/>
                  </a:lnTo>
                  <a:lnTo>
                    <a:pt x="449440" y="82181"/>
                  </a:lnTo>
                  <a:lnTo>
                    <a:pt x="449440" y="81800"/>
                  </a:lnTo>
                  <a:lnTo>
                    <a:pt x="448932" y="81800"/>
                  </a:lnTo>
                  <a:lnTo>
                    <a:pt x="448932" y="81292"/>
                  </a:lnTo>
                  <a:lnTo>
                    <a:pt x="447941" y="81292"/>
                  </a:lnTo>
                  <a:lnTo>
                    <a:pt x="447941" y="80784"/>
                  </a:lnTo>
                  <a:lnTo>
                    <a:pt x="447433" y="80784"/>
                  </a:lnTo>
                  <a:lnTo>
                    <a:pt x="447433" y="80276"/>
                  </a:lnTo>
                  <a:lnTo>
                    <a:pt x="447941" y="80276"/>
                  </a:lnTo>
                  <a:lnTo>
                    <a:pt x="447941" y="78752"/>
                  </a:lnTo>
                  <a:lnTo>
                    <a:pt x="449440" y="78752"/>
                  </a:lnTo>
                  <a:lnTo>
                    <a:pt x="449440" y="79260"/>
                  </a:lnTo>
                  <a:lnTo>
                    <a:pt x="449935" y="79260"/>
                  </a:lnTo>
                  <a:lnTo>
                    <a:pt x="449935" y="79768"/>
                  </a:lnTo>
                  <a:lnTo>
                    <a:pt x="450443" y="79768"/>
                  </a:lnTo>
                  <a:lnTo>
                    <a:pt x="450443" y="80784"/>
                  </a:lnTo>
                  <a:lnTo>
                    <a:pt x="450938" y="80784"/>
                  </a:lnTo>
                  <a:lnTo>
                    <a:pt x="450938" y="80276"/>
                  </a:lnTo>
                  <a:lnTo>
                    <a:pt x="451446" y="80276"/>
                  </a:lnTo>
                  <a:lnTo>
                    <a:pt x="451446" y="79768"/>
                  </a:lnTo>
                  <a:lnTo>
                    <a:pt x="451942" y="79768"/>
                  </a:lnTo>
                  <a:lnTo>
                    <a:pt x="451942" y="79260"/>
                  </a:lnTo>
                  <a:lnTo>
                    <a:pt x="452450" y="79260"/>
                  </a:lnTo>
                  <a:lnTo>
                    <a:pt x="451942" y="78752"/>
                  </a:lnTo>
                  <a:lnTo>
                    <a:pt x="451446" y="78752"/>
                  </a:lnTo>
                  <a:lnTo>
                    <a:pt x="451446" y="78244"/>
                  </a:lnTo>
                  <a:lnTo>
                    <a:pt x="450938" y="78244"/>
                  </a:lnTo>
                  <a:lnTo>
                    <a:pt x="450938" y="77736"/>
                  </a:lnTo>
                  <a:lnTo>
                    <a:pt x="450443" y="77736"/>
                  </a:lnTo>
                  <a:lnTo>
                    <a:pt x="450443" y="76720"/>
                  </a:lnTo>
                  <a:lnTo>
                    <a:pt x="451446" y="76720"/>
                  </a:lnTo>
                  <a:lnTo>
                    <a:pt x="451942" y="76212"/>
                  </a:lnTo>
                  <a:lnTo>
                    <a:pt x="452450" y="76212"/>
                  </a:lnTo>
                  <a:lnTo>
                    <a:pt x="452450" y="75704"/>
                  </a:lnTo>
                  <a:lnTo>
                    <a:pt x="452945" y="75196"/>
                  </a:lnTo>
                  <a:lnTo>
                    <a:pt x="452945" y="74688"/>
                  </a:lnTo>
                  <a:lnTo>
                    <a:pt x="453440" y="74688"/>
                  </a:lnTo>
                  <a:lnTo>
                    <a:pt x="453440" y="74180"/>
                  </a:lnTo>
                  <a:lnTo>
                    <a:pt x="455447" y="74180"/>
                  </a:lnTo>
                  <a:lnTo>
                    <a:pt x="455955" y="74688"/>
                  </a:lnTo>
                  <a:lnTo>
                    <a:pt x="456450" y="74688"/>
                  </a:lnTo>
                  <a:lnTo>
                    <a:pt x="456450" y="75196"/>
                  </a:lnTo>
                  <a:lnTo>
                    <a:pt x="456958" y="75196"/>
                  </a:lnTo>
                  <a:lnTo>
                    <a:pt x="456958" y="76212"/>
                  </a:lnTo>
                  <a:lnTo>
                    <a:pt x="457454" y="76212"/>
                  </a:lnTo>
                  <a:lnTo>
                    <a:pt x="457454" y="77736"/>
                  </a:lnTo>
                  <a:lnTo>
                    <a:pt x="457962" y="77736"/>
                  </a:lnTo>
                  <a:lnTo>
                    <a:pt x="457962" y="79768"/>
                  </a:lnTo>
                  <a:lnTo>
                    <a:pt x="458457" y="79768"/>
                  </a:lnTo>
                  <a:lnTo>
                    <a:pt x="458457" y="81800"/>
                  </a:lnTo>
                  <a:lnTo>
                    <a:pt x="458952" y="81800"/>
                  </a:lnTo>
                  <a:lnTo>
                    <a:pt x="458952" y="83197"/>
                  </a:lnTo>
                  <a:lnTo>
                    <a:pt x="459460" y="83197"/>
                  </a:lnTo>
                  <a:lnTo>
                    <a:pt x="459460" y="85737"/>
                  </a:lnTo>
                  <a:lnTo>
                    <a:pt x="459955" y="85737"/>
                  </a:lnTo>
                  <a:lnTo>
                    <a:pt x="459955" y="61226"/>
                  </a:lnTo>
                  <a:lnTo>
                    <a:pt x="459460" y="61226"/>
                  </a:lnTo>
                  <a:lnTo>
                    <a:pt x="458457" y="61734"/>
                  </a:lnTo>
                  <a:lnTo>
                    <a:pt x="457454" y="62750"/>
                  </a:lnTo>
                  <a:lnTo>
                    <a:pt x="457454" y="63258"/>
                  </a:lnTo>
                  <a:lnTo>
                    <a:pt x="456958" y="63258"/>
                  </a:lnTo>
                  <a:lnTo>
                    <a:pt x="456958" y="64147"/>
                  </a:lnTo>
                  <a:lnTo>
                    <a:pt x="457454" y="64147"/>
                  </a:lnTo>
                  <a:lnTo>
                    <a:pt x="457454" y="64655"/>
                  </a:lnTo>
                  <a:lnTo>
                    <a:pt x="456958" y="64655"/>
                  </a:lnTo>
                  <a:lnTo>
                    <a:pt x="456958" y="65671"/>
                  </a:lnTo>
                  <a:lnTo>
                    <a:pt x="456450" y="66179"/>
                  </a:lnTo>
                  <a:lnTo>
                    <a:pt x="456450" y="66687"/>
                  </a:lnTo>
                  <a:lnTo>
                    <a:pt x="455955" y="66687"/>
                  </a:lnTo>
                  <a:lnTo>
                    <a:pt x="455955" y="67703"/>
                  </a:lnTo>
                  <a:lnTo>
                    <a:pt x="455447" y="67703"/>
                  </a:lnTo>
                  <a:lnTo>
                    <a:pt x="455447" y="68211"/>
                  </a:lnTo>
                  <a:lnTo>
                    <a:pt x="454444" y="68211"/>
                  </a:lnTo>
                  <a:lnTo>
                    <a:pt x="454444" y="68719"/>
                  </a:lnTo>
                  <a:lnTo>
                    <a:pt x="453948" y="68719"/>
                  </a:lnTo>
                  <a:lnTo>
                    <a:pt x="453948" y="69227"/>
                  </a:lnTo>
                  <a:lnTo>
                    <a:pt x="453440" y="69227"/>
                  </a:lnTo>
                  <a:lnTo>
                    <a:pt x="453440" y="69735"/>
                  </a:lnTo>
                  <a:lnTo>
                    <a:pt x="452450" y="69735"/>
                  </a:lnTo>
                  <a:lnTo>
                    <a:pt x="452450" y="70243"/>
                  </a:lnTo>
                  <a:lnTo>
                    <a:pt x="450938" y="70243"/>
                  </a:lnTo>
                  <a:lnTo>
                    <a:pt x="450938" y="70751"/>
                  </a:lnTo>
                  <a:lnTo>
                    <a:pt x="450443" y="70751"/>
                  </a:lnTo>
                  <a:lnTo>
                    <a:pt x="449935" y="71259"/>
                  </a:lnTo>
                  <a:lnTo>
                    <a:pt x="449935" y="71767"/>
                  </a:lnTo>
                  <a:lnTo>
                    <a:pt x="449440" y="71767"/>
                  </a:lnTo>
                  <a:lnTo>
                    <a:pt x="449440" y="74180"/>
                  </a:lnTo>
                  <a:lnTo>
                    <a:pt x="447941" y="74180"/>
                  </a:lnTo>
                  <a:lnTo>
                    <a:pt x="447941" y="74688"/>
                  </a:lnTo>
                  <a:lnTo>
                    <a:pt x="446938" y="74688"/>
                  </a:lnTo>
                  <a:lnTo>
                    <a:pt x="446938" y="75196"/>
                  </a:lnTo>
                  <a:lnTo>
                    <a:pt x="447433" y="75704"/>
                  </a:lnTo>
                  <a:lnTo>
                    <a:pt x="447433" y="76720"/>
                  </a:lnTo>
                  <a:lnTo>
                    <a:pt x="446938" y="76720"/>
                  </a:lnTo>
                  <a:lnTo>
                    <a:pt x="446938" y="77228"/>
                  </a:lnTo>
                  <a:lnTo>
                    <a:pt x="446430" y="77228"/>
                  </a:lnTo>
                  <a:lnTo>
                    <a:pt x="446430" y="78752"/>
                  </a:lnTo>
                  <a:lnTo>
                    <a:pt x="445427" y="78752"/>
                  </a:lnTo>
                  <a:lnTo>
                    <a:pt x="444931" y="79260"/>
                  </a:lnTo>
                  <a:lnTo>
                    <a:pt x="443928" y="79260"/>
                  </a:lnTo>
                  <a:lnTo>
                    <a:pt x="443928" y="79768"/>
                  </a:lnTo>
                  <a:lnTo>
                    <a:pt x="443420" y="80276"/>
                  </a:lnTo>
                  <a:lnTo>
                    <a:pt x="443420" y="81292"/>
                  </a:lnTo>
                  <a:lnTo>
                    <a:pt x="443928" y="81292"/>
                  </a:lnTo>
                  <a:lnTo>
                    <a:pt x="443928" y="81800"/>
                  </a:lnTo>
                  <a:lnTo>
                    <a:pt x="444931" y="83705"/>
                  </a:lnTo>
                  <a:lnTo>
                    <a:pt x="444931" y="84213"/>
                  </a:lnTo>
                  <a:lnTo>
                    <a:pt x="445427" y="84721"/>
                  </a:lnTo>
                  <a:lnTo>
                    <a:pt x="445427" y="86753"/>
                  </a:lnTo>
                  <a:lnTo>
                    <a:pt x="445935" y="86753"/>
                  </a:lnTo>
                  <a:lnTo>
                    <a:pt x="445935" y="89801"/>
                  </a:lnTo>
                  <a:lnTo>
                    <a:pt x="445427" y="89801"/>
                  </a:lnTo>
                  <a:lnTo>
                    <a:pt x="445427" y="90817"/>
                  </a:lnTo>
                  <a:lnTo>
                    <a:pt x="444931" y="90817"/>
                  </a:lnTo>
                  <a:lnTo>
                    <a:pt x="444931" y="91325"/>
                  </a:lnTo>
                  <a:lnTo>
                    <a:pt x="444423" y="91325"/>
                  </a:lnTo>
                  <a:lnTo>
                    <a:pt x="444423" y="91706"/>
                  </a:lnTo>
                  <a:lnTo>
                    <a:pt x="443928" y="91706"/>
                  </a:lnTo>
                  <a:lnTo>
                    <a:pt x="443928" y="92214"/>
                  </a:lnTo>
                  <a:lnTo>
                    <a:pt x="442925" y="92214"/>
                  </a:lnTo>
                  <a:lnTo>
                    <a:pt x="442925" y="92722"/>
                  </a:lnTo>
                  <a:lnTo>
                    <a:pt x="439420" y="92722"/>
                  </a:lnTo>
                  <a:lnTo>
                    <a:pt x="439420" y="93230"/>
                  </a:lnTo>
                  <a:lnTo>
                    <a:pt x="434911" y="93230"/>
                  </a:lnTo>
                  <a:lnTo>
                    <a:pt x="434911" y="93738"/>
                  </a:lnTo>
                  <a:lnTo>
                    <a:pt x="434403" y="93738"/>
                  </a:lnTo>
                  <a:lnTo>
                    <a:pt x="434403" y="94754"/>
                  </a:lnTo>
                  <a:lnTo>
                    <a:pt x="433400" y="94754"/>
                  </a:lnTo>
                  <a:lnTo>
                    <a:pt x="433400" y="95262"/>
                  </a:lnTo>
                  <a:lnTo>
                    <a:pt x="433908" y="95262"/>
                  </a:lnTo>
                  <a:lnTo>
                    <a:pt x="433908" y="95770"/>
                  </a:lnTo>
                  <a:lnTo>
                    <a:pt x="434403" y="96278"/>
                  </a:lnTo>
                  <a:lnTo>
                    <a:pt x="434403" y="97294"/>
                  </a:lnTo>
                  <a:lnTo>
                    <a:pt x="434911" y="97802"/>
                  </a:lnTo>
                  <a:lnTo>
                    <a:pt x="434911" y="101231"/>
                  </a:lnTo>
                  <a:lnTo>
                    <a:pt x="434403" y="101739"/>
                  </a:lnTo>
                  <a:lnTo>
                    <a:pt x="434403" y="102755"/>
                  </a:lnTo>
                  <a:lnTo>
                    <a:pt x="433908" y="103263"/>
                  </a:lnTo>
                  <a:lnTo>
                    <a:pt x="433400" y="103263"/>
                  </a:lnTo>
                  <a:lnTo>
                    <a:pt x="433400" y="103771"/>
                  </a:lnTo>
                  <a:lnTo>
                    <a:pt x="432904" y="104279"/>
                  </a:lnTo>
                  <a:lnTo>
                    <a:pt x="432904" y="104787"/>
                  </a:lnTo>
                  <a:lnTo>
                    <a:pt x="432409" y="104787"/>
                  </a:lnTo>
                  <a:lnTo>
                    <a:pt x="432409" y="105295"/>
                  </a:lnTo>
                  <a:lnTo>
                    <a:pt x="431901" y="105295"/>
                  </a:lnTo>
                  <a:lnTo>
                    <a:pt x="431901" y="105803"/>
                  </a:lnTo>
                  <a:lnTo>
                    <a:pt x="430898" y="105803"/>
                  </a:lnTo>
                  <a:lnTo>
                    <a:pt x="430898" y="106311"/>
                  </a:lnTo>
                  <a:lnTo>
                    <a:pt x="428891" y="106311"/>
                  </a:lnTo>
                  <a:lnTo>
                    <a:pt x="428891" y="108851"/>
                  </a:lnTo>
                  <a:lnTo>
                    <a:pt x="429399" y="108851"/>
                  </a:lnTo>
                  <a:lnTo>
                    <a:pt x="429399" y="112788"/>
                  </a:lnTo>
                  <a:lnTo>
                    <a:pt x="429895" y="112788"/>
                  </a:lnTo>
                  <a:lnTo>
                    <a:pt x="429895" y="113296"/>
                  </a:lnTo>
                  <a:lnTo>
                    <a:pt x="430403" y="113296"/>
                  </a:lnTo>
                  <a:lnTo>
                    <a:pt x="430403" y="114820"/>
                  </a:lnTo>
                  <a:lnTo>
                    <a:pt x="430898" y="114820"/>
                  </a:lnTo>
                  <a:lnTo>
                    <a:pt x="430898" y="115836"/>
                  </a:lnTo>
                  <a:lnTo>
                    <a:pt x="431406" y="115836"/>
                  </a:lnTo>
                  <a:lnTo>
                    <a:pt x="431406" y="116344"/>
                  </a:lnTo>
                  <a:lnTo>
                    <a:pt x="432409" y="117360"/>
                  </a:lnTo>
                  <a:lnTo>
                    <a:pt x="432409" y="117868"/>
                  </a:lnTo>
                  <a:lnTo>
                    <a:pt x="432904" y="117868"/>
                  </a:lnTo>
                  <a:lnTo>
                    <a:pt x="433400" y="118376"/>
                  </a:lnTo>
                  <a:lnTo>
                    <a:pt x="433400" y="118757"/>
                  </a:lnTo>
                  <a:lnTo>
                    <a:pt x="433908" y="118757"/>
                  </a:lnTo>
                  <a:lnTo>
                    <a:pt x="433908" y="119265"/>
                  </a:lnTo>
                  <a:lnTo>
                    <a:pt x="434403" y="119265"/>
                  </a:lnTo>
                  <a:lnTo>
                    <a:pt x="434403" y="120281"/>
                  </a:lnTo>
                  <a:lnTo>
                    <a:pt x="435406" y="120281"/>
                  </a:lnTo>
                  <a:lnTo>
                    <a:pt x="435406" y="119773"/>
                  </a:lnTo>
                  <a:lnTo>
                    <a:pt x="434403" y="118757"/>
                  </a:lnTo>
                  <a:lnTo>
                    <a:pt x="434403" y="118376"/>
                  </a:lnTo>
                  <a:lnTo>
                    <a:pt x="433908" y="118376"/>
                  </a:lnTo>
                  <a:lnTo>
                    <a:pt x="433908" y="117360"/>
                  </a:lnTo>
                  <a:lnTo>
                    <a:pt x="433400" y="116344"/>
                  </a:lnTo>
                  <a:lnTo>
                    <a:pt x="433400" y="114820"/>
                  </a:lnTo>
                  <a:lnTo>
                    <a:pt x="432904" y="114312"/>
                  </a:lnTo>
                  <a:lnTo>
                    <a:pt x="433400" y="113296"/>
                  </a:lnTo>
                  <a:lnTo>
                    <a:pt x="432904" y="112788"/>
                  </a:lnTo>
                  <a:lnTo>
                    <a:pt x="432904" y="112280"/>
                  </a:lnTo>
                  <a:lnTo>
                    <a:pt x="433400" y="111772"/>
                  </a:lnTo>
                  <a:lnTo>
                    <a:pt x="433400" y="109359"/>
                  </a:lnTo>
                  <a:lnTo>
                    <a:pt x="433908" y="107835"/>
                  </a:lnTo>
                  <a:lnTo>
                    <a:pt x="433908" y="107327"/>
                  </a:lnTo>
                  <a:lnTo>
                    <a:pt x="434403" y="107327"/>
                  </a:lnTo>
                  <a:lnTo>
                    <a:pt x="434403" y="106819"/>
                  </a:lnTo>
                  <a:lnTo>
                    <a:pt x="435406" y="105803"/>
                  </a:lnTo>
                  <a:lnTo>
                    <a:pt x="435914" y="105803"/>
                  </a:lnTo>
                  <a:lnTo>
                    <a:pt x="436918" y="104787"/>
                  </a:lnTo>
                  <a:lnTo>
                    <a:pt x="437908" y="104787"/>
                  </a:lnTo>
                  <a:lnTo>
                    <a:pt x="437908" y="104279"/>
                  </a:lnTo>
                  <a:lnTo>
                    <a:pt x="442429" y="104279"/>
                  </a:lnTo>
                  <a:lnTo>
                    <a:pt x="442429" y="104787"/>
                  </a:lnTo>
                  <a:lnTo>
                    <a:pt x="443420" y="104787"/>
                  </a:lnTo>
                  <a:lnTo>
                    <a:pt x="444423" y="105295"/>
                  </a:lnTo>
                  <a:lnTo>
                    <a:pt x="444423" y="105803"/>
                  </a:lnTo>
                  <a:lnTo>
                    <a:pt x="444931" y="105803"/>
                  </a:lnTo>
                  <a:lnTo>
                    <a:pt x="444931" y="106311"/>
                  </a:lnTo>
                  <a:lnTo>
                    <a:pt x="445427" y="106311"/>
                  </a:lnTo>
                  <a:lnTo>
                    <a:pt x="445935" y="107327"/>
                  </a:lnTo>
                  <a:lnTo>
                    <a:pt x="445935" y="107835"/>
                  </a:lnTo>
                  <a:lnTo>
                    <a:pt x="446430" y="108851"/>
                  </a:lnTo>
                  <a:lnTo>
                    <a:pt x="446938" y="109359"/>
                  </a:lnTo>
                  <a:lnTo>
                    <a:pt x="446938" y="110248"/>
                  </a:lnTo>
                  <a:lnTo>
                    <a:pt x="447433" y="110756"/>
                  </a:lnTo>
                  <a:lnTo>
                    <a:pt x="447941" y="110756"/>
                  </a:lnTo>
                  <a:lnTo>
                    <a:pt x="447941" y="111264"/>
                  </a:lnTo>
                  <a:lnTo>
                    <a:pt x="449440" y="111264"/>
                  </a:lnTo>
                  <a:lnTo>
                    <a:pt x="450443" y="111772"/>
                  </a:lnTo>
                  <a:lnTo>
                    <a:pt x="451942" y="111772"/>
                  </a:lnTo>
                  <a:lnTo>
                    <a:pt x="452945" y="112280"/>
                  </a:lnTo>
                  <a:lnTo>
                    <a:pt x="453948" y="112280"/>
                  </a:lnTo>
                  <a:lnTo>
                    <a:pt x="453948" y="112788"/>
                  </a:lnTo>
                  <a:lnTo>
                    <a:pt x="454952" y="113804"/>
                  </a:lnTo>
                  <a:lnTo>
                    <a:pt x="454952" y="114312"/>
                  </a:lnTo>
                  <a:lnTo>
                    <a:pt x="455447" y="114820"/>
                  </a:lnTo>
                  <a:lnTo>
                    <a:pt x="455447" y="117868"/>
                  </a:lnTo>
                  <a:lnTo>
                    <a:pt x="454952" y="118376"/>
                  </a:lnTo>
                  <a:lnTo>
                    <a:pt x="457962" y="118376"/>
                  </a:lnTo>
                  <a:lnTo>
                    <a:pt x="457962" y="118757"/>
                  </a:lnTo>
                  <a:lnTo>
                    <a:pt x="458457" y="119265"/>
                  </a:lnTo>
                  <a:lnTo>
                    <a:pt x="458952" y="119265"/>
                  </a:lnTo>
                  <a:lnTo>
                    <a:pt x="458952" y="119773"/>
                  </a:lnTo>
                  <a:lnTo>
                    <a:pt x="459460" y="119773"/>
                  </a:lnTo>
                  <a:lnTo>
                    <a:pt x="459460" y="120789"/>
                  </a:lnTo>
                  <a:lnTo>
                    <a:pt x="459955" y="120789"/>
                  </a:lnTo>
                  <a:lnTo>
                    <a:pt x="459955" y="121805"/>
                  </a:lnTo>
                  <a:lnTo>
                    <a:pt x="460463" y="121805"/>
                  </a:lnTo>
                  <a:lnTo>
                    <a:pt x="460463" y="121297"/>
                  </a:lnTo>
                  <a:lnTo>
                    <a:pt x="461962" y="121297"/>
                  </a:lnTo>
                  <a:lnTo>
                    <a:pt x="461962" y="120789"/>
                  </a:lnTo>
                  <a:lnTo>
                    <a:pt x="465975" y="120789"/>
                  </a:lnTo>
                  <a:lnTo>
                    <a:pt x="465975" y="121297"/>
                  </a:lnTo>
                  <a:lnTo>
                    <a:pt x="466471" y="121297"/>
                  </a:lnTo>
                  <a:lnTo>
                    <a:pt x="466979" y="121805"/>
                  </a:lnTo>
                  <a:lnTo>
                    <a:pt x="467474" y="121805"/>
                  </a:lnTo>
                  <a:lnTo>
                    <a:pt x="467474" y="122821"/>
                  </a:lnTo>
                  <a:lnTo>
                    <a:pt x="467982" y="122821"/>
                  </a:lnTo>
                  <a:lnTo>
                    <a:pt x="467982" y="122313"/>
                  </a:lnTo>
                  <a:lnTo>
                    <a:pt x="469976" y="122313"/>
                  </a:lnTo>
                  <a:lnTo>
                    <a:pt x="469976" y="121805"/>
                  </a:lnTo>
                  <a:lnTo>
                    <a:pt x="471487" y="121805"/>
                  </a:lnTo>
                  <a:lnTo>
                    <a:pt x="471487" y="121297"/>
                  </a:lnTo>
                  <a:lnTo>
                    <a:pt x="471982" y="121297"/>
                  </a:lnTo>
                  <a:lnTo>
                    <a:pt x="471982" y="120789"/>
                  </a:lnTo>
                  <a:lnTo>
                    <a:pt x="472490" y="120789"/>
                  </a:lnTo>
                  <a:lnTo>
                    <a:pt x="472490" y="120281"/>
                  </a:lnTo>
                  <a:lnTo>
                    <a:pt x="472986" y="120281"/>
                  </a:lnTo>
                  <a:lnTo>
                    <a:pt x="472986" y="119773"/>
                  </a:lnTo>
                  <a:lnTo>
                    <a:pt x="473989" y="119773"/>
                  </a:lnTo>
                  <a:lnTo>
                    <a:pt x="474484" y="119265"/>
                  </a:lnTo>
                  <a:lnTo>
                    <a:pt x="474992" y="119265"/>
                  </a:lnTo>
                  <a:lnTo>
                    <a:pt x="474992" y="119773"/>
                  </a:lnTo>
                  <a:lnTo>
                    <a:pt x="476491" y="119773"/>
                  </a:lnTo>
                  <a:lnTo>
                    <a:pt x="476491" y="120281"/>
                  </a:lnTo>
                  <a:lnTo>
                    <a:pt x="476999" y="120281"/>
                  </a:lnTo>
                  <a:lnTo>
                    <a:pt x="476999" y="120789"/>
                  </a:lnTo>
                  <a:lnTo>
                    <a:pt x="478002" y="120789"/>
                  </a:lnTo>
                  <a:lnTo>
                    <a:pt x="478002" y="121297"/>
                  </a:lnTo>
                  <a:lnTo>
                    <a:pt x="478497" y="121297"/>
                  </a:lnTo>
                  <a:lnTo>
                    <a:pt x="478497" y="121805"/>
                  </a:lnTo>
                  <a:lnTo>
                    <a:pt x="479005" y="121805"/>
                  </a:lnTo>
                  <a:lnTo>
                    <a:pt x="479005" y="122313"/>
                  </a:lnTo>
                  <a:lnTo>
                    <a:pt x="479996" y="122313"/>
                  </a:lnTo>
                  <a:lnTo>
                    <a:pt x="479996" y="122821"/>
                  </a:lnTo>
                  <a:lnTo>
                    <a:pt x="480504" y="122821"/>
                  </a:lnTo>
                  <a:lnTo>
                    <a:pt x="480504" y="123329"/>
                  </a:lnTo>
                  <a:lnTo>
                    <a:pt x="480999" y="123329"/>
                  </a:lnTo>
                  <a:lnTo>
                    <a:pt x="480999" y="123837"/>
                  </a:lnTo>
                  <a:lnTo>
                    <a:pt x="481507" y="124345"/>
                  </a:lnTo>
                  <a:lnTo>
                    <a:pt x="482003" y="124345"/>
                  </a:lnTo>
                  <a:lnTo>
                    <a:pt x="482003" y="124853"/>
                  </a:lnTo>
                  <a:lnTo>
                    <a:pt x="482511" y="124853"/>
                  </a:lnTo>
                  <a:lnTo>
                    <a:pt x="482511" y="125361"/>
                  </a:lnTo>
                  <a:lnTo>
                    <a:pt x="483006" y="125361"/>
                  </a:lnTo>
                  <a:lnTo>
                    <a:pt x="483006" y="125869"/>
                  </a:lnTo>
                  <a:lnTo>
                    <a:pt x="483514" y="125869"/>
                  </a:lnTo>
                  <a:lnTo>
                    <a:pt x="483514" y="126377"/>
                  </a:lnTo>
                  <a:lnTo>
                    <a:pt x="484505" y="127393"/>
                  </a:lnTo>
                  <a:lnTo>
                    <a:pt x="484505" y="127774"/>
                  </a:lnTo>
                  <a:lnTo>
                    <a:pt x="485508" y="127774"/>
                  </a:lnTo>
                  <a:lnTo>
                    <a:pt x="485508" y="126885"/>
                  </a:lnTo>
                  <a:lnTo>
                    <a:pt x="486016" y="126885"/>
                  </a:lnTo>
                  <a:lnTo>
                    <a:pt x="486016" y="126377"/>
                  </a:lnTo>
                  <a:lnTo>
                    <a:pt x="486511" y="126377"/>
                  </a:lnTo>
                  <a:lnTo>
                    <a:pt x="486511" y="125869"/>
                  </a:lnTo>
                  <a:lnTo>
                    <a:pt x="487019" y="125361"/>
                  </a:lnTo>
                  <a:lnTo>
                    <a:pt x="487514" y="125361"/>
                  </a:lnTo>
                  <a:lnTo>
                    <a:pt x="487514" y="124853"/>
                  </a:lnTo>
                  <a:lnTo>
                    <a:pt x="488518" y="124853"/>
                  </a:lnTo>
                  <a:lnTo>
                    <a:pt x="488518" y="124345"/>
                  </a:lnTo>
                  <a:lnTo>
                    <a:pt x="489026" y="124345"/>
                  </a:lnTo>
                  <a:lnTo>
                    <a:pt x="489026" y="123837"/>
                  </a:lnTo>
                  <a:lnTo>
                    <a:pt x="489521" y="123837"/>
                  </a:lnTo>
                  <a:lnTo>
                    <a:pt x="489521" y="123329"/>
                  </a:lnTo>
                  <a:lnTo>
                    <a:pt x="490016" y="123329"/>
                  </a:lnTo>
                  <a:lnTo>
                    <a:pt x="490016" y="122821"/>
                  </a:lnTo>
                  <a:lnTo>
                    <a:pt x="490524" y="122821"/>
                  </a:lnTo>
                  <a:lnTo>
                    <a:pt x="490524" y="122313"/>
                  </a:lnTo>
                  <a:lnTo>
                    <a:pt x="491020" y="122313"/>
                  </a:lnTo>
                  <a:lnTo>
                    <a:pt x="491020" y="121805"/>
                  </a:lnTo>
                  <a:lnTo>
                    <a:pt x="491528" y="121805"/>
                  </a:lnTo>
                  <a:lnTo>
                    <a:pt x="491528" y="121297"/>
                  </a:lnTo>
                  <a:lnTo>
                    <a:pt x="492531" y="121297"/>
                  </a:lnTo>
                  <a:lnTo>
                    <a:pt x="492531" y="120789"/>
                  </a:lnTo>
                  <a:lnTo>
                    <a:pt x="493534" y="120789"/>
                  </a:lnTo>
                  <a:lnTo>
                    <a:pt x="493534" y="120281"/>
                  </a:lnTo>
                  <a:lnTo>
                    <a:pt x="494538" y="120281"/>
                  </a:lnTo>
                  <a:lnTo>
                    <a:pt x="494538" y="119773"/>
                  </a:lnTo>
                  <a:lnTo>
                    <a:pt x="495033" y="119773"/>
                  </a:lnTo>
                  <a:lnTo>
                    <a:pt x="495033" y="119265"/>
                  </a:lnTo>
                  <a:lnTo>
                    <a:pt x="496036" y="119265"/>
                  </a:lnTo>
                  <a:lnTo>
                    <a:pt x="496036" y="118757"/>
                  </a:lnTo>
                  <a:lnTo>
                    <a:pt x="496531" y="118757"/>
                  </a:lnTo>
                  <a:lnTo>
                    <a:pt x="496531" y="118376"/>
                  </a:lnTo>
                  <a:lnTo>
                    <a:pt x="497535" y="118376"/>
                  </a:lnTo>
                  <a:lnTo>
                    <a:pt x="498043" y="117868"/>
                  </a:lnTo>
                  <a:lnTo>
                    <a:pt x="499541" y="117868"/>
                  </a:lnTo>
                  <a:lnTo>
                    <a:pt x="500049" y="117360"/>
                  </a:lnTo>
                  <a:lnTo>
                    <a:pt x="500545" y="117360"/>
                  </a:lnTo>
                  <a:lnTo>
                    <a:pt x="500545" y="117868"/>
                  </a:lnTo>
                  <a:lnTo>
                    <a:pt x="504558" y="117868"/>
                  </a:lnTo>
                  <a:lnTo>
                    <a:pt x="504558" y="118376"/>
                  </a:lnTo>
                  <a:lnTo>
                    <a:pt x="507060" y="118376"/>
                  </a:lnTo>
                  <a:lnTo>
                    <a:pt x="507555" y="117868"/>
                  </a:lnTo>
                  <a:lnTo>
                    <a:pt x="508063" y="117868"/>
                  </a:lnTo>
                  <a:lnTo>
                    <a:pt x="508558" y="117360"/>
                  </a:lnTo>
                  <a:lnTo>
                    <a:pt x="509066" y="117360"/>
                  </a:lnTo>
                  <a:lnTo>
                    <a:pt x="509562" y="116852"/>
                  </a:lnTo>
                  <a:lnTo>
                    <a:pt x="509562" y="116344"/>
                  </a:lnTo>
                  <a:lnTo>
                    <a:pt x="508063" y="116344"/>
                  </a:lnTo>
                  <a:lnTo>
                    <a:pt x="508063" y="115836"/>
                  </a:lnTo>
                  <a:lnTo>
                    <a:pt x="507060" y="115836"/>
                  </a:lnTo>
                  <a:lnTo>
                    <a:pt x="507060" y="116344"/>
                  </a:lnTo>
                  <a:lnTo>
                    <a:pt x="506056" y="116344"/>
                  </a:lnTo>
                  <a:lnTo>
                    <a:pt x="506056" y="114820"/>
                  </a:lnTo>
                  <a:lnTo>
                    <a:pt x="506552" y="114312"/>
                  </a:lnTo>
                  <a:lnTo>
                    <a:pt x="506552" y="113804"/>
                  </a:lnTo>
                  <a:lnTo>
                    <a:pt x="507060" y="113804"/>
                  </a:lnTo>
                  <a:lnTo>
                    <a:pt x="507060" y="113296"/>
                  </a:lnTo>
                  <a:lnTo>
                    <a:pt x="508063" y="113296"/>
                  </a:lnTo>
                  <a:lnTo>
                    <a:pt x="508063" y="113804"/>
                  </a:lnTo>
                  <a:lnTo>
                    <a:pt x="508558" y="114312"/>
                  </a:lnTo>
                  <a:lnTo>
                    <a:pt x="509066" y="114312"/>
                  </a:lnTo>
                  <a:lnTo>
                    <a:pt x="509066" y="113296"/>
                  </a:lnTo>
                  <a:lnTo>
                    <a:pt x="508558" y="113296"/>
                  </a:lnTo>
                  <a:lnTo>
                    <a:pt x="508558" y="112788"/>
                  </a:lnTo>
                  <a:lnTo>
                    <a:pt x="508063" y="112788"/>
                  </a:lnTo>
                  <a:lnTo>
                    <a:pt x="508063" y="112280"/>
                  </a:lnTo>
                  <a:lnTo>
                    <a:pt x="508558" y="112280"/>
                  </a:lnTo>
                  <a:lnTo>
                    <a:pt x="508558" y="111264"/>
                  </a:lnTo>
                  <a:lnTo>
                    <a:pt x="509066" y="110756"/>
                  </a:lnTo>
                  <a:lnTo>
                    <a:pt x="509066" y="108851"/>
                  </a:lnTo>
                  <a:lnTo>
                    <a:pt x="508558" y="108851"/>
                  </a:lnTo>
                  <a:lnTo>
                    <a:pt x="508558" y="108343"/>
                  </a:lnTo>
                  <a:lnTo>
                    <a:pt x="508063" y="108343"/>
                  </a:lnTo>
                  <a:lnTo>
                    <a:pt x="508063" y="107835"/>
                  </a:lnTo>
                  <a:lnTo>
                    <a:pt x="507555" y="107835"/>
                  </a:lnTo>
                  <a:lnTo>
                    <a:pt x="507555" y="107327"/>
                  </a:lnTo>
                  <a:lnTo>
                    <a:pt x="507060" y="107327"/>
                  </a:lnTo>
                  <a:lnTo>
                    <a:pt x="507060" y="106311"/>
                  </a:lnTo>
                  <a:lnTo>
                    <a:pt x="506552" y="106311"/>
                  </a:lnTo>
                  <a:lnTo>
                    <a:pt x="506552" y="104279"/>
                  </a:lnTo>
                  <a:lnTo>
                    <a:pt x="506552" y="102755"/>
                  </a:lnTo>
                  <a:lnTo>
                    <a:pt x="506056" y="102247"/>
                  </a:lnTo>
                  <a:lnTo>
                    <a:pt x="506056" y="100723"/>
                  </a:lnTo>
                  <a:lnTo>
                    <a:pt x="505053" y="100723"/>
                  </a:lnTo>
                  <a:lnTo>
                    <a:pt x="505053" y="99834"/>
                  </a:lnTo>
                  <a:lnTo>
                    <a:pt x="504558" y="99834"/>
                  </a:lnTo>
                  <a:lnTo>
                    <a:pt x="504558" y="99326"/>
                  </a:lnTo>
                  <a:lnTo>
                    <a:pt x="504050" y="99326"/>
                  </a:lnTo>
                  <a:lnTo>
                    <a:pt x="504050" y="98818"/>
                  </a:lnTo>
                  <a:lnTo>
                    <a:pt x="503555" y="98818"/>
                  </a:lnTo>
                  <a:lnTo>
                    <a:pt x="503555" y="96786"/>
                  </a:lnTo>
                  <a:lnTo>
                    <a:pt x="503047" y="96786"/>
                  </a:lnTo>
                  <a:lnTo>
                    <a:pt x="503047" y="95262"/>
                  </a:lnTo>
                  <a:lnTo>
                    <a:pt x="503555" y="95262"/>
                  </a:lnTo>
                  <a:lnTo>
                    <a:pt x="503555" y="94246"/>
                  </a:lnTo>
                  <a:lnTo>
                    <a:pt x="504050" y="94246"/>
                  </a:lnTo>
                  <a:lnTo>
                    <a:pt x="504050" y="93738"/>
                  </a:lnTo>
                  <a:lnTo>
                    <a:pt x="503555" y="93738"/>
                  </a:lnTo>
                  <a:lnTo>
                    <a:pt x="503555" y="93230"/>
                  </a:lnTo>
                  <a:lnTo>
                    <a:pt x="504050" y="92722"/>
                  </a:lnTo>
                  <a:lnTo>
                    <a:pt x="504050" y="90309"/>
                  </a:lnTo>
                  <a:lnTo>
                    <a:pt x="503555" y="90309"/>
                  </a:lnTo>
                  <a:lnTo>
                    <a:pt x="503555" y="89801"/>
                  </a:lnTo>
                  <a:lnTo>
                    <a:pt x="504050" y="89801"/>
                  </a:lnTo>
                  <a:lnTo>
                    <a:pt x="504050" y="89293"/>
                  </a:lnTo>
                  <a:lnTo>
                    <a:pt x="504558" y="89293"/>
                  </a:lnTo>
                  <a:lnTo>
                    <a:pt x="504558" y="88785"/>
                  </a:lnTo>
                  <a:lnTo>
                    <a:pt x="505053" y="88785"/>
                  </a:lnTo>
                  <a:lnTo>
                    <a:pt x="505053" y="87769"/>
                  </a:lnTo>
                  <a:lnTo>
                    <a:pt x="505548" y="87769"/>
                  </a:lnTo>
                  <a:lnTo>
                    <a:pt x="505548" y="87261"/>
                  </a:lnTo>
                  <a:lnTo>
                    <a:pt x="505053" y="87261"/>
                  </a:lnTo>
                  <a:lnTo>
                    <a:pt x="505053" y="86245"/>
                  </a:lnTo>
                  <a:lnTo>
                    <a:pt x="505548" y="85737"/>
                  </a:lnTo>
                  <a:lnTo>
                    <a:pt x="505548" y="84213"/>
                  </a:lnTo>
                  <a:lnTo>
                    <a:pt x="506056" y="84213"/>
                  </a:lnTo>
                  <a:lnTo>
                    <a:pt x="506056" y="83705"/>
                  </a:lnTo>
                  <a:lnTo>
                    <a:pt x="507060" y="83705"/>
                  </a:lnTo>
                  <a:lnTo>
                    <a:pt x="507060" y="82689"/>
                  </a:lnTo>
                  <a:lnTo>
                    <a:pt x="506056" y="82689"/>
                  </a:lnTo>
                  <a:lnTo>
                    <a:pt x="506056" y="82181"/>
                  </a:lnTo>
                  <a:lnTo>
                    <a:pt x="505548" y="82181"/>
                  </a:lnTo>
                  <a:lnTo>
                    <a:pt x="505053" y="81800"/>
                  </a:lnTo>
                  <a:lnTo>
                    <a:pt x="504558" y="81800"/>
                  </a:lnTo>
                  <a:lnTo>
                    <a:pt x="504558" y="81292"/>
                  </a:lnTo>
                  <a:lnTo>
                    <a:pt x="504050" y="81292"/>
                  </a:lnTo>
                  <a:lnTo>
                    <a:pt x="504050" y="80784"/>
                  </a:lnTo>
                  <a:lnTo>
                    <a:pt x="504050" y="80276"/>
                  </a:lnTo>
                  <a:lnTo>
                    <a:pt x="502043" y="80276"/>
                  </a:lnTo>
                  <a:lnTo>
                    <a:pt x="502043" y="80784"/>
                  </a:lnTo>
                  <a:lnTo>
                    <a:pt x="497535" y="80784"/>
                  </a:lnTo>
                  <a:lnTo>
                    <a:pt x="497535" y="80276"/>
                  </a:lnTo>
                  <a:lnTo>
                    <a:pt x="498043" y="80276"/>
                  </a:lnTo>
                  <a:lnTo>
                    <a:pt x="498043" y="79768"/>
                  </a:lnTo>
                  <a:lnTo>
                    <a:pt x="499541" y="79768"/>
                  </a:lnTo>
                  <a:lnTo>
                    <a:pt x="499541" y="79260"/>
                  </a:lnTo>
                  <a:lnTo>
                    <a:pt x="500545" y="79260"/>
                  </a:lnTo>
                  <a:lnTo>
                    <a:pt x="500545" y="78752"/>
                  </a:lnTo>
                  <a:lnTo>
                    <a:pt x="501040" y="78752"/>
                  </a:lnTo>
                  <a:lnTo>
                    <a:pt x="501040" y="78244"/>
                  </a:lnTo>
                  <a:lnTo>
                    <a:pt x="502043" y="78244"/>
                  </a:lnTo>
                  <a:lnTo>
                    <a:pt x="502551" y="78752"/>
                  </a:lnTo>
                  <a:lnTo>
                    <a:pt x="504050" y="78752"/>
                  </a:lnTo>
                  <a:lnTo>
                    <a:pt x="504558" y="79260"/>
                  </a:lnTo>
                  <a:lnTo>
                    <a:pt x="504558" y="79768"/>
                  </a:lnTo>
                  <a:lnTo>
                    <a:pt x="505053" y="79768"/>
                  </a:lnTo>
                  <a:lnTo>
                    <a:pt x="505053" y="80276"/>
                  </a:lnTo>
                  <a:lnTo>
                    <a:pt x="506552" y="80276"/>
                  </a:lnTo>
                  <a:lnTo>
                    <a:pt x="506552" y="80784"/>
                  </a:lnTo>
                  <a:lnTo>
                    <a:pt x="507555" y="80784"/>
                  </a:lnTo>
                  <a:lnTo>
                    <a:pt x="508063" y="81292"/>
                  </a:lnTo>
                  <a:lnTo>
                    <a:pt x="508558" y="81292"/>
                  </a:lnTo>
                  <a:lnTo>
                    <a:pt x="508558" y="81800"/>
                  </a:lnTo>
                  <a:lnTo>
                    <a:pt x="509066" y="81800"/>
                  </a:lnTo>
                  <a:lnTo>
                    <a:pt x="509066" y="83197"/>
                  </a:lnTo>
                  <a:lnTo>
                    <a:pt x="509562" y="83197"/>
                  </a:lnTo>
                  <a:lnTo>
                    <a:pt x="509562" y="83705"/>
                  </a:lnTo>
                  <a:lnTo>
                    <a:pt x="510070" y="83705"/>
                  </a:lnTo>
                  <a:lnTo>
                    <a:pt x="510070" y="84213"/>
                  </a:lnTo>
                  <a:lnTo>
                    <a:pt x="512572" y="84213"/>
                  </a:lnTo>
                  <a:lnTo>
                    <a:pt x="513067" y="83705"/>
                  </a:lnTo>
                  <a:lnTo>
                    <a:pt x="515073" y="83705"/>
                  </a:lnTo>
                  <a:lnTo>
                    <a:pt x="515581" y="84213"/>
                  </a:lnTo>
                  <a:lnTo>
                    <a:pt x="518083" y="84213"/>
                  </a:lnTo>
                  <a:lnTo>
                    <a:pt x="518083" y="83197"/>
                  </a:lnTo>
                  <a:lnTo>
                    <a:pt x="518579" y="83197"/>
                  </a:lnTo>
                  <a:lnTo>
                    <a:pt x="518579" y="82689"/>
                  </a:lnTo>
                  <a:lnTo>
                    <a:pt x="519087" y="82689"/>
                  </a:lnTo>
                  <a:lnTo>
                    <a:pt x="519087" y="82181"/>
                  </a:lnTo>
                  <a:lnTo>
                    <a:pt x="519582" y="82181"/>
                  </a:lnTo>
                  <a:lnTo>
                    <a:pt x="519582" y="80784"/>
                  </a:lnTo>
                  <a:lnTo>
                    <a:pt x="520090" y="80784"/>
                  </a:lnTo>
                  <a:lnTo>
                    <a:pt x="520090" y="79260"/>
                  </a:lnTo>
                  <a:lnTo>
                    <a:pt x="520585" y="79260"/>
                  </a:lnTo>
                  <a:lnTo>
                    <a:pt x="520585" y="78752"/>
                  </a:lnTo>
                  <a:lnTo>
                    <a:pt x="521081" y="78244"/>
                  </a:lnTo>
                  <a:lnTo>
                    <a:pt x="521589" y="78244"/>
                  </a:lnTo>
                  <a:lnTo>
                    <a:pt x="521589" y="77736"/>
                  </a:lnTo>
                  <a:lnTo>
                    <a:pt x="522084" y="77736"/>
                  </a:lnTo>
                  <a:lnTo>
                    <a:pt x="522084" y="76720"/>
                  </a:lnTo>
                  <a:lnTo>
                    <a:pt x="521589" y="76720"/>
                  </a:lnTo>
                  <a:lnTo>
                    <a:pt x="521589" y="76212"/>
                  </a:lnTo>
                  <a:lnTo>
                    <a:pt x="521081" y="76212"/>
                  </a:lnTo>
                  <a:lnTo>
                    <a:pt x="521081" y="75704"/>
                  </a:lnTo>
                  <a:lnTo>
                    <a:pt x="521589" y="75704"/>
                  </a:lnTo>
                  <a:lnTo>
                    <a:pt x="521589" y="75196"/>
                  </a:lnTo>
                  <a:lnTo>
                    <a:pt x="522084" y="75196"/>
                  </a:lnTo>
                  <a:lnTo>
                    <a:pt x="522084" y="74688"/>
                  </a:lnTo>
                  <a:lnTo>
                    <a:pt x="522592" y="74688"/>
                  </a:lnTo>
                  <a:lnTo>
                    <a:pt x="522592" y="74180"/>
                  </a:lnTo>
                  <a:lnTo>
                    <a:pt x="522084" y="73672"/>
                  </a:lnTo>
                  <a:lnTo>
                    <a:pt x="522084" y="73164"/>
                  </a:lnTo>
                  <a:lnTo>
                    <a:pt x="522592" y="73164"/>
                  </a:lnTo>
                  <a:lnTo>
                    <a:pt x="522592" y="72783"/>
                  </a:lnTo>
                  <a:lnTo>
                    <a:pt x="523087" y="72783"/>
                  </a:lnTo>
                  <a:lnTo>
                    <a:pt x="523087" y="72275"/>
                  </a:lnTo>
                  <a:lnTo>
                    <a:pt x="523595" y="72275"/>
                  </a:lnTo>
                  <a:lnTo>
                    <a:pt x="523595" y="71767"/>
                  </a:lnTo>
                  <a:lnTo>
                    <a:pt x="524090" y="71767"/>
                  </a:lnTo>
                  <a:lnTo>
                    <a:pt x="524090" y="71259"/>
                  </a:lnTo>
                  <a:lnTo>
                    <a:pt x="524598" y="71259"/>
                  </a:lnTo>
                  <a:lnTo>
                    <a:pt x="524598" y="70243"/>
                  </a:lnTo>
                  <a:lnTo>
                    <a:pt x="525094" y="70243"/>
                  </a:lnTo>
                  <a:lnTo>
                    <a:pt x="525094" y="69735"/>
                  </a:lnTo>
                  <a:lnTo>
                    <a:pt x="525602" y="69735"/>
                  </a:lnTo>
                  <a:lnTo>
                    <a:pt x="525602" y="67195"/>
                  </a:lnTo>
                  <a:lnTo>
                    <a:pt x="526097" y="67195"/>
                  </a:lnTo>
                  <a:lnTo>
                    <a:pt x="526097" y="65671"/>
                  </a:lnTo>
                  <a:lnTo>
                    <a:pt x="526592" y="65163"/>
                  </a:lnTo>
                  <a:lnTo>
                    <a:pt x="526592" y="64655"/>
                  </a:lnTo>
                  <a:lnTo>
                    <a:pt x="527100" y="64147"/>
                  </a:lnTo>
                  <a:lnTo>
                    <a:pt x="527100" y="63766"/>
                  </a:lnTo>
                  <a:lnTo>
                    <a:pt x="527596" y="63766"/>
                  </a:lnTo>
                  <a:lnTo>
                    <a:pt x="527596" y="63258"/>
                  </a:lnTo>
                  <a:lnTo>
                    <a:pt x="528104" y="63258"/>
                  </a:lnTo>
                  <a:lnTo>
                    <a:pt x="528104" y="62750"/>
                  </a:lnTo>
                  <a:lnTo>
                    <a:pt x="528599" y="62750"/>
                  </a:lnTo>
                  <a:lnTo>
                    <a:pt x="528599" y="62242"/>
                  </a:lnTo>
                  <a:lnTo>
                    <a:pt x="529107" y="62242"/>
                  </a:lnTo>
                  <a:lnTo>
                    <a:pt x="529107" y="61734"/>
                  </a:lnTo>
                  <a:lnTo>
                    <a:pt x="530110" y="61734"/>
                  </a:lnTo>
                  <a:lnTo>
                    <a:pt x="530110" y="61226"/>
                  </a:lnTo>
                  <a:lnTo>
                    <a:pt x="531114" y="61226"/>
                  </a:lnTo>
                  <a:lnTo>
                    <a:pt x="531114" y="60718"/>
                  </a:lnTo>
                  <a:lnTo>
                    <a:pt x="534619" y="60718"/>
                  </a:lnTo>
                  <a:lnTo>
                    <a:pt x="534619" y="61226"/>
                  </a:lnTo>
                  <a:lnTo>
                    <a:pt x="536613" y="61226"/>
                  </a:lnTo>
                  <a:lnTo>
                    <a:pt x="536613" y="61734"/>
                  </a:lnTo>
                  <a:lnTo>
                    <a:pt x="537616" y="61734"/>
                  </a:lnTo>
                  <a:lnTo>
                    <a:pt x="537616" y="62242"/>
                  </a:lnTo>
                  <a:lnTo>
                    <a:pt x="538124" y="62242"/>
                  </a:lnTo>
                  <a:lnTo>
                    <a:pt x="538619" y="62750"/>
                  </a:lnTo>
                  <a:lnTo>
                    <a:pt x="539127" y="62750"/>
                  </a:lnTo>
                  <a:lnTo>
                    <a:pt x="539127" y="63258"/>
                  </a:lnTo>
                  <a:lnTo>
                    <a:pt x="539623" y="63258"/>
                  </a:lnTo>
                  <a:lnTo>
                    <a:pt x="540131" y="63766"/>
                  </a:lnTo>
                  <a:lnTo>
                    <a:pt x="540626" y="63766"/>
                  </a:lnTo>
                  <a:lnTo>
                    <a:pt x="540626" y="64147"/>
                  </a:lnTo>
                  <a:lnTo>
                    <a:pt x="541134" y="64147"/>
                  </a:lnTo>
                  <a:lnTo>
                    <a:pt x="542124" y="65163"/>
                  </a:lnTo>
                  <a:lnTo>
                    <a:pt x="542632" y="65163"/>
                  </a:lnTo>
                  <a:lnTo>
                    <a:pt x="542632" y="64655"/>
                  </a:lnTo>
                  <a:lnTo>
                    <a:pt x="543128" y="64655"/>
                  </a:lnTo>
                  <a:lnTo>
                    <a:pt x="543128" y="65163"/>
                  </a:lnTo>
                  <a:lnTo>
                    <a:pt x="543636" y="65163"/>
                  </a:lnTo>
                  <a:lnTo>
                    <a:pt x="543636" y="65671"/>
                  </a:lnTo>
                  <a:lnTo>
                    <a:pt x="544639" y="65671"/>
                  </a:lnTo>
                  <a:lnTo>
                    <a:pt x="544639" y="66179"/>
                  </a:lnTo>
                  <a:lnTo>
                    <a:pt x="547141" y="66179"/>
                  </a:lnTo>
                  <a:lnTo>
                    <a:pt x="547141" y="66687"/>
                  </a:lnTo>
                  <a:lnTo>
                    <a:pt x="548144" y="66687"/>
                  </a:lnTo>
                  <a:lnTo>
                    <a:pt x="548144" y="67195"/>
                  </a:lnTo>
                  <a:lnTo>
                    <a:pt x="548640" y="67195"/>
                  </a:lnTo>
                  <a:lnTo>
                    <a:pt x="548640" y="67703"/>
                  </a:lnTo>
                  <a:lnTo>
                    <a:pt x="549643" y="67703"/>
                  </a:lnTo>
                  <a:lnTo>
                    <a:pt x="549643" y="68211"/>
                  </a:lnTo>
                  <a:lnTo>
                    <a:pt x="550151" y="68211"/>
                  </a:lnTo>
                  <a:lnTo>
                    <a:pt x="550646" y="68719"/>
                  </a:lnTo>
                  <a:lnTo>
                    <a:pt x="550646" y="68211"/>
                  </a:lnTo>
                  <a:lnTo>
                    <a:pt x="552145" y="68211"/>
                  </a:lnTo>
                  <a:lnTo>
                    <a:pt x="552145" y="68719"/>
                  </a:lnTo>
                  <a:lnTo>
                    <a:pt x="553148" y="68719"/>
                  </a:lnTo>
                  <a:lnTo>
                    <a:pt x="553148" y="69227"/>
                  </a:lnTo>
                  <a:lnTo>
                    <a:pt x="553656" y="69227"/>
                  </a:lnTo>
                  <a:lnTo>
                    <a:pt x="553656" y="69735"/>
                  </a:lnTo>
                  <a:lnTo>
                    <a:pt x="554151" y="69735"/>
                  </a:lnTo>
                  <a:lnTo>
                    <a:pt x="554659" y="70243"/>
                  </a:lnTo>
                  <a:lnTo>
                    <a:pt x="562178" y="70243"/>
                  </a:lnTo>
                  <a:lnTo>
                    <a:pt x="562178" y="70751"/>
                  </a:lnTo>
                  <a:lnTo>
                    <a:pt x="563168" y="70751"/>
                  </a:lnTo>
                  <a:lnTo>
                    <a:pt x="563676" y="71259"/>
                  </a:lnTo>
                  <a:lnTo>
                    <a:pt x="564680" y="71259"/>
                  </a:lnTo>
                  <a:lnTo>
                    <a:pt x="564680" y="71767"/>
                  </a:lnTo>
                  <a:lnTo>
                    <a:pt x="565683" y="71767"/>
                  </a:lnTo>
                  <a:lnTo>
                    <a:pt x="565683" y="72275"/>
                  </a:lnTo>
                  <a:lnTo>
                    <a:pt x="566686" y="72275"/>
                  </a:lnTo>
                  <a:lnTo>
                    <a:pt x="566686" y="69735"/>
                  </a:lnTo>
                  <a:lnTo>
                    <a:pt x="567182" y="69735"/>
                  </a:lnTo>
                  <a:lnTo>
                    <a:pt x="567182" y="69227"/>
                  </a:lnTo>
                  <a:lnTo>
                    <a:pt x="568185" y="68719"/>
                  </a:lnTo>
                  <a:lnTo>
                    <a:pt x="568185" y="68211"/>
                  </a:lnTo>
                  <a:lnTo>
                    <a:pt x="568680" y="68211"/>
                  </a:lnTo>
                  <a:lnTo>
                    <a:pt x="569188" y="67703"/>
                  </a:lnTo>
                  <a:lnTo>
                    <a:pt x="573697" y="67703"/>
                  </a:lnTo>
                  <a:lnTo>
                    <a:pt x="574700" y="68211"/>
                  </a:lnTo>
                  <a:lnTo>
                    <a:pt x="575195" y="68211"/>
                  </a:lnTo>
                  <a:lnTo>
                    <a:pt x="575195" y="67195"/>
                  </a:lnTo>
                  <a:lnTo>
                    <a:pt x="576199" y="66179"/>
                  </a:lnTo>
                  <a:lnTo>
                    <a:pt x="576199" y="65671"/>
                  </a:lnTo>
                  <a:lnTo>
                    <a:pt x="576707" y="65671"/>
                  </a:lnTo>
                  <a:lnTo>
                    <a:pt x="577710" y="64655"/>
                  </a:lnTo>
                  <a:lnTo>
                    <a:pt x="578205" y="64655"/>
                  </a:lnTo>
                  <a:lnTo>
                    <a:pt x="578205" y="64147"/>
                  </a:lnTo>
                  <a:lnTo>
                    <a:pt x="581215" y="64147"/>
                  </a:lnTo>
                  <a:lnTo>
                    <a:pt x="582218" y="64655"/>
                  </a:lnTo>
                  <a:lnTo>
                    <a:pt x="582714" y="64655"/>
                  </a:lnTo>
                  <a:lnTo>
                    <a:pt x="583222" y="65163"/>
                  </a:lnTo>
                  <a:lnTo>
                    <a:pt x="583717" y="65163"/>
                  </a:lnTo>
                  <a:lnTo>
                    <a:pt x="583717" y="65671"/>
                  </a:lnTo>
                  <a:lnTo>
                    <a:pt x="584212" y="65671"/>
                  </a:lnTo>
                  <a:lnTo>
                    <a:pt x="584212" y="66179"/>
                  </a:lnTo>
                  <a:lnTo>
                    <a:pt x="584720" y="66687"/>
                  </a:lnTo>
                  <a:lnTo>
                    <a:pt x="584720" y="68211"/>
                  </a:lnTo>
                  <a:lnTo>
                    <a:pt x="585216" y="68211"/>
                  </a:lnTo>
                  <a:lnTo>
                    <a:pt x="585216" y="68719"/>
                  </a:lnTo>
                  <a:lnTo>
                    <a:pt x="584720" y="68719"/>
                  </a:lnTo>
                  <a:lnTo>
                    <a:pt x="584720" y="70243"/>
                  </a:lnTo>
                  <a:lnTo>
                    <a:pt x="583717" y="71259"/>
                  </a:lnTo>
                  <a:lnTo>
                    <a:pt x="583222" y="71259"/>
                  </a:lnTo>
                  <a:lnTo>
                    <a:pt x="583222" y="71767"/>
                  </a:lnTo>
                  <a:lnTo>
                    <a:pt x="585216" y="71767"/>
                  </a:lnTo>
                  <a:lnTo>
                    <a:pt x="585216" y="72275"/>
                  </a:lnTo>
                  <a:lnTo>
                    <a:pt x="585724" y="72275"/>
                  </a:lnTo>
                  <a:lnTo>
                    <a:pt x="586219" y="72783"/>
                  </a:lnTo>
                  <a:lnTo>
                    <a:pt x="587730" y="72783"/>
                  </a:lnTo>
                  <a:lnTo>
                    <a:pt x="588225" y="73164"/>
                  </a:lnTo>
                  <a:lnTo>
                    <a:pt x="588721" y="73164"/>
                  </a:lnTo>
                  <a:lnTo>
                    <a:pt x="588721" y="74688"/>
                  </a:lnTo>
                  <a:lnTo>
                    <a:pt x="587730" y="74688"/>
                  </a:lnTo>
                  <a:lnTo>
                    <a:pt x="588225" y="75196"/>
                  </a:lnTo>
                  <a:lnTo>
                    <a:pt x="588721" y="75196"/>
                  </a:lnTo>
                  <a:lnTo>
                    <a:pt x="588721" y="75704"/>
                  </a:lnTo>
                  <a:lnTo>
                    <a:pt x="589229" y="75704"/>
                  </a:lnTo>
                  <a:lnTo>
                    <a:pt x="589229" y="76212"/>
                  </a:lnTo>
                  <a:lnTo>
                    <a:pt x="589737" y="76720"/>
                  </a:lnTo>
                  <a:lnTo>
                    <a:pt x="589737" y="77736"/>
                  </a:lnTo>
                  <a:lnTo>
                    <a:pt x="590232" y="77736"/>
                  </a:lnTo>
                  <a:lnTo>
                    <a:pt x="590232" y="78244"/>
                  </a:lnTo>
                  <a:lnTo>
                    <a:pt x="590727" y="78244"/>
                  </a:lnTo>
                  <a:lnTo>
                    <a:pt x="590727" y="78752"/>
                  </a:lnTo>
                  <a:lnTo>
                    <a:pt x="591235" y="78752"/>
                  </a:lnTo>
                  <a:lnTo>
                    <a:pt x="591235" y="79260"/>
                  </a:lnTo>
                  <a:lnTo>
                    <a:pt x="591731" y="79260"/>
                  </a:lnTo>
                  <a:lnTo>
                    <a:pt x="591731" y="79768"/>
                  </a:lnTo>
                  <a:lnTo>
                    <a:pt x="592734" y="79768"/>
                  </a:lnTo>
                  <a:lnTo>
                    <a:pt x="592734" y="79260"/>
                  </a:lnTo>
                  <a:lnTo>
                    <a:pt x="592239" y="79260"/>
                  </a:lnTo>
                  <a:lnTo>
                    <a:pt x="592239" y="77736"/>
                  </a:lnTo>
                  <a:lnTo>
                    <a:pt x="591731" y="77228"/>
                  </a:lnTo>
                  <a:lnTo>
                    <a:pt x="591731" y="76720"/>
                  </a:lnTo>
                  <a:lnTo>
                    <a:pt x="593242" y="76720"/>
                  </a:lnTo>
                  <a:lnTo>
                    <a:pt x="593242" y="77228"/>
                  </a:lnTo>
                  <a:lnTo>
                    <a:pt x="594245" y="77228"/>
                  </a:lnTo>
                  <a:lnTo>
                    <a:pt x="594741" y="77736"/>
                  </a:lnTo>
                  <a:lnTo>
                    <a:pt x="595249" y="77736"/>
                  </a:lnTo>
                  <a:lnTo>
                    <a:pt x="595249" y="78752"/>
                  </a:lnTo>
                  <a:lnTo>
                    <a:pt x="595744" y="78752"/>
                  </a:lnTo>
                  <a:lnTo>
                    <a:pt x="595744" y="79260"/>
                  </a:lnTo>
                  <a:lnTo>
                    <a:pt x="597750" y="79260"/>
                  </a:lnTo>
                  <a:lnTo>
                    <a:pt x="597750" y="79768"/>
                  </a:lnTo>
                  <a:lnTo>
                    <a:pt x="598246" y="79768"/>
                  </a:lnTo>
                  <a:lnTo>
                    <a:pt x="598246" y="80784"/>
                  </a:lnTo>
                  <a:lnTo>
                    <a:pt x="598754" y="80784"/>
                  </a:lnTo>
                  <a:lnTo>
                    <a:pt x="598754" y="81800"/>
                  </a:lnTo>
                  <a:lnTo>
                    <a:pt x="600748" y="81800"/>
                  </a:lnTo>
                  <a:lnTo>
                    <a:pt x="600748" y="82181"/>
                  </a:lnTo>
                  <a:lnTo>
                    <a:pt x="601256" y="82181"/>
                  </a:lnTo>
                  <a:lnTo>
                    <a:pt x="601751" y="82689"/>
                  </a:lnTo>
                  <a:lnTo>
                    <a:pt x="602259" y="82689"/>
                  </a:lnTo>
                  <a:lnTo>
                    <a:pt x="602259" y="83197"/>
                  </a:lnTo>
                  <a:lnTo>
                    <a:pt x="602754" y="83197"/>
                  </a:lnTo>
                  <a:lnTo>
                    <a:pt x="602754" y="84213"/>
                  </a:lnTo>
                  <a:lnTo>
                    <a:pt x="604761" y="84213"/>
                  </a:lnTo>
                  <a:lnTo>
                    <a:pt x="604761" y="83705"/>
                  </a:lnTo>
                  <a:lnTo>
                    <a:pt x="605269" y="83705"/>
                  </a:lnTo>
                  <a:lnTo>
                    <a:pt x="605269" y="84213"/>
                  </a:lnTo>
                  <a:lnTo>
                    <a:pt x="605764" y="84721"/>
                  </a:lnTo>
                  <a:lnTo>
                    <a:pt x="605764" y="85229"/>
                  </a:lnTo>
                  <a:lnTo>
                    <a:pt x="606259" y="85229"/>
                  </a:lnTo>
                  <a:lnTo>
                    <a:pt x="606259" y="86245"/>
                  </a:lnTo>
                  <a:lnTo>
                    <a:pt x="606767" y="86753"/>
                  </a:lnTo>
                  <a:lnTo>
                    <a:pt x="608266" y="86753"/>
                  </a:lnTo>
                  <a:lnTo>
                    <a:pt x="608266" y="86245"/>
                  </a:lnTo>
                  <a:lnTo>
                    <a:pt x="608774" y="86245"/>
                  </a:lnTo>
                  <a:lnTo>
                    <a:pt x="609269" y="85737"/>
                  </a:lnTo>
                  <a:lnTo>
                    <a:pt x="610768" y="85737"/>
                  </a:lnTo>
                  <a:lnTo>
                    <a:pt x="610768" y="86245"/>
                  </a:lnTo>
                  <a:lnTo>
                    <a:pt x="611784" y="86245"/>
                  </a:lnTo>
                  <a:lnTo>
                    <a:pt x="611784" y="85737"/>
                  </a:lnTo>
                  <a:lnTo>
                    <a:pt x="613283" y="85737"/>
                  </a:lnTo>
                  <a:lnTo>
                    <a:pt x="613283" y="85229"/>
                  </a:lnTo>
                  <a:lnTo>
                    <a:pt x="614781" y="85229"/>
                  </a:lnTo>
                  <a:lnTo>
                    <a:pt x="614781" y="84721"/>
                  </a:lnTo>
                  <a:lnTo>
                    <a:pt x="613283" y="84721"/>
                  </a:lnTo>
                  <a:lnTo>
                    <a:pt x="612775" y="84213"/>
                  </a:lnTo>
                  <a:lnTo>
                    <a:pt x="612279" y="84213"/>
                  </a:lnTo>
                  <a:lnTo>
                    <a:pt x="611784" y="83705"/>
                  </a:lnTo>
                  <a:lnTo>
                    <a:pt x="611276" y="83705"/>
                  </a:lnTo>
                  <a:lnTo>
                    <a:pt x="611276" y="83197"/>
                  </a:lnTo>
                  <a:lnTo>
                    <a:pt x="610768" y="83197"/>
                  </a:lnTo>
                  <a:lnTo>
                    <a:pt x="610768" y="82181"/>
                  </a:lnTo>
                  <a:lnTo>
                    <a:pt x="610273" y="82181"/>
                  </a:lnTo>
                  <a:lnTo>
                    <a:pt x="610273" y="81800"/>
                  </a:lnTo>
                  <a:lnTo>
                    <a:pt x="609777" y="81292"/>
                  </a:lnTo>
                  <a:lnTo>
                    <a:pt x="609777" y="80276"/>
                  </a:lnTo>
                  <a:lnTo>
                    <a:pt x="609269" y="80276"/>
                  </a:lnTo>
                  <a:lnTo>
                    <a:pt x="609269" y="77736"/>
                  </a:lnTo>
                  <a:lnTo>
                    <a:pt x="609777" y="77736"/>
                  </a:lnTo>
                  <a:lnTo>
                    <a:pt x="609777" y="76720"/>
                  </a:lnTo>
                  <a:lnTo>
                    <a:pt x="609777" y="75704"/>
                  </a:lnTo>
                  <a:lnTo>
                    <a:pt x="609269" y="75704"/>
                  </a:lnTo>
                  <a:lnTo>
                    <a:pt x="609269" y="75196"/>
                  </a:lnTo>
                  <a:lnTo>
                    <a:pt x="608774" y="75196"/>
                  </a:lnTo>
                  <a:lnTo>
                    <a:pt x="608266" y="74180"/>
                  </a:lnTo>
                  <a:lnTo>
                    <a:pt x="607263" y="73672"/>
                  </a:lnTo>
                  <a:lnTo>
                    <a:pt x="607263" y="73164"/>
                  </a:lnTo>
                  <a:lnTo>
                    <a:pt x="606767" y="73164"/>
                  </a:lnTo>
                  <a:lnTo>
                    <a:pt x="606259" y="72275"/>
                  </a:lnTo>
                  <a:lnTo>
                    <a:pt x="606259" y="71259"/>
                  </a:lnTo>
                  <a:lnTo>
                    <a:pt x="605764" y="70243"/>
                  </a:lnTo>
                  <a:lnTo>
                    <a:pt x="605764" y="69227"/>
                  </a:lnTo>
                  <a:lnTo>
                    <a:pt x="606259" y="69227"/>
                  </a:lnTo>
                  <a:lnTo>
                    <a:pt x="606259" y="68211"/>
                  </a:lnTo>
                  <a:lnTo>
                    <a:pt x="606767" y="67195"/>
                  </a:lnTo>
                  <a:lnTo>
                    <a:pt x="607263" y="66687"/>
                  </a:lnTo>
                  <a:lnTo>
                    <a:pt x="607263" y="66179"/>
                  </a:lnTo>
                  <a:lnTo>
                    <a:pt x="608266" y="66179"/>
                  </a:lnTo>
                  <a:lnTo>
                    <a:pt x="608266" y="65671"/>
                  </a:lnTo>
                  <a:lnTo>
                    <a:pt x="609777" y="65671"/>
                  </a:lnTo>
                  <a:lnTo>
                    <a:pt x="611276" y="65163"/>
                  </a:lnTo>
                  <a:lnTo>
                    <a:pt x="611784" y="65163"/>
                  </a:lnTo>
                  <a:lnTo>
                    <a:pt x="613283" y="65671"/>
                  </a:lnTo>
                  <a:lnTo>
                    <a:pt x="613778" y="65671"/>
                  </a:lnTo>
                  <a:lnTo>
                    <a:pt x="613778" y="65163"/>
                  </a:lnTo>
                  <a:lnTo>
                    <a:pt x="614286" y="65163"/>
                  </a:lnTo>
                  <a:lnTo>
                    <a:pt x="614286" y="64147"/>
                  </a:lnTo>
                  <a:lnTo>
                    <a:pt x="613778" y="64147"/>
                  </a:lnTo>
                  <a:lnTo>
                    <a:pt x="613778" y="63766"/>
                  </a:lnTo>
                  <a:lnTo>
                    <a:pt x="613283" y="63258"/>
                  </a:lnTo>
                  <a:lnTo>
                    <a:pt x="613283" y="62750"/>
                  </a:lnTo>
                  <a:lnTo>
                    <a:pt x="614286" y="62750"/>
                  </a:lnTo>
                  <a:lnTo>
                    <a:pt x="614286" y="62242"/>
                  </a:lnTo>
                  <a:lnTo>
                    <a:pt x="614781" y="62242"/>
                  </a:lnTo>
                  <a:lnTo>
                    <a:pt x="614781" y="62750"/>
                  </a:lnTo>
                  <a:lnTo>
                    <a:pt x="616292" y="62750"/>
                  </a:lnTo>
                  <a:close/>
                </a:path>
                <a:path w="1466214" h="218440">
                  <a:moveTo>
                    <a:pt x="672414" y="18542"/>
                  </a:moveTo>
                  <a:lnTo>
                    <a:pt x="671918" y="18542"/>
                  </a:lnTo>
                  <a:lnTo>
                    <a:pt x="671918" y="19037"/>
                  </a:lnTo>
                  <a:lnTo>
                    <a:pt x="672414" y="19037"/>
                  </a:lnTo>
                  <a:lnTo>
                    <a:pt x="672414" y="18542"/>
                  </a:lnTo>
                  <a:close/>
                </a:path>
                <a:path w="1466214" h="218440">
                  <a:moveTo>
                    <a:pt x="678916" y="136690"/>
                  </a:moveTo>
                  <a:lnTo>
                    <a:pt x="678421" y="136690"/>
                  </a:lnTo>
                  <a:lnTo>
                    <a:pt x="678421" y="137960"/>
                  </a:lnTo>
                  <a:lnTo>
                    <a:pt x="678916" y="137960"/>
                  </a:lnTo>
                  <a:lnTo>
                    <a:pt x="678916" y="136690"/>
                  </a:lnTo>
                  <a:close/>
                </a:path>
                <a:path w="1466214" h="218440">
                  <a:moveTo>
                    <a:pt x="679919" y="2006"/>
                  </a:moveTo>
                  <a:lnTo>
                    <a:pt x="679424" y="2006"/>
                  </a:lnTo>
                  <a:lnTo>
                    <a:pt x="679424" y="3505"/>
                  </a:lnTo>
                  <a:lnTo>
                    <a:pt x="678421" y="3505"/>
                  </a:lnTo>
                  <a:lnTo>
                    <a:pt x="678421" y="4000"/>
                  </a:lnTo>
                  <a:lnTo>
                    <a:pt x="677913" y="4000"/>
                  </a:lnTo>
                  <a:lnTo>
                    <a:pt x="677913" y="4508"/>
                  </a:lnTo>
                  <a:lnTo>
                    <a:pt x="678421" y="4508"/>
                  </a:lnTo>
                  <a:lnTo>
                    <a:pt x="678421" y="7010"/>
                  </a:lnTo>
                  <a:lnTo>
                    <a:pt x="677418" y="7010"/>
                  </a:lnTo>
                  <a:lnTo>
                    <a:pt x="677418" y="7518"/>
                  </a:lnTo>
                  <a:lnTo>
                    <a:pt x="676922" y="7518"/>
                  </a:lnTo>
                  <a:lnTo>
                    <a:pt x="676414" y="8013"/>
                  </a:lnTo>
                  <a:lnTo>
                    <a:pt x="675919" y="8013"/>
                  </a:lnTo>
                  <a:lnTo>
                    <a:pt x="675919" y="9017"/>
                  </a:lnTo>
                  <a:lnTo>
                    <a:pt x="675411" y="9017"/>
                  </a:lnTo>
                  <a:lnTo>
                    <a:pt x="675411" y="9525"/>
                  </a:lnTo>
                  <a:lnTo>
                    <a:pt x="674408" y="9525"/>
                  </a:lnTo>
                  <a:lnTo>
                    <a:pt x="674408" y="10020"/>
                  </a:lnTo>
                  <a:lnTo>
                    <a:pt x="673912" y="10020"/>
                  </a:lnTo>
                  <a:lnTo>
                    <a:pt x="673912" y="10528"/>
                  </a:lnTo>
                  <a:lnTo>
                    <a:pt x="673404" y="10528"/>
                  </a:lnTo>
                  <a:lnTo>
                    <a:pt x="673404" y="11023"/>
                  </a:lnTo>
                  <a:lnTo>
                    <a:pt x="673912" y="11023"/>
                  </a:lnTo>
                  <a:lnTo>
                    <a:pt x="674408" y="11518"/>
                  </a:lnTo>
                  <a:lnTo>
                    <a:pt x="674916" y="11518"/>
                  </a:lnTo>
                  <a:lnTo>
                    <a:pt x="674916" y="12026"/>
                  </a:lnTo>
                  <a:lnTo>
                    <a:pt x="675919" y="13017"/>
                  </a:lnTo>
                  <a:lnTo>
                    <a:pt x="676414" y="13017"/>
                  </a:lnTo>
                  <a:lnTo>
                    <a:pt x="676414" y="13525"/>
                  </a:lnTo>
                  <a:lnTo>
                    <a:pt x="676922" y="13525"/>
                  </a:lnTo>
                  <a:lnTo>
                    <a:pt x="676922" y="14528"/>
                  </a:lnTo>
                  <a:lnTo>
                    <a:pt x="677418" y="14528"/>
                  </a:lnTo>
                  <a:lnTo>
                    <a:pt x="677418" y="12522"/>
                  </a:lnTo>
                  <a:lnTo>
                    <a:pt x="677913" y="12522"/>
                  </a:lnTo>
                  <a:lnTo>
                    <a:pt x="677913" y="12026"/>
                  </a:lnTo>
                  <a:lnTo>
                    <a:pt x="678421" y="12026"/>
                  </a:lnTo>
                  <a:lnTo>
                    <a:pt x="678421" y="9017"/>
                  </a:lnTo>
                  <a:lnTo>
                    <a:pt x="678916" y="9017"/>
                  </a:lnTo>
                  <a:lnTo>
                    <a:pt x="678916" y="6007"/>
                  </a:lnTo>
                  <a:lnTo>
                    <a:pt x="679424" y="6007"/>
                  </a:lnTo>
                  <a:lnTo>
                    <a:pt x="679424" y="4508"/>
                  </a:lnTo>
                  <a:lnTo>
                    <a:pt x="679919" y="4000"/>
                  </a:lnTo>
                  <a:lnTo>
                    <a:pt x="679919" y="2006"/>
                  </a:lnTo>
                  <a:close/>
                </a:path>
                <a:path w="1466214" h="218440">
                  <a:moveTo>
                    <a:pt x="680923" y="135420"/>
                  </a:moveTo>
                  <a:lnTo>
                    <a:pt x="679424" y="135420"/>
                  </a:lnTo>
                  <a:lnTo>
                    <a:pt x="678916" y="136690"/>
                  </a:lnTo>
                  <a:lnTo>
                    <a:pt x="680427" y="136690"/>
                  </a:lnTo>
                  <a:lnTo>
                    <a:pt x="680923" y="135420"/>
                  </a:lnTo>
                  <a:close/>
                </a:path>
                <a:path w="1466214" h="218440">
                  <a:moveTo>
                    <a:pt x="699960" y="141770"/>
                  </a:moveTo>
                  <a:lnTo>
                    <a:pt x="699465" y="140500"/>
                  </a:lnTo>
                  <a:lnTo>
                    <a:pt x="699465" y="141770"/>
                  </a:lnTo>
                  <a:lnTo>
                    <a:pt x="699960" y="141770"/>
                  </a:lnTo>
                  <a:close/>
                </a:path>
                <a:path w="1466214" h="218440">
                  <a:moveTo>
                    <a:pt x="702970" y="145580"/>
                  </a:moveTo>
                  <a:lnTo>
                    <a:pt x="702475" y="145580"/>
                  </a:lnTo>
                  <a:lnTo>
                    <a:pt x="700963" y="141770"/>
                  </a:lnTo>
                  <a:lnTo>
                    <a:pt x="700468" y="141770"/>
                  </a:lnTo>
                  <a:lnTo>
                    <a:pt x="700468" y="143040"/>
                  </a:lnTo>
                  <a:lnTo>
                    <a:pt x="700963" y="143040"/>
                  </a:lnTo>
                  <a:lnTo>
                    <a:pt x="700963" y="144310"/>
                  </a:lnTo>
                  <a:lnTo>
                    <a:pt x="701471" y="144310"/>
                  </a:lnTo>
                  <a:lnTo>
                    <a:pt x="701471" y="145580"/>
                  </a:lnTo>
                  <a:lnTo>
                    <a:pt x="701967" y="145580"/>
                  </a:lnTo>
                  <a:lnTo>
                    <a:pt x="701967" y="146850"/>
                  </a:lnTo>
                  <a:lnTo>
                    <a:pt x="702970" y="146850"/>
                  </a:lnTo>
                  <a:lnTo>
                    <a:pt x="702970" y="145580"/>
                  </a:lnTo>
                  <a:close/>
                </a:path>
                <a:path w="1466214" h="218440">
                  <a:moveTo>
                    <a:pt x="718502" y="135420"/>
                  </a:moveTo>
                  <a:lnTo>
                    <a:pt x="714997" y="135420"/>
                  </a:lnTo>
                  <a:lnTo>
                    <a:pt x="714502" y="134150"/>
                  </a:lnTo>
                  <a:lnTo>
                    <a:pt x="712990" y="134150"/>
                  </a:lnTo>
                  <a:lnTo>
                    <a:pt x="712495" y="132880"/>
                  </a:lnTo>
                  <a:lnTo>
                    <a:pt x="707478" y="132880"/>
                  </a:lnTo>
                  <a:lnTo>
                    <a:pt x="706983" y="134150"/>
                  </a:lnTo>
                  <a:lnTo>
                    <a:pt x="705980" y="134150"/>
                  </a:lnTo>
                  <a:lnTo>
                    <a:pt x="705980" y="135420"/>
                  </a:lnTo>
                  <a:lnTo>
                    <a:pt x="710488" y="135420"/>
                  </a:lnTo>
                  <a:lnTo>
                    <a:pt x="710488" y="136690"/>
                  </a:lnTo>
                  <a:lnTo>
                    <a:pt x="713498" y="136690"/>
                  </a:lnTo>
                  <a:lnTo>
                    <a:pt x="713498" y="137960"/>
                  </a:lnTo>
                  <a:lnTo>
                    <a:pt x="717499" y="137960"/>
                  </a:lnTo>
                  <a:lnTo>
                    <a:pt x="717499" y="136690"/>
                  </a:lnTo>
                  <a:lnTo>
                    <a:pt x="718007" y="136690"/>
                  </a:lnTo>
                  <a:lnTo>
                    <a:pt x="718502" y="135420"/>
                  </a:lnTo>
                  <a:close/>
                </a:path>
                <a:path w="1466214" h="218440">
                  <a:moveTo>
                    <a:pt x="720013" y="134150"/>
                  </a:moveTo>
                  <a:lnTo>
                    <a:pt x="719010" y="134150"/>
                  </a:lnTo>
                  <a:lnTo>
                    <a:pt x="719010" y="135420"/>
                  </a:lnTo>
                  <a:lnTo>
                    <a:pt x="720013" y="135420"/>
                  </a:lnTo>
                  <a:lnTo>
                    <a:pt x="720013" y="134150"/>
                  </a:lnTo>
                  <a:close/>
                </a:path>
                <a:path w="1466214" h="218440">
                  <a:moveTo>
                    <a:pt x="720509" y="132880"/>
                  </a:moveTo>
                  <a:lnTo>
                    <a:pt x="720013" y="132880"/>
                  </a:lnTo>
                  <a:lnTo>
                    <a:pt x="720013" y="134150"/>
                  </a:lnTo>
                  <a:lnTo>
                    <a:pt x="720509" y="134150"/>
                  </a:lnTo>
                  <a:lnTo>
                    <a:pt x="720509" y="132880"/>
                  </a:lnTo>
                  <a:close/>
                </a:path>
                <a:path w="1466214" h="218440">
                  <a:moveTo>
                    <a:pt x="777887" y="25057"/>
                  </a:moveTo>
                  <a:lnTo>
                    <a:pt x="777633" y="24549"/>
                  </a:lnTo>
                  <a:lnTo>
                    <a:pt x="777633" y="25057"/>
                  </a:lnTo>
                  <a:lnTo>
                    <a:pt x="777887" y="25057"/>
                  </a:lnTo>
                  <a:close/>
                </a:path>
                <a:path w="1466214" h="218440">
                  <a:moveTo>
                    <a:pt x="778129" y="25057"/>
                  </a:moveTo>
                  <a:lnTo>
                    <a:pt x="777887" y="25057"/>
                  </a:lnTo>
                  <a:lnTo>
                    <a:pt x="778129" y="25552"/>
                  </a:lnTo>
                  <a:lnTo>
                    <a:pt x="778129" y="25057"/>
                  </a:lnTo>
                  <a:close/>
                </a:path>
                <a:path w="1466214" h="218440">
                  <a:moveTo>
                    <a:pt x="778129" y="20548"/>
                  </a:moveTo>
                  <a:lnTo>
                    <a:pt x="777633" y="20548"/>
                  </a:lnTo>
                  <a:lnTo>
                    <a:pt x="777633" y="22047"/>
                  </a:lnTo>
                  <a:lnTo>
                    <a:pt x="778129" y="22047"/>
                  </a:lnTo>
                  <a:lnTo>
                    <a:pt x="778129" y="20548"/>
                  </a:lnTo>
                  <a:close/>
                </a:path>
                <a:path w="1466214" h="218440">
                  <a:moveTo>
                    <a:pt x="782142" y="29908"/>
                  </a:moveTo>
                  <a:lnTo>
                    <a:pt x="781138" y="30568"/>
                  </a:lnTo>
                  <a:lnTo>
                    <a:pt x="782142" y="30568"/>
                  </a:lnTo>
                  <a:lnTo>
                    <a:pt x="782142" y="29908"/>
                  </a:lnTo>
                  <a:close/>
                </a:path>
                <a:path w="1466214" h="218440">
                  <a:moveTo>
                    <a:pt x="790155" y="191300"/>
                  </a:moveTo>
                  <a:lnTo>
                    <a:pt x="789660" y="191300"/>
                  </a:lnTo>
                  <a:lnTo>
                    <a:pt x="789660" y="192570"/>
                  </a:lnTo>
                  <a:lnTo>
                    <a:pt x="790155" y="192570"/>
                  </a:lnTo>
                  <a:lnTo>
                    <a:pt x="790155" y="191300"/>
                  </a:lnTo>
                  <a:close/>
                </a:path>
                <a:path w="1466214" h="218440">
                  <a:moveTo>
                    <a:pt x="791654" y="22542"/>
                  </a:moveTo>
                  <a:lnTo>
                    <a:pt x="791159" y="22542"/>
                  </a:lnTo>
                  <a:lnTo>
                    <a:pt x="791159" y="23050"/>
                  </a:lnTo>
                  <a:lnTo>
                    <a:pt x="791654" y="23050"/>
                  </a:lnTo>
                  <a:lnTo>
                    <a:pt x="791654" y="22542"/>
                  </a:lnTo>
                  <a:close/>
                </a:path>
                <a:path w="1466214" h="218440">
                  <a:moveTo>
                    <a:pt x="792162" y="195110"/>
                  </a:moveTo>
                  <a:lnTo>
                    <a:pt x="791159" y="195110"/>
                  </a:lnTo>
                  <a:lnTo>
                    <a:pt x="791159" y="196380"/>
                  </a:lnTo>
                  <a:lnTo>
                    <a:pt x="792162" y="196380"/>
                  </a:lnTo>
                  <a:lnTo>
                    <a:pt x="792162" y="195110"/>
                  </a:lnTo>
                  <a:close/>
                </a:path>
                <a:path w="1466214" h="218440">
                  <a:moveTo>
                    <a:pt x="792162" y="190030"/>
                  </a:moveTo>
                  <a:lnTo>
                    <a:pt x="791159" y="190030"/>
                  </a:lnTo>
                  <a:lnTo>
                    <a:pt x="790663" y="191300"/>
                  </a:lnTo>
                  <a:lnTo>
                    <a:pt x="792162" y="191300"/>
                  </a:lnTo>
                  <a:lnTo>
                    <a:pt x="792162" y="190030"/>
                  </a:lnTo>
                  <a:close/>
                </a:path>
                <a:path w="1466214" h="218440">
                  <a:moveTo>
                    <a:pt x="796175" y="176060"/>
                  </a:moveTo>
                  <a:lnTo>
                    <a:pt x="793165" y="176060"/>
                  </a:lnTo>
                  <a:lnTo>
                    <a:pt x="793165" y="174790"/>
                  </a:lnTo>
                  <a:lnTo>
                    <a:pt x="792670" y="174790"/>
                  </a:lnTo>
                  <a:lnTo>
                    <a:pt x="789660" y="172250"/>
                  </a:lnTo>
                  <a:lnTo>
                    <a:pt x="789660" y="173520"/>
                  </a:lnTo>
                  <a:lnTo>
                    <a:pt x="788657" y="173520"/>
                  </a:lnTo>
                  <a:lnTo>
                    <a:pt x="787654" y="174790"/>
                  </a:lnTo>
                  <a:lnTo>
                    <a:pt x="787146" y="174790"/>
                  </a:lnTo>
                  <a:lnTo>
                    <a:pt x="787146" y="176060"/>
                  </a:lnTo>
                  <a:lnTo>
                    <a:pt x="779640" y="176060"/>
                  </a:lnTo>
                  <a:lnTo>
                    <a:pt x="779640" y="174790"/>
                  </a:lnTo>
                  <a:lnTo>
                    <a:pt x="779132" y="174790"/>
                  </a:lnTo>
                  <a:lnTo>
                    <a:pt x="778637" y="173520"/>
                  </a:lnTo>
                  <a:lnTo>
                    <a:pt x="777633" y="173520"/>
                  </a:lnTo>
                  <a:lnTo>
                    <a:pt x="777633" y="168440"/>
                  </a:lnTo>
                  <a:lnTo>
                    <a:pt x="778129" y="168440"/>
                  </a:lnTo>
                  <a:lnTo>
                    <a:pt x="778129" y="167170"/>
                  </a:lnTo>
                  <a:lnTo>
                    <a:pt x="778637" y="167170"/>
                  </a:lnTo>
                  <a:lnTo>
                    <a:pt x="778637" y="165900"/>
                  </a:lnTo>
                  <a:lnTo>
                    <a:pt x="779132" y="165900"/>
                  </a:lnTo>
                  <a:lnTo>
                    <a:pt x="779132" y="164630"/>
                  </a:lnTo>
                  <a:lnTo>
                    <a:pt x="779640" y="163360"/>
                  </a:lnTo>
                  <a:lnTo>
                    <a:pt x="778637" y="163360"/>
                  </a:lnTo>
                  <a:lnTo>
                    <a:pt x="778637" y="162090"/>
                  </a:lnTo>
                  <a:lnTo>
                    <a:pt x="778129" y="162090"/>
                  </a:lnTo>
                  <a:lnTo>
                    <a:pt x="778129" y="160820"/>
                  </a:lnTo>
                  <a:lnTo>
                    <a:pt x="778637" y="159550"/>
                  </a:lnTo>
                  <a:lnTo>
                    <a:pt x="778129" y="159550"/>
                  </a:lnTo>
                  <a:lnTo>
                    <a:pt x="778129" y="158280"/>
                  </a:lnTo>
                  <a:lnTo>
                    <a:pt x="777633" y="157010"/>
                  </a:lnTo>
                  <a:lnTo>
                    <a:pt x="777633" y="155740"/>
                  </a:lnTo>
                  <a:lnTo>
                    <a:pt x="777125" y="155740"/>
                  </a:lnTo>
                  <a:lnTo>
                    <a:pt x="777125" y="154470"/>
                  </a:lnTo>
                  <a:lnTo>
                    <a:pt x="776630" y="154470"/>
                  </a:lnTo>
                  <a:lnTo>
                    <a:pt x="776630" y="153200"/>
                  </a:lnTo>
                  <a:lnTo>
                    <a:pt x="776630" y="151930"/>
                  </a:lnTo>
                  <a:lnTo>
                    <a:pt x="777125" y="151930"/>
                  </a:lnTo>
                  <a:lnTo>
                    <a:pt x="777125" y="150660"/>
                  </a:lnTo>
                  <a:lnTo>
                    <a:pt x="777633" y="150660"/>
                  </a:lnTo>
                  <a:lnTo>
                    <a:pt x="777633" y="149390"/>
                  </a:lnTo>
                  <a:lnTo>
                    <a:pt x="779640" y="149390"/>
                  </a:lnTo>
                  <a:lnTo>
                    <a:pt x="779640" y="148120"/>
                  </a:lnTo>
                  <a:lnTo>
                    <a:pt x="781634" y="148120"/>
                  </a:lnTo>
                  <a:lnTo>
                    <a:pt x="781634" y="146850"/>
                  </a:lnTo>
                  <a:lnTo>
                    <a:pt x="782142" y="146850"/>
                  </a:lnTo>
                  <a:lnTo>
                    <a:pt x="782142" y="145580"/>
                  </a:lnTo>
                  <a:lnTo>
                    <a:pt x="781634" y="145580"/>
                  </a:lnTo>
                  <a:lnTo>
                    <a:pt x="782142" y="144310"/>
                  </a:lnTo>
                  <a:lnTo>
                    <a:pt x="781634" y="144310"/>
                  </a:lnTo>
                  <a:lnTo>
                    <a:pt x="781634" y="140500"/>
                  </a:lnTo>
                  <a:lnTo>
                    <a:pt x="782142" y="140500"/>
                  </a:lnTo>
                  <a:lnTo>
                    <a:pt x="782142" y="139230"/>
                  </a:lnTo>
                  <a:lnTo>
                    <a:pt x="782637" y="139230"/>
                  </a:lnTo>
                  <a:lnTo>
                    <a:pt x="782637" y="137960"/>
                  </a:lnTo>
                  <a:lnTo>
                    <a:pt x="785152" y="137960"/>
                  </a:lnTo>
                  <a:lnTo>
                    <a:pt x="785152" y="135420"/>
                  </a:lnTo>
                  <a:lnTo>
                    <a:pt x="782142" y="135420"/>
                  </a:lnTo>
                  <a:lnTo>
                    <a:pt x="781634" y="134150"/>
                  </a:lnTo>
                  <a:lnTo>
                    <a:pt x="780643" y="132880"/>
                  </a:lnTo>
                  <a:lnTo>
                    <a:pt x="780643" y="131610"/>
                  </a:lnTo>
                  <a:lnTo>
                    <a:pt x="780135" y="131610"/>
                  </a:lnTo>
                  <a:lnTo>
                    <a:pt x="780135" y="130340"/>
                  </a:lnTo>
                  <a:lnTo>
                    <a:pt x="780643" y="130340"/>
                  </a:lnTo>
                  <a:lnTo>
                    <a:pt x="780643" y="129070"/>
                  </a:lnTo>
                  <a:lnTo>
                    <a:pt x="781634" y="127800"/>
                  </a:lnTo>
                  <a:lnTo>
                    <a:pt x="782142" y="127800"/>
                  </a:lnTo>
                  <a:lnTo>
                    <a:pt x="782142" y="123990"/>
                  </a:lnTo>
                  <a:lnTo>
                    <a:pt x="781138" y="123990"/>
                  </a:lnTo>
                  <a:lnTo>
                    <a:pt x="781138" y="122720"/>
                  </a:lnTo>
                  <a:lnTo>
                    <a:pt x="780643" y="122720"/>
                  </a:lnTo>
                  <a:lnTo>
                    <a:pt x="780643" y="121450"/>
                  </a:lnTo>
                  <a:lnTo>
                    <a:pt x="780135" y="121450"/>
                  </a:lnTo>
                  <a:lnTo>
                    <a:pt x="779132" y="118910"/>
                  </a:lnTo>
                  <a:lnTo>
                    <a:pt x="778129" y="118910"/>
                  </a:lnTo>
                  <a:lnTo>
                    <a:pt x="778129" y="117640"/>
                  </a:lnTo>
                  <a:lnTo>
                    <a:pt x="777633" y="117640"/>
                  </a:lnTo>
                  <a:lnTo>
                    <a:pt x="777633" y="116370"/>
                  </a:lnTo>
                  <a:lnTo>
                    <a:pt x="777125" y="117640"/>
                  </a:lnTo>
                  <a:lnTo>
                    <a:pt x="777633" y="118910"/>
                  </a:lnTo>
                  <a:lnTo>
                    <a:pt x="777633" y="123990"/>
                  </a:lnTo>
                  <a:lnTo>
                    <a:pt x="777125" y="125260"/>
                  </a:lnTo>
                  <a:lnTo>
                    <a:pt x="776630" y="125260"/>
                  </a:lnTo>
                  <a:lnTo>
                    <a:pt x="776122" y="126530"/>
                  </a:lnTo>
                  <a:lnTo>
                    <a:pt x="775131" y="126530"/>
                  </a:lnTo>
                  <a:lnTo>
                    <a:pt x="775131" y="127800"/>
                  </a:lnTo>
                  <a:lnTo>
                    <a:pt x="774128" y="127800"/>
                  </a:lnTo>
                  <a:lnTo>
                    <a:pt x="773620" y="129070"/>
                  </a:lnTo>
                  <a:lnTo>
                    <a:pt x="773125" y="129070"/>
                  </a:lnTo>
                  <a:lnTo>
                    <a:pt x="773125" y="130340"/>
                  </a:lnTo>
                  <a:lnTo>
                    <a:pt x="772617" y="130340"/>
                  </a:lnTo>
                  <a:lnTo>
                    <a:pt x="772617" y="140500"/>
                  </a:lnTo>
                  <a:lnTo>
                    <a:pt x="773125" y="140500"/>
                  </a:lnTo>
                  <a:lnTo>
                    <a:pt x="773125" y="146850"/>
                  </a:lnTo>
                  <a:lnTo>
                    <a:pt x="772617" y="146850"/>
                  </a:lnTo>
                  <a:lnTo>
                    <a:pt x="772121" y="148120"/>
                  </a:lnTo>
                  <a:lnTo>
                    <a:pt x="772121" y="149390"/>
                  </a:lnTo>
                  <a:lnTo>
                    <a:pt x="771613" y="149390"/>
                  </a:lnTo>
                  <a:lnTo>
                    <a:pt x="771613" y="150660"/>
                  </a:lnTo>
                  <a:lnTo>
                    <a:pt x="771118" y="150660"/>
                  </a:lnTo>
                  <a:lnTo>
                    <a:pt x="770623" y="151930"/>
                  </a:lnTo>
                  <a:lnTo>
                    <a:pt x="769112" y="151930"/>
                  </a:lnTo>
                  <a:lnTo>
                    <a:pt x="769112" y="153200"/>
                  </a:lnTo>
                  <a:lnTo>
                    <a:pt x="764095" y="153200"/>
                  </a:lnTo>
                  <a:lnTo>
                    <a:pt x="763104" y="151930"/>
                  </a:lnTo>
                  <a:lnTo>
                    <a:pt x="762596" y="151930"/>
                  </a:lnTo>
                  <a:lnTo>
                    <a:pt x="762596" y="150660"/>
                  </a:lnTo>
                  <a:lnTo>
                    <a:pt x="762101" y="149390"/>
                  </a:lnTo>
                  <a:lnTo>
                    <a:pt x="761593" y="149390"/>
                  </a:lnTo>
                  <a:lnTo>
                    <a:pt x="761593" y="148120"/>
                  </a:lnTo>
                  <a:lnTo>
                    <a:pt x="761098" y="148120"/>
                  </a:lnTo>
                  <a:lnTo>
                    <a:pt x="761098" y="146850"/>
                  </a:lnTo>
                  <a:lnTo>
                    <a:pt x="760603" y="145580"/>
                  </a:lnTo>
                  <a:lnTo>
                    <a:pt x="760603" y="137960"/>
                  </a:lnTo>
                  <a:lnTo>
                    <a:pt x="760095" y="137960"/>
                  </a:lnTo>
                  <a:lnTo>
                    <a:pt x="760095" y="136690"/>
                  </a:lnTo>
                  <a:lnTo>
                    <a:pt x="759587" y="135420"/>
                  </a:lnTo>
                  <a:lnTo>
                    <a:pt x="759091" y="135420"/>
                  </a:lnTo>
                  <a:lnTo>
                    <a:pt x="759091" y="134150"/>
                  </a:lnTo>
                  <a:lnTo>
                    <a:pt x="758088" y="132880"/>
                  </a:lnTo>
                  <a:lnTo>
                    <a:pt x="757593" y="132880"/>
                  </a:lnTo>
                  <a:lnTo>
                    <a:pt x="757593" y="131610"/>
                  </a:lnTo>
                  <a:lnTo>
                    <a:pt x="756589" y="131610"/>
                  </a:lnTo>
                  <a:lnTo>
                    <a:pt x="756589" y="130340"/>
                  </a:lnTo>
                  <a:lnTo>
                    <a:pt x="755586" y="130340"/>
                  </a:lnTo>
                  <a:lnTo>
                    <a:pt x="755586" y="129070"/>
                  </a:lnTo>
                  <a:lnTo>
                    <a:pt x="755078" y="129070"/>
                  </a:lnTo>
                  <a:lnTo>
                    <a:pt x="754075" y="127800"/>
                  </a:lnTo>
                  <a:lnTo>
                    <a:pt x="753579" y="127800"/>
                  </a:lnTo>
                  <a:lnTo>
                    <a:pt x="753579" y="126530"/>
                  </a:lnTo>
                  <a:lnTo>
                    <a:pt x="752576" y="126530"/>
                  </a:lnTo>
                  <a:lnTo>
                    <a:pt x="751573" y="123990"/>
                  </a:lnTo>
                  <a:lnTo>
                    <a:pt x="750074" y="123990"/>
                  </a:lnTo>
                  <a:lnTo>
                    <a:pt x="750074" y="122720"/>
                  </a:lnTo>
                  <a:lnTo>
                    <a:pt x="749071" y="122720"/>
                  </a:lnTo>
                  <a:lnTo>
                    <a:pt x="749071" y="121450"/>
                  </a:lnTo>
                  <a:lnTo>
                    <a:pt x="748068" y="121450"/>
                  </a:lnTo>
                  <a:lnTo>
                    <a:pt x="747572" y="121031"/>
                  </a:lnTo>
                  <a:lnTo>
                    <a:pt x="747572" y="150660"/>
                  </a:lnTo>
                  <a:lnTo>
                    <a:pt x="747572" y="154470"/>
                  </a:lnTo>
                  <a:lnTo>
                    <a:pt x="746061" y="154470"/>
                  </a:lnTo>
                  <a:lnTo>
                    <a:pt x="746061" y="155740"/>
                  </a:lnTo>
                  <a:lnTo>
                    <a:pt x="739051" y="155740"/>
                  </a:lnTo>
                  <a:lnTo>
                    <a:pt x="738047" y="154470"/>
                  </a:lnTo>
                  <a:lnTo>
                    <a:pt x="737044" y="154470"/>
                  </a:lnTo>
                  <a:lnTo>
                    <a:pt x="737044" y="153200"/>
                  </a:lnTo>
                  <a:lnTo>
                    <a:pt x="736549" y="153200"/>
                  </a:lnTo>
                  <a:lnTo>
                    <a:pt x="736549" y="151930"/>
                  </a:lnTo>
                  <a:lnTo>
                    <a:pt x="737044" y="150660"/>
                  </a:lnTo>
                  <a:lnTo>
                    <a:pt x="737044" y="149390"/>
                  </a:lnTo>
                  <a:lnTo>
                    <a:pt x="738047" y="149390"/>
                  </a:lnTo>
                  <a:lnTo>
                    <a:pt x="739051" y="148120"/>
                  </a:lnTo>
                  <a:lnTo>
                    <a:pt x="739546" y="148120"/>
                  </a:lnTo>
                  <a:lnTo>
                    <a:pt x="739546" y="146850"/>
                  </a:lnTo>
                  <a:lnTo>
                    <a:pt x="745058" y="146850"/>
                  </a:lnTo>
                  <a:lnTo>
                    <a:pt x="745058" y="148120"/>
                  </a:lnTo>
                  <a:lnTo>
                    <a:pt x="746569" y="148120"/>
                  </a:lnTo>
                  <a:lnTo>
                    <a:pt x="746569" y="149390"/>
                  </a:lnTo>
                  <a:lnTo>
                    <a:pt x="747064" y="149390"/>
                  </a:lnTo>
                  <a:lnTo>
                    <a:pt x="747572" y="150660"/>
                  </a:lnTo>
                  <a:lnTo>
                    <a:pt x="747572" y="121031"/>
                  </a:lnTo>
                  <a:lnTo>
                    <a:pt x="746569" y="120180"/>
                  </a:lnTo>
                  <a:lnTo>
                    <a:pt x="746061" y="120180"/>
                  </a:lnTo>
                  <a:lnTo>
                    <a:pt x="746061" y="118910"/>
                  </a:lnTo>
                  <a:lnTo>
                    <a:pt x="742556" y="118910"/>
                  </a:lnTo>
                  <a:lnTo>
                    <a:pt x="742048" y="117640"/>
                  </a:lnTo>
                  <a:lnTo>
                    <a:pt x="740549" y="117640"/>
                  </a:lnTo>
                  <a:lnTo>
                    <a:pt x="740549" y="116370"/>
                  </a:lnTo>
                  <a:lnTo>
                    <a:pt x="739051" y="116370"/>
                  </a:lnTo>
                  <a:lnTo>
                    <a:pt x="738047" y="115100"/>
                  </a:lnTo>
                  <a:lnTo>
                    <a:pt x="737044" y="115100"/>
                  </a:lnTo>
                  <a:lnTo>
                    <a:pt x="736041" y="113830"/>
                  </a:lnTo>
                  <a:lnTo>
                    <a:pt x="734034" y="113830"/>
                  </a:lnTo>
                  <a:lnTo>
                    <a:pt x="734034" y="112560"/>
                  </a:lnTo>
                  <a:lnTo>
                    <a:pt x="733031" y="112560"/>
                  </a:lnTo>
                  <a:lnTo>
                    <a:pt x="732536" y="111290"/>
                  </a:lnTo>
                  <a:lnTo>
                    <a:pt x="730529" y="111290"/>
                  </a:lnTo>
                  <a:lnTo>
                    <a:pt x="730529" y="110020"/>
                  </a:lnTo>
                  <a:lnTo>
                    <a:pt x="729526" y="110020"/>
                  </a:lnTo>
                  <a:lnTo>
                    <a:pt x="729030" y="108750"/>
                  </a:lnTo>
                  <a:lnTo>
                    <a:pt x="727024" y="108750"/>
                  </a:lnTo>
                  <a:lnTo>
                    <a:pt x="727024" y="107480"/>
                  </a:lnTo>
                  <a:lnTo>
                    <a:pt x="725525" y="107480"/>
                  </a:lnTo>
                  <a:lnTo>
                    <a:pt x="725525" y="106210"/>
                  </a:lnTo>
                  <a:lnTo>
                    <a:pt x="725017" y="106210"/>
                  </a:lnTo>
                  <a:lnTo>
                    <a:pt x="724522" y="104940"/>
                  </a:lnTo>
                  <a:lnTo>
                    <a:pt x="723011" y="104940"/>
                  </a:lnTo>
                  <a:lnTo>
                    <a:pt x="723011" y="103670"/>
                  </a:lnTo>
                  <a:lnTo>
                    <a:pt x="721512" y="103670"/>
                  </a:lnTo>
                  <a:lnTo>
                    <a:pt x="721512" y="102400"/>
                  </a:lnTo>
                  <a:lnTo>
                    <a:pt x="718007" y="102400"/>
                  </a:lnTo>
                  <a:lnTo>
                    <a:pt x="718007" y="101130"/>
                  </a:lnTo>
                  <a:lnTo>
                    <a:pt x="714997" y="101130"/>
                  </a:lnTo>
                  <a:lnTo>
                    <a:pt x="714997" y="99860"/>
                  </a:lnTo>
                  <a:lnTo>
                    <a:pt x="685431" y="99860"/>
                  </a:lnTo>
                  <a:lnTo>
                    <a:pt x="685431" y="101130"/>
                  </a:lnTo>
                  <a:lnTo>
                    <a:pt x="682434" y="101130"/>
                  </a:lnTo>
                  <a:lnTo>
                    <a:pt x="681926" y="99860"/>
                  </a:lnTo>
                  <a:lnTo>
                    <a:pt x="678421" y="99860"/>
                  </a:lnTo>
                  <a:lnTo>
                    <a:pt x="678421" y="98590"/>
                  </a:lnTo>
                  <a:lnTo>
                    <a:pt x="677913" y="97320"/>
                  </a:lnTo>
                  <a:lnTo>
                    <a:pt x="677418" y="97320"/>
                  </a:lnTo>
                  <a:lnTo>
                    <a:pt x="676922" y="96050"/>
                  </a:lnTo>
                  <a:lnTo>
                    <a:pt x="676922" y="94780"/>
                  </a:lnTo>
                  <a:lnTo>
                    <a:pt x="676414" y="94780"/>
                  </a:lnTo>
                  <a:lnTo>
                    <a:pt x="675919" y="93510"/>
                  </a:lnTo>
                  <a:lnTo>
                    <a:pt x="675919" y="92240"/>
                  </a:lnTo>
                  <a:lnTo>
                    <a:pt x="675411" y="92240"/>
                  </a:lnTo>
                  <a:lnTo>
                    <a:pt x="675411" y="89700"/>
                  </a:lnTo>
                  <a:lnTo>
                    <a:pt x="674916" y="89700"/>
                  </a:lnTo>
                  <a:lnTo>
                    <a:pt x="674916" y="88430"/>
                  </a:lnTo>
                  <a:lnTo>
                    <a:pt x="674408" y="88430"/>
                  </a:lnTo>
                  <a:lnTo>
                    <a:pt x="674408" y="87160"/>
                  </a:lnTo>
                  <a:lnTo>
                    <a:pt x="673912" y="85890"/>
                  </a:lnTo>
                  <a:lnTo>
                    <a:pt x="673912" y="82080"/>
                  </a:lnTo>
                  <a:lnTo>
                    <a:pt x="673404" y="82080"/>
                  </a:lnTo>
                  <a:lnTo>
                    <a:pt x="673404" y="79540"/>
                  </a:lnTo>
                  <a:lnTo>
                    <a:pt x="672909" y="79540"/>
                  </a:lnTo>
                  <a:lnTo>
                    <a:pt x="672909" y="73190"/>
                  </a:lnTo>
                  <a:lnTo>
                    <a:pt x="673404" y="73190"/>
                  </a:lnTo>
                  <a:lnTo>
                    <a:pt x="673912" y="71920"/>
                  </a:lnTo>
                  <a:lnTo>
                    <a:pt x="675411" y="71920"/>
                  </a:lnTo>
                  <a:lnTo>
                    <a:pt x="675411" y="70650"/>
                  </a:lnTo>
                  <a:lnTo>
                    <a:pt x="676414" y="70650"/>
                  </a:lnTo>
                  <a:lnTo>
                    <a:pt x="676414" y="69380"/>
                  </a:lnTo>
                  <a:lnTo>
                    <a:pt x="677913" y="69380"/>
                  </a:lnTo>
                  <a:lnTo>
                    <a:pt x="677913" y="64300"/>
                  </a:lnTo>
                  <a:lnTo>
                    <a:pt x="678916" y="63030"/>
                  </a:lnTo>
                  <a:lnTo>
                    <a:pt x="679424" y="63030"/>
                  </a:lnTo>
                  <a:lnTo>
                    <a:pt x="679424" y="61760"/>
                  </a:lnTo>
                  <a:lnTo>
                    <a:pt x="681926" y="61760"/>
                  </a:lnTo>
                  <a:lnTo>
                    <a:pt x="682434" y="60490"/>
                  </a:lnTo>
                  <a:lnTo>
                    <a:pt x="684428" y="60490"/>
                  </a:lnTo>
                  <a:lnTo>
                    <a:pt x="684936" y="59220"/>
                  </a:lnTo>
                  <a:lnTo>
                    <a:pt x="686435" y="59220"/>
                  </a:lnTo>
                  <a:lnTo>
                    <a:pt x="686943" y="57950"/>
                  </a:lnTo>
                  <a:lnTo>
                    <a:pt x="688441" y="57950"/>
                  </a:lnTo>
                  <a:lnTo>
                    <a:pt x="688441" y="56680"/>
                  </a:lnTo>
                  <a:lnTo>
                    <a:pt x="690448" y="56680"/>
                  </a:lnTo>
                  <a:lnTo>
                    <a:pt x="691451" y="55410"/>
                  </a:lnTo>
                  <a:lnTo>
                    <a:pt x="691946" y="55410"/>
                  </a:lnTo>
                  <a:lnTo>
                    <a:pt x="691946" y="54140"/>
                  </a:lnTo>
                  <a:lnTo>
                    <a:pt x="692454" y="54140"/>
                  </a:lnTo>
                  <a:lnTo>
                    <a:pt x="692454" y="45250"/>
                  </a:lnTo>
                  <a:lnTo>
                    <a:pt x="692950" y="45250"/>
                  </a:lnTo>
                  <a:lnTo>
                    <a:pt x="692950" y="43980"/>
                  </a:lnTo>
                  <a:lnTo>
                    <a:pt x="693953" y="43980"/>
                  </a:lnTo>
                  <a:lnTo>
                    <a:pt x="693953" y="42710"/>
                  </a:lnTo>
                  <a:lnTo>
                    <a:pt x="695960" y="42710"/>
                  </a:lnTo>
                  <a:lnTo>
                    <a:pt x="695960" y="41440"/>
                  </a:lnTo>
                  <a:lnTo>
                    <a:pt x="697458" y="41440"/>
                  </a:lnTo>
                  <a:lnTo>
                    <a:pt x="697458" y="40170"/>
                  </a:lnTo>
                  <a:lnTo>
                    <a:pt x="698461" y="40170"/>
                  </a:lnTo>
                  <a:lnTo>
                    <a:pt x="698969" y="38900"/>
                  </a:lnTo>
                  <a:lnTo>
                    <a:pt x="698969" y="37630"/>
                  </a:lnTo>
                  <a:lnTo>
                    <a:pt x="699465" y="37630"/>
                  </a:lnTo>
                  <a:lnTo>
                    <a:pt x="699465" y="36360"/>
                  </a:lnTo>
                  <a:lnTo>
                    <a:pt x="698969" y="36360"/>
                  </a:lnTo>
                  <a:lnTo>
                    <a:pt x="698969" y="35090"/>
                  </a:lnTo>
                  <a:lnTo>
                    <a:pt x="698461" y="35090"/>
                  </a:lnTo>
                  <a:lnTo>
                    <a:pt x="698461" y="31280"/>
                  </a:lnTo>
                  <a:lnTo>
                    <a:pt x="698969" y="31280"/>
                  </a:lnTo>
                  <a:lnTo>
                    <a:pt x="698969" y="30010"/>
                  </a:lnTo>
                  <a:lnTo>
                    <a:pt x="697458" y="30010"/>
                  </a:lnTo>
                  <a:lnTo>
                    <a:pt x="697458" y="28740"/>
                  </a:lnTo>
                  <a:lnTo>
                    <a:pt x="692950" y="28740"/>
                  </a:lnTo>
                  <a:lnTo>
                    <a:pt x="692950" y="30010"/>
                  </a:lnTo>
                  <a:lnTo>
                    <a:pt x="690448" y="30010"/>
                  </a:lnTo>
                  <a:lnTo>
                    <a:pt x="689444" y="31280"/>
                  </a:lnTo>
                  <a:lnTo>
                    <a:pt x="688441" y="31280"/>
                  </a:lnTo>
                  <a:lnTo>
                    <a:pt x="688949" y="32550"/>
                  </a:lnTo>
                  <a:lnTo>
                    <a:pt x="688949" y="33820"/>
                  </a:lnTo>
                  <a:lnTo>
                    <a:pt x="689444" y="33820"/>
                  </a:lnTo>
                  <a:lnTo>
                    <a:pt x="689444" y="37630"/>
                  </a:lnTo>
                  <a:lnTo>
                    <a:pt x="688949" y="37630"/>
                  </a:lnTo>
                  <a:lnTo>
                    <a:pt x="688949" y="38900"/>
                  </a:lnTo>
                  <a:lnTo>
                    <a:pt x="688441" y="38900"/>
                  </a:lnTo>
                  <a:lnTo>
                    <a:pt x="686943" y="40170"/>
                  </a:lnTo>
                  <a:lnTo>
                    <a:pt x="686435" y="40170"/>
                  </a:lnTo>
                  <a:lnTo>
                    <a:pt x="686435" y="42710"/>
                  </a:lnTo>
                  <a:lnTo>
                    <a:pt x="685939" y="42710"/>
                  </a:lnTo>
                  <a:lnTo>
                    <a:pt x="685939" y="43980"/>
                  </a:lnTo>
                  <a:lnTo>
                    <a:pt x="685431" y="43980"/>
                  </a:lnTo>
                  <a:lnTo>
                    <a:pt x="684936" y="45250"/>
                  </a:lnTo>
                  <a:lnTo>
                    <a:pt x="683933" y="45250"/>
                  </a:lnTo>
                  <a:lnTo>
                    <a:pt x="683425" y="46520"/>
                  </a:lnTo>
                  <a:lnTo>
                    <a:pt x="682434" y="46520"/>
                  </a:lnTo>
                  <a:lnTo>
                    <a:pt x="682434" y="47790"/>
                  </a:lnTo>
                  <a:lnTo>
                    <a:pt x="681431" y="47790"/>
                  </a:lnTo>
                  <a:lnTo>
                    <a:pt x="681431" y="49060"/>
                  </a:lnTo>
                  <a:lnTo>
                    <a:pt x="680923" y="49060"/>
                  </a:lnTo>
                  <a:lnTo>
                    <a:pt x="680923" y="50330"/>
                  </a:lnTo>
                  <a:lnTo>
                    <a:pt x="680427" y="50330"/>
                  </a:lnTo>
                  <a:lnTo>
                    <a:pt x="679919" y="51600"/>
                  </a:lnTo>
                  <a:lnTo>
                    <a:pt x="678421" y="51600"/>
                  </a:lnTo>
                  <a:lnTo>
                    <a:pt x="676922" y="54140"/>
                  </a:lnTo>
                  <a:lnTo>
                    <a:pt x="676922" y="56680"/>
                  </a:lnTo>
                  <a:lnTo>
                    <a:pt x="676414" y="56680"/>
                  </a:lnTo>
                  <a:lnTo>
                    <a:pt x="676414" y="57950"/>
                  </a:lnTo>
                  <a:lnTo>
                    <a:pt x="675919" y="57950"/>
                  </a:lnTo>
                  <a:lnTo>
                    <a:pt x="675919" y="59220"/>
                  </a:lnTo>
                  <a:lnTo>
                    <a:pt x="674916" y="59220"/>
                  </a:lnTo>
                  <a:lnTo>
                    <a:pt x="674916" y="60490"/>
                  </a:lnTo>
                  <a:lnTo>
                    <a:pt x="673404" y="60490"/>
                  </a:lnTo>
                  <a:lnTo>
                    <a:pt x="673404" y="61760"/>
                  </a:lnTo>
                  <a:lnTo>
                    <a:pt x="669404" y="61760"/>
                  </a:lnTo>
                  <a:lnTo>
                    <a:pt x="669404" y="69380"/>
                  </a:lnTo>
                  <a:lnTo>
                    <a:pt x="668896" y="69380"/>
                  </a:lnTo>
                  <a:lnTo>
                    <a:pt x="668896" y="70650"/>
                  </a:lnTo>
                  <a:lnTo>
                    <a:pt x="668401" y="70650"/>
                  </a:lnTo>
                  <a:lnTo>
                    <a:pt x="668401" y="71920"/>
                  </a:lnTo>
                  <a:lnTo>
                    <a:pt x="666902" y="71920"/>
                  </a:lnTo>
                  <a:lnTo>
                    <a:pt x="666902" y="73190"/>
                  </a:lnTo>
                  <a:lnTo>
                    <a:pt x="665899" y="73190"/>
                  </a:lnTo>
                  <a:lnTo>
                    <a:pt x="665899" y="74460"/>
                  </a:lnTo>
                  <a:lnTo>
                    <a:pt x="666394" y="74460"/>
                  </a:lnTo>
                  <a:lnTo>
                    <a:pt x="666394" y="78270"/>
                  </a:lnTo>
                  <a:lnTo>
                    <a:pt x="666902" y="78270"/>
                  </a:lnTo>
                  <a:lnTo>
                    <a:pt x="666902" y="80810"/>
                  </a:lnTo>
                  <a:lnTo>
                    <a:pt x="666394" y="82080"/>
                  </a:lnTo>
                  <a:lnTo>
                    <a:pt x="667893" y="82080"/>
                  </a:lnTo>
                  <a:lnTo>
                    <a:pt x="668401" y="83350"/>
                  </a:lnTo>
                  <a:lnTo>
                    <a:pt x="671906" y="83350"/>
                  </a:lnTo>
                  <a:lnTo>
                    <a:pt x="671906" y="84620"/>
                  </a:lnTo>
                  <a:lnTo>
                    <a:pt x="672401" y="84620"/>
                  </a:lnTo>
                  <a:lnTo>
                    <a:pt x="672401" y="87160"/>
                  </a:lnTo>
                  <a:lnTo>
                    <a:pt x="671906" y="87160"/>
                  </a:lnTo>
                  <a:lnTo>
                    <a:pt x="671906" y="89700"/>
                  </a:lnTo>
                  <a:lnTo>
                    <a:pt x="671410" y="89700"/>
                  </a:lnTo>
                  <a:lnTo>
                    <a:pt x="671410" y="90970"/>
                  </a:lnTo>
                  <a:lnTo>
                    <a:pt x="670902" y="90970"/>
                  </a:lnTo>
                  <a:lnTo>
                    <a:pt x="670902" y="93510"/>
                  </a:lnTo>
                  <a:lnTo>
                    <a:pt x="670407" y="93510"/>
                  </a:lnTo>
                  <a:lnTo>
                    <a:pt x="670407" y="97320"/>
                  </a:lnTo>
                  <a:lnTo>
                    <a:pt x="669899" y="98590"/>
                  </a:lnTo>
                  <a:lnTo>
                    <a:pt x="669899" y="99860"/>
                  </a:lnTo>
                  <a:lnTo>
                    <a:pt x="670407" y="99860"/>
                  </a:lnTo>
                  <a:lnTo>
                    <a:pt x="670407" y="103670"/>
                  </a:lnTo>
                  <a:lnTo>
                    <a:pt x="669899" y="103670"/>
                  </a:lnTo>
                  <a:lnTo>
                    <a:pt x="669899" y="104940"/>
                  </a:lnTo>
                  <a:lnTo>
                    <a:pt x="669404" y="104940"/>
                  </a:lnTo>
                  <a:lnTo>
                    <a:pt x="669404" y="106210"/>
                  </a:lnTo>
                  <a:lnTo>
                    <a:pt x="668401" y="106210"/>
                  </a:lnTo>
                  <a:lnTo>
                    <a:pt x="668401" y="107480"/>
                  </a:lnTo>
                  <a:lnTo>
                    <a:pt x="665899" y="107480"/>
                  </a:lnTo>
                  <a:lnTo>
                    <a:pt x="665899" y="108750"/>
                  </a:lnTo>
                  <a:lnTo>
                    <a:pt x="658380" y="108750"/>
                  </a:lnTo>
                  <a:lnTo>
                    <a:pt x="658380" y="107480"/>
                  </a:lnTo>
                  <a:lnTo>
                    <a:pt x="653364" y="107480"/>
                  </a:lnTo>
                  <a:lnTo>
                    <a:pt x="653364" y="106210"/>
                  </a:lnTo>
                  <a:lnTo>
                    <a:pt x="649859" y="106210"/>
                  </a:lnTo>
                  <a:lnTo>
                    <a:pt x="649859" y="107480"/>
                  </a:lnTo>
                  <a:lnTo>
                    <a:pt x="647852" y="107480"/>
                  </a:lnTo>
                  <a:lnTo>
                    <a:pt x="647852" y="108750"/>
                  </a:lnTo>
                  <a:lnTo>
                    <a:pt x="653872" y="108750"/>
                  </a:lnTo>
                  <a:lnTo>
                    <a:pt x="653872" y="110020"/>
                  </a:lnTo>
                  <a:lnTo>
                    <a:pt x="656374" y="110020"/>
                  </a:lnTo>
                  <a:lnTo>
                    <a:pt x="656374" y="111290"/>
                  </a:lnTo>
                  <a:lnTo>
                    <a:pt x="658380" y="111290"/>
                  </a:lnTo>
                  <a:lnTo>
                    <a:pt x="658380" y="112560"/>
                  </a:lnTo>
                  <a:lnTo>
                    <a:pt x="660882" y="112560"/>
                  </a:lnTo>
                  <a:lnTo>
                    <a:pt x="660882" y="113830"/>
                  </a:lnTo>
                  <a:lnTo>
                    <a:pt x="662381" y="113830"/>
                  </a:lnTo>
                  <a:lnTo>
                    <a:pt x="662381" y="115100"/>
                  </a:lnTo>
                  <a:lnTo>
                    <a:pt x="662889" y="115100"/>
                  </a:lnTo>
                  <a:lnTo>
                    <a:pt x="662889" y="118910"/>
                  </a:lnTo>
                  <a:lnTo>
                    <a:pt x="662381" y="118910"/>
                  </a:lnTo>
                  <a:lnTo>
                    <a:pt x="662381" y="121450"/>
                  </a:lnTo>
                  <a:lnTo>
                    <a:pt x="660882" y="121450"/>
                  </a:lnTo>
                  <a:lnTo>
                    <a:pt x="660882" y="122720"/>
                  </a:lnTo>
                  <a:lnTo>
                    <a:pt x="659384" y="122720"/>
                  </a:lnTo>
                  <a:lnTo>
                    <a:pt x="658876" y="123990"/>
                  </a:lnTo>
                  <a:lnTo>
                    <a:pt x="657872" y="123990"/>
                  </a:lnTo>
                  <a:lnTo>
                    <a:pt x="657872" y="125260"/>
                  </a:lnTo>
                  <a:lnTo>
                    <a:pt x="658380" y="125260"/>
                  </a:lnTo>
                  <a:lnTo>
                    <a:pt x="658380" y="126530"/>
                  </a:lnTo>
                  <a:lnTo>
                    <a:pt x="658876" y="126530"/>
                  </a:lnTo>
                  <a:lnTo>
                    <a:pt x="658876" y="129070"/>
                  </a:lnTo>
                  <a:lnTo>
                    <a:pt x="659384" y="129070"/>
                  </a:lnTo>
                  <a:lnTo>
                    <a:pt x="659384" y="130340"/>
                  </a:lnTo>
                  <a:lnTo>
                    <a:pt x="662889" y="130340"/>
                  </a:lnTo>
                  <a:lnTo>
                    <a:pt x="663384" y="131610"/>
                  </a:lnTo>
                  <a:lnTo>
                    <a:pt x="665391" y="131610"/>
                  </a:lnTo>
                  <a:lnTo>
                    <a:pt x="665391" y="132880"/>
                  </a:lnTo>
                  <a:lnTo>
                    <a:pt x="666902" y="132880"/>
                  </a:lnTo>
                  <a:lnTo>
                    <a:pt x="666902" y="134150"/>
                  </a:lnTo>
                  <a:lnTo>
                    <a:pt x="667397" y="134150"/>
                  </a:lnTo>
                  <a:lnTo>
                    <a:pt x="667397" y="135420"/>
                  </a:lnTo>
                  <a:lnTo>
                    <a:pt x="667893" y="135420"/>
                  </a:lnTo>
                  <a:lnTo>
                    <a:pt x="667893" y="136690"/>
                  </a:lnTo>
                  <a:lnTo>
                    <a:pt x="668401" y="135420"/>
                  </a:lnTo>
                  <a:lnTo>
                    <a:pt x="668896" y="135420"/>
                  </a:lnTo>
                  <a:lnTo>
                    <a:pt x="668896" y="134150"/>
                  </a:lnTo>
                  <a:lnTo>
                    <a:pt x="669899" y="134150"/>
                  </a:lnTo>
                  <a:lnTo>
                    <a:pt x="670407" y="132880"/>
                  </a:lnTo>
                  <a:lnTo>
                    <a:pt x="669899" y="132880"/>
                  </a:lnTo>
                  <a:lnTo>
                    <a:pt x="669899" y="130340"/>
                  </a:lnTo>
                  <a:lnTo>
                    <a:pt x="670407" y="130340"/>
                  </a:lnTo>
                  <a:lnTo>
                    <a:pt x="671410" y="129070"/>
                  </a:lnTo>
                  <a:lnTo>
                    <a:pt x="671410" y="127800"/>
                  </a:lnTo>
                  <a:lnTo>
                    <a:pt x="676414" y="127800"/>
                  </a:lnTo>
                  <a:lnTo>
                    <a:pt x="677418" y="129070"/>
                  </a:lnTo>
                  <a:lnTo>
                    <a:pt x="679424" y="129070"/>
                  </a:lnTo>
                  <a:lnTo>
                    <a:pt x="679919" y="130340"/>
                  </a:lnTo>
                  <a:lnTo>
                    <a:pt x="680923" y="130340"/>
                  </a:lnTo>
                  <a:lnTo>
                    <a:pt x="680923" y="135420"/>
                  </a:lnTo>
                  <a:lnTo>
                    <a:pt x="682929" y="135420"/>
                  </a:lnTo>
                  <a:lnTo>
                    <a:pt x="683425" y="136690"/>
                  </a:lnTo>
                  <a:lnTo>
                    <a:pt x="684428" y="136690"/>
                  </a:lnTo>
                  <a:lnTo>
                    <a:pt x="684936" y="135420"/>
                  </a:lnTo>
                  <a:lnTo>
                    <a:pt x="689444" y="135420"/>
                  </a:lnTo>
                  <a:lnTo>
                    <a:pt x="689444" y="136690"/>
                  </a:lnTo>
                  <a:lnTo>
                    <a:pt x="690448" y="136690"/>
                  </a:lnTo>
                  <a:lnTo>
                    <a:pt x="690448" y="137960"/>
                  </a:lnTo>
                  <a:lnTo>
                    <a:pt x="691946" y="137960"/>
                  </a:lnTo>
                  <a:lnTo>
                    <a:pt x="691946" y="139230"/>
                  </a:lnTo>
                  <a:lnTo>
                    <a:pt x="692454" y="140500"/>
                  </a:lnTo>
                  <a:lnTo>
                    <a:pt x="693458" y="140500"/>
                  </a:lnTo>
                  <a:lnTo>
                    <a:pt x="693458" y="139230"/>
                  </a:lnTo>
                  <a:lnTo>
                    <a:pt x="697458" y="139230"/>
                  </a:lnTo>
                  <a:lnTo>
                    <a:pt x="697458" y="140500"/>
                  </a:lnTo>
                  <a:lnTo>
                    <a:pt x="698461" y="140500"/>
                  </a:lnTo>
                  <a:lnTo>
                    <a:pt x="698461" y="139230"/>
                  </a:lnTo>
                  <a:lnTo>
                    <a:pt x="698461" y="137960"/>
                  </a:lnTo>
                  <a:lnTo>
                    <a:pt x="697966" y="137960"/>
                  </a:lnTo>
                  <a:lnTo>
                    <a:pt x="697966" y="135420"/>
                  </a:lnTo>
                  <a:lnTo>
                    <a:pt x="698461" y="135420"/>
                  </a:lnTo>
                  <a:lnTo>
                    <a:pt x="697966" y="134150"/>
                  </a:lnTo>
                  <a:lnTo>
                    <a:pt x="697966" y="132880"/>
                  </a:lnTo>
                  <a:lnTo>
                    <a:pt x="697458" y="132880"/>
                  </a:lnTo>
                  <a:lnTo>
                    <a:pt x="697458" y="131610"/>
                  </a:lnTo>
                  <a:lnTo>
                    <a:pt x="697966" y="130340"/>
                  </a:lnTo>
                  <a:lnTo>
                    <a:pt x="698461" y="130340"/>
                  </a:lnTo>
                  <a:lnTo>
                    <a:pt x="698461" y="129070"/>
                  </a:lnTo>
                  <a:lnTo>
                    <a:pt x="699465" y="127800"/>
                  </a:lnTo>
                  <a:lnTo>
                    <a:pt x="702475" y="127800"/>
                  </a:lnTo>
                  <a:lnTo>
                    <a:pt x="702475" y="126530"/>
                  </a:lnTo>
                  <a:lnTo>
                    <a:pt x="705472" y="126530"/>
                  </a:lnTo>
                  <a:lnTo>
                    <a:pt x="705472" y="125260"/>
                  </a:lnTo>
                  <a:lnTo>
                    <a:pt x="707478" y="125260"/>
                  </a:lnTo>
                  <a:lnTo>
                    <a:pt x="707478" y="123990"/>
                  </a:lnTo>
                  <a:lnTo>
                    <a:pt x="713498" y="123990"/>
                  </a:lnTo>
                  <a:lnTo>
                    <a:pt x="713498" y="125260"/>
                  </a:lnTo>
                  <a:lnTo>
                    <a:pt x="714997" y="125260"/>
                  </a:lnTo>
                  <a:lnTo>
                    <a:pt x="714997" y="126530"/>
                  </a:lnTo>
                  <a:lnTo>
                    <a:pt x="716508" y="126530"/>
                  </a:lnTo>
                  <a:lnTo>
                    <a:pt x="716508" y="127800"/>
                  </a:lnTo>
                  <a:lnTo>
                    <a:pt x="719010" y="127800"/>
                  </a:lnTo>
                  <a:lnTo>
                    <a:pt x="719010" y="129070"/>
                  </a:lnTo>
                  <a:lnTo>
                    <a:pt x="720013" y="129070"/>
                  </a:lnTo>
                  <a:lnTo>
                    <a:pt x="720013" y="130340"/>
                  </a:lnTo>
                  <a:lnTo>
                    <a:pt x="720509" y="130340"/>
                  </a:lnTo>
                  <a:lnTo>
                    <a:pt x="720509" y="132880"/>
                  </a:lnTo>
                  <a:lnTo>
                    <a:pt x="729030" y="132880"/>
                  </a:lnTo>
                  <a:lnTo>
                    <a:pt x="729030" y="134150"/>
                  </a:lnTo>
                  <a:lnTo>
                    <a:pt x="729526" y="134150"/>
                  </a:lnTo>
                  <a:lnTo>
                    <a:pt x="730034" y="135420"/>
                  </a:lnTo>
                  <a:lnTo>
                    <a:pt x="730529" y="135420"/>
                  </a:lnTo>
                  <a:lnTo>
                    <a:pt x="730529" y="140500"/>
                  </a:lnTo>
                  <a:lnTo>
                    <a:pt x="730034" y="140500"/>
                  </a:lnTo>
                  <a:lnTo>
                    <a:pt x="730034" y="143040"/>
                  </a:lnTo>
                  <a:lnTo>
                    <a:pt x="729030" y="143040"/>
                  </a:lnTo>
                  <a:lnTo>
                    <a:pt x="729030" y="144310"/>
                  </a:lnTo>
                  <a:lnTo>
                    <a:pt x="728522" y="144310"/>
                  </a:lnTo>
                  <a:lnTo>
                    <a:pt x="728522" y="145580"/>
                  </a:lnTo>
                  <a:lnTo>
                    <a:pt x="727024" y="145580"/>
                  </a:lnTo>
                  <a:lnTo>
                    <a:pt x="727024" y="148120"/>
                  </a:lnTo>
                  <a:lnTo>
                    <a:pt x="728027" y="148120"/>
                  </a:lnTo>
                  <a:lnTo>
                    <a:pt x="728027" y="149390"/>
                  </a:lnTo>
                  <a:lnTo>
                    <a:pt x="728522" y="149390"/>
                  </a:lnTo>
                  <a:lnTo>
                    <a:pt x="728522" y="151930"/>
                  </a:lnTo>
                  <a:lnTo>
                    <a:pt x="729030" y="151930"/>
                  </a:lnTo>
                  <a:lnTo>
                    <a:pt x="729030" y="153200"/>
                  </a:lnTo>
                  <a:lnTo>
                    <a:pt x="729526" y="153200"/>
                  </a:lnTo>
                  <a:lnTo>
                    <a:pt x="729526" y="154470"/>
                  </a:lnTo>
                  <a:lnTo>
                    <a:pt x="732536" y="154470"/>
                  </a:lnTo>
                  <a:lnTo>
                    <a:pt x="732536" y="155740"/>
                  </a:lnTo>
                  <a:lnTo>
                    <a:pt x="734542" y="155740"/>
                  </a:lnTo>
                  <a:lnTo>
                    <a:pt x="735037" y="157010"/>
                  </a:lnTo>
                  <a:lnTo>
                    <a:pt x="740054" y="157010"/>
                  </a:lnTo>
                  <a:lnTo>
                    <a:pt x="740549" y="158280"/>
                  </a:lnTo>
                  <a:lnTo>
                    <a:pt x="741553" y="158280"/>
                  </a:lnTo>
                  <a:lnTo>
                    <a:pt x="742048" y="159550"/>
                  </a:lnTo>
                  <a:lnTo>
                    <a:pt x="747572" y="159550"/>
                  </a:lnTo>
                  <a:lnTo>
                    <a:pt x="747572" y="160820"/>
                  </a:lnTo>
                  <a:lnTo>
                    <a:pt x="749071" y="160820"/>
                  </a:lnTo>
                  <a:lnTo>
                    <a:pt x="749071" y="162090"/>
                  </a:lnTo>
                  <a:lnTo>
                    <a:pt x="751078" y="162090"/>
                  </a:lnTo>
                  <a:lnTo>
                    <a:pt x="751078" y="160820"/>
                  </a:lnTo>
                  <a:lnTo>
                    <a:pt x="751573" y="160820"/>
                  </a:lnTo>
                  <a:lnTo>
                    <a:pt x="751573" y="159550"/>
                  </a:lnTo>
                  <a:lnTo>
                    <a:pt x="751078" y="159550"/>
                  </a:lnTo>
                  <a:lnTo>
                    <a:pt x="751078" y="158280"/>
                  </a:lnTo>
                  <a:lnTo>
                    <a:pt x="751573" y="158280"/>
                  </a:lnTo>
                  <a:lnTo>
                    <a:pt x="751573" y="159550"/>
                  </a:lnTo>
                  <a:lnTo>
                    <a:pt x="752576" y="159550"/>
                  </a:lnTo>
                  <a:lnTo>
                    <a:pt x="752576" y="160820"/>
                  </a:lnTo>
                  <a:lnTo>
                    <a:pt x="751573" y="160820"/>
                  </a:lnTo>
                  <a:lnTo>
                    <a:pt x="751573" y="162090"/>
                  </a:lnTo>
                  <a:lnTo>
                    <a:pt x="751078" y="162090"/>
                  </a:lnTo>
                  <a:lnTo>
                    <a:pt x="751078" y="163360"/>
                  </a:lnTo>
                  <a:lnTo>
                    <a:pt x="750570" y="163360"/>
                  </a:lnTo>
                  <a:lnTo>
                    <a:pt x="749566" y="165900"/>
                  </a:lnTo>
                  <a:lnTo>
                    <a:pt x="748576" y="165900"/>
                  </a:lnTo>
                  <a:lnTo>
                    <a:pt x="748576" y="168440"/>
                  </a:lnTo>
                  <a:lnTo>
                    <a:pt x="747572" y="168440"/>
                  </a:lnTo>
                  <a:lnTo>
                    <a:pt x="747572" y="169710"/>
                  </a:lnTo>
                  <a:lnTo>
                    <a:pt x="747064" y="169710"/>
                  </a:lnTo>
                  <a:lnTo>
                    <a:pt x="747064" y="172250"/>
                  </a:lnTo>
                  <a:lnTo>
                    <a:pt x="746569" y="172250"/>
                  </a:lnTo>
                  <a:lnTo>
                    <a:pt x="746569" y="173520"/>
                  </a:lnTo>
                  <a:lnTo>
                    <a:pt x="745566" y="173520"/>
                  </a:lnTo>
                  <a:lnTo>
                    <a:pt x="746061" y="174790"/>
                  </a:lnTo>
                  <a:lnTo>
                    <a:pt x="746061" y="177330"/>
                  </a:lnTo>
                  <a:lnTo>
                    <a:pt x="745566" y="178600"/>
                  </a:lnTo>
                  <a:lnTo>
                    <a:pt x="744562" y="178600"/>
                  </a:lnTo>
                  <a:lnTo>
                    <a:pt x="744562" y="179870"/>
                  </a:lnTo>
                  <a:lnTo>
                    <a:pt x="743559" y="179870"/>
                  </a:lnTo>
                  <a:lnTo>
                    <a:pt x="743559" y="181140"/>
                  </a:lnTo>
                  <a:lnTo>
                    <a:pt x="741057" y="181140"/>
                  </a:lnTo>
                  <a:lnTo>
                    <a:pt x="741057" y="182410"/>
                  </a:lnTo>
                  <a:lnTo>
                    <a:pt x="738543" y="182410"/>
                  </a:lnTo>
                  <a:lnTo>
                    <a:pt x="738543" y="183680"/>
                  </a:lnTo>
                  <a:lnTo>
                    <a:pt x="736041" y="183680"/>
                  </a:lnTo>
                  <a:lnTo>
                    <a:pt x="736041" y="184950"/>
                  </a:lnTo>
                  <a:lnTo>
                    <a:pt x="731037" y="184950"/>
                  </a:lnTo>
                  <a:lnTo>
                    <a:pt x="731037" y="186220"/>
                  </a:lnTo>
                  <a:lnTo>
                    <a:pt x="732028" y="186220"/>
                  </a:lnTo>
                  <a:lnTo>
                    <a:pt x="732028" y="187490"/>
                  </a:lnTo>
                  <a:lnTo>
                    <a:pt x="735037" y="187490"/>
                  </a:lnTo>
                  <a:lnTo>
                    <a:pt x="735037" y="186220"/>
                  </a:lnTo>
                  <a:lnTo>
                    <a:pt x="738543" y="186220"/>
                  </a:lnTo>
                  <a:lnTo>
                    <a:pt x="738543" y="184950"/>
                  </a:lnTo>
                  <a:lnTo>
                    <a:pt x="740549" y="184950"/>
                  </a:lnTo>
                  <a:lnTo>
                    <a:pt x="741057" y="183680"/>
                  </a:lnTo>
                  <a:lnTo>
                    <a:pt x="743559" y="183680"/>
                  </a:lnTo>
                  <a:lnTo>
                    <a:pt x="743559" y="184950"/>
                  </a:lnTo>
                  <a:lnTo>
                    <a:pt x="747572" y="184950"/>
                  </a:lnTo>
                  <a:lnTo>
                    <a:pt x="747572" y="186220"/>
                  </a:lnTo>
                  <a:lnTo>
                    <a:pt x="748068" y="186220"/>
                  </a:lnTo>
                  <a:lnTo>
                    <a:pt x="749071" y="187490"/>
                  </a:lnTo>
                  <a:lnTo>
                    <a:pt x="749566" y="187490"/>
                  </a:lnTo>
                  <a:lnTo>
                    <a:pt x="749566" y="192570"/>
                  </a:lnTo>
                  <a:lnTo>
                    <a:pt x="749071" y="192570"/>
                  </a:lnTo>
                  <a:lnTo>
                    <a:pt x="749071" y="195110"/>
                  </a:lnTo>
                  <a:lnTo>
                    <a:pt x="748068" y="195110"/>
                  </a:lnTo>
                  <a:lnTo>
                    <a:pt x="748068" y="196380"/>
                  </a:lnTo>
                  <a:lnTo>
                    <a:pt x="747572" y="196380"/>
                  </a:lnTo>
                  <a:lnTo>
                    <a:pt x="747064" y="197650"/>
                  </a:lnTo>
                  <a:lnTo>
                    <a:pt x="745566" y="197650"/>
                  </a:lnTo>
                  <a:lnTo>
                    <a:pt x="745566" y="198920"/>
                  </a:lnTo>
                  <a:lnTo>
                    <a:pt x="743064" y="198920"/>
                  </a:lnTo>
                  <a:lnTo>
                    <a:pt x="743064" y="200190"/>
                  </a:lnTo>
                  <a:lnTo>
                    <a:pt x="742048" y="200190"/>
                  </a:lnTo>
                  <a:lnTo>
                    <a:pt x="741553" y="201460"/>
                  </a:lnTo>
                  <a:lnTo>
                    <a:pt x="741057" y="201460"/>
                  </a:lnTo>
                  <a:lnTo>
                    <a:pt x="741057" y="202730"/>
                  </a:lnTo>
                  <a:lnTo>
                    <a:pt x="740549" y="202730"/>
                  </a:lnTo>
                  <a:lnTo>
                    <a:pt x="740549" y="204000"/>
                  </a:lnTo>
                  <a:lnTo>
                    <a:pt x="739051" y="204000"/>
                  </a:lnTo>
                  <a:lnTo>
                    <a:pt x="738047" y="205270"/>
                  </a:lnTo>
                  <a:lnTo>
                    <a:pt x="738047" y="206540"/>
                  </a:lnTo>
                  <a:lnTo>
                    <a:pt x="739546" y="206540"/>
                  </a:lnTo>
                  <a:lnTo>
                    <a:pt x="739546" y="207810"/>
                  </a:lnTo>
                  <a:lnTo>
                    <a:pt x="740549" y="207810"/>
                  </a:lnTo>
                  <a:lnTo>
                    <a:pt x="740549" y="209080"/>
                  </a:lnTo>
                  <a:lnTo>
                    <a:pt x="743559" y="209080"/>
                  </a:lnTo>
                  <a:lnTo>
                    <a:pt x="743559" y="207810"/>
                  </a:lnTo>
                  <a:lnTo>
                    <a:pt x="749071" y="207810"/>
                  </a:lnTo>
                  <a:lnTo>
                    <a:pt x="749566" y="209080"/>
                  </a:lnTo>
                  <a:lnTo>
                    <a:pt x="751573" y="209080"/>
                  </a:lnTo>
                  <a:lnTo>
                    <a:pt x="751573" y="210350"/>
                  </a:lnTo>
                  <a:lnTo>
                    <a:pt x="755078" y="210350"/>
                  </a:lnTo>
                  <a:lnTo>
                    <a:pt x="755078" y="211620"/>
                  </a:lnTo>
                  <a:lnTo>
                    <a:pt x="757593" y="211620"/>
                  </a:lnTo>
                  <a:lnTo>
                    <a:pt x="757593" y="212890"/>
                  </a:lnTo>
                  <a:lnTo>
                    <a:pt x="758596" y="212890"/>
                  </a:lnTo>
                  <a:lnTo>
                    <a:pt x="758596" y="214160"/>
                  </a:lnTo>
                  <a:lnTo>
                    <a:pt x="764095" y="214160"/>
                  </a:lnTo>
                  <a:lnTo>
                    <a:pt x="764603" y="215430"/>
                  </a:lnTo>
                  <a:lnTo>
                    <a:pt x="766610" y="215430"/>
                  </a:lnTo>
                  <a:lnTo>
                    <a:pt x="766610" y="216700"/>
                  </a:lnTo>
                  <a:lnTo>
                    <a:pt x="768108" y="216700"/>
                  </a:lnTo>
                  <a:lnTo>
                    <a:pt x="768108" y="217970"/>
                  </a:lnTo>
                  <a:lnTo>
                    <a:pt x="770115" y="217970"/>
                  </a:lnTo>
                  <a:lnTo>
                    <a:pt x="770115" y="216700"/>
                  </a:lnTo>
                  <a:lnTo>
                    <a:pt x="769112" y="216700"/>
                  </a:lnTo>
                  <a:lnTo>
                    <a:pt x="769112" y="215430"/>
                  </a:lnTo>
                  <a:lnTo>
                    <a:pt x="771118" y="215430"/>
                  </a:lnTo>
                  <a:lnTo>
                    <a:pt x="771118" y="214160"/>
                  </a:lnTo>
                  <a:lnTo>
                    <a:pt x="772617" y="214160"/>
                  </a:lnTo>
                  <a:lnTo>
                    <a:pt x="772617" y="215430"/>
                  </a:lnTo>
                  <a:lnTo>
                    <a:pt x="773125" y="215430"/>
                  </a:lnTo>
                  <a:lnTo>
                    <a:pt x="773125" y="214160"/>
                  </a:lnTo>
                  <a:lnTo>
                    <a:pt x="774128" y="214160"/>
                  </a:lnTo>
                  <a:lnTo>
                    <a:pt x="774128" y="212890"/>
                  </a:lnTo>
                  <a:lnTo>
                    <a:pt x="775627" y="212890"/>
                  </a:lnTo>
                  <a:lnTo>
                    <a:pt x="776122" y="211620"/>
                  </a:lnTo>
                  <a:lnTo>
                    <a:pt x="776630" y="211620"/>
                  </a:lnTo>
                  <a:lnTo>
                    <a:pt x="776630" y="209080"/>
                  </a:lnTo>
                  <a:lnTo>
                    <a:pt x="776122" y="209080"/>
                  </a:lnTo>
                  <a:lnTo>
                    <a:pt x="776122" y="206540"/>
                  </a:lnTo>
                  <a:lnTo>
                    <a:pt x="775627" y="206540"/>
                  </a:lnTo>
                  <a:lnTo>
                    <a:pt x="775627" y="204000"/>
                  </a:lnTo>
                  <a:lnTo>
                    <a:pt x="775131" y="204000"/>
                  </a:lnTo>
                  <a:lnTo>
                    <a:pt x="775131" y="201460"/>
                  </a:lnTo>
                  <a:lnTo>
                    <a:pt x="775627" y="201460"/>
                  </a:lnTo>
                  <a:lnTo>
                    <a:pt x="775627" y="200190"/>
                  </a:lnTo>
                  <a:lnTo>
                    <a:pt x="777125" y="200190"/>
                  </a:lnTo>
                  <a:lnTo>
                    <a:pt x="777125" y="198920"/>
                  </a:lnTo>
                  <a:lnTo>
                    <a:pt x="777633" y="198920"/>
                  </a:lnTo>
                  <a:lnTo>
                    <a:pt x="777633" y="196380"/>
                  </a:lnTo>
                  <a:lnTo>
                    <a:pt x="778129" y="196380"/>
                  </a:lnTo>
                  <a:lnTo>
                    <a:pt x="778129" y="195110"/>
                  </a:lnTo>
                  <a:lnTo>
                    <a:pt x="779132" y="195110"/>
                  </a:lnTo>
                  <a:lnTo>
                    <a:pt x="779132" y="193840"/>
                  </a:lnTo>
                  <a:lnTo>
                    <a:pt x="780643" y="193840"/>
                  </a:lnTo>
                  <a:lnTo>
                    <a:pt x="780643" y="192570"/>
                  </a:lnTo>
                  <a:lnTo>
                    <a:pt x="783640" y="192570"/>
                  </a:lnTo>
                  <a:lnTo>
                    <a:pt x="783640" y="193840"/>
                  </a:lnTo>
                  <a:lnTo>
                    <a:pt x="785647" y="193840"/>
                  </a:lnTo>
                  <a:lnTo>
                    <a:pt x="785647" y="195110"/>
                  </a:lnTo>
                  <a:lnTo>
                    <a:pt x="790155" y="195110"/>
                  </a:lnTo>
                  <a:lnTo>
                    <a:pt x="790155" y="193840"/>
                  </a:lnTo>
                  <a:lnTo>
                    <a:pt x="789660" y="193840"/>
                  </a:lnTo>
                  <a:lnTo>
                    <a:pt x="789660" y="192570"/>
                  </a:lnTo>
                  <a:lnTo>
                    <a:pt x="786650" y="192570"/>
                  </a:lnTo>
                  <a:lnTo>
                    <a:pt x="786650" y="191300"/>
                  </a:lnTo>
                  <a:lnTo>
                    <a:pt x="786155" y="191300"/>
                  </a:lnTo>
                  <a:lnTo>
                    <a:pt x="785152" y="190030"/>
                  </a:lnTo>
                  <a:lnTo>
                    <a:pt x="784644" y="188760"/>
                  </a:lnTo>
                  <a:lnTo>
                    <a:pt x="784644" y="187490"/>
                  </a:lnTo>
                  <a:lnTo>
                    <a:pt x="785152" y="187490"/>
                  </a:lnTo>
                  <a:lnTo>
                    <a:pt x="785152" y="184950"/>
                  </a:lnTo>
                  <a:lnTo>
                    <a:pt x="785647" y="184950"/>
                  </a:lnTo>
                  <a:lnTo>
                    <a:pt x="785647" y="182410"/>
                  </a:lnTo>
                  <a:lnTo>
                    <a:pt x="785152" y="182410"/>
                  </a:lnTo>
                  <a:lnTo>
                    <a:pt x="785152" y="181140"/>
                  </a:lnTo>
                  <a:lnTo>
                    <a:pt x="785647" y="181140"/>
                  </a:lnTo>
                  <a:lnTo>
                    <a:pt x="785647" y="179870"/>
                  </a:lnTo>
                  <a:lnTo>
                    <a:pt x="787146" y="178600"/>
                  </a:lnTo>
                  <a:lnTo>
                    <a:pt x="790663" y="178600"/>
                  </a:lnTo>
                  <a:lnTo>
                    <a:pt x="790663" y="179870"/>
                  </a:lnTo>
                  <a:lnTo>
                    <a:pt x="791159" y="179870"/>
                  </a:lnTo>
                  <a:lnTo>
                    <a:pt x="792162" y="182410"/>
                  </a:lnTo>
                  <a:lnTo>
                    <a:pt x="792162" y="184950"/>
                  </a:lnTo>
                  <a:lnTo>
                    <a:pt x="792670" y="183680"/>
                  </a:lnTo>
                  <a:lnTo>
                    <a:pt x="793661" y="182410"/>
                  </a:lnTo>
                  <a:lnTo>
                    <a:pt x="793661" y="181140"/>
                  </a:lnTo>
                  <a:lnTo>
                    <a:pt x="794664" y="181140"/>
                  </a:lnTo>
                  <a:lnTo>
                    <a:pt x="794664" y="179870"/>
                  </a:lnTo>
                  <a:lnTo>
                    <a:pt x="795172" y="179870"/>
                  </a:lnTo>
                  <a:lnTo>
                    <a:pt x="795172" y="178600"/>
                  </a:lnTo>
                  <a:lnTo>
                    <a:pt x="795667" y="178600"/>
                  </a:lnTo>
                  <a:lnTo>
                    <a:pt x="795667" y="177330"/>
                  </a:lnTo>
                  <a:lnTo>
                    <a:pt x="796175" y="177330"/>
                  </a:lnTo>
                  <a:lnTo>
                    <a:pt x="796175" y="176060"/>
                  </a:lnTo>
                  <a:close/>
                </a:path>
                <a:path w="1466214" h="218440">
                  <a:moveTo>
                    <a:pt x="985570" y="10528"/>
                  </a:moveTo>
                  <a:lnTo>
                    <a:pt x="985062" y="10528"/>
                  </a:lnTo>
                  <a:lnTo>
                    <a:pt x="984567" y="10020"/>
                  </a:lnTo>
                  <a:lnTo>
                    <a:pt x="984072" y="10020"/>
                  </a:lnTo>
                  <a:lnTo>
                    <a:pt x="984072" y="9525"/>
                  </a:lnTo>
                  <a:lnTo>
                    <a:pt x="983564" y="9525"/>
                  </a:lnTo>
                  <a:lnTo>
                    <a:pt x="983564" y="9017"/>
                  </a:lnTo>
                  <a:lnTo>
                    <a:pt x="983068" y="9017"/>
                  </a:lnTo>
                  <a:lnTo>
                    <a:pt x="983068" y="8509"/>
                  </a:lnTo>
                  <a:lnTo>
                    <a:pt x="982560" y="8509"/>
                  </a:lnTo>
                  <a:lnTo>
                    <a:pt x="982560" y="8013"/>
                  </a:lnTo>
                  <a:lnTo>
                    <a:pt x="981557" y="8013"/>
                  </a:lnTo>
                  <a:lnTo>
                    <a:pt x="981557" y="7518"/>
                  </a:lnTo>
                  <a:lnTo>
                    <a:pt x="981062" y="7518"/>
                  </a:lnTo>
                  <a:lnTo>
                    <a:pt x="980554" y="7010"/>
                  </a:lnTo>
                  <a:lnTo>
                    <a:pt x="979551" y="7010"/>
                  </a:lnTo>
                  <a:lnTo>
                    <a:pt x="978560" y="6515"/>
                  </a:lnTo>
                  <a:lnTo>
                    <a:pt x="977557" y="6515"/>
                  </a:lnTo>
                  <a:lnTo>
                    <a:pt x="979551" y="7518"/>
                  </a:lnTo>
                  <a:lnTo>
                    <a:pt x="980554" y="8509"/>
                  </a:lnTo>
                  <a:lnTo>
                    <a:pt x="982560" y="10020"/>
                  </a:lnTo>
                  <a:lnTo>
                    <a:pt x="983068" y="12026"/>
                  </a:lnTo>
                  <a:lnTo>
                    <a:pt x="983564" y="13525"/>
                  </a:lnTo>
                  <a:lnTo>
                    <a:pt x="983068" y="16040"/>
                  </a:lnTo>
                  <a:lnTo>
                    <a:pt x="983068" y="18542"/>
                  </a:lnTo>
                  <a:lnTo>
                    <a:pt x="982065" y="20040"/>
                  </a:lnTo>
                  <a:lnTo>
                    <a:pt x="982065" y="20548"/>
                  </a:lnTo>
                  <a:lnTo>
                    <a:pt x="981062" y="21539"/>
                  </a:lnTo>
                  <a:lnTo>
                    <a:pt x="981062" y="24549"/>
                  </a:lnTo>
                  <a:lnTo>
                    <a:pt x="981557" y="26060"/>
                  </a:lnTo>
                  <a:lnTo>
                    <a:pt x="982560" y="27559"/>
                  </a:lnTo>
                  <a:lnTo>
                    <a:pt x="983564" y="28562"/>
                  </a:lnTo>
                  <a:lnTo>
                    <a:pt x="983564" y="28054"/>
                  </a:lnTo>
                  <a:lnTo>
                    <a:pt x="983068" y="27559"/>
                  </a:lnTo>
                  <a:lnTo>
                    <a:pt x="983068" y="26555"/>
                  </a:lnTo>
                  <a:lnTo>
                    <a:pt x="982560" y="26555"/>
                  </a:lnTo>
                  <a:lnTo>
                    <a:pt x="982560" y="26060"/>
                  </a:lnTo>
                  <a:lnTo>
                    <a:pt x="982065" y="26060"/>
                  </a:lnTo>
                  <a:lnTo>
                    <a:pt x="982065" y="25057"/>
                  </a:lnTo>
                  <a:lnTo>
                    <a:pt x="981557" y="25057"/>
                  </a:lnTo>
                  <a:lnTo>
                    <a:pt x="981557" y="21539"/>
                  </a:lnTo>
                  <a:lnTo>
                    <a:pt x="982065" y="21539"/>
                  </a:lnTo>
                  <a:lnTo>
                    <a:pt x="982065" y="21043"/>
                  </a:lnTo>
                  <a:lnTo>
                    <a:pt x="982560" y="21043"/>
                  </a:lnTo>
                  <a:lnTo>
                    <a:pt x="982560" y="20548"/>
                  </a:lnTo>
                  <a:lnTo>
                    <a:pt x="983068" y="20548"/>
                  </a:lnTo>
                  <a:lnTo>
                    <a:pt x="983068" y="19037"/>
                  </a:lnTo>
                  <a:lnTo>
                    <a:pt x="983564" y="18542"/>
                  </a:lnTo>
                  <a:lnTo>
                    <a:pt x="983564" y="17538"/>
                  </a:lnTo>
                  <a:lnTo>
                    <a:pt x="984072" y="17538"/>
                  </a:lnTo>
                  <a:lnTo>
                    <a:pt x="984567" y="16535"/>
                  </a:lnTo>
                  <a:lnTo>
                    <a:pt x="984567" y="12522"/>
                  </a:lnTo>
                  <a:lnTo>
                    <a:pt x="985062" y="12522"/>
                  </a:lnTo>
                  <a:lnTo>
                    <a:pt x="985062" y="11023"/>
                  </a:lnTo>
                  <a:lnTo>
                    <a:pt x="985570" y="11023"/>
                  </a:lnTo>
                  <a:lnTo>
                    <a:pt x="985570" y="10528"/>
                  </a:lnTo>
                  <a:close/>
                </a:path>
                <a:path w="1466214" h="218440">
                  <a:moveTo>
                    <a:pt x="986574" y="29565"/>
                  </a:moveTo>
                  <a:lnTo>
                    <a:pt x="985570" y="29565"/>
                  </a:lnTo>
                  <a:lnTo>
                    <a:pt x="985570" y="29057"/>
                  </a:lnTo>
                  <a:lnTo>
                    <a:pt x="984072" y="29057"/>
                  </a:lnTo>
                  <a:lnTo>
                    <a:pt x="984072" y="28562"/>
                  </a:lnTo>
                  <a:lnTo>
                    <a:pt x="983564" y="28562"/>
                  </a:lnTo>
                  <a:lnTo>
                    <a:pt x="983564" y="29057"/>
                  </a:lnTo>
                  <a:lnTo>
                    <a:pt x="984567" y="29565"/>
                  </a:lnTo>
                  <a:lnTo>
                    <a:pt x="985062" y="29565"/>
                  </a:lnTo>
                  <a:lnTo>
                    <a:pt x="986066" y="30060"/>
                  </a:lnTo>
                  <a:lnTo>
                    <a:pt x="986574" y="30060"/>
                  </a:lnTo>
                  <a:lnTo>
                    <a:pt x="986574" y="29565"/>
                  </a:lnTo>
                  <a:close/>
                </a:path>
                <a:path w="1466214" h="218440">
                  <a:moveTo>
                    <a:pt x="989584" y="20040"/>
                  </a:moveTo>
                  <a:lnTo>
                    <a:pt x="989076" y="20040"/>
                  </a:lnTo>
                  <a:lnTo>
                    <a:pt x="989076" y="20548"/>
                  </a:lnTo>
                  <a:lnTo>
                    <a:pt x="989584" y="20548"/>
                  </a:lnTo>
                  <a:lnTo>
                    <a:pt x="989584" y="20040"/>
                  </a:lnTo>
                  <a:close/>
                </a:path>
                <a:path w="1466214" h="218440">
                  <a:moveTo>
                    <a:pt x="991095" y="5016"/>
                  </a:moveTo>
                  <a:lnTo>
                    <a:pt x="990587" y="4508"/>
                  </a:lnTo>
                  <a:lnTo>
                    <a:pt x="990587" y="4013"/>
                  </a:lnTo>
                  <a:lnTo>
                    <a:pt x="989584" y="4013"/>
                  </a:lnTo>
                  <a:lnTo>
                    <a:pt x="989584" y="5016"/>
                  </a:lnTo>
                  <a:lnTo>
                    <a:pt x="990092" y="5016"/>
                  </a:lnTo>
                  <a:lnTo>
                    <a:pt x="990092" y="5511"/>
                  </a:lnTo>
                  <a:lnTo>
                    <a:pt x="989584" y="5511"/>
                  </a:lnTo>
                  <a:lnTo>
                    <a:pt x="989584" y="6019"/>
                  </a:lnTo>
                  <a:lnTo>
                    <a:pt x="990092" y="6019"/>
                  </a:lnTo>
                  <a:lnTo>
                    <a:pt x="990587" y="6515"/>
                  </a:lnTo>
                  <a:lnTo>
                    <a:pt x="991095" y="5016"/>
                  </a:lnTo>
                  <a:close/>
                </a:path>
                <a:path w="1466214" h="218440">
                  <a:moveTo>
                    <a:pt x="994587" y="22047"/>
                  </a:moveTo>
                  <a:lnTo>
                    <a:pt x="994092" y="21551"/>
                  </a:lnTo>
                  <a:lnTo>
                    <a:pt x="994092" y="20548"/>
                  </a:lnTo>
                  <a:lnTo>
                    <a:pt x="993584" y="20040"/>
                  </a:lnTo>
                  <a:lnTo>
                    <a:pt x="993089" y="19037"/>
                  </a:lnTo>
                  <a:lnTo>
                    <a:pt x="992085" y="18046"/>
                  </a:lnTo>
                  <a:lnTo>
                    <a:pt x="991590" y="17538"/>
                  </a:lnTo>
                  <a:lnTo>
                    <a:pt x="991082" y="17538"/>
                  </a:lnTo>
                  <a:lnTo>
                    <a:pt x="991082" y="18542"/>
                  </a:lnTo>
                  <a:lnTo>
                    <a:pt x="992085" y="18542"/>
                  </a:lnTo>
                  <a:lnTo>
                    <a:pt x="992085" y="19037"/>
                  </a:lnTo>
                  <a:lnTo>
                    <a:pt x="991590" y="19037"/>
                  </a:lnTo>
                  <a:lnTo>
                    <a:pt x="991590" y="19545"/>
                  </a:lnTo>
                  <a:lnTo>
                    <a:pt x="992085" y="19545"/>
                  </a:lnTo>
                  <a:lnTo>
                    <a:pt x="992581" y="19037"/>
                  </a:lnTo>
                  <a:lnTo>
                    <a:pt x="993089" y="19545"/>
                  </a:lnTo>
                  <a:lnTo>
                    <a:pt x="993089" y="20548"/>
                  </a:lnTo>
                  <a:lnTo>
                    <a:pt x="992085" y="20548"/>
                  </a:lnTo>
                  <a:lnTo>
                    <a:pt x="992085" y="21043"/>
                  </a:lnTo>
                  <a:lnTo>
                    <a:pt x="992581" y="21043"/>
                  </a:lnTo>
                  <a:lnTo>
                    <a:pt x="992581" y="21551"/>
                  </a:lnTo>
                  <a:lnTo>
                    <a:pt x="993584" y="21551"/>
                  </a:lnTo>
                  <a:lnTo>
                    <a:pt x="993584" y="22047"/>
                  </a:lnTo>
                  <a:lnTo>
                    <a:pt x="994092" y="22047"/>
                  </a:lnTo>
                  <a:lnTo>
                    <a:pt x="994092" y="22555"/>
                  </a:lnTo>
                  <a:lnTo>
                    <a:pt x="994587" y="22047"/>
                  </a:lnTo>
                  <a:close/>
                </a:path>
                <a:path w="1466214" h="218440">
                  <a:moveTo>
                    <a:pt x="1006119" y="13525"/>
                  </a:moveTo>
                  <a:lnTo>
                    <a:pt x="1005116" y="13525"/>
                  </a:lnTo>
                  <a:lnTo>
                    <a:pt x="1005116" y="14033"/>
                  </a:lnTo>
                  <a:lnTo>
                    <a:pt x="1006119" y="14033"/>
                  </a:lnTo>
                  <a:lnTo>
                    <a:pt x="1006119" y="13525"/>
                  </a:lnTo>
                  <a:close/>
                </a:path>
                <a:path w="1466214" h="218440">
                  <a:moveTo>
                    <a:pt x="1007122" y="13195"/>
                  </a:moveTo>
                  <a:lnTo>
                    <a:pt x="1006119" y="13525"/>
                  </a:lnTo>
                  <a:lnTo>
                    <a:pt x="1007122" y="13525"/>
                  </a:lnTo>
                  <a:lnTo>
                    <a:pt x="1007122" y="13195"/>
                  </a:lnTo>
                  <a:close/>
                </a:path>
                <a:path w="1466214" h="218440">
                  <a:moveTo>
                    <a:pt x="1007618" y="13030"/>
                  </a:moveTo>
                  <a:lnTo>
                    <a:pt x="1007122" y="13030"/>
                  </a:lnTo>
                  <a:lnTo>
                    <a:pt x="1007122" y="13195"/>
                  </a:lnTo>
                  <a:lnTo>
                    <a:pt x="1007618" y="13030"/>
                  </a:lnTo>
                  <a:close/>
                </a:path>
                <a:path w="1466214" h="218440">
                  <a:moveTo>
                    <a:pt x="1009129" y="11531"/>
                  </a:moveTo>
                  <a:lnTo>
                    <a:pt x="1008621" y="11531"/>
                  </a:lnTo>
                  <a:lnTo>
                    <a:pt x="1008126" y="12026"/>
                  </a:lnTo>
                  <a:lnTo>
                    <a:pt x="1007618" y="13030"/>
                  </a:lnTo>
                  <a:lnTo>
                    <a:pt x="1008126" y="13030"/>
                  </a:lnTo>
                  <a:lnTo>
                    <a:pt x="1008126" y="12534"/>
                  </a:lnTo>
                  <a:lnTo>
                    <a:pt x="1008621" y="12534"/>
                  </a:lnTo>
                  <a:lnTo>
                    <a:pt x="1008621" y="12026"/>
                  </a:lnTo>
                  <a:lnTo>
                    <a:pt x="1009129" y="12026"/>
                  </a:lnTo>
                  <a:lnTo>
                    <a:pt x="1009129" y="11531"/>
                  </a:lnTo>
                  <a:close/>
                </a:path>
                <a:path w="1466214" h="218440">
                  <a:moveTo>
                    <a:pt x="1010627" y="11023"/>
                  </a:moveTo>
                  <a:lnTo>
                    <a:pt x="1010132" y="11023"/>
                  </a:lnTo>
                  <a:lnTo>
                    <a:pt x="1009129" y="11531"/>
                  </a:lnTo>
                  <a:lnTo>
                    <a:pt x="1010132" y="11531"/>
                  </a:lnTo>
                  <a:lnTo>
                    <a:pt x="1010627" y="11023"/>
                  </a:lnTo>
                  <a:close/>
                </a:path>
                <a:path w="1466214" h="218440">
                  <a:moveTo>
                    <a:pt x="1011631" y="12026"/>
                  </a:moveTo>
                  <a:lnTo>
                    <a:pt x="1011123" y="12026"/>
                  </a:lnTo>
                  <a:lnTo>
                    <a:pt x="1011123" y="12522"/>
                  </a:lnTo>
                  <a:lnTo>
                    <a:pt x="1010627" y="12522"/>
                  </a:lnTo>
                  <a:lnTo>
                    <a:pt x="1010627" y="13030"/>
                  </a:lnTo>
                  <a:lnTo>
                    <a:pt x="1010132" y="13030"/>
                  </a:lnTo>
                  <a:lnTo>
                    <a:pt x="1010132" y="12522"/>
                  </a:lnTo>
                  <a:lnTo>
                    <a:pt x="1009624" y="12522"/>
                  </a:lnTo>
                  <a:lnTo>
                    <a:pt x="1009624" y="13030"/>
                  </a:lnTo>
                  <a:lnTo>
                    <a:pt x="1009129" y="13525"/>
                  </a:lnTo>
                  <a:lnTo>
                    <a:pt x="1010627" y="13525"/>
                  </a:lnTo>
                  <a:lnTo>
                    <a:pt x="1010627" y="14033"/>
                  </a:lnTo>
                  <a:lnTo>
                    <a:pt x="1011123" y="13525"/>
                  </a:lnTo>
                  <a:lnTo>
                    <a:pt x="1011631" y="13525"/>
                  </a:lnTo>
                  <a:lnTo>
                    <a:pt x="1011631" y="12026"/>
                  </a:lnTo>
                  <a:close/>
                </a:path>
                <a:path w="1466214" h="218440">
                  <a:moveTo>
                    <a:pt x="1012634" y="11023"/>
                  </a:moveTo>
                  <a:lnTo>
                    <a:pt x="1012126" y="11531"/>
                  </a:lnTo>
                  <a:lnTo>
                    <a:pt x="1012126" y="12026"/>
                  </a:lnTo>
                  <a:lnTo>
                    <a:pt x="1012634" y="12026"/>
                  </a:lnTo>
                  <a:lnTo>
                    <a:pt x="1012634" y="11023"/>
                  </a:lnTo>
                  <a:close/>
                </a:path>
                <a:path w="1466214" h="218440">
                  <a:moveTo>
                    <a:pt x="1015644" y="12026"/>
                  </a:moveTo>
                  <a:lnTo>
                    <a:pt x="1014641" y="12026"/>
                  </a:lnTo>
                  <a:lnTo>
                    <a:pt x="1014641" y="12534"/>
                  </a:lnTo>
                  <a:lnTo>
                    <a:pt x="1015644" y="12534"/>
                  </a:lnTo>
                  <a:lnTo>
                    <a:pt x="1015644" y="12026"/>
                  </a:lnTo>
                  <a:close/>
                </a:path>
                <a:path w="1466214" h="218440">
                  <a:moveTo>
                    <a:pt x="1025156" y="23050"/>
                  </a:moveTo>
                  <a:lnTo>
                    <a:pt x="1024661" y="22542"/>
                  </a:lnTo>
                  <a:lnTo>
                    <a:pt x="1023658" y="22542"/>
                  </a:lnTo>
                  <a:lnTo>
                    <a:pt x="1023658" y="23050"/>
                  </a:lnTo>
                  <a:lnTo>
                    <a:pt x="1022654" y="23050"/>
                  </a:lnTo>
                  <a:lnTo>
                    <a:pt x="1022654" y="22542"/>
                  </a:lnTo>
                  <a:lnTo>
                    <a:pt x="1022146" y="22542"/>
                  </a:lnTo>
                  <a:lnTo>
                    <a:pt x="1022146" y="22047"/>
                  </a:lnTo>
                  <a:lnTo>
                    <a:pt x="1020140" y="22047"/>
                  </a:lnTo>
                  <a:lnTo>
                    <a:pt x="1020140" y="21539"/>
                  </a:lnTo>
                  <a:lnTo>
                    <a:pt x="1018641" y="21539"/>
                  </a:lnTo>
                  <a:lnTo>
                    <a:pt x="1018641" y="21043"/>
                  </a:lnTo>
                  <a:lnTo>
                    <a:pt x="1017638" y="21043"/>
                  </a:lnTo>
                  <a:lnTo>
                    <a:pt x="1017143" y="20535"/>
                  </a:lnTo>
                  <a:lnTo>
                    <a:pt x="1016139" y="20535"/>
                  </a:lnTo>
                  <a:lnTo>
                    <a:pt x="1016139" y="20040"/>
                  </a:lnTo>
                  <a:lnTo>
                    <a:pt x="1015136" y="20040"/>
                  </a:lnTo>
                  <a:lnTo>
                    <a:pt x="1015136" y="19545"/>
                  </a:lnTo>
                  <a:lnTo>
                    <a:pt x="1013129" y="19545"/>
                  </a:lnTo>
                  <a:lnTo>
                    <a:pt x="1013637" y="20040"/>
                  </a:lnTo>
                  <a:lnTo>
                    <a:pt x="1015136" y="21043"/>
                  </a:lnTo>
                  <a:lnTo>
                    <a:pt x="1018146" y="22047"/>
                  </a:lnTo>
                  <a:lnTo>
                    <a:pt x="1020140" y="23050"/>
                  </a:lnTo>
                  <a:lnTo>
                    <a:pt x="1021651" y="23545"/>
                  </a:lnTo>
                  <a:lnTo>
                    <a:pt x="1022654" y="24053"/>
                  </a:lnTo>
                  <a:lnTo>
                    <a:pt x="1023658" y="24053"/>
                  </a:lnTo>
                  <a:lnTo>
                    <a:pt x="1023658" y="23545"/>
                  </a:lnTo>
                  <a:lnTo>
                    <a:pt x="1025156" y="23545"/>
                  </a:lnTo>
                  <a:lnTo>
                    <a:pt x="1025156" y="23050"/>
                  </a:lnTo>
                  <a:close/>
                </a:path>
                <a:path w="1466214" h="218440">
                  <a:moveTo>
                    <a:pt x="1031671" y="9525"/>
                  </a:moveTo>
                  <a:lnTo>
                    <a:pt x="1031163" y="9525"/>
                  </a:lnTo>
                  <a:lnTo>
                    <a:pt x="1031163" y="8521"/>
                  </a:lnTo>
                  <a:lnTo>
                    <a:pt x="1030668" y="8521"/>
                  </a:lnTo>
                  <a:lnTo>
                    <a:pt x="1030668" y="8026"/>
                  </a:lnTo>
                  <a:lnTo>
                    <a:pt x="1030160" y="8521"/>
                  </a:lnTo>
                  <a:lnTo>
                    <a:pt x="1030668" y="10020"/>
                  </a:lnTo>
                  <a:lnTo>
                    <a:pt x="1031671" y="10528"/>
                  </a:lnTo>
                  <a:lnTo>
                    <a:pt x="1031671" y="9525"/>
                  </a:lnTo>
                  <a:close/>
                </a:path>
                <a:path w="1466214" h="218440">
                  <a:moveTo>
                    <a:pt x="1033170" y="14033"/>
                  </a:moveTo>
                  <a:lnTo>
                    <a:pt x="1032675" y="13525"/>
                  </a:lnTo>
                  <a:lnTo>
                    <a:pt x="1033170" y="14516"/>
                  </a:lnTo>
                  <a:lnTo>
                    <a:pt x="1033170" y="14033"/>
                  </a:lnTo>
                  <a:close/>
                </a:path>
                <a:path w="1466214" h="218440">
                  <a:moveTo>
                    <a:pt x="1034681" y="15532"/>
                  </a:moveTo>
                  <a:lnTo>
                    <a:pt x="1033678" y="14528"/>
                  </a:lnTo>
                  <a:lnTo>
                    <a:pt x="1033170" y="14528"/>
                  </a:lnTo>
                  <a:lnTo>
                    <a:pt x="1033678" y="15532"/>
                  </a:lnTo>
                  <a:lnTo>
                    <a:pt x="1034681" y="15532"/>
                  </a:lnTo>
                  <a:close/>
                </a:path>
                <a:path w="1466214" h="218440">
                  <a:moveTo>
                    <a:pt x="1036180" y="17538"/>
                  </a:moveTo>
                  <a:lnTo>
                    <a:pt x="1035672" y="17538"/>
                  </a:lnTo>
                  <a:lnTo>
                    <a:pt x="1035672" y="17043"/>
                  </a:lnTo>
                  <a:lnTo>
                    <a:pt x="1035177" y="16535"/>
                  </a:lnTo>
                  <a:lnTo>
                    <a:pt x="1035177" y="17043"/>
                  </a:lnTo>
                  <a:lnTo>
                    <a:pt x="1034669" y="17538"/>
                  </a:lnTo>
                  <a:lnTo>
                    <a:pt x="1034173" y="18046"/>
                  </a:lnTo>
                  <a:lnTo>
                    <a:pt x="1035672" y="18046"/>
                  </a:lnTo>
                  <a:lnTo>
                    <a:pt x="1036180" y="17538"/>
                  </a:lnTo>
                  <a:close/>
                </a:path>
                <a:path w="1466214" h="218440">
                  <a:moveTo>
                    <a:pt x="1038694" y="11531"/>
                  </a:moveTo>
                  <a:lnTo>
                    <a:pt x="1037691" y="10020"/>
                  </a:lnTo>
                  <a:lnTo>
                    <a:pt x="1037691" y="10528"/>
                  </a:lnTo>
                  <a:lnTo>
                    <a:pt x="1038694" y="11531"/>
                  </a:lnTo>
                  <a:close/>
                </a:path>
                <a:path w="1466214" h="218440">
                  <a:moveTo>
                    <a:pt x="1041196" y="14033"/>
                  </a:moveTo>
                  <a:lnTo>
                    <a:pt x="1040193" y="13525"/>
                  </a:lnTo>
                  <a:lnTo>
                    <a:pt x="1040688" y="14033"/>
                  </a:lnTo>
                  <a:lnTo>
                    <a:pt x="1040688" y="14528"/>
                  </a:lnTo>
                  <a:lnTo>
                    <a:pt x="1041196" y="14528"/>
                  </a:lnTo>
                  <a:lnTo>
                    <a:pt x="1041196" y="14033"/>
                  </a:lnTo>
                  <a:close/>
                </a:path>
                <a:path w="1466214" h="218440">
                  <a:moveTo>
                    <a:pt x="1061224" y="12026"/>
                  </a:moveTo>
                  <a:lnTo>
                    <a:pt x="1060729" y="12026"/>
                  </a:lnTo>
                  <a:lnTo>
                    <a:pt x="1060729" y="11023"/>
                  </a:lnTo>
                  <a:lnTo>
                    <a:pt x="1059726" y="12026"/>
                  </a:lnTo>
                  <a:lnTo>
                    <a:pt x="1060234" y="12534"/>
                  </a:lnTo>
                  <a:lnTo>
                    <a:pt x="1061224" y="12534"/>
                  </a:lnTo>
                  <a:lnTo>
                    <a:pt x="1061224" y="12026"/>
                  </a:lnTo>
                  <a:close/>
                </a:path>
                <a:path w="1466214" h="218440">
                  <a:moveTo>
                    <a:pt x="1061732" y="10350"/>
                  </a:moveTo>
                  <a:lnTo>
                    <a:pt x="1060729" y="11023"/>
                  </a:lnTo>
                  <a:lnTo>
                    <a:pt x="1061732" y="11023"/>
                  </a:lnTo>
                  <a:lnTo>
                    <a:pt x="1061732" y="10350"/>
                  </a:lnTo>
                  <a:close/>
                </a:path>
                <a:path w="1466214" h="218440">
                  <a:moveTo>
                    <a:pt x="1062228" y="10020"/>
                  </a:moveTo>
                  <a:lnTo>
                    <a:pt x="1061732" y="10020"/>
                  </a:lnTo>
                  <a:lnTo>
                    <a:pt x="1061732" y="10350"/>
                  </a:lnTo>
                  <a:lnTo>
                    <a:pt x="1062228" y="10020"/>
                  </a:lnTo>
                  <a:close/>
                </a:path>
                <a:path w="1466214" h="218440">
                  <a:moveTo>
                    <a:pt x="1063244" y="8013"/>
                  </a:moveTo>
                  <a:lnTo>
                    <a:pt x="1062736" y="9017"/>
                  </a:lnTo>
                  <a:lnTo>
                    <a:pt x="1063244" y="9017"/>
                  </a:lnTo>
                  <a:lnTo>
                    <a:pt x="1063244" y="8013"/>
                  </a:lnTo>
                  <a:close/>
                </a:path>
                <a:path w="1466214" h="218440">
                  <a:moveTo>
                    <a:pt x="1063739" y="7518"/>
                  </a:moveTo>
                  <a:lnTo>
                    <a:pt x="1063244" y="7518"/>
                  </a:lnTo>
                  <a:lnTo>
                    <a:pt x="1063244" y="8013"/>
                  </a:lnTo>
                  <a:lnTo>
                    <a:pt x="1063739" y="7518"/>
                  </a:lnTo>
                  <a:close/>
                </a:path>
                <a:path w="1466214" h="218440">
                  <a:moveTo>
                    <a:pt x="1064234" y="7010"/>
                  </a:moveTo>
                  <a:lnTo>
                    <a:pt x="1063739" y="7010"/>
                  </a:lnTo>
                  <a:lnTo>
                    <a:pt x="1063739" y="7518"/>
                  </a:lnTo>
                  <a:lnTo>
                    <a:pt x="1064234" y="7010"/>
                  </a:lnTo>
                  <a:close/>
                </a:path>
                <a:path w="1466214" h="218440">
                  <a:moveTo>
                    <a:pt x="1065237" y="9525"/>
                  </a:moveTo>
                  <a:lnTo>
                    <a:pt x="1064742" y="9525"/>
                  </a:lnTo>
                  <a:lnTo>
                    <a:pt x="1064742" y="10020"/>
                  </a:lnTo>
                  <a:lnTo>
                    <a:pt x="1064247" y="10020"/>
                  </a:lnTo>
                  <a:lnTo>
                    <a:pt x="1064247" y="10528"/>
                  </a:lnTo>
                  <a:lnTo>
                    <a:pt x="1064742" y="10528"/>
                  </a:lnTo>
                  <a:lnTo>
                    <a:pt x="1065237" y="9525"/>
                  </a:lnTo>
                  <a:close/>
                </a:path>
                <a:path w="1466214" h="218440">
                  <a:moveTo>
                    <a:pt x="1065237" y="6007"/>
                  </a:moveTo>
                  <a:lnTo>
                    <a:pt x="1064742" y="6007"/>
                  </a:lnTo>
                  <a:lnTo>
                    <a:pt x="1064742" y="6515"/>
                  </a:lnTo>
                  <a:lnTo>
                    <a:pt x="1065237" y="6007"/>
                  </a:lnTo>
                  <a:close/>
                </a:path>
                <a:path w="1466214" h="218440">
                  <a:moveTo>
                    <a:pt x="1066749" y="5511"/>
                  </a:moveTo>
                  <a:lnTo>
                    <a:pt x="1066241" y="5511"/>
                  </a:lnTo>
                  <a:lnTo>
                    <a:pt x="1065745" y="6019"/>
                  </a:lnTo>
                  <a:lnTo>
                    <a:pt x="1066749" y="6019"/>
                  </a:lnTo>
                  <a:lnTo>
                    <a:pt x="1066749" y="5511"/>
                  </a:lnTo>
                  <a:close/>
                </a:path>
                <a:path w="1466214" h="218440">
                  <a:moveTo>
                    <a:pt x="1067244" y="7023"/>
                  </a:moveTo>
                  <a:lnTo>
                    <a:pt x="1066749" y="7023"/>
                  </a:lnTo>
                  <a:lnTo>
                    <a:pt x="1066749" y="7518"/>
                  </a:lnTo>
                  <a:lnTo>
                    <a:pt x="1067244" y="7023"/>
                  </a:lnTo>
                  <a:close/>
                </a:path>
                <a:path w="1466214" h="218440">
                  <a:moveTo>
                    <a:pt x="1069746" y="4508"/>
                  </a:moveTo>
                  <a:lnTo>
                    <a:pt x="1069251" y="4508"/>
                  </a:lnTo>
                  <a:lnTo>
                    <a:pt x="1069251" y="5016"/>
                  </a:lnTo>
                  <a:lnTo>
                    <a:pt x="1069746" y="4508"/>
                  </a:lnTo>
                  <a:close/>
                </a:path>
                <a:path w="1466214" h="218440">
                  <a:moveTo>
                    <a:pt x="1070254" y="12026"/>
                  </a:moveTo>
                  <a:lnTo>
                    <a:pt x="1068743" y="12522"/>
                  </a:lnTo>
                  <a:lnTo>
                    <a:pt x="1068247" y="14033"/>
                  </a:lnTo>
                  <a:lnTo>
                    <a:pt x="1069251" y="13525"/>
                  </a:lnTo>
                  <a:lnTo>
                    <a:pt x="1069746" y="13030"/>
                  </a:lnTo>
                  <a:lnTo>
                    <a:pt x="1069746" y="12522"/>
                  </a:lnTo>
                  <a:lnTo>
                    <a:pt x="1070254" y="12522"/>
                  </a:lnTo>
                  <a:lnTo>
                    <a:pt x="1070254" y="12026"/>
                  </a:lnTo>
                  <a:close/>
                </a:path>
                <a:path w="1466214" h="218440">
                  <a:moveTo>
                    <a:pt x="1071753" y="2514"/>
                  </a:moveTo>
                  <a:lnTo>
                    <a:pt x="1070749" y="2514"/>
                  </a:lnTo>
                  <a:lnTo>
                    <a:pt x="1070749" y="4013"/>
                  </a:lnTo>
                  <a:lnTo>
                    <a:pt x="1071245" y="3517"/>
                  </a:lnTo>
                  <a:lnTo>
                    <a:pt x="1071753" y="3517"/>
                  </a:lnTo>
                  <a:lnTo>
                    <a:pt x="1071753" y="2514"/>
                  </a:lnTo>
                  <a:close/>
                </a:path>
                <a:path w="1466214" h="218440">
                  <a:moveTo>
                    <a:pt x="1080770" y="0"/>
                  </a:moveTo>
                  <a:lnTo>
                    <a:pt x="1080274" y="508"/>
                  </a:lnTo>
                  <a:lnTo>
                    <a:pt x="1080770" y="508"/>
                  </a:lnTo>
                  <a:lnTo>
                    <a:pt x="1080770" y="0"/>
                  </a:lnTo>
                  <a:close/>
                </a:path>
                <a:path w="1466214" h="218440">
                  <a:moveTo>
                    <a:pt x="1142403" y="6019"/>
                  </a:moveTo>
                  <a:lnTo>
                    <a:pt x="1141895" y="6019"/>
                  </a:lnTo>
                  <a:lnTo>
                    <a:pt x="1141895" y="6515"/>
                  </a:lnTo>
                  <a:lnTo>
                    <a:pt x="1141399" y="7023"/>
                  </a:lnTo>
                  <a:lnTo>
                    <a:pt x="1141399" y="7518"/>
                  </a:lnTo>
                  <a:lnTo>
                    <a:pt x="1141895" y="7023"/>
                  </a:lnTo>
                  <a:lnTo>
                    <a:pt x="1142403" y="7023"/>
                  </a:lnTo>
                  <a:lnTo>
                    <a:pt x="1142403" y="6019"/>
                  </a:lnTo>
                  <a:close/>
                </a:path>
                <a:path w="1466214" h="218440">
                  <a:moveTo>
                    <a:pt x="1243622" y="14033"/>
                  </a:moveTo>
                  <a:lnTo>
                    <a:pt x="1242618" y="14033"/>
                  </a:lnTo>
                  <a:lnTo>
                    <a:pt x="1243622" y="14528"/>
                  </a:lnTo>
                  <a:lnTo>
                    <a:pt x="1243622" y="14033"/>
                  </a:lnTo>
                  <a:close/>
                </a:path>
                <a:path w="1466214" h="218440">
                  <a:moveTo>
                    <a:pt x="1244625" y="15532"/>
                  </a:moveTo>
                  <a:lnTo>
                    <a:pt x="1244117" y="16040"/>
                  </a:lnTo>
                  <a:lnTo>
                    <a:pt x="1243622" y="17043"/>
                  </a:lnTo>
                  <a:lnTo>
                    <a:pt x="1243622" y="17538"/>
                  </a:lnTo>
                  <a:lnTo>
                    <a:pt x="1244117" y="17043"/>
                  </a:lnTo>
                  <a:lnTo>
                    <a:pt x="1244625" y="16040"/>
                  </a:lnTo>
                  <a:lnTo>
                    <a:pt x="1244625" y="15532"/>
                  </a:lnTo>
                  <a:close/>
                </a:path>
                <a:path w="1466214" h="218440">
                  <a:moveTo>
                    <a:pt x="1245120" y="15532"/>
                  </a:moveTo>
                  <a:lnTo>
                    <a:pt x="1244625" y="15036"/>
                  </a:lnTo>
                  <a:lnTo>
                    <a:pt x="1244625" y="15532"/>
                  </a:lnTo>
                  <a:lnTo>
                    <a:pt x="1245120" y="15532"/>
                  </a:lnTo>
                  <a:close/>
                </a:path>
                <a:path w="1466214" h="218440">
                  <a:moveTo>
                    <a:pt x="1394434" y="4000"/>
                  </a:moveTo>
                  <a:lnTo>
                    <a:pt x="1393939" y="4000"/>
                  </a:lnTo>
                  <a:lnTo>
                    <a:pt x="1393939" y="4508"/>
                  </a:lnTo>
                  <a:lnTo>
                    <a:pt x="1394434" y="5016"/>
                  </a:lnTo>
                  <a:lnTo>
                    <a:pt x="1394434" y="4000"/>
                  </a:lnTo>
                  <a:close/>
                </a:path>
                <a:path w="1466214" h="218440">
                  <a:moveTo>
                    <a:pt x="1394942" y="10528"/>
                  </a:moveTo>
                  <a:lnTo>
                    <a:pt x="1393939" y="11023"/>
                  </a:lnTo>
                  <a:lnTo>
                    <a:pt x="1393431" y="11023"/>
                  </a:lnTo>
                  <a:lnTo>
                    <a:pt x="1392440" y="10528"/>
                  </a:lnTo>
                  <a:lnTo>
                    <a:pt x="1391437" y="11023"/>
                  </a:lnTo>
                  <a:lnTo>
                    <a:pt x="1390434" y="12026"/>
                  </a:lnTo>
                  <a:lnTo>
                    <a:pt x="1390929" y="12534"/>
                  </a:lnTo>
                  <a:lnTo>
                    <a:pt x="1390929" y="13030"/>
                  </a:lnTo>
                  <a:lnTo>
                    <a:pt x="1391437" y="13030"/>
                  </a:lnTo>
                  <a:lnTo>
                    <a:pt x="1391437" y="12534"/>
                  </a:lnTo>
                  <a:lnTo>
                    <a:pt x="1391932" y="12534"/>
                  </a:lnTo>
                  <a:lnTo>
                    <a:pt x="1392936" y="11531"/>
                  </a:lnTo>
                  <a:lnTo>
                    <a:pt x="1394434" y="11531"/>
                  </a:lnTo>
                  <a:lnTo>
                    <a:pt x="1394942" y="11023"/>
                  </a:lnTo>
                  <a:lnTo>
                    <a:pt x="1394942" y="10528"/>
                  </a:lnTo>
                  <a:close/>
                </a:path>
                <a:path w="1466214" h="218440">
                  <a:moveTo>
                    <a:pt x="1409966" y="6515"/>
                  </a:moveTo>
                  <a:lnTo>
                    <a:pt x="1409471" y="6007"/>
                  </a:lnTo>
                  <a:lnTo>
                    <a:pt x="1407972" y="6007"/>
                  </a:lnTo>
                  <a:lnTo>
                    <a:pt x="1408468" y="6515"/>
                  </a:lnTo>
                  <a:lnTo>
                    <a:pt x="1408963" y="6515"/>
                  </a:lnTo>
                  <a:lnTo>
                    <a:pt x="1409966" y="7188"/>
                  </a:lnTo>
                  <a:lnTo>
                    <a:pt x="1409966" y="6515"/>
                  </a:lnTo>
                  <a:close/>
                </a:path>
                <a:path w="1466214" h="218440">
                  <a:moveTo>
                    <a:pt x="1410474" y="7518"/>
                  </a:moveTo>
                  <a:lnTo>
                    <a:pt x="1409966" y="7188"/>
                  </a:lnTo>
                  <a:lnTo>
                    <a:pt x="1409966" y="7518"/>
                  </a:lnTo>
                  <a:lnTo>
                    <a:pt x="1410474" y="7518"/>
                  </a:lnTo>
                  <a:close/>
                </a:path>
                <a:path w="1466214" h="218440">
                  <a:moveTo>
                    <a:pt x="1410970" y="7518"/>
                  </a:moveTo>
                  <a:lnTo>
                    <a:pt x="1410474" y="7518"/>
                  </a:lnTo>
                  <a:lnTo>
                    <a:pt x="1410970" y="7848"/>
                  </a:lnTo>
                  <a:lnTo>
                    <a:pt x="1410970" y="7518"/>
                  </a:lnTo>
                  <a:close/>
                </a:path>
                <a:path w="1466214" h="218440">
                  <a:moveTo>
                    <a:pt x="1411224" y="8013"/>
                  </a:moveTo>
                  <a:lnTo>
                    <a:pt x="1410970" y="7848"/>
                  </a:lnTo>
                  <a:lnTo>
                    <a:pt x="1410970" y="8013"/>
                  </a:lnTo>
                  <a:lnTo>
                    <a:pt x="1411224" y="8013"/>
                  </a:lnTo>
                  <a:close/>
                </a:path>
                <a:path w="1466214" h="218440">
                  <a:moveTo>
                    <a:pt x="1414475" y="8509"/>
                  </a:moveTo>
                  <a:lnTo>
                    <a:pt x="1412976" y="8509"/>
                  </a:lnTo>
                  <a:lnTo>
                    <a:pt x="1412976" y="8013"/>
                  </a:lnTo>
                  <a:lnTo>
                    <a:pt x="1411224" y="8013"/>
                  </a:lnTo>
                  <a:lnTo>
                    <a:pt x="1411973" y="8509"/>
                  </a:lnTo>
                  <a:lnTo>
                    <a:pt x="1413484" y="9017"/>
                  </a:lnTo>
                  <a:lnTo>
                    <a:pt x="1414475" y="9017"/>
                  </a:lnTo>
                  <a:lnTo>
                    <a:pt x="1414475" y="8509"/>
                  </a:lnTo>
                  <a:close/>
                </a:path>
                <a:path w="1466214" h="218440">
                  <a:moveTo>
                    <a:pt x="1442034" y="13030"/>
                  </a:moveTo>
                  <a:lnTo>
                    <a:pt x="1441538" y="13030"/>
                  </a:lnTo>
                  <a:lnTo>
                    <a:pt x="1441538" y="12534"/>
                  </a:lnTo>
                  <a:lnTo>
                    <a:pt x="1441030" y="12534"/>
                  </a:lnTo>
                  <a:lnTo>
                    <a:pt x="1441030" y="12026"/>
                  </a:lnTo>
                  <a:lnTo>
                    <a:pt x="1440535" y="12026"/>
                  </a:lnTo>
                  <a:lnTo>
                    <a:pt x="1440535" y="12534"/>
                  </a:lnTo>
                  <a:lnTo>
                    <a:pt x="1441030" y="13030"/>
                  </a:lnTo>
                  <a:lnTo>
                    <a:pt x="1441538" y="13538"/>
                  </a:lnTo>
                  <a:lnTo>
                    <a:pt x="1442034" y="13538"/>
                  </a:lnTo>
                  <a:lnTo>
                    <a:pt x="1442034" y="13030"/>
                  </a:lnTo>
                  <a:close/>
                </a:path>
                <a:path w="1466214" h="218440">
                  <a:moveTo>
                    <a:pt x="1451546" y="16535"/>
                  </a:moveTo>
                  <a:lnTo>
                    <a:pt x="1450047" y="16535"/>
                  </a:lnTo>
                  <a:lnTo>
                    <a:pt x="1450047" y="17043"/>
                  </a:lnTo>
                  <a:lnTo>
                    <a:pt x="1451546" y="17043"/>
                  </a:lnTo>
                  <a:lnTo>
                    <a:pt x="1451546" y="16535"/>
                  </a:lnTo>
                  <a:close/>
                </a:path>
                <a:path w="1466214" h="218440">
                  <a:moveTo>
                    <a:pt x="1458569" y="19050"/>
                  </a:moveTo>
                  <a:lnTo>
                    <a:pt x="1458074" y="19050"/>
                  </a:lnTo>
                  <a:lnTo>
                    <a:pt x="1458074" y="18046"/>
                  </a:lnTo>
                  <a:lnTo>
                    <a:pt x="1457566" y="17043"/>
                  </a:lnTo>
                  <a:lnTo>
                    <a:pt x="1457566" y="16535"/>
                  </a:lnTo>
                  <a:lnTo>
                    <a:pt x="1457071" y="16535"/>
                  </a:lnTo>
                  <a:lnTo>
                    <a:pt x="1457071" y="16040"/>
                  </a:lnTo>
                  <a:lnTo>
                    <a:pt x="1456575" y="16040"/>
                  </a:lnTo>
                  <a:lnTo>
                    <a:pt x="1456575" y="17043"/>
                  </a:lnTo>
                  <a:lnTo>
                    <a:pt x="1457566" y="18046"/>
                  </a:lnTo>
                  <a:lnTo>
                    <a:pt x="1457566" y="19545"/>
                  </a:lnTo>
                  <a:lnTo>
                    <a:pt x="1458074" y="19545"/>
                  </a:lnTo>
                  <a:lnTo>
                    <a:pt x="1458569" y="20040"/>
                  </a:lnTo>
                  <a:lnTo>
                    <a:pt x="1458569" y="19050"/>
                  </a:lnTo>
                  <a:close/>
                </a:path>
                <a:path w="1466214" h="218440">
                  <a:moveTo>
                    <a:pt x="1459077" y="21043"/>
                  </a:moveTo>
                  <a:lnTo>
                    <a:pt x="1458569" y="21043"/>
                  </a:lnTo>
                  <a:lnTo>
                    <a:pt x="1459077" y="21551"/>
                  </a:lnTo>
                  <a:lnTo>
                    <a:pt x="1459077" y="21043"/>
                  </a:lnTo>
                  <a:close/>
                </a:path>
                <a:path w="1466214" h="218440">
                  <a:moveTo>
                    <a:pt x="1461579" y="40589"/>
                  </a:moveTo>
                  <a:lnTo>
                    <a:pt x="1461084" y="39585"/>
                  </a:lnTo>
                  <a:lnTo>
                    <a:pt x="1461084" y="37592"/>
                  </a:lnTo>
                  <a:lnTo>
                    <a:pt x="1458569" y="37592"/>
                  </a:lnTo>
                  <a:lnTo>
                    <a:pt x="1458569" y="37084"/>
                  </a:lnTo>
                  <a:lnTo>
                    <a:pt x="1458074" y="37084"/>
                  </a:lnTo>
                  <a:lnTo>
                    <a:pt x="1458074" y="36588"/>
                  </a:lnTo>
                  <a:lnTo>
                    <a:pt x="1457579" y="36588"/>
                  </a:lnTo>
                  <a:lnTo>
                    <a:pt x="1457579" y="35585"/>
                  </a:lnTo>
                  <a:lnTo>
                    <a:pt x="1456575" y="35585"/>
                  </a:lnTo>
                  <a:lnTo>
                    <a:pt x="1456575" y="33578"/>
                  </a:lnTo>
                  <a:lnTo>
                    <a:pt x="1457071" y="33578"/>
                  </a:lnTo>
                  <a:lnTo>
                    <a:pt x="1457071" y="32575"/>
                  </a:lnTo>
                  <a:lnTo>
                    <a:pt x="1457579" y="32575"/>
                  </a:lnTo>
                  <a:lnTo>
                    <a:pt x="1458074" y="32080"/>
                  </a:lnTo>
                  <a:lnTo>
                    <a:pt x="1458569" y="32080"/>
                  </a:lnTo>
                  <a:lnTo>
                    <a:pt x="1458569" y="31064"/>
                  </a:lnTo>
                  <a:lnTo>
                    <a:pt x="1457579" y="31064"/>
                  </a:lnTo>
                  <a:lnTo>
                    <a:pt x="1457579" y="32080"/>
                  </a:lnTo>
                  <a:lnTo>
                    <a:pt x="1456067" y="33070"/>
                  </a:lnTo>
                  <a:lnTo>
                    <a:pt x="1456067" y="35077"/>
                  </a:lnTo>
                  <a:lnTo>
                    <a:pt x="1456575" y="36080"/>
                  </a:lnTo>
                  <a:lnTo>
                    <a:pt x="1457071" y="36588"/>
                  </a:lnTo>
                  <a:lnTo>
                    <a:pt x="1457579" y="37592"/>
                  </a:lnTo>
                  <a:lnTo>
                    <a:pt x="1458569" y="38087"/>
                  </a:lnTo>
                  <a:lnTo>
                    <a:pt x="1459077" y="38087"/>
                  </a:lnTo>
                  <a:lnTo>
                    <a:pt x="1459572" y="38582"/>
                  </a:lnTo>
                  <a:lnTo>
                    <a:pt x="1460576" y="38582"/>
                  </a:lnTo>
                  <a:lnTo>
                    <a:pt x="1460576" y="40093"/>
                  </a:lnTo>
                  <a:lnTo>
                    <a:pt x="1461579" y="41097"/>
                  </a:lnTo>
                  <a:lnTo>
                    <a:pt x="1461579" y="40589"/>
                  </a:lnTo>
                  <a:close/>
                </a:path>
                <a:path w="1466214" h="218440">
                  <a:moveTo>
                    <a:pt x="1461579" y="30568"/>
                  </a:moveTo>
                  <a:lnTo>
                    <a:pt x="1461084" y="30568"/>
                  </a:lnTo>
                  <a:lnTo>
                    <a:pt x="1461579" y="31064"/>
                  </a:lnTo>
                  <a:lnTo>
                    <a:pt x="1461579" y="30568"/>
                  </a:lnTo>
                  <a:close/>
                </a:path>
                <a:path w="1466214" h="218440">
                  <a:moveTo>
                    <a:pt x="1463078" y="30568"/>
                  </a:moveTo>
                  <a:lnTo>
                    <a:pt x="1461566" y="29057"/>
                  </a:lnTo>
                  <a:lnTo>
                    <a:pt x="1462074" y="30060"/>
                  </a:lnTo>
                  <a:lnTo>
                    <a:pt x="1463078" y="30568"/>
                  </a:lnTo>
                  <a:close/>
                </a:path>
                <a:path w="1466214" h="218440">
                  <a:moveTo>
                    <a:pt x="1465592" y="32067"/>
                  </a:moveTo>
                  <a:lnTo>
                    <a:pt x="1465084" y="31559"/>
                  </a:lnTo>
                  <a:lnTo>
                    <a:pt x="1465084" y="32067"/>
                  </a:lnTo>
                  <a:lnTo>
                    <a:pt x="1465592" y="32067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19803" y="18629972"/>
              <a:ext cx="1428750" cy="116839"/>
            </a:xfrm>
            <a:custGeom>
              <a:avLst/>
              <a:gdLst/>
              <a:ahLst/>
              <a:cxnLst/>
              <a:rect l="l" t="t" r="r" b="b"/>
              <a:pathLst>
                <a:path w="1428750" h="116840">
                  <a:moveTo>
                    <a:pt x="495" y="42087"/>
                  </a:moveTo>
                  <a:lnTo>
                    <a:pt x="0" y="42087"/>
                  </a:lnTo>
                  <a:lnTo>
                    <a:pt x="0" y="42595"/>
                  </a:lnTo>
                  <a:lnTo>
                    <a:pt x="495" y="42087"/>
                  </a:lnTo>
                  <a:close/>
                </a:path>
                <a:path w="1428750" h="116840">
                  <a:moveTo>
                    <a:pt x="4000" y="45097"/>
                  </a:moveTo>
                  <a:lnTo>
                    <a:pt x="2997" y="44602"/>
                  </a:lnTo>
                  <a:lnTo>
                    <a:pt x="2514" y="44107"/>
                  </a:lnTo>
                  <a:lnTo>
                    <a:pt x="2997" y="45097"/>
                  </a:lnTo>
                  <a:lnTo>
                    <a:pt x="4000" y="45097"/>
                  </a:lnTo>
                  <a:close/>
                </a:path>
                <a:path w="1428750" h="116840">
                  <a:moveTo>
                    <a:pt x="124269" y="28067"/>
                  </a:moveTo>
                  <a:lnTo>
                    <a:pt x="123761" y="27559"/>
                  </a:lnTo>
                  <a:lnTo>
                    <a:pt x="123266" y="26555"/>
                  </a:lnTo>
                  <a:lnTo>
                    <a:pt x="122758" y="26060"/>
                  </a:lnTo>
                  <a:lnTo>
                    <a:pt x="121754" y="24053"/>
                  </a:lnTo>
                  <a:lnTo>
                    <a:pt x="120751" y="23558"/>
                  </a:lnTo>
                  <a:lnTo>
                    <a:pt x="120256" y="22542"/>
                  </a:lnTo>
                  <a:lnTo>
                    <a:pt x="120256" y="21551"/>
                  </a:lnTo>
                  <a:lnTo>
                    <a:pt x="119761" y="20548"/>
                  </a:lnTo>
                  <a:lnTo>
                    <a:pt x="118757" y="20053"/>
                  </a:lnTo>
                  <a:lnTo>
                    <a:pt x="118249" y="19050"/>
                  </a:lnTo>
                  <a:lnTo>
                    <a:pt x="117754" y="18542"/>
                  </a:lnTo>
                  <a:lnTo>
                    <a:pt x="116751" y="17043"/>
                  </a:lnTo>
                  <a:lnTo>
                    <a:pt x="116751" y="16040"/>
                  </a:lnTo>
                  <a:lnTo>
                    <a:pt x="115239" y="14541"/>
                  </a:lnTo>
                  <a:lnTo>
                    <a:pt x="115239" y="13525"/>
                  </a:lnTo>
                  <a:lnTo>
                    <a:pt x="114744" y="12522"/>
                  </a:lnTo>
                  <a:lnTo>
                    <a:pt x="114744" y="8521"/>
                  </a:lnTo>
                  <a:lnTo>
                    <a:pt x="113741" y="8521"/>
                  </a:lnTo>
                  <a:lnTo>
                    <a:pt x="113741" y="13030"/>
                  </a:lnTo>
                  <a:lnTo>
                    <a:pt x="114249" y="13525"/>
                  </a:lnTo>
                  <a:lnTo>
                    <a:pt x="116243" y="16535"/>
                  </a:lnTo>
                  <a:lnTo>
                    <a:pt x="116751" y="17538"/>
                  </a:lnTo>
                  <a:lnTo>
                    <a:pt x="117246" y="18034"/>
                  </a:lnTo>
                  <a:lnTo>
                    <a:pt x="118249" y="20053"/>
                  </a:lnTo>
                  <a:lnTo>
                    <a:pt x="121754" y="26060"/>
                  </a:lnTo>
                  <a:lnTo>
                    <a:pt x="123266" y="28067"/>
                  </a:lnTo>
                  <a:lnTo>
                    <a:pt x="123761" y="28562"/>
                  </a:lnTo>
                  <a:lnTo>
                    <a:pt x="124269" y="30073"/>
                  </a:lnTo>
                  <a:lnTo>
                    <a:pt x="124269" y="28067"/>
                  </a:lnTo>
                  <a:close/>
                </a:path>
                <a:path w="1428750" h="116840">
                  <a:moveTo>
                    <a:pt x="126263" y="11518"/>
                  </a:moveTo>
                  <a:lnTo>
                    <a:pt x="125768" y="11023"/>
                  </a:lnTo>
                  <a:lnTo>
                    <a:pt x="125768" y="10515"/>
                  </a:lnTo>
                  <a:lnTo>
                    <a:pt x="124764" y="9512"/>
                  </a:lnTo>
                  <a:lnTo>
                    <a:pt x="124764" y="7010"/>
                  </a:lnTo>
                  <a:lnTo>
                    <a:pt x="124256" y="6515"/>
                  </a:lnTo>
                  <a:lnTo>
                    <a:pt x="124256" y="9017"/>
                  </a:lnTo>
                  <a:lnTo>
                    <a:pt x="125260" y="11023"/>
                  </a:lnTo>
                  <a:lnTo>
                    <a:pt x="126263" y="11518"/>
                  </a:lnTo>
                  <a:close/>
                </a:path>
                <a:path w="1428750" h="116840">
                  <a:moveTo>
                    <a:pt x="130276" y="39090"/>
                  </a:moveTo>
                  <a:lnTo>
                    <a:pt x="129273" y="38582"/>
                  </a:lnTo>
                  <a:lnTo>
                    <a:pt x="128778" y="38087"/>
                  </a:lnTo>
                  <a:lnTo>
                    <a:pt x="127774" y="37579"/>
                  </a:lnTo>
                  <a:lnTo>
                    <a:pt x="127266" y="36576"/>
                  </a:lnTo>
                  <a:lnTo>
                    <a:pt x="126263" y="36080"/>
                  </a:lnTo>
                  <a:lnTo>
                    <a:pt x="125260" y="34074"/>
                  </a:lnTo>
                  <a:lnTo>
                    <a:pt x="125260" y="33070"/>
                  </a:lnTo>
                  <a:lnTo>
                    <a:pt x="124269" y="31064"/>
                  </a:lnTo>
                  <a:lnTo>
                    <a:pt x="124269" y="30568"/>
                  </a:lnTo>
                  <a:lnTo>
                    <a:pt x="123761" y="32575"/>
                  </a:lnTo>
                  <a:lnTo>
                    <a:pt x="124269" y="33578"/>
                  </a:lnTo>
                  <a:lnTo>
                    <a:pt x="125260" y="35077"/>
                  </a:lnTo>
                  <a:lnTo>
                    <a:pt x="126263" y="37084"/>
                  </a:lnTo>
                  <a:lnTo>
                    <a:pt x="127266" y="37579"/>
                  </a:lnTo>
                  <a:lnTo>
                    <a:pt x="128778" y="38582"/>
                  </a:lnTo>
                  <a:lnTo>
                    <a:pt x="129781" y="39585"/>
                  </a:lnTo>
                  <a:lnTo>
                    <a:pt x="130276" y="39585"/>
                  </a:lnTo>
                  <a:lnTo>
                    <a:pt x="130276" y="39090"/>
                  </a:lnTo>
                  <a:close/>
                </a:path>
                <a:path w="1428750" h="116840">
                  <a:moveTo>
                    <a:pt x="135280" y="31572"/>
                  </a:moveTo>
                  <a:lnTo>
                    <a:pt x="134785" y="32067"/>
                  </a:lnTo>
                  <a:lnTo>
                    <a:pt x="134785" y="32575"/>
                  </a:lnTo>
                  <a:lnTo>
                    <a:pt x="135280" y="32067"/>
                  </a:lnTo>
                  <a:lnTo>
                    <a:pt x="135280" y="31572"/>
                  </a:lnTo>
                  <a:close/>
                </a:path>
                <a:path w="1428750" h="116840">
                  <a:moveTo>
                    <a:pt x="182880" y="31559"/>
                  </a:moveTo>
                  <a:lnTo>
                    <a:pt x="182384" y="31064"/>
                  </a:lnTo>
                  <a:lnTo>
                    <a:pt x="181889" y="31064"/>
                  </a:lnTo>
                  <a:lnTo>
                    <a:pt x="181889" y="30556"/>
                  </a:lnTo>
                  <a:lnTo>
                    <a:pt x="180873" y="30060"/>
                  </a:lnTo>
                  <a:lnTo>
                    <a:pt x="180378" y="30060"/>
                  </a:lnTo>
                  <a:lnTo>
                    <a:pt x="182384" y="31559"/>
                  </a:lnTo>
                  <a:lnTo>
                    <a:pt x="182880" y="31559"/>
                  </a:lnTo>
                  <a:close/>
                </a:path>
                <a:path w="1428750" h="116840">
                  <a:moveTo>
                    <a:pt x="195402" y="56121"/>
                  </a:moveTo>
                  <a:lnTo>
                    <a:pt x="194906" y="55118"/>
                  </a:lnTo>
                  <a:lnTo>
                    <a:pt x="194906" y="54622"/>
                  </a:lnTo>
                  <a:lnTo>
                    <a:pt x="194398" y="54114"/>
                  </a:lnTo>
                  <a:lnTo>
                    <a:pt x="194398" y="53111"/>
                  </a:lnTo>
                  <a:lnTo>
                    <a:pt x="192900" y="51612"/>
                  </a:lnTo>
                  <a:lnTo>
                    <a:pt x="191897" y="49606"/>
                  </a:lnTo>
                  <a:lnTo>
                    <a:pt x="191401" y="49110"/>
                  </a:lnTo>
                  <a:lnTo>
                    <a:pt x="190893" y="48107"/>
                  </a:lnTo>
                  <a:lnTo>
                    <a:pt x="190893" y="47599"/>
                  </a:lnTo>
                  <a:lnTo>
                    <a:pt x="189890" y="46596"/>
                  </a:lnTo>
                  <a:lnTo>
                    <a:pt x="189890" y="46101"/>
                  </a:lnTo>
                  <a:lnTo>
                    <a:pt x="188887" y="46101"/>
                  </a:lnTo>
                  <a:lnTo>
                    <a:pt x="188887" y="45097"/>
                  </a:lnTo>
                  <a:lnTo>
                    <a:pt x="189395" y="44602"/>
                  </a:lnTo>
                  <a:lnTo>
                    <a:pt x="188391" y="43599"/>
                  </a:lnTo>
                  <a:lnTo>
                    <a:pt x="188391" y="43091"/>
                  </a:lnTo>
                  <a:lnTo>
                    <a:pt x="187883" y="42087"/>
                  </a:lnTo>
                  <a:lnTo>
                    <a:pt x="187883" y="41592"/>
                  </a:lnTo>
                  <a:lnTo>
                    <a:pt x="187388" y="40589"/>
                  </a:lnTo>
                  <a:lnTo>
                    <a:pt x="187388" y="39585"/>
                  </a:lnTo>
                  <a:lnTo>
                    <a:pt x="186893" y="39585"/>
                  </a:lnTo>
                  <a:lnTo>
                    <a:pt x="186893" y="38582"/>
                  </a:lnTo>
                  <a:lnTo>
                    <a:pt x="186385" y="38582"/>
                  </a:lnTo>
                  <a:lnTo>
                    <a:pt x="186385" y="37579"/>
                  </a:lnTo>
                  <a:lnTo>
                    <a:pt x="185889" y="37084"/>
                  </a:lnTo>
                  <a:lnTo>
                    <a:pt x="185381" y="37084"/>
                  </a:lnTo>
                  <a:lnTo>
                    <a:pt x="185381" y="37579"/>
                  </a:lnTo>
                  <a:lnTo>
                    <a:pt x="186893" y="42087"/>
                  </a:lnTo>
                  <a:lnTo>
                    <a:pt x="187388" y="45593"/>
                  </a:lnTo>
                  <a:lnTo>
                    <a:pt x="187883" y="46101"/>
                  </a:lnTo>
                  <a:lnTo>
                    <a:pt x="188391" y="49110"/>
                  </a:lnTo>
                  <a:lnTo>
                    <a:pt x="189890" y="52108"/>
                  </a:lnTo>
                  <a:lnTo>
                    <a:pt x="192405" y="54114"/>
                  </a:lnTo>
                  <a:lnTo>
                    <a:pt x="193903" y="56121"/>
                  </a:lnTo>
                  <a:lnTo>
                    <a:pt x="194906" y="57124"/>
                  </a:lnTo>
                  <a:lnTo>
                    <a:pt x="195402" y="56121"/>
                  </a:lnTo>
                  <a:close/>
                </a:path>
                <a:path w="1428750" h="116840">
                  <a:moveTo>
                    <a:pt x="455955" y="19037"/>
                  </a:moveTo>
                  <a:lnTo>
                    <a:pt x="455460" y="19037"/>
                  </a:lnTo>
                  <a:lnTo>
                    <a:pt x="455460" y="20040"/>
                  </a:lnTo>
                  <a:lnTo>
                    <a:pt x="454964" y="21043"/>
                  </a:lnTo>
                  <a:lnTo>
                    <a:pt x="455460" y="22542"/>
                  </a:lnTo>
                  <a:lnTo>
                    <a:pt x="455460" y="21539"/>
                  </a:lnTo>
                  <a:lnTo>
                    <a:pt x="455955" y="21539"/>
                  </a:lnTo>
                  <a:lnTo>
                    <a:pt x="455955" y="19037"/>
                  </a:lnTo>
                  <a:close/>
                </a:path>
                <a:path w="1428750" h="116840">
                  <a:moveTo>
                    <a:pt x="456463" y="16027"/>
                  </a:moveTo>
                  <a:lnTo>
                    <a:pt x="455460" y="17030"/>
                  </a:lnTo>
                  <a:lnTo>
                    <a:pt x="455460" y="18034"/>
                  </a:lnTo>
                  <a:lnTo>
                    <a:pt x="455955" y="18034"/>
                  </a:lnTo>
                  <a:lnTo>
                    <a:pt x="455955" y="17538"/>
                  </a:lnTo>
                  <a:lnTo>
                    <a:pt x="456463" y="17030"/>
                  </a:lnTo>
                  <a:lnTo>
                    <a:pt x="456463" y="16027"/>
                  </a:lnTo>
                  <a:close/>
                </a:path>
                <a:path w="1428750" h="116840">
                  <a:moveTo>
                    <a:pt x="456971" y="15773"/>
                  </a:moveTo>
                  <a:lnTo>
                    <a:pt x="456463" y="16027"/>
                  </a:lnTo>
                  <a:lnTo>
                    <a:pt x="456971" y="16027"/>
                  </a:lnTo>
                  <a:lnTo>
                    <a:pt x="456971" y="15773"/>
                  </a:lnTo>
                  <a:close/>
                </a:path>
                <a:path w="1428750" h="116840">
                  <a:moveTo>
                    <a:pt x="457466" y="15532"/>
                  </a:moveTo>
                  <a:lnTo>
                    <a:pt x="456971" y="15532"/>
                  </a:lnTo>
                  <a:lnTo>
                    <a:pt x="456971" y="15773"/>
                  </a:lnTo>
                  <a:lnTo>
                    <a:pt x="457466" y="15532"/>
                  </a:lnTo>
                  <a:close/>
                </a:path>
                <a:path w="1428750" h="116840">
                  <a:moveTo>
                    <a:pt x="458724" y="10020"/>
                  </a:moveTo>
                  <a:lnTo>
                    <a:pt x="458470" y="9512"/>
                  </a:lnTo>
                  <a:lnTo>
                    <a:pt x="458470" y="10020"/>
                  </a:lnTo>
                  <a:lnTo>
                    <a:pt x="458724" y="10020"/>
                  </a:lnTo>
                  <a:close/>
                </a:path>
                <a:path w="1428750" h="116840">
                  <a:moveTo>
                    <a:pt x="458978" y="10020"/>
                  </a:moveTo>
                  <a:lnTo>
                    <a:pt x="458724" y="10020"/>
                  </a:lnTo>
                  <a:lnTo>
                    <a:pt x="458978" y="10515"/>
                  </a:lnTo>
                  <a:lnTo>
                    <a:pt x="458978" y="10020"/>
                  </a:lnTo>
                  <a:close/>
                </a:path>
                <a:path w="1428750" h="116840">
                  <a:moveTo>
                    <a:pt x="461975" y="12522"/>
                  </a:moveTo>
                  <a:lnTo>
                    <a:pt x="461479" y="12522"/>
                  </a:lnTo>
                  <a:lnTo>
                    <a:pt x="461479" y="12026"/>
                  </a:lnTo>
                  <a:lnTo>
                    <a:pt x="460476" y="12026"/>
                  </a:lnTo>
                  <a:lnTo>
                    <a:pt x="460476" y="11518"/>
                  </a:lnTo>
                  <a:lnTo>
                    <a:pt x="459473" y="10515"/>
                  </a:lnTo>
                  <a:lnTo>
                    <a:pt x="458978" y="10515"/>
                  </a:lnTo>
                  <a:lnTo>
                    <a:pt x="460476" y="12522"/>
                  </a:lnTo>
                  <a:lnTo>
                    <a:pt x="459473" y="14020"/>
                  </a:lnTo>
                  <a:lnTo>
                    <a:pt x="460476" y="14020"/>
                  </a:lnTo>
                  <a:lnTo>
                    <a:pt x="460971" y="13525"/>
                  </a:lnTo>
                  <a:lnTo>
                    <a:pt x="461479" y="13525"/>
                  </a:lnTo>
                  <a:lnTo>
                    <a:pt x="461479" y="13017"/>
                  </a:lnTo>
                  <a:lnTo>
                    <a:pt x="461975" y="13017"/>
                  </a:lnTo>
                  <a:lnTo>
                    <a:pt x="461975" y="12522"/>
                  </a:lnTo>
                  <a:close/>
                </a:path>
                <a:path w="1428750" h="116840">
                  <a:moveTo>
                    <a:pt x="466979" y="36576"/>
                  </a:moveTo>
                  <a:lnTo>
                    <a:pt x="466483" y="36576"/>
                  </a:lnTo>
                  <a:lnTo>
                    <a:pt x="466483" y="37084"/>
                  </a:lnTo>
                  <a:lnTo>
                    <a:pt x="466979" y="37084"/>
                  </a:lnTo>
                  <a:lnTo>
                    <a:pt x="466979" y="36576"/>
                  </a:lnTo>
                  <a:close/>
                </a:path>
                <a:path w="1428750" h="116840">
                  <a:moveTo>
                    <a:pt x="540639" y="5003"/>
                  </a:moveTo>
                  <a:lnTo>
                    <a:pt x="539140" y="5003"/>
                  </a:lnTo>
                  <a:lnTo>
                    <a:pt x="539635" y="5511"/>
                  </a:lnTo>
                  <a:lnTo>
                    <a:pt x="540639" y="5511"/>
                  </a:lnTo>
                  <a:lnTo>
                    <a:pt x="540639" y="5003"/>
                  </a:lnTo>
                  <a:close/>
                </a:path>
                <a:path w="1428750" h="116840">
                  <a:moveTo>
                    <a:pt x="545147" y="12522"/>
                  </a:moveTo>
                  <a:lnTo>
                    <a:pt x="544652" y="12026"/>
                  </a:lnTo>
                  <a:lnTo>
                    <a:pt x="544652" y="11518"/>
                  </a:lnTo>
                  <a:lnTo>
                    <a:pt x="543648" y="11518"/>
                  </a:lnTo>
                  <a:lnTo>
                    <a:pt x="544652" y="14020"/>
                  </a:lnTo>
                  <a:lnTo>
                    <a:pt x="545147" y="16535"/>
                  </a:lnTo>
                  <a:lnTo>
                    <a:pt x="545147" y="12522"/>
                  </a:lnTo>
                  <a:close/>
                </a:path>
                <a:path w="1428750" h="116840">
                  <a:moveTo>
                    <a:pt x="551662" y="23558"/>
                  </a:moveTo>
                  <a:lnTo>
                    <a:pt x="551167" y="23558"/>
                  </a:lnTo>
                  <a:lnTo>
                    <a:pt x="551662" y="24053"/>
                  </a:lnTo>
                  <a:lnTo>
                    <a:pt x="551662" y="23558"/>
                  </a:lnTo>
                  <a:close/>
                </a:path>
                <a:path w="1428750" h="116840">
                  <a:moveTo>
                    <a:pt x="581228" y="47104"/>
                  </a:moveTo>
                  <a:lnTo>
                    <a:pt x="580720" y="48107"/>
                  </a:lnTo>
                  <a:lnTo>
                    <a:pt x="581228" y="47599"/>
                  </a:lnTo>
                  <a:lnTo>
                    <a:pt x="581228" y="47104"/>
                  </a:lnTo>
                  <a:close/>
                </a:path>
                <a:path w="1428750" h="116840">
                  <a:moveTo>
                    <a:pt x="584733" y="39090"/>
                  </a:moveTo>
                  <a:lnTo>
                    <a:pt x="583730" y="39090"/>
                  </a:lnTo>
                  <a:lnTo>
                    <a:pt x="582231" y="40589"/>
                  </a:lnTo>
                  <a:lnTo>
                    <a:pt x="582231" y="41084"/>
                  </a:lnTo>
                  <a:lnTo>
                    <a:pt x="581723" y="41084"/>
                  </a:lnTo>
                  <a:lnTo>
                    <a:pt x="581723" y="42595"/>
                  </a:lnTo>
                  <a:lnTo>
                    <a:pt x="581228" y="42595"/>
                  </a:lnTo>
                  <a:lnTo>
                    <a:pt x="581228" y="47104"/>
                  </a:lnTo>
                  <a:lnTo>
                    <a:pt x="581723" y="46596"/>
                  </a:lnTo>
                  <a:lnTo>
                    <a:pt x="581723" y="46101"/>
                  </a:lnTo>
                  <a:lnTo>
                    <a:pt x="582231" y="46101"/>
                  </a:lnTo>
                  <a:lnTo>
                    <a:pt x="582231" y="45605"/>
                  </a:lnTo>
                  <a:lnTo>
                    <a:pt x="583222" y="45605"/>
                  </a:lnTo>
                  <a:lnTo>
                    <a:pt x="583222" y="45097"/>
                  </a:lnTo>
                  <a:lnTo>
                    <a:pt x="583730" y="45097"/>
                  </a:lnTo>
                  <a:lnTo>
                    <a:pt x="584733" y="44094"/>
                  </a:lnTo>
                  <a:lnTo>
                    <a:pt x="584733" y="39090"/>
                  </a:lnTo>
                  <a:close/>
                </a:path>
                <a:path w="1428750" h="116840">
                  <a:moveTo>
                    <a:pt x="674928" y="19545"/>
                  </a:moveTo>
                  <a:lnTo>
                    <a:pt x="674433" y="19545"/>
                  </a:lnTo>
                  <a:lnTo>
                    <a:pt x="674433" y="18034"/>
                  </a:lnTo>
                  <a:lnTo>
                    <a:pt x="673925" y="17538"/>
                  </a:lnTo>
                  <a:lnTo>
                    <a:pt x="673925" y="16535"/>
                  </a:lnTo>
                  <a:lnTo>
                    <a:pt x="673430" y="16535"/>
                  </a:lnTo>
                  <a:lnTo>
                    <a:pt x="673430" y="15532"/>
                  </a:lnTo>
                  <a:lnTo>
                    <a:pt x="672922" y="15532"/>
                  </a:lnTo>
                  <a:lnTo>
                    <a:pt x="672922" y="15024"/>
                  </a:lnTo>
                  <a:lnTo>
                    <a:pt x="672426" y="15024"/>
                  </a:lnTo>
                  <a:lnTo>
                    <a:pt x="672426" y="14528"/>
                  </a:lnTo>
                  <a:lnTo>
                    <a:pt x="671918" y="14528"/>
                  </a:lnTo>
                  <a:lnTo>
                    <a:pt x="671918" y="14033"/>
                  </a:lnTo>
                  <a:lnTo>
                    <a:pt x="671423" y="13525"/>
                  </a:lnTo>
                  <a:lnTo>
                    <a:pt x="671423" y="13030"/>
                  </a:lnTo>
                  <a:lnTo>
                    <a:pt x="670915" y="12522"/>
                  </a:lnTo>
                  <a:lnTo>
                    <a:pt x="670420" y="12522"/>
                  </a:lnTo>
                  <a:lnTo>
                    <a:pt x="670420" y="12026"/>
                  </a:lnTo>
                  <a:lnTo>
                    <a:pt x="669925" y="12026"/>
                  </a:lnTo>
                  <a:lnTo>
                    <a:pt x="669925" y="11518"/>
                  </a:lnTo>
                  <a:lnTo>
                    <a:pt x="669417" y="11023"/>
                  </a:lnTo>
                  <a:lnTo>
                    <a:pt x="669417" y="9512"/>
                  </a:lnTo>
                  <a:lnTo>
                    <a:pt x="668921" y="9017"/>
                  </a:lnTo>
                  <a:lnTo>
                    <a:pt x="668921" y="6515"/>
                  </a:lnTo>
                  <a:lnTo>
                    <a:pt x="669417" y="6007"/>
                  </a:lnTo>
                  <a:lnTo>
                    <a:pt x="669417" y="4508"/>
                  </a:lnTo>
                  <a:lnTo>
                    <a:pt x="669925" y="4508"/>
                  </a:lnTo>
                  <a:lnTo>
                    <a:pt x="669925" y="4013"/>
                  </a:lnTo>
                  <a:lnTo>
                    <a:pt x="670420" y="3505"/>
                  </a:lnTo>
                  <a:lnTo>
                    <a:pt x="669925" y="3009"/>
                  </a:lnTo>
                  <a:lnTo>
                    <a:pt x="667918" y="5003"/>
                  </a:lnTo>
                  <a:lnTo>
                    <a:pt x="666915" y="6515"/>
                  </a:lnTo>
                  <a:lnTo>
                    <a:pt x="664908" y="8013"/>
                  </a:lnTo>
                  <a:lnTo>
                    <a:pt x="663905" y="9017"/>
                  </a:lnTo>
                  <a:lnTo>
                    <a:pt x="663409" y="9017"/>
                  </a:lnTo>
                  <a:lnTo>
                    <a:pt x="661898" y="10515"/>
                  </a:lnTo>
                  <a:lnTo>
                    <a:pt x="660895" y="12522"/>
                  </a:lnTo>
                  <a:lnTo>
                    <a:pt x="659904" y="14033"/>
                  </a:lnTo>
                  <a:lnTo>
                    <a:pt x="659396" y="15532"/>
                  </a:lnTo>
                  <a:lnTo>
                    <a:pt x="658888" y="15532"/>
                  </a:lnTo>
                  <a:lnTo>
                    <a:pt x="658888" y="16027"/>
                  </a:lnTo>
                  <a:lnTo>
                    <a:pt x="658393" y="16027"/>
                  </a:lnTo>
                  <a:lnTo>
                    <a:pt x="658393" y="16535"/>
                  </a:lnTo>
                  <a:lnTo>
                    <a:pt x="660895" y="16535"/>
                  </a:lnTo>
                  <a:lnTo>
                    <a:pt x="661403" y="17030"/>
                  </a:lnTo>
                  <a:lnTo>
                    <a:pt x="661898" y="17030"/>
                  </a:lnTo>
                  <a:lnTo>
                    <a:pt x="661898" y="17538"/>
                  </a:lnTo>
                  <a:lnTo>
                    <a:pt x="662901" y="17538"/>
                  </a:lnTo>
                  <a:lnTo>
                    <a:pt x="662901" y="18034"/>
                  </a:lnTo>
                  <a:lnTo>
                    <a:pt x="663409" y="18034"/>
                  </a:lnTo>
                  <a:lnTo>
                    <a:pt x="663409" y="18542"/>
                  </a:lnTo>
                  <a:lnTo>
                    <a:pt x="664908" y="19037"/>
                  </a:lnTo>
                  <a:lnTo>
                    <a:pt x="665416" y="19037"/>
                  </a:lnTo>
                  <a:lnTo>
                    <a:pt x="665416" y="19545"/>
                  </a:lnTo>
                  <a:lnTo>
                    <a:pt x="666915" y="20040"/>
                  </a:lnTo>
                  <a:lnTo>
                    <a:pt x="667410" y="20040"/>
                  </a:lnTo>
                  <a:lnTo>
                    <a:pt x="667918" y="20535"/>
                  </a:lnTo>
                  <a:lnTo>
                    <a:pt x="668413" y="20535"/>
                  </a:lnTo>
                  <a:lnTo>
                    <a:pt x="668413" y="21043"/>
                  </a:lnTo>
                  <a:lnTo>
                    <a:pt x="668921" y="21043"/>
                  </a:lnTo>
                  <a:lnTo>
                    <a:pt x="668921" y="21539"/>
                  </a:lnTo>
                  <a:lnTo>
                    <a:pt x="669417" y="22047"/>
                  </a:lnTo>
                  <a:lnTo>
                    <a:pt x="669925" y="22047"/>
                  </a:lnTo>
                  <a:lnTo>
                    <a:pt x="669925" y="22542"/>
                  </a:lnTo>
                  <a:lnTo>
                    <a:pt x="670915" y="22542"/>
                  </a:lnTo>
                  <a:lnTo>
                    <a:pt x="670915" y="23050"/>
                  </a:lnTo>
                  <a:lnTo>
                    <a:pt x="671423" y="23050"/>
                  </a:lnTo>
                  <a:lnTo>
                    <a:pt x="671423" y="23545"/>
                  </a:lnTo>
                  <a:lnTo>
                    <a:pt x="672426" y="24549"/>
                  </a:lnTo>
                  <a:lnTo>
                    <a:pt x="672922" y="24549"/>
                  </a:lnTo>
                  <a:lnTo>
                    <a:pt x="672922" y="25044"/>
                  </a:lnTo>
                  <a:lnTo>
                    <a:pt x="673430" y="25044"/>
                  </a:lnTo>
                  <a:lnTo>
                    <a:pt x="673430" y="24053"/>
                  </a:lnTo>
                  <a:lnTo>
                    <a:pt x="673925" y="24053"/>
                  </a:lnTo>
                  <a:lnTo>
                    <a:pt x="673925" y="23050"/>
                  </a:lnTo>
                  <a:lnTo>
                    <a:pt x="674433" y="23050"/>
                  </a:lnTo>
                  <a:lnTo>
                    <a:pt x="674433" y="22542"/>
                  </a:lnTo>
                  <a:lnTo>
                    <a:pt x="673925" y="22542"/>
                  </a:lnTo>
                  <a:lnTo>
                    <a:pt x="673925" y="22047"/>
                  </a:lnTo>
                  <a:lnTo>
                    <a:pt x="674433" y="22047"/>
                  </a:lnTo>
                  <a:lnTo>
                    <a:pt x="674433" y="21539"/>
                  </a:lnTo>
                  <a:lnTo>
                    <a:pt x="674928" y="21539"/>
                  </a:lnTo>
                  <a:lnTo>
                    <a:pt x="674928" y="19545"/>
                  </a:lnTo>
                  <a:close/>
                </a:path>
                <a:path w="1428750" h="116840">
                  <a:moveTo>
                    <a:pt x="686447" y="75730"/>
                  </a:moveTo>
                  <a:lnTo>
                    <a:pt x="685952" y="75730"/>
                  </a:lnTo>
                  <a:lnTo>
                    <a:pt x="685952" y="75222"/>
                  </a:lnTo>
                  <a:lnTo>
                    <a:pt x="684949" y="75222"/>
                  </a:lnTo>
                  <a:lnTo>
                    <a:pt x="684949" y="74714"/>
                  </a:lnTo>
                  <a:lnTo>
                    <a:pt x="684441" y="74714"/>
                  </a:lnTo>
                  <a:lnTo>
                    <a:pt x="684441" y="74206"/>
                  </a:lnTo>
                  <a:lnTo>
                    <a:pt x="683945" y="74206"/>
                  </a:lnTo>
                  <a:lnTo>
                    <a:pt x="682942" y="73190"/>
                  </a:lnTo>
                  <a:lnTo>
                    <a:pt x="682942" y="72682"/>
                  </a:lnTo>
                  <a:lnTo>
                    <a:pt x="681939" y="72682"/>
                  </a:lnTo>
                  <a:lnTo>
                    <a:pt x="681939" y="72174"/>
                  </a:lnTo>
                  <a:lnTo>
                    <a:pt x="681443" y="72174"/>
                  </a:lnTo>
                  <a:lnTo>
                    <a:pt x="681443" y="71666"/>
                  </a:lnTo>
                  <a:lnTo>
                    <a:pt x="680935" y="71158"/>
                  </a:lnTo>
                  <a:lnTo>
                    <a:pt x="680935" y="69253"/>
                  </a:lnTo>
                  <a:lnTo>
                    <a:pt x="680440" y="68237"/>
                  </a:lnTo>
                  <a:lnTo>
                    <a:pt x="680440" y="67729"/>
                  </a:lnTo>
                  <a:lnTo>
                    <a:pt x="679932" y="67729"/>
                  </a:lnTo>
                  <a:lnTo>
                    <a:pt x="679932" y="67221"/>
                  </a:lnTo>
                  <a:lnTo>
                    <a:pt x="679437" y="67221"/>
                  </a:lnTo>
                  <a:lnTo>
                    <a:pt x="678929" y="66205"/>
                  </a:lnTo>
                  <a:lnTo>
                    <a:pt x="677430" y="66205"/>
                  </a:lnTo>
                  <a:lnTo>
                    <a:pt x="677430" y="65697"/>
                  </a:lnTo>
                  <a:lnTo>
                    <a:pt x="676922" y="65697"/>
                  </a:lnTo>
                  <a:lnTo>
                    <a:pt x="676922" y="65189"/>
                  </a:lnTo>
                  <a:lnTo>
                    <a:pt x="676427" y="65189"/>
                  </a:lnTo>
                  <a:lnTo>
                    <a:pt x="676427" y="64681"/>
                  </a:lnTo>
                  <a:lnTo>
                    <a:pt x="675932" y="64173"/>
                  </a:lnTo>
                  <a:lnTo>
                    <a:pt x="675932" y="61633"/>
                  </a:lnTo>
                  <a:lnTo>
                    <a:pt x="675424" y="61252"/>
                  </a:lnTo>
                  <a:lnTo>
                    <a:pt x="674420" y="61252"/>
                  </a:lnTo>
                  <a:lnTo>
                    <a:pt x="674420" y="60744"/>
                  </a:lnTo>
                  <a:lnTo>
                    <a:pt x="673925" y="60744"/>
                  </a:lnTo>
                  <a:lnTo>
                    <a:pt x="673925" y="58712"/>
                  </a:lnTo>
                  <a:lnTo>
                    <a:pt x="674420" y="58712"/>
                  </a:lnTo>
                  <a:lnTo>
                    <a:pt x="674420" y="58204"/>
                  </a:lnTo>
                  <a:lnTo>
                    <a:pt x="673925" y="58204"/>
                  </a:lnTo>
                  <a:lnTo>
                    <a:pt x="673925" y="57696"/>
                  </a:lnTo>
                  <a:lnTo>
                    <a:pt x="673430" y="57696"/>
                  </a:lnTo>
                  <a:lnTo>
                    <a:pt x="673430" y="57188"/>
                  </a:lnTo>
                  <a:lnTo>
                    <a:pt x="672414" y="57188"/>
                  </a:lnTo>
                  <a:lnTo>
                    <a:pt x="672414" y="56680"/>
                  </a:lnTo>
                  <a:lnTo>
                    <a:pt x="671423" y="56680"/>
                  </a:lnTo>
                  <a:lnTo>
                    <a:pt x="671423" y="57188"/>
                  </a:lnTo>
                  <a:lnTo>
                    <a:pt x="671918" y="57188"/>
                  </a:lnTo>
                  <a:lnTo>
                    <a:pt x="671918" y="57696"/>
                  </a:lnTo>
                  <a:lnTo>
                    <a:pt x="672922" y="57696"/>
                  </a:lnTo>
                  <a:lnTo>
                    <a:pt x="672922" y="59220"/>
                  </a:lnTo>
                  <a:lnTo>
                    <a:pt x="672414" y="59220"/>
                  </a:lnTo>
                  <a:lnTo>
                    <a:pt x="672414" y="59728"/>
                  </a:lnTo>
                  <a:lnTo>
                    <a:pt x="671918" y="59728"/>
                  </a:lnTo>
                  <a:lnTo>
                    <a:pt x="671918" y="59220"/>
                  </a:lnTo>
                  <a:lnTo>
                    <a:pt x="671423" y="58712"/>
                  </a:lnTo>
                  <a:lnTo>
                    <a:pt x="670420" y="58712"/>
                  </a:lnTo>
                  <a:lnTo>
                    <a:pt x="670420" y="57696"/>
                  </a:lnTo>
                  <a:lnTo>
                    <a:pt x="669912" y="57696"/>
                  </a:lnTo>
                  <a:lnTo>
                    <a:pt x="669912" y="57188"/>
                  </a:lnTo>
                  <a:lnTo>
                    <a:pt x="670420" y="57188"/>
                  </a:lnTo>
                  <a:lnTo>
                    <a:pt x="670420" y="56680"/>
                  </a:lnTo>
                  <a:lnTo>
                    <a:pt x="670915" y="56680"/>
                  </a:lnTo>
                  <a:lnTo>
                    <a:pt x="670915" y="54140"/>
                  </a:lnTo>
                  <a:lnTo>
                    <a:pt x="670420" y="53632"/>
                  </a:lnTo>
                  <a:lnTo>
                    <a:pt x="670420" y="47155"/>
                  </a:lnTo>
                  <a:lnTo>
                    <a:pt x="670915" y="47155"/>
                  </a:lnTo>
                  <a:lnTo>
                    <a:pt x="670915" y="45631"/>
                  </a:lnTo>
                  <a:lnTo>
                    <a:pt x="670915" y="43218"/>
                  </a:lnTo>
                  <a:lnTo>
                    <a:pt x="671423" y="43218"/>
                  </a:lnTo>
                  <a:lnTo>
                    <a:pt x="671423" y="42710"/>
                  </a:lnTo>
                  <a:lnTo>
                    <a:pt x="670915" y="42710"/>
                  </a:lnTo>
                  <a:lnTo>
                    <a:pt x="670915" y="41694"/>
                  </a:lnTo>
                  <a:lnTo>
                    <a:pt x="671423" y="41694"/>
                  </a:lnTo>
                  <a:lnTo>
                    <a:pt x="671423" y="39662"/>
                  </a:lnTo>
                  <a:lnTo>
                    <a:pt x="671918" y="39662"/>
                  </a:lnTo>
                  <a:lnTo>
                    <a:pt x="671918" y="39154"/>
                  </a:lnTo>
                  <a:lnTo>
                    <a:pt x="672414" y="39154"/>
                  </a:lnTo>
                  <a:lnTo>
                    <a:pt x="672414" y="37122"/>
                  </a:lnTo>
                  <a:lnTo>
                    <a:pt x="671918" y="37122"/>
                  </a:lnTo>
                  <a:lnTo>
                    <a:pt x="671918" y="36614"/>
                  </a:lnTo>
                  <a:lnTo>
                    <a:pt x="672414" y="36106"/>
                  </a:lnTo>
                  <a:lnTo>
                    <a:pt x="672414" y="35598"/>
                  </a:lnTo>
                  <a:lnTo>
                    <a:pt x="671918" y="35598"/>
                  </a:lnTo>
                  <a:lnTo>
                    <a:pt x="671918" y="35090"/>
                  </a:lnTo>
                  <a:lnTo>
                    <a:pt x="670915" y="35090"/>
                  </a:lnTo>
                  <a:lnTo>
                    <a:pt x="670915" y="34074"/>
                  </a:lnTo>
                  <a:lnTo>
                    <a:pt x="671423" y="34074"/>
                  </a:lnTo>
                  <a:lnTo>
                    <a:pt x="671423" y="33693"/>
                  </a:lnTo>
                  <a:lnTo>
                    <a:pt x="672414" y="33693"/>
                  </a:lnTo>
                  <a:lnTo>
                    <a:pt x="672414" y="33185"/>
                  </a:lnTo>
                  <a:lnTo>
                    <a:pt x="672922" y="33185"/>
                  </a:lnTo>
                  <a:lnTo>
                    <a:pt x="672922" y="32677"/>
                  </a:lnTo>
                  <a:lnTo>
                    <a:pt x="672414" y="32677"/>
                  </a:lnTo>
                  <a:lnTo>
                    <a:pt x="671918" y="32169"/>
                  </a:lnTo>
                  <a:lnTo>
                    <a:pt x="671918" y="31661"/>
                  </a:lnTo>
                  <a:lnTo>
                    <a:pt x="672414" y="31661"/>
                  </a:lnTo>
                  <a:lnTo>
                    <a:pt x="672414" y="31153"/>
                  </a:lnTo>
                  <a:lnTo>
                    <a:pt x="671918" y="31153"/>
                  </a:lnTo>
                  <a:lnTo>
                    <a:pt x="671918" y="30645"/>
                  </a:lnTo>
                  <a:lnTo>
                    <a:pt x="670915" y="30645"/>
                  </a:lnTo>
                  <a:lnTo>
                    <a:pt x="670915" y="30137"/>
                  </a:lnTo>
                  <a:lnTo>
                    <a:pt x="669417" y="30137"/>
                  </a:lnTo>
                  <a:lnTo>
                    <a:pt x="669417" y="29629"/>
                  </a:lnTo>
                  <a:lnTo>
                    <a:pt x="668909" y="29629"/>
                  </a:lnTo>
                  <a:lnTo>
                    <a:pt x="668909" y="29121"/>
                  </a:lnTo>
                  <a:lnTo>
                    <a:pt x="668413" y="29121"/>
                  </a:lnTo>
                  <a:lnTo>
                    <a:pt x="668413" y="28613"/>
                  </a:lnTo>
                  <a:lnTo>
                    <a:pt x="667905" y="28613"/>
                  </a:lnTo>
                  <a:lnTo>
                    <a:pt x="667905" y="28105"/>
                  </a:lnTo>
                  <a:lnTo>
                    <a:pt x="667410" y="28105"/>
                  </a:lnTo>
                  <a:lnTo>
                    <a:pt x="667410" y="27597"/>
                  </a:lnTo>
                  <a:lnTo>
                    <a:pt x="666902" y="27597"/>
                  </a:lnTo>
                  <a:lnTo>
                    <a:pt x="666902" y="27089"/>
                  </a:lnTo>
                  <a:lnTo>
                    <a:pt x="665911" y="27089"/>
                  </a:lnTo>
                  <a:lnTo>
                    <a:pt x="665911" y="26581"/>
                  </a:lnTo>
                  <a:lnTo>
                    <a:pt x="665403" y="26581"/>
                  </a:lnTo>
                  <a:lnTo>
                    <a:pt x="665403" y="26073"/>
                  </a:lnTo>
                  <a:lnTo>
                    <a:pt x="664908" y="25565"/>
                  </a:lnTo>
                  <a:lnTo>
                    <a:pt x="664400" y="25565"/>
                  </a:lnTo>
                  <a:lnTo>
                    <a:pt x="662901" y="24676"/>
                  </a:lnTo>
                  <a:lnTo>
                    <a:pt x="662393" y="24676"/>
                  </a:lnTo>
                  <a:lnTo>
                    <a:pt x="661898" y="24168"/>
                  </a:lnTo>
                  <a:lnTo>
                    <a:pt x="661390" y="24168"/>
                  </a:lnTo>
                  <a:lnTo>
                    <a:pt x="660895" y="23660"/>
                  </a:lnTo>
                  <a:lnTo>
                    <a:pt x="660400" y="23660"/>
                  </a:lnTo>
                  <a:lnTo>
                    <a:pt x="660400" y="23152"/>
                  </a:lnTo>
                  <a:lnTo>
                    <a:pt x="659396" y="23152"/>
                  </a:lnTo>
                  <a:lnTo>
                    <a:pt x="659396" y="22644"/>
                  </a:lnTo>
                  <a:lnTo>
                    <a:pt x="658888" y="22644"/>
                  </a:lnTo>
                  <a:lnTo>
                    <a:pt x="658888" y="22136"/>
                  </a:lnTo>
                  <a:lnTo>
                    <a:pt x="654888" y="22136"/>
                  </a:lnTo>
                  <a:lnTo>
                    <a:pt x="654888" y="25057"/>
                  </a:lnTo>
                  <a:lnTo>
                    <a:pt x="655383" y="25057"/>
                  </a:lnTo>
                  <a:lnTo>
                    <a:pt x="655383" y="32169"/>
                  </a:lnTo>
                  <a:lnTo>
                    <a:pt x="655891" y="32169"/>
                  </a:lnTo>
                  <a:lnTo>
                    <a:pt x="655891" y="33693"/>
                  </a:lnTo>
                  <a:lnTo>
                    <a:pt x="656386" y="34582"/>
                  </a:lnTo>
                  <a:lnTo>
                    <a:pt x="656386" y="35090"/>
                  </a:lnTo>
                  <a:lnTo>
                    <a:pt x="656882" y="35090"/>
                  </a:lnTo>
                  <a:lnTo>
                    <a:pt x="656882" y="36106"/>
                  </a:lnTo>
                  <a:lnTo>
                    <a:pt x="656386" y="36106"/>
                  </a:lnTo>
                  <a:lnTo>
                    <a:pt x="656386" y="38138"/>
                  </a:lnTo>
                  <a:lnTo>
                    <a:pt x="655891" y="38138"/>
                  </a:lnTo>
                  <a:lnTo>
                    <a:pt x="655891" y="38646"/>
                  </a:lnTo>
                  <a:lnTo>
                    <a:pt x="655383" y="38646"/>
                  </a:lnTo>
                  <a:lnTo>
                    <a:pt x="655383" y="39154"/>
                  </a:lnTo>
                  <a:lnTo>
                    <a:pt x="653376" y="41186"/>
                  </a:lnTo>
                  <a:lnTo>
                    <a:pt x="652881" y="41186"/>
                  </a:lnTo>
                  <a:lnTo>
                    <a:pt x="652881" y="41694"/>
                  </a:lnTo>
                  <a:lnTo>
                    <a:pt x="651878" y="41694"/>
                  </a:lnTo>
                  <a:lnTo>
                    <a:pt x="651878" y="42202"/>
                  </a:lnTo>
                  <a:lnTo>
                    <a:pt x="651370" y="42202"/>
                  </a:lnTo>
                  <a:lnTo>
                    <a:pt x="649871" y="43218"/>
                  </a:lnTo>
                  <a:lnTo>
                    <a:pt x="649376" y="43218"/>
                  </a:lnTo>
                  <a:lnTo>
                    <a:pt x="649376" y="43599"/>
                  </a:lnTo>
                  <a:lnTo>
                    <a:pt x="648868" y="43599"/>
                  </a:lnTo>
                  <a:lnTo>
                    <a:pt x="648373" y="44615"/>
                  </a:lnTo>
                  <a:lnTo>
                    <a:pt x="647865" y="44615"/>
                  </a:lnTo>
                  <a:lnTo>
                    <a:pt x="647865" y="45123"/>
                  </a:lnTo>
                  <a:lnTo>
                    <a:pt x="645363" y="45123"/>
                  </a:lnTo>
                  <a:lnTo>
                    <a:pt x="644855" y="45631"/>
                  </a:lnTo>
                  <a:lnTo>
                    <a:pt x="641350" y="45631"/>
                  </a:lnTo>
                  <a:lnTo>
                    <a:pt x="641350" y="63157"/>
                  </a:lnTo>
                  <a:lnTo>
                    <a:pt x="641350" y="63665"/>
                  </a:lnTo>
                  <a:lnTo>
                    <a:pt x="640854" y="64173"/>
                  </a:lnTo>
                  <a:lnTo>
                    <a:pt x="640854" y="64681"/>
                  </a:lnTo>
                  <a:lnTo>
                    <a:pt x="640346" y="64681"/>
                  </a:lnTo>
                  <a:lnTo>
                    <a:pt x="640346" y="65697"/>
                  </a:lnTo>
                  <a:lnTo>
                    <a:pt x="639851" y="65697"/>
                  </a:lnTo>
                  <a:lnTo>
                    <a:pt x="639851" y="66205"/>
                  </a:lnTo>
                  <a:lnTo>
                    <a:pt x="638848" y="66205"/>
                  </a:lnTo>
                  <a:lnTo>
                    <a:pt x="638848" y="66713"/>
                  </a:lnTo>
                  <a:lnTo>
                    <a:pt x="638352" y="67221"/>
                  </a:lnTo>
                  <a:lnTo>
                    <a:pt x="638352" y="67729"/>
                  </a:lnTo>
                  <a:lnTo>
                    <a:pt x="637844" y="67729"/>
                  </a:lnTo>
                  <a:lnTo>
                    <a:pt x="637844" y="68237"/>
                  </a:lnTo>
                  <a:lnTo>
                    <a:pt x="636841" y="68237"/>
                  </a:lnTo>
                  <a:lnTo>
                    <a:pt x="636841" y="68745"/>
                  </a:lnTo>
                  <a:lnTo>
                    <a:pt x="635342" y="68745"/>
                  </a:lnTo>
                  <a:lnTo>
                    <a:pt x="635342" y="69253"/>
                  </a:lnTo>
                  <a:lnTo>
                    <a:pt x="632333" y="69253"/>
                  </a:lnTo>
                  <a:lnTo>
                    <a:pt x="632333" y="69761"/>
                  </a:lnTo>
                  <a:lnTo>
                    <a:pt x="631837" y="69761"/>
                  </a:lnTo>
                  <a:lnTo>
                    <a:pt x="631837" y="70269"/>
                  </a:lnTo>
                  <a:lnTo>
                    <a:pt x="631329" y="70269"/>
                  </a:lnTo>
                  <a:lnTo>
                    <a:pt x="631329" y="71666"/>
                  </a:lnTo>
                  <a:lnTo>
                    <a:pt x="630834" y="71666"/>
                  </a:lnTo>
                  <a:lnTo>
                    <a:pt x="630834" y="72174"/>
                  </a:lnTo>
                  <a:lnTo>
                    <a:pt x="629831" y="72174"/>
                  </a:lnTo>
                  <a:lnTo>
                    <a:pt x="629831" y="72682"/>
                  </a:lnTo>
                  <a:lnTo>
                    <a:pt x="628827" y="72682"/>
                  </a:lnTo>
                  <a:lnTo>
                    <a:pt x="628827" y="72174"/>
                  </a:lnTo>
                  <a:lnTo>
                    <a:pt x="627824" y="72174"/>
                  </a:lnTo>
                  <a:lnTo>
                    <a:pt x="627824" y="72682"/>
                  </a:lnTo>
                  <a:lnTo>
                    <a:pt x="627329" y="72682"/>
                  </a:lnTo>
                  <a:lnTo>
                    <a:pt x="627329" y="73190"/>
                  </a:lnTo>
                  <a:lnTo>
                    <a:pt x="626821" y="73190"/>
                  </a:lnTo>
                  <a:lnTo>
                    <a:pt x="626821" y="73698"/>
                  </a:lnTo>
                  <a:lnTo>
                    <a:pt x="626325" y="74206"/>
                  </a:lnTo>
                  <a:lnTo>
                    <a:pt x="625322" y="74206"/>
                  </a:lnTo>
                  <a:lnTo>
                    <a:pt x="625322" y="73698"/>
                  </a:lnTo>
                  <a:lnTo>
                    <a:pt x="624814" y="73698"/>
                  </a:lnTo>
                  <a:lnTo>
                    <a:pt x="624814" y="74206"/>
                  </a:lnTo>
                  <a:lnTo>
                    <a:pt x="624319" y="74206"/>
                  </a:lnTo>
                  <a:lnTo>
                    <a:pt x="624319" y="74714"/>
                  </a:lnTo>
                  <a:lnTo>
                    <a:pt x="623824" y="74714"/>
                  </a:lnTo>
                  <a:lnTo>
                    <a:pt x="623824" y="75222"/>
                  </a:lnTo>
                  <a:lnTo>
                    <a:pt x="622808" y="75222"/>
                  </a:lnTo>
                  <a:lnTo>
                    <a:pt x="622808" y="75730"/>
                  </a:lnTo>
                  <a:lnTo>
                    <a:pt x="622312" y="75730"/>
                  </a:lnTo>
                  <a:lnTo>
                    <a:pt x="622312" y="76238"/>
                  </a:lnTo>
                  <a:lnTo>
                    <a:pt x="621309" y="76238"/>
                  </a:lnTo>
                  <a:lnTo>
                    <a:pt x="621309" y="75730"/>
                  </a:lnTo>
                  <a:lnTo>
                    <a:pt x="621817" y="75730"/>
                  </a:lnTo>
                  <a:lnTo>
                    <a:pt x="621817" y="75222"/>
                  </a:lnTo>
                  <a:lnTo>
                    <a:pt x="620814" y="75222"/>
                  </a:lnTo>
                  <a:lnTo>
                    <a:pt x="620814" y="74714"/>
                  </a:lnTo>
                  <a:lnTo>
                    <a:pt x="617308" y="74714"/>
                  </a:lnTo>
                  <a:lnTo>
                    <a:pt x="617308" y="72174"/>
                  </a:lnTo>
                  <a:lnTo>
                    <a:pt x="616800" y="71666"/>
                  </a:lnTo>
                  <a:lnTo>
                    <a:pt x="616800" y="70650"/>
                  </a:lnTo>
                  <a:lnTo>
                    <a:pt x="616305" y="70650"/>
                  </a:lnTo>
                  <a:lnTo>
                    <a:pt x="616305" y="70269"/>
                  </a:lnTo>
                  <a:lnTo>
                    <a:pt x="615797" y="70269"/>
                  </a:lnTo>
                  <a:lnTo>
                    <a:pt x="615797" y="69761"/>
                  </a:lnTo>
                  <a:lnTo>
                    <a:pt x="616305" y="69761"/>
                  </a:lnTo>
                  <a:lnTo>
                    <a:pt x="616305" y="69253"/>
                  </a:lnTo>
                  <a:lnTo>
                    <a:pt x="616800" y="69253"/>
                  </a:lnTo>
                  <a:lnTo>
                    <a:pt x="616800" y="68745"/>
                  </a:lnTo>
                  <a:lnTo>
                    <a:pt x="617308" y="68237"/>
                  </a:lnTo>
                  <a:lnTo>
                    <a:pt x="617308" y="67729"/>
                  </a:lnTo>
                  <a:lnTo>
                    <a:pt x="617804" y="67729"/>
                  </a:lnTo>
                  <a:lnTo>
                    <a:pt x="617804" y="67221"/>
                  </a:lnTo>
                  <a:lnTo>
                    <a:pt x="618299" y="67221"/>
                  </a:lnTo>
                  <a:lnTo>
                    <a:pt x="618299" y="66205"/>
                  </a:lnTo>
                  <a:lnTo>
                    <a:pt x="617804" y="66205"/>
                  </a:lnTo>
                  <a:lnTo>
                    <a:pt x="617804" y="64681"/>
                  </a:lnTo>
                  <a:lnTo>
                    <a:pt x="618299" y="64681"/>
                  </a:lnTo>
                  <a:lnTo>
                    <a:pt x="618299" y="62649"/>
                  </a:lnTo>
                  <a:lnTo>
                    <a:pt x="618807" y="62649"/>
                  </a:lnTo>
                  <a:lnTo>
                    <a:pt x="618807" y="62141"/>
                  </a:lnTo>
                  <a:lnTo>
                    <a:pt x="619302" y="62141"/>
                  </a:lnTo>
                  <a:lnTo>
                    <a:pt x="619302" y="61633"/>
                  </a:lnTo>
                  <a:lnTo>
                    <a:pt x="619810" y="61633"/>
                  </a:lnTo>
                  <a:lnTo>
                    <a:pt x="619810" y="61252"/>
                  </a:lnTo>
                  <a:lnTo>
                    <a:pt x="620306" y="61252"/>
                  </a:lnTo>
                  <a:lnTo>
                    <a:pt x="620306" y="60744"/>
                  </a:lnTo>
                  <a:lnTo>
                    <a:pt x="620814" y="60744"/>
                  </a:lnTo>
                  <a:lnTo>
                    <a:pt x="620814" y="60236"/>
                  </a:lnTo>
                  <a:lnTo>
                    <a:pt x="621309" y="60236"/>
                  </a:lnTo>
                  <a:lnTo>
                    <a:pt x="621309" y="59728"/>
                  </a:lnTo>
                  <a:lnTo>
                    <a:pt x="622312" y="59728"/>
                  </a:lnTo>
                  <a:lnTo>
                    <a:pt x="622312" y="59220"/>
                  </a:lnTo>
                  <a:lnTo>
                    <a:pt x="623316" y="59220"/>
                  </a:lnTo>
                  <a:lnTo>
                    <a:pt x="623316" y="58712"/>
                  </a:lnTo>
                  <a:lnTo>
                    <a:pt x="625817" y="58712"/>
                  </a:lnTo>
                  <a:lnTo>
                    <a:pt x="625817" y="59220"/>
                  </a:lnTo>
                  <a:lnTo>
                    <a:pt x="629831" y="59220"/>
                  </a:lnTo>
                  <a:lnTo>
                    <a:pt x="629831" y="59728"/>
                  </a:lnTo>
                  <a:lnTo>
                    <a:pt x="633336" y="59728"/>
                  </a:lnTo>
                  <a:lnTo>
                    <a:pt x="633844" y="60236"/>
                  </a:lnTo>
                  <a:lnTo>
                    <a:pt x="634339" y="60236"/>
                  </a:lnTo>
                  <a:lnTo>
                    <a:pt x="634339" y="60744"/>
                  </a:lnTo>
                  <a:lnTo>
                    <a:pt x="635342" y="60744"/>
                  </a:lnTo>
                  <a:lnTo>
                    <a:pt x="635342" y="61252"/>
                  </a:lnTo>
                  <a:lnTo>
                    <a:pt x="635838" y="61252"/>
                  </a:lnTo>
                  <a:lnTo>
                    <a:pt x="635838" y="61633"/>
                  </a:lnTo>
                  <a:lnTo>
                    <a:pt x="636346" y="61633"/>
                  </a:lnTo>
                  <a:lnTo>
                    <a:pt x="636346" y="62141"/>
                  </a:lnTo>
                  <a:lnTo>
                    <a:pt x="636841" y="62141"/>
                  </a:lnTo>
                  <a:lnTo>
                    <a:pt x="636841" y="62649"/>
                  </a:lnTo>
                  <a:lnTo>
                    <a:pt x="637349" y="62649"/>
                  </a:lnTo>
                  <a:lnTo>
                    <a:pt x="637349" y="63157"/>
                  </a:lnTo>
                  <a:lnTo>
                    <a:pt x="637844" y="63157"/>
                  </a:lnTo>
                  <a:lnTo>
                    <a:pt x="637844" y="63665"/>
                  </a:lnTo>
                  <a:lnTo>
                    <a:pt x="638352" y="63665"/>
                  </a:lnTo>
                  <a:lnTo>
                    <a:pt x="638352" y="64173"/>
                  </a:lnTo>
                  <a:lnTo>
                    <a:pt x="638848" y="64681"/>
                  </a:lnTo>
                  <a:lnTo>
                    <a:pt x="638848" y="64173"/>
                  </a:lnTo>
                  <a:lnTo>
                    <a:pt x="639343" y="64173"/>
                  </a:lnTo>
                  <a:lnTo>
                    <a:pt x="639343" y="64681"/>
                  </a:lnTo>
                  <a:lnTo>
                    <a:pt x="639851" y="64681"/>
                  </a:lnTo>
                  <a:lnTo>
                    <a:pt x="639851" y="64173"/>
                  </a:lnTo>
                  <a:lnTo>
                    <a:pt x="640854" y="63157"/>
                  </a:lnTo>
                  <a:lnTo>
                    <a:pt x="641350" y="63157"/>
                  </a:lnTo>
                  <a:lnTo>
                    <a:pt x="641350" y="45631"/>
                  </a:lnTo>
                  <a:lnTo>
                    <a:pt x="639343" y="45631"/>
                  </a:lnTo>
                  <a:lnTo>
                    <a:pt x="638848" y="45123"/>
                  </a:lnTo>
                  <a:lnTo>
                    <a:pt x="637844" y="45123"/>
                  </a:lnTo>
                  <a:lnTo>
                    <a:pt x="637349" y="44615"/>
                  </a:lnTo>
                  <a:lnTo>
                    <a:pt x="636841" y="44615"/>
                  </a:lnTo>
                  <a:lnTo>
                    <a:pt x="636346" y="44107"/>
                  </a:lnTo>
                  <a:lnTo>
                    <a:pt x="635342" y="43599"/>
                  </a:lnTo>
                  <a:lnTo>
                    <a:pt x="634339" y="43599"/>
                  </a:lnTo>
                  <a:lnTo>
                    <a:pt x="634339" y="43218"/>
                  </a:lnTo>
                  <a:lnTo>
                    <a:pt x="633844" y="43218"/>
                  </a:lnTo>
                  <a:lnTo>
                    <a:pt x="633336" y="42710"/>
                  </a:lnTo>
                  <a:lnTo>
                    <a:pt x="632841" y="42710"/>
                  </a:lnTo>
                  <a:lnTo>
                    <a:pt x="632841" y="42202"/>
                  </a:lnTo>
                  <a:lnTo>
                    <a:pt x="631837" y="42202"/>
                  </a:lnTo>
                  <a:lnTo>
                    <a:pt x="631329" y="41694"/>
                  </a:lnTo>
                  <a:lnTo>
                    <a:pt x="630326" y="41694"/>
                  </a:lnTo>
                  <a:lnTo>
                    <a:pt x="629831" y="41186"/>
                  </a:lnTo>
                  <a:lnTo>
                    <a:pt x="629323" y="41186"/>
                  </a:lnTo>
                  <a:lnTo>
                    <a:pt x="629323" y="40678"/>
                  </a:lnTo>
                  <a:lnTo>
                    <a:pt x="628827" y="40678"/>
                  </a:lnTo>
                  <a:lnTo>
                    <a:pt x="627824" y="39662"/>
                  </a:lnTo>
                  <a:lnTo>
                    <a:pt x="627329" y="39662"/>
                  </a:lnTo>
                  <a:lnTo>
                    <a:pt x="626821" y="39154"/>
                  </a:lnTo>
                  <a:lnTo>
                    <a:pt x="622808" y="39154"/>
                  </a:lnTo>
                  <a:lnTo>
                    <a:pt x="622312" y="39662"/>
                  </a:lnTo>
                  <a:lnTo>
                    <a:pt x="610793" y="39662"/>
                  </a:lnTo>
                  <a:lnTo>
                    <a:pt x="610285" y="39154"/>
                  </a:lnTo>
                  <a:lnTo>
                    <a:pt x="609282" y="39154"/>
                  </a:lnTo>
                  <a:lnTo>
                    <a:pt x="607275" y="38138"/>
                  </a:lnTo>
                  <a:lnTo>
                    <a:pt x="606285" y="38138"/>
                  </a:lnTo>
                  <a:lnTo>
                    <a:pt x="606285" y="37630"/>
                  </a:lnTo>
                  <a:lnTo>
                    <a:pt x="604278" y="37630"/>
                  </a:lnTo>
                  <a:lnTo>
                    <a:pt x="604278" y="37122"/>
                  </a:lnTo>
                  <a:lnTo>
                    <a:pt x="603770" y="37122"/>
                  </a:lnTo>
                  <a:lnTo>
                    <a:pt x="603275" y="36614"/>
                  </a:lnTo>
                  <a:lnTo>
                    <a:pt x="601776" y="36614"/>
                  </a:lnTo>
                  <a:lnTo>
                    <a:pt x="601776" y="36106"/>
                  </a:lnTo>
                  <a:lnTo>
                    <a:pt x="596265" y="36106"/>
                  </a:lnTo>
                  <a:lnTo>
                    <a:pt x="596265" y="36614"/>
                  </a:lnTo>
                  <a:lnTo>
                    <a:pt x="595757" y="36614"/>
                  </a:lnTo>
                  <a:lnTo>
                    <a:pt x="595249" y="36106"/>
                  </a:lnTo>
                  <a:lnTo>
                    <a:pt x="595249" y="35598"/>
                  </a:lnTo>
                  <a:lnTo>
                    <a:pt x="594258" y="35598"/>
                  </a:lnTo>
                  <a:lnTo>
                    <a:pt x="593750" y="36106"/>
                  </a:lnTo>
                  <a:lnTo>
                    <a:pt x="593750" y="36614"/>
                  </a:lnTo>
                  <a:lnTo>
                    <a:pt x="592251" y="36614"/>
                  </a:lnTo>
                  <a:lnTo>
                    <a:pt x="592251" y="37122"/>
                  </a:lnTo>
                  <a:lnTo>
                    <a:pt x="591756" y="37122"/>
                  </a:lnTo>
                  <a:lnTo>
                    <a:pt x="591248" y="37630"/>
                  </a:lnTo>
                  <a:lnTo>
                    <a:pt x="590245" y="37630"/>
                  </a:lnTo>
                  <a:lnTo>
                    <a:pt x="590740" y="38646"/>
                  </a:lnTo>
                  <a:lnTo>
                    <a:pt x="590740" y="45631"/>
                  </a:lnTo>
                  <a:lnTo>
                    <a:pt x="590245" y="46647"/>
                  </a:lnTo>
                  <a:lnTo>
                    <a:pt x="590245" y="47155"/>
                  </a:lnTo>
                  <a:lnTo>
                    <a:pt x="589241" y="48171"/>
                  </a:lnTo>
                  <a:lnTo>
                    <a:pt x="588746" y="48171"/>
                  </a:lnTo>
                  <a:lnTo>
                    <a:pt x="588238" y="49187"/>
                  </a:lnTo>
                  <a:lnTo>
                    <a:pt x="587743" y="49187"/>
                  </a:lnTo>
                  <a:lnTo>
                    <a:pt x="587743" y="49695"/>
                  </a:lnTo>
                  <a:lnTo>
                    <a:pt x="586740" y="49695"/>
                  </a:lnTo>
                  <a:lnTo>
                    <a:pt x="586740" y="50203"/>
                  </a:lnTo>
                  <a:lnTo>
                    <a:pt x="586232" y="50203"/>
                  </a:lnTo>
                  <a:lnTo>
                    <a:pt x="586232" y="51219"/>
                  </a:lnTo>
                  <a:lnTo>
                    <a:pt x="587235" y="52235"/>
                  </a:lnTo>
                  <a:lnTo>
                    <a:pt x="587743" y="52235"/>
                  </a:lnTo>
                  <a:lnTo>
                    <a:pt x="587743" y="53124"/>
                  </a:lnTo>
                  <a:lnTo>
                    <a:pt x="588238" y="53124"/>
                  </a:lnTo>
                  <a:lnTo>
                    <a:pt x="588238" y="53632"/>
                  </a:lnTo>
                  <a:lnTo>
                    <a:pt x="588746" y="53632"/>
                  </a:lnTo>
                  <a:lnTo>
                    <a:pt x="588746" y="54140"/>
                  </a:lnTo>
                  <a:lnTo>
                    <a:pt x="589241" y="54140"/>
                  </a:lnTo>
                  <a:lnTo>
                    <a:pt x="589241" y="54648"/>
                  </a:lnTo>
                  <a:lnTo>
                    <a:pt x="590245" y="54648"/>
                  </a:lnTo>
                  <a:lnTo>
                    <a:pt x="590245" y="55156"/>
                  </a:lnTo>
                  <a:lnTo>
                    <a:pt x="590740" y="55156"/>
                  </a:lnTo>
                  <a:lnTo>
                    <a:pt x="590740" y="55664"/>
                  </a:lnTo>
                  <a:lnTo>
                    <a:pt x="591248" y="55664"/>
                  </a:lnTo>
                  <a:lnTo>
                    <a:pt x="591248" y="56172"/>
                  </a:lnTo>
                  <a:lnTo>
                    <a:pt x="591756" y="56172"/>
                  </a:lnTo>
                  <a:lnTo>
                    <a:pt x="591756" y="56680"/>
                  </a:lnTo>
                  <a:lnTo>
                    <a:pt x="592251" y="56680"/>
                  </a:lnTo>
                  <a:lnTo>
                    <a:pt x="592251" y="57188"/>
                  </a:lnTo>
                  <a:lnTo>
                    <a:pt x="592747" y="57696"/>
                  </a:lnTo>
                  <a:lnTo>
                    <a:pt x="592747" y="58204"/>
                  </a:lnTo>
                  <a:lnTo>
                    <a:pt x="593255" y="58204"/>
                  </a:lnTo>
                  <a:lnTo>
                    <a:pt x="593255" y="58712"/>
                  </a:lnTo>
                  <a:lnTo>
                    <a:pt x="593750" y="59220"/>
                  </a:lnTo>
                  <a:lnTo>
                    <a:pt x="593750" y="60236"/>
                  </a:lnTo>
                  <a:lnTo>
                    <a:pt x="594258" y="60744"/>
                  </a:lnTo>
                  <a:lnTo>
                    <a:pt x="594258" y="63157"/>
                  </a:lnTo>
                  <a:lnTo>
                    <a:pt x="594753" y="63157"/>
                  </a:lnTo>
                  <a:lnTo>
                    <a:pt x="594753" y="67221"/>
                  </a:lnTo>
                  <a:lnTo>
                    <a:pt x="594258" y="67729"/>
                  </a:lnTo>
                  <a:lnTo>
                    <a:pt x="594258" y="68745"/>
                  </a:lnTo>
                  <a:lnTo>
                    <a:pt x="593750" y="69253"/>
                  </a:lnTo>
                  <a:lnTo>
                    <a:pt x="593750" y="69761"/>
                  </a:lnTo>
                  <a:lnTo>
                    <a:pt x="593255" y="70269"/>
                  </a:lnTo>
                  <a:lnTo>
                    <a:pt x="593255" y="71158"/>
                  </a:lnTo>
                  <a:lnTo>
                    <a:pt x="592747" y="71158"/>
                  </a:lnTo>
                  <a:lnTo>
                    <a:pt x="592747" y="71666"/>
                  </a:lnTo>
                  <a:lnTo>
                    <a:pt x="592251" y="71666"/>
                  </a:lnTo>
                  <a:lnTo>
                    <a:pt x="592251" y="72682"/>
                  </a:lnTo>
                  <a:lnTo>
                    <a:pt x="591756" y="72682"/>
                  </a:lnTo>
                  <a:lnTo>
                    <a:pt x="591756" y="73190"/>
                  </a:lnTo>
                  <a:lnTo>
                    <a:pt x="591248" y="73190"/>
                  </a:lnTo>
                  <a:lnTo>
                    <a:pt x="591248" y="73698"/>
                  </a:lnTo>
                  <a:lnTo>
                    <a:pt x="590740" y="73698"/>
                  </a:lnTo>
                  <a:lnTo>
                    <a:pt x="590245" y="74206"/>
                  </a:lnTo>
                  <a:lnTo>
                    <a:pt x="589749" y="74206"/>
                  </a:lnTo>
                  <a:lnTo>
                    <a:pt x="589749" y="74714"/>
                  </a:lnTo>
                  <a:lnTo>
                    <a:pt x="589241" y="74714"/>
                  </a:lnTo>
                  <a:lnTo>
                    <a:pt x="589241" y="75222"/>
                  </a:lnTo>
                  <a:lnTo>
                    <a:pt x="588746" y="75222"/>
                  </a:lnTo>
                  <a:lnTo>
                    <a:pt x="587743" y="76238"/>
                  </a:lnTo>
                  <a:lnTo>
                    <a:pt x="587743" y="77254"/>
                  </a:lnTo>
                  <a:lnTo>
                    <a:pt x="587235" y="77254"/>
                  </a:lnTo>
                  <a:lnTo>
                    <a:pt x="587235" y="77762"/>
                  </a:lnTo>
                  <a:lnTo>
                    <a:pt x="586740" y="77762"/>
                  </a:lnTo>
                  <a:lnTo>
                    <a:pt x="586740" y="78778"/>
                  </a:lnTo>
                  <a:lnTo>
                    <a:pt x="592747" y="78778"/>
                  </a:lnTo>
                  <a:lnTo>
                    <a:pt x="593255" y="79286"/>
                  </a:lnTo>
                  <a:lnTo>
                    <a:pt x="594258" y="79286"/>
                  </a:lnTo>
                  <a:lnTo>
                    <a:pt x="594753" y="78778"/>
                  </a:lnTo>
                  <a:lnTo>
                    <a:pt x="595249" y="78778"/>
                  </a:lnTo>
                  <a:lnTo>
                    <a:pt x="595757" y="78270"/>
                  </a:lnTo>
                  <a:lnTo>
                    <a:pt x="600773" y="78270"/>
                  </a:lnTo>
                  <a:lnTo>
                    <a:pt x="601268" y="78778"/>
                  </a:lnTo>
                  <a:lnTo>
                    <a:pt x="601776" y="78778"/>
                  </a:lnTo>
                  <a:lnTo>
                    <a:pt x="602272" y="79286"/>
                  </a:lnTo>
                  <a:lnTo>
                    <a:pt x="602767" y="79286"/>
                  </a:lnTo>
                  <a:lnTo>
                    <a:pt x="602767" y="80175"/>
                  </a:lnTo>
                  <a:lnTo>
                    <a:pt x="603275" y="80175"/>
                  </a:lnTo>
                  <a:lnTo>
                    <a:pt x="603275" y="81699"/>
                  </a:lnTo>
                  <a:lnTo>
                    <a:pt x="606780" y="81699"/>
                  </a:lnTo>
                  <a:lnTo>
                    <a:pt x="606780" y="82207"/>
                  </a:lnTo>
                  <a:lnTo>
                    <a:pt x="607783" y="82207"/>
                  </a:lnTo>
                  <a:lnTo>
                    <a:pt x="607783" y="82715"/>
                  </a:lnTo>
                  <a:lnTo>
                    <a:pt x="608279" y="82715"/>
                  </a:lnTo>
                  <a:lnTo>
                    <a:pt x="608787" y="83223"/>
                  </a:lnTo>
                  <a:lnTo>
                    <a:pt x="609282" y="83223"/>
                  </a:lnTo>
                  <a:lnTo>
                    <a:pt x="609282" y="84239"/>
                  </a:lnTo>
                  <a:lnTo>
                    <a:pt x="611797" y="84239"/>
                  </a:lnTo>
                  <a:lnTo>
                    <a:pt x="611797" y="83731"/>
                  </a:lnTo>
                  <a:lnTo>
                    <a:pt x="612787" y="83731"/>
                  </a:lnTo>
                  <a:lnTo>
                    <a:pt x="613295" y="84239"/>
                  </a:lnTo>
                  <a:lnTo>
                    <a:pt x="614299" y="84239"/>
                  </a:lnTo>
                  <a:lnTo>
                    <a:pt x="614794" y="84747"/>
                  </a:lnTo>
                  <a:lnTo>
                    <a:pt x="615302" y="84747"/>
                  </a:lnTo>
                  <a:lnTo>
                    <a:pt x="615302" y="85255"/>
                  </a:lnTo>
                  <a:lnTo>
                    <a:pt x="615797" y="85255"/>
                  </a:lnTo>
                  <a:lnTo>
                    <a:pt x="615797" y="86271"/>
                  </a:lnTo>
                  <a:lnTo>
                    <a:pt x="616305" y="86271"/>
                  </a:lnTo>
                  <a:lnTo>
                    <a:pt x="616305" y="88811"/>
                  </a:lnTo>
                  <a:lnTo>
                    <a:pt x="615797" y="89192"/>
                  </a:lnTo>
                  <a:lnTo>
                    <a:pt x="616305" y="89192"/>
                  </a:lnTo>
                  <a:lnTo>
                    <a:pt x="616305" y="90208"/>
                  </a:lnTo>
                  <a:lnTo>
                    <a:pt x="616800" y="90208"/>
                  </a:lnTo>
                  <a:lnTo>
                    <a:pt x="616800" y="90716"/>
                  </a:lnTo>
                  <a:lnTo>
                    <a:pt x="617308" y="91224"/>
                  </a:lnTo>
                  <a:lnTo>
                    <a:pt x="617804" y="91224"/>
                  </a:lnTo>
                  <a:lnTo>
                    <a:pt x="617804" y="91732"/>
                  </a:lnTo>
                  <a:lnTo>
                    <a:pt x="618299" y="91732"/>
                  </a:lnTo>
                  <a:lnTo>
                    <a:pt x="618299" y="92240"/>
                  </a:lnTo>
                  <a:lnTo>
                    <a:pt x="618807" y="92240"/>
                  </a:lnTo>
                  <a:lnTo>
                    <a:pt x="618807" y="92748"/>
                  </a:lnTo>
                  <a:lnTo>
                    <a:pt x="619302" y="93256"/>
                  </a:lnTo>
                  <a:lnTo>
                    <a:pt x="619302" y="93764"/>
                  </a:lnTo>
                  <a:lnTo>
                    <a:pt x="619810" y="94780"/>
                  </a:lnTo>
                  <a:lnTo>
                    <a:pt x="619810" y="95288"/>
                  </a:lnTo>
                  <a:lnTo>
                    <a:pt x="620306" y="95796"/>
                  </a:lnTo>
                  <a:lnTo>
                    <a:pt x="620306" y="96812"/>
                  </a:lnTo>
                  <a:lnTo>
                    <a:pt x="620814" y="96812"/>
                  </a:lnTo>
                  <a:lnTo>
                    <a:pt x="620814" y="97320"/>
                  </a:lnTo>
                  <a:lnTo>
                    <a:pt x="621309" y="97320"/>
                  </a:lnTo>
                  <a:lnTo>
                    <a:pt x="621309" y="98209"/>
                  </a:lnTo>
                  <a:lnTo>
                    <a:pt x="621817" y="98209"/>
                  </a:lnTo>
                  <a:lnTo>
                    <a:pt x="621817" y="98717"/>
                  </a:lnTo>
                  <a:lnTo>
                    <a:pt x="622808" y="98717"/>
                  </a:lnTo>
                  <a:lnTo>
                    <a:pt x="622808" y="99225"/>
                  </a:lnTo>
                  <a:lnTo>
                    <a:pt x="623316" y="99225"/>
                  </a:lnTo>
                  <a:lnTo>
                    <a:pt x="623316" y="99733"/>
                  </a:lnTo>
                  <a:lnTo>
                    <a:pt x="623824" y="99733"/>
                  </a:lnTo>
                  <a:lnTo>
                    <a:pt x="624814" y="100749"/>
                  </a:lnTo>
                  <a:lnTo>
                    <a:pt x="624814" y="101257"/>
                  </a:lnTo>
                  <a:lnTo>
                    <a:pt x="625322" y="101257"/>
                  </a:lnTo>
                  <a:lnTo>
                    <a:pt x="625322" y="101765"/>
                  </a:lnTo>
                  <a:lnTo>
                    <a:pt x="625817" y="101765"/>
                  </a:lnTo>
                  <a:lnTo>
                    <a:pt x="625817" y="101257"/>
                  </a:lnTo>
                  <a:lnTo>
                    <a:pt x="626821" y="100241"/>
                  </a:lnTo>
                  <a:lnTo>
                    <a:pt x="627329" y="100241"/>
                  </a:lnTo>
                  <a:lnTo>
                    <a:pt x="627329" y="99733"/>
                  </a:lnTo>
                  <a:lnTo>
                    <a:pt x="628827" y="99733"/>
                  </a:lnTo>
                  <a:lnTo>
                    <a:pt x="628827" y="99225"/>
                  </a:lnTo>
                  <a:lnTo>
                    <a:pt x="631329" y="99225"/>
                  </a:lnTo>
                  <a:lnTo>
                    <a:pt x="631329" y="99733"/>
                  </a:lnTo>
                  <a:lnTo>
                    <a:pt x="632333" y="99733"/>
                  </a:lnTo>
                  <a:lnTo>
                    <a:pt x="632333" y="100241"/>
                  </a:lnTo>
                  <a:lnTo>
                    <a:pt x="632841" y="100241"/>
                  </a:lnTo>
                  <a:lnTo>
                    <a:pt x="632841" y="101257"/>
                  </a:lnTo>
                  <a:lnTo>
                    <a:pt x="633336" y="101257"/>
                  </a:lnTo>
                  <a:lnTo>
                    <a:pt x="633336" y="101765"/>
                  </a:lnTo>
                  <a:lnTo>
                    <a:pt x="636346" y="101765"/>
                  </a:lnTo>
                  <a:lnTo>
                    <a:pt x="636346" y="102273"/>
                  </a:lnTo>
                  <a:lnTo>
                    <a:pt x="636841" y="102273"/>
                  </a:lnTo>
                  <a:lnTo>
                    <a:pt x="637349" y="102781"/>
                  </a:lnTo>
                  <a:lnTo>
                    <a:pt x="638848" y="102781"/>
                  </a:lnTo>
                  <a:lnTo>
                    <a:pt x="638848" y="103289"/>
                  </a:lnTo>
                  <a:lnTo>
                    <a:pt x="639851" y="103289"/>
                  </a:lnTo>
                  <a:lnTo>
                    <a:pt x="639851" y="103797"/>
                  </a:lnTo>
                  <a:lnTo>
                    <a:pt x="640346" y="103797"/>
                  </a:lnTo>
                  <a:lnTo>
                    <a:pt x="640346" y="104305"/>
                  </a:lnTo>
                  <a:lnTo>
                    <a:pt x="640854" y="104305"/>
                  </a:lnTo>
                  <a:lnTo>
                    <a:pt x="641858" y="105321"/>
                  </a:lnTo>
                  <a:lnTo>
                    <a:pt x="642353" y="105321"/>
                  </a:lnTo>
                  <a:lnTo>
                    <a:pt x="642353" y="105829"/>
                  </a:lnTo>
                  <a:lnTo>
                    <a:pt x="642861" y="105829"/>
                  </a:lnTo>
                  <a:lnTo>
                    <a:pt x="642861" y="106337"/>
                  </a:lnTo>
                  <a:lnTo>
                    <a:pt x="643356" y="106337"/>
                  </a:lnTo>
                  <a:lnTo>
                    <a:pt x="643356" y="106845"/>
                  </a:lnTo>
                  <a:lnTo>
                    <a:pt x="643864" y="106845"/>
                  </a:lnTo>
                  <a:lnTo>
                    <a:pt x="643864" y="107226"/>
                  </a:lnTo>
                  <a:lnTo>
                    <a:pt x="644359" y="107226"/>
                  </a:lnTo>
                  <a:lnTo>
                    <a:pt x="644359" y="108242"/>
                  </a:lnTo>
                  <a:lnTo>
                    <a:pt x="644855" y="108242"/>
                  </a:lnTo>
                  <a:lnTo>
                    <a:pt x="644855" y="109258"/>
                  </a:lnTo>
                  <a:lnTo>
                    <a:pt x="645363" y="109258"/>
                  </a:lnTo>
                  <a:lnTo>
                    <a:pt x="645363" y="109766"/>
                  </a:lnTo>
                  <a:lnTo>
                    <a:pt x="645871" y="109766"/>
                  </a:lnTo>
                  <a:lnTo>
                    <a:pt x="645871" y="110274"/>
                  </a:lnTo>
                  <a:lnTo>
                    <a:pt x="646366" y="110274"/>
                  </a:lnTo>
                  <a:lnTo>
                    <a:pt x="646366" y="110782"/>
                  </a:lnTo>
                  <a:lnTo>
                    <a:pt x="646861" y="110782"/>
                  </a:lnTo>
                  <a:lnTo>
                    <a:pt x="646861" y="111798"/>
                  </a:lnTo>
                  <a:lnTo>
                    <a:pt x="647369" y="111798"/>
                  </a:lnTo>
                  <a:lnTo>
                    <a:pt x="647369" y="112814"/>
                  </a:lnTo>
                  <a:lnTo>
                    <a:pt x="647865" y="112814"/>
                  </a:lnTo>
                  <a:lnTo>
                    <a:pt x="647865" y="113322"/>
                  </a:lnTo>
                  <a:lnTo>
                    <a:pt x="648373" y="113830"/>
                  </a:lnTo>
                  <a:lnTo>
                    <a:pt x="648373" y="115354"/>
                  </a:lnTo>
                  <a:lnTo>
                    <a:pt x="650875" y="115354"/>
                  </a:lnTo>
                  <a:lnTo>
                    <a:pt x="650875" y="114846"/>
                  </a:lnTo>
                  <a:lnTo>
                    <a:pt x="652881" y="114846"/>
                  </a:lnTo>
                  <a:lnTo>
                    <a:pt x="652881" y="115354"/>
                  </a:lnTo>
                  <a:lnTo>
                    <a:pt x="653884" y="115354"/>
                  </a:lnTo>
                  <a:lnTo>
                    <a:pt x="653884" y="115862"/>
                  </a:lnTo>
                  <a:lnTo>
                    <a:pt x="654380" y="115862"/>
                  </a:lnTo>
                  <a:lnTo>
                    <a:pt x="654380" y="116243"/>
                  </a:lnTo>
                  <a:lnTo>
                    <a:pt x="654888" y="116243"/>
                  </a:lnTo>
                  <a:lnTo>
                    <a:pt x="654888" y="115862"/>
                  </a:lnTo>
                  <a:lnTo>
                    <a:pt x="654380" y="115354"/>
                  </a:lnTo>
                  <a:lnTo>
                    <a:pt x="654380" y="114846"/>
                  </a:lnTo>
                  <a:lnTo>
                    <a:pt x="654380" y="114338"/>
                  </a:lnTo>
                  <a:lnTo>
                    <a:pt x="654888" y="113830"/>
                  </a:lnTo>
                  <a:lnTo>
                    <a:pt x="654888" y="112814"/>
                  </a:lnTo>
                  <a:lnTo>
                    <a:pt x="655383" y="112814"/>
                  </a:lnTo>
                  <a:lnTo>
                    <a:pt x="655383" y="112306"/>
                  </a:lnTo>
                  <a:lnTo>
                    <a:pt x="655891" y="111798"/>
                  </a:lnTo>
                  <a:lnTo>
                    <a:pt x="655891" y="111290"/>
                  </a:lnTo>
                  <a:lnTo>
                    <a:pt x="656882" y="110782"/>
                  </a:lnTo>
                  <a:lnTo>
                    <a:pt x="656882" y="110274"/>
                  </a:lnTo>
                  <a:lnTo>
                    <a:pt x="657390" y="110274"/>
                  </a:lnTo>
                  <a:lnTo>
                    <a:pt x="657885" y="109766"/>
                  </a:lnTo>
                  <a:lnTo>
                    <a:pt x="658393" y="109766"/>
                  </a:lnTo>
                  <a:lnTo>
                    <a:pt x="658393" y="109258"/>
                  </a:lnTo>
                  <a:lnTo>
                    <a:pt x="659396" y="109258"/>
                  </a:lnTo>
                  <a:lnTo>
                    <a:pt x="659396" y="108750"/>
                  </a:lnTo>
                  <a:lnTo>
                    <a:pt x="660400" y="108750"/>
                  </a:lnTo>
                  <a:lnTo>
                    <a:pt x="660400" y="108242"/>
                  </a:lnTo>
                  <a:lnTo>
                    <a:pt x="660895" y="108242"/>
                  </a:lnTo>
                  <a:lnTo>
                    <a:pt x="661390" y="107734"/>
                  </a:lnTo>
                  <a:lnTo>
                    <a:pt x="661390" y="107226"/>
                  </a:lnTo>
                  <a:lnTo>
                    <a:pt x="661898" y="107226"/>
                  </a:lnTo>
                  <a:lnTo>
                    <a:pt x="661898" y="106845"/>
                  </a:lnTo>
                  <a:lnTo>
                    <a:pt x="662393" y="106845"/>
                  </a:lnTo>
                  <a:lnTo>
                    <a:pt x="662901" y="106337"/>
                  </a:lnTo>
                  <a:lnTo>
                    <a:pt x="662901" y="105829"/>
                  </a:lnTo>
                  <a:lnTo>
                    <a:pt x="663397" y="105829"/>
                  </a:lnTo>
                  <a:lnTo>
                    <a:pt x="663397" y="105321"/>
                  </a:lnTo>
                  <a:lnTo>
                    <a:pt x="663905" y="105321"/>
                  </a:lnTo>
                  <a:lnTo>
                    <a:pt x="664400" y="104813"/>
                  </a:lnTo>
                  <a:lnTo>
                    <a:pt x="664400" y="104305"/>
                  </a:lnTo>
                  <a:lnTo>
                    <a:pt x="665403" y="104305"/>
                  </a:lnTo>
                  <a:lnTo>
                    <a:pt x="665403" y="103797"/>
                  </a:lnTo>
                  <a:lnTo>
                    <a:pt x="665911" y="103289"/>
                  </a:lnTo>
                  <a:lnTo>
                    <a:pt x="665911" y="102781"/>
                  </a:lnTo>
                  <a:lnTo>
                    <a:pt x="666407" y="102781"/>
                  </a:lnTo>
                  <a:lnTo>
                    <a:pt x="666407" y="99225"/>
                  </a:lnTo>
                  <a:lnTo>
                    <a:pt x="666902" y="99225"/>
                  </a:lnTo>
                  <a:lnTo>
                    <a:pt x="666902" y="98717"/>
                  </a:lnTo>
                  <a:lnTo>
                    <a:pt x="667410" y="98209"/>
                  </a:lnTo>
                  <a:lnTo>
                    <a:pt x="667410" y="97828"/>
                  </a:lnTo>
                  <a:lnTo>
                    <a:pt x="667905" y="97828"/>
                  </a:lnTo>
                  <a:lnTo>
                    <a:pt x="667905" y="97320"/>
                  </a:lnTo>
                  <a:lnTo>
                    <a:pt x="668413" y="97320"/>
                  </a:lnTo>
                  <a:lnTo>
                    <a:pt x="668413" y="96812"/>
                  </a:lnTo>
                  <a:lnTo>
                    <a:pt x="669417" y="96812"/>
                  </a:lnTo>
                  <a:lnTo>
                    <a:pt x="669912" y="96304"/>
                  </a:lnTo>
                  <a:lnTo>
                    <a:pt x="670420" y="96304"/>
                  </a:lnTo>
                  <a:lnTo>
                    <a:pt x="670915" y="95796"/>
                  </a:lnTo>
                  <a:lnTo>
                    <a:pt x="672414" y="95796"/>
                  </a:lnTo>
                  <a:lnTo>
                    <a:pt x="672414" y="96304"/>
                  </a:lnTo>
                  <a:lnTo>
                    <a:pt x="673430" y="96304"/>
                  </a:lnTo>
                  <a:lnTo>
                    <a:pt x="673430" y="95796"/>
                  </a:lnTo>
                  <a:lnTo>
                    <a:pt x="673823" y="93764"/>
                  </a:lnTo>
                  <a:lnTo>
                    <a:pt x="673925" y="92240"/>
                  </a:lnTo>
                  <a:lnTo>
                    <a:pt x="674420" y="91732"/>
                  </a:lnTo>
                  <a:lnTo>
                    <a:pt x="675932" y="89700"/>
                  </a:lnTo>
                  <a:lnTo>
                    <a:pt x="674928" y="88811"/>
                  </a:lnTo>
                  <a:lnTo>
                    <a:pt x="674420" y="88811"/>
                  </a:lnTo>
                  <a:lnTo>
                    <a:pt x="674420" y="88303"/>
                  </a:lnTo>
                  <a:lnTo>
                    <a:pt x="673925" y="88303"/>
                  </a:lnTo>
                  <a:lnTo>
                    <a:pt x="673925" y="87795"/>
                  </a:lnTo>
                  <a:lnTo>
                    <a:pt x="673430" y="87795"/>
                  </a:lnTo>
                  <a:lnTo>
                    <a:pt x="673430" y="87287"/>
                  </a:lnTo>
                  <a:lnTo>
                    <a:pt x="672922" y="87287"/>
                  </a:lnTo>
                  <a:lnTo>
                    <a:pt x="672414" y="86779"/>
                  </a:lnTo>
                  <a:lnTo>
                    <a:pt x="671423" y="86271"/>
                  </a:lnTo>
                  <a:lnTo>
                    <a:pt x="670915" y="86271"/>
                  </a:lnTo>
                  <a:lnTo>
                    <a:pt x="670915" y="85763"/>
                  </a:lnTo>
                  <a:lnTo>
                    <a:pt x="670420" y="85763"/>
                  </a:lnTo>
                  <a:lnTo>
                    <a:pt x="670420" y="85255"/>
                  </a:lnTo>
                  <a:lnTo>
                    <a:pt x="669912" y="85255"/>
                  </a:lnTo>
                  <a:lnTo>
                    <a:pt x="669912" y="84747"/>
                  </a:lnTo>
                  <a:lnTo>
                    <a:pt x="669417" y="84239"/>
                  </a:lnTo>
                  <a:lnTo>
                    <a:pt x="669417" y="83731"/>
                  </a:lnTo>
                  <a:lnTo>
                    <a:pt x="668909" y="83731"/>
                  </a:lnTo>
                  <a:lnTo>
                    <a:pt x="668909" y="80175"/>
                  </a:lnTo>
                  <a:lnTo>
                    <a:pt x="669417" y="79794"/>
                  </a:lnTo>
                  <a:lnTo>
                    <a:pt x="669417" y="79286"/>
                  </a:lnTo>
                  <a:lnTo>
                    <a:pt x="669912" y="78778"/>
                  </a:lnTo>
                  <a:lnTo>
                    <a:pt x="669912" y="78270"/>
                  </a:lnTo>
                  <a:lnTo>
                    <a:pt x="669912" y="77762"/>
                  </a:lnTo>
                  <a:lnTo>
                    <a:pt x="669417" y="77762"/>
                  </a:lnTo>
                  <a:lnTo>
                    <a:pt x="668909" y="77254"/>
                  </a:lnTo>
                  <a:lnTo>
                    <a:pt x="665911" y="77254"/>
                  </a:lnTo>
                  <a:lnTo>
                    <a:pt x="665911" y="76746"/>
                  </a:lnTo>
                  <a:lnTo>
                    <a:pt x="664908" y="76746"/>
                  </a:lnTo>
                  <a:lnTo>
                    <a:pt x="664908" y="76238"/>
                  </a:lnTo>
                  <a:lnTo>
                    <a:pt x="664400" y="76238"/>
                  </a:lnTo>
                  <a:lnTo>
                    <a:pt x="663905" y="75730"/>
                  </a:lnTo>
                  <a:lnTo>
                    <a:pt x="661898" y="75730"/>
                  </a:lnTo>
                  <a:lnTo>
                    <a:pt x="661390" y="75222"/>
                  </a:lnTo>
                  <a:lnTo>
                    <a:pt x="660895" y="75222"/>
                  </a:lnTo>
                  <a:lnTo>
                    <a:pt x="660400" y="74714"/>
                  </a:lnTo>
                  <a:lnTo>
                    <a:pt x="656386" y="74714"/>
                  </a:lnTo>
                  <a:lnTo>
                    <a:pt x="656386" y="75222"/>
                  </a:lnTo>
                  <a:lnTo>
                    <a:pt x="651878" y="75222"/>
                  </a:lnTo>
                  <a:lnTo>
                    <a:pt x="651878" y="75730"/>
                  </a:lnTo>
                  <a:lnTo>
                    <a:pt x="650379" y="75730"/>
                  </a:lnTo>
                  <a:lnTo>
                    <a:pt x="649871" y="75222"/>
                  </a:lnTo>
                  <a:lnTo>
                    <a:pt x="649376" y="75222"/>
                  </a:lnTo>
                  <a:lnTo>
                    <a:pt x="648373" y="74206"/>
                  </a:lnTo>
                  <a:lnTo>
                    <a:pt x="648373" y="73190"/>
                  </a:lnTo>
                  <a:lnTo>
                    <a:pt x="647865" y="73190"/>
                  </a:lnTo>
                  <a:lnTo>
                    <a:pt x="647865" y="72174"/>
                  </a:lnTo>
                  <a:lnTo>
                    <a:pt x="648373" y="71666"/>
                  </a:lnTo>
                  <a:lnTo>
                    <a:pt x="648373" y="71158"/>
                  </a:lnTo>
                  <a:lnTo>
                    <a:pt x="649376" y="70269"/>
                  </a:lnTo>
                  <a:lnTo>
                    <a:pt x="649871" y="70269"/>
                  </a:lnTo>
                  <a:lnTo>
                    <a:pt x="649871" y="69761"/>
                  </a:lnTo>
                  <a:lnTo>
                    <a:pt x="650875" y="69761"/>
                  </a:lnTo>
                  <a:lnTo>
                    <a:pt x="650875" y="69253"/>
                  </a:lnTo>
                  <a:lnTo>
                    <a:pt x="655891" y="69253"/>
                  </a:lnTo>
                  <a:lnTo>
                    <a:pt x="656386" y="68745"/>
                  </a:lnTo>
                  <a:lnTo>
                    <a:pt x="660400" y="68745"/>
                  </a:lnTo>
                  <a:lnTo>
                    <a:pt x="660400" y="69253"/>
                  </a:lnTo>
                  <a:lnTo>
                    <a:pt x="661898" y="69253"/>
                  </a:lnTo>
                  <a:lnTo>
                    <a:pt x="662393" y="69761"/>
                  </a:lnTo>
                  <a:lnTo>
                    <a:pt x="664908" y="69761"/>
                  </a:lnTo>
                  <a:lnTo>
                    <a:pt x="664908" y="70269"/>
                  </a:lnTo>
                  <a:lnTo>
                    <a:pt x="665911" y="70269"/>
                  </a:lnTo>
                  <a:lnTo>
                    <a:pt x="666407" y="70650"/>
                  </a:lnTo>
                  <a:lnTo>
                    <a:pt x="666902" y="70650"/>
                  </a:lnTo>
                  <a:lnTo>
                    <a:pt x="667410" y="71158"/>
                  </a:lnTo>
                  <a:lnTo>
                    <a:pt x="667905" y="71158"/>
                  </a:lnTo>
                  <a:lnTo>
                    <a:pt x="667905" y="71666"/>
                  </a:lnTo>
                  <a:lnTo>
                    <a:pt x="671918" y="71666"/>
                  </a:lnTo>
                  <a:lnTo>
                    <a:pt x="672414" y="72174"/>
                  </a:lnTo>
                  <a:lnTo>
                    <a:pt x="673925" y="72682"/>
                  </a:lnTo>
                  <a:lnTo>
                    <a:pt x="673925" y="73190"/>
                  </a:lnTo>
                  <a:lnTo>
                    <a:pt x="674420" y="73190"/>
                  </a:lnTo>
                  <a:lnTo>
                    <a:pt x="674928" y="73698"/>
                  </a:lnTo>
                  <a:lnTo>
                    <a:pt x="674928" y="74206"/>
                  </a:lnTo>
                  <a:lnTo>
                    <a:pt x="675424" y="74206"/>
                  </a:lnTo>
                  <a:lnTo>
                    <a:pt x="675424" y="75222"/>
                  </a:lnTo>
                  <a:lnTo>
                    <a:pt x="675932" y="75222"/>
                  </a:lnTo>
                  <a:lnTo>
                    <a:pt x="675932" y="78270"/>
                  </a:lnTo>
                  <a:lnTo>
                    <a:pt x="676427" y="78778"/>
                  </a:lnTo>
                  <a:lnTo>
                    <a:pt x="676427" y="81191"/>
                  </a:lnTo>
                  <a:lnTo>
                    <a:pt x="675932" y="81699"/>
                  </a:lnTo>
                  <a:lnTo>
                    <a:pt x="675932" y="82207"/>
                  </a:lnTo>
                  <a:lnTo>
                    <a:pt x="676427" y="82207"/>
                  </a:lnTo>
                  <a:lnTo>
                    <a:pt x="676427" y="82715"/>
                  </a:lnTo>
                  <a:lnTo>
                    <a:pt x="677430" y="82715"/>
                  </a:lnTo>
                  <a:lnTo>
                    <a:pt x="677430" y="83223"/>
                  </a:lnTo>
                  <a:lnTo>
                    <a:pt x="677938" y="83223"/>
                  </a:lnTo>
                  <a:lnTo>
                    <a:pt x="677938" y="83731"/>
                  </a:lnTo>
                  <a:lnTo>
                    <a:pt x="678434" y="83731"/>
                  </a:lnTo>
                  <a:lnTo>
                    <a:pt x="678434" y="84239"/>
                  </a:lnTo>
                  <a:lnTo>
                    <a:pt x="678929" y="84747"/>
                  </a:lnTo>
                  <a:lnTo>
                    <a:pt x="679437" y="84747"/>
                  </a:lnTo>
                  <a:lnTo>
                    <a:pt x="679932" y="85255"/>
                  </a:lnTo>
                  <a:lnTo>
                    <a:pt x="679932" y="84239"/>
                  </a:lnTo>
                  <a:lnTo>
                    <a:pt x="680440" y="84239"/>
                  </a:lnTo>
                  <a:lnTo>
                    <a:pt x="680440" y="83731"/>
                  </a:lnTo>
                  <a:lnTo>
                    <a:pt x="680935" y="83731"/>
                  </a:lnTo>
                  <a:lnTo>
                    <a:pt x="680935" y="83223"/>
                  </a:lnTo>
                  <a:lnTo>
                    <a:pt x="682447" y="81699"/>
                  </a:lnTo>
                  <a:lnTo>
                    <a:pt x="682942" y="81699"/>
                  </a:lnTo>
                  <a:lnTo>
                    <a:pt x="682942" y="79286"/>
                  </a:lnTo>
                  <a:lnTo>
                    <a:pt x="683450" y="79286"/>
                  </a:lnTo>
                  <a:lnTo>
                    <a:pt x="683450" y="77762"/>
                  </a:lnTo>
                  <a:lnTo>
                    <a:pt x="683945" y="77762"/>
                  </a:lnTo>
                  <a:lnTo>
                    <a:pt x="683945" y="77254"/>
                  </a:lnTo>
                  <a:lnTo>
                    <a:pt x="684441" y="77254"/>
                  </a:lnTo>
                  <a:lnTo>
                    <a:pt x="684441" y="76746"/>
                  </a:lnTo>
                  <a:lnTo>
                    <a:pt x="684949" y="76746"/>
                  </a:lnTo>
                  <a:lnTo>
                    <a:pt x="685444" y="76238"/>
                  </a:lnTo>
                  <a:lnTo>
                    <a:pt x="686447" y="76238"/>
                  </a:lnTo>
                  <a:lnTo>
                    <a:pt x="686447" y="75730"/>
                  </a:lnTo>
                  <a:close/>
                </a:path>
                <a:path w="1428750" h="116840">
                  <a:moveTo>
                    <a:pt x="705485" y="27051"/>
                  </a:moveTo>
                  <a:lnTo>
                    <a:pt x="704989" y="26555"/>
                  </a:lnTo>
                  <a:lnTo>
                    <a:pt x="704989" y="26060"/>
                  </a:lnTo>
                  <a:lnTo>
                    <a:pt x="703986" y="25057"/>
                  </a:lnTo>
                  <a:lnTo>
                    <a:pt x="703986" y="24549"/>
                  </a:lnTo>
                  <a:lnTo>
                    <a:pt x="703478" y="24053"/>
                  </a:lnTo>
                  <a:lnTo>
                    <a:pt x="703478" y="23558"/>
                  </a:lnTo>
                  <a:lnTo>
                    <a:pt x="702983" y="23558"/>
                  </a:lnTo>
                  <a:lnTo>
                    <a:pt x="702983" y="23050"/>
                  </a:lnTo>
                  <a:lnTo>
                    <a:pt x="702475" y="23050"/>
                  </a:lnTo>
                  <a:lnTo>
                    <a:pt x="702475" y="22542"/>
                  </a:lnTo>
                  <a:lnTo>
                    <a:pt x="701484" y="22542"/>
                  </a:lnTo>
                  <a:lnTo>
                    <a:pt x="700976" y="22047"/>
                  </a:lnTo>
                  <a:lnTo>
                    <a:pt x="700976" y="21539"/>
                  </a:lnTo>
                  <a:lnTo>
                    <a:pt x="699973" y="21539"/>
                  </a:lnTo>
                  <a:lnTo>
                    <a:pt x="699973" y="21043"/>
                  </a:lnTo>
                  <a:lnTo>
                    <a:pt x="698474" y="21043"/>
                  </a:lnTo>
                  <a:lnTo>
                    <a:pt x="696468" y="19545"/>
                  </a:lnTo>
                  <a:lnTo>
                    <a:pt x="695464" y="18034"/>
                  </a:lnTo>
                  <a:lnTo>
                    <a:pt x="693966" y="17030"/>
                  </a:lnTo>
                  <a:lnTo>
                    <a:pt x="692454" y="15532"/>
                  </a:lnTo>
                  <a:lnTo>
                    <a:pt x="690956" y="14528"/>
                  </a:lnTo>
                  <a:lnTo>
                    <a:pt x="690956" y="14033"/>
                  </a:lnTo>
                  <a:lnTo>
                    <a:pt x="689457" y="13030"/>
                  </a:lnTo>
                  <a:lnTo>
                    <a:pt x="688454" y="11023"/>
                  </a:lnTo>
                  <a:lnTo>
                    <a:pt x="687451" y="9525"/>
                  </a:lnTo>
                  <a:lnTo>
                    <a:pt x="686447" y="5511"/>
                  </a:lnTo>
                  <a:lnTo>
                    <a:pt x="686447" y="8521"/>
                  </a:lnTo>
                  <a:lnTo>
                    <a:pt x="686943" y="11023"/>
                  </a:lnTo>
                  <a:lnTo>
                    <a:pt x="686943" y="12026"/>
                  </a:lnTo>
                  <a:lnTo>
                    <a:pt x="687451" y="13525"/>
                  </a:lnTo>
                  <a:lnTo>
                    <a:pt x="687451" y="14033"/>
                  </a:lnTo>
                  <a:lnTo>
                    <a:pt x="687946" y="14033"/>
                  </a:lnTo>
                  <a:lnTo>
                    <a:pt x="687946" y="15036"/>
                  </a:lnTo>
                  <a:lnTo>
                    <a:pt x="688454" y="15532"/>
                  </a:lnTo>
                  <a:lnTo>
                    <a:pt x="688454" y="17030"/>
                  </a:lnTo>
                  <a:lnTo>
                    <a:pt x="688949" y="17030"/>
                  </a:lnTo>
                  <a:lnTo>
                    <a:pt x="688949" y="23050"/>
                  </a:lnTo>
                  <a:lnTo>
                    <a:pt x="689457" y="23050"/>
                  </a:lnTo>
                  <a:lnTo>
                    <a:pt x="689457" y="24053"/>
                  </a:lnTo>
                  <a:lnTo>
                    <a:pt x="689952" y="24549"/>
                  </a:lnTo>
                  <a:lnTo>
                    <a:pt x="689952" y="25552"/>
                  </a:lnTo>
                  <a:lnTo>
                    <a:pt x="690460" y="26060"/>
                  </a:lnTo>
                  <a:lnTo>
                    <a:pt x="690460" y="27051"/>
                  </a:lnTo>
                  <a:lnTo>
                    <a:pt x="690956" y="27051"/>
                  </a:lnTo>
                  <a:lnTo>
                    <a:pt x="690956" y="27559"/>
                  </a:lnTo>
                  <a:lnTo>
                    <a:pt x="691959" y="27559"/>
                  </a:lnTo>
                  <a:lnTo>
                    <a:pt x="691959" y="28067"/>
                  </a:lnTo>
                  <a:lnTo>
                    <a:pt x="692454" y="28067"/>
                  </a:lnTo>
                  <a:lnTo>
                    <a:pt x="692454" y="27559"/>
                  </a:lnTo>
                  <a:lnTo>
                    <a:pt x="692962" y="27559"/>
                  </a:lnTo>
                  <a:lnTo>
                    <a:pt x="692962" y="28067"/>
                  </a:lnTo>
                  <a:lnTo>
                    <a:pt x="693458" y="28562"/>
                  </a:lnTo>
                  <a:lnTo>
                    <a:pt x="694969" y="28562"/>
                  </a:lnTo>
                  <a:lnTo>
                    <a:pt x="695464" y="28067"/>
                  </a:lnTo>
                  <a:lnTo>
                    <a:pt x="704989" y="28067"/>
                  </a:lnTo>
                  <a:lnTo>
                    <a:pt x="705485" y="27559"/>
                  </a:lnTo>
                  <a:lnTo>
                    <a:pt x="705485" y="27051"/>
                  </a:lnTo>
                  <a:close/>
                </a:path>
                <a:path w="1428750" h="116840">
                  <a:moveTo>
                    <a:pt x="707491" y="61125"/>
                  </a:moveTo>
                  <a:lnTo>
                    <a:pt x="706983" y="61125"/>
                  </a:lnTo>
                  <a:lnTo>
                    <a:pt x="706983" y="60629"/>
                  </a:lnTo>
                  <a:lnTo>
                    <a:pt x="706488" y="60629"/>
                  </a:lnTo>
                  <a:lnTo>
                    <a:pt x="706488" y="60121"/>
                  </a:lnTo>
                  <a:lnTo>
                    <a:pt x="705993" y="60121"/>
                  </a:lnTo>
                  <a:lnTo>
                    <a:pt x="705993" y="59626"/>
                  </a:lnTo>
                  <a:lnTo>
                    <a:pt x="705485" y="59626"/>
                  </a:lnTo>
                  <a:lnTo>
                    <a:pt x="704481" y="59131"/>
                  </a:lnTo>
                  <a:lnTo>
                    <a:pt x="703478" y="59131"/>
                  </a:lnTo>
                  <a:lnTo>
                    <a:pt x="703478" y="58623"/>
                  </a:lnTo>
                  <a:lnTo>
                    <a:pt x="702983" y="58623"/>
                  </a:lnTo>
                  <a:lnTo>
                    <a:pt x="701979" y="57619"/>
                  </a:lnTo>
                  <a:lnTo>
                    <a:pt x="701484" y="57619"/>
                  </a:lnTo>
                  <a:lnTo>
                    <a:pt x="700976" y="57124"/>
                  </a:lnTo>
                  <a:lnTo>
                    <a:pt x="697966" y="57124"/>
                  </a:lnTo>
                  <a:lnTo>
                    <a:pt x="697471" y="56616"/>
                  </a:lnTo>
                  <a:lnTo>
                    <a:pt x="696963" y="56616"/>
                  </a:lnTo>
                  <a:lnTo>
                    <a:pt x="695972" y="56121"/>
                  </a:lnTo>
                  <a:lnTo>
                    <a:pt x="694956" y="56121"/>
                  </a:lnTo>
                  <a:lnTo>
                    <a:pt x="694461" y="55613"/>
                  </a:lnTo>
                  <a:lnTo>
                    <a:pt x="693966" y="55613"/>
                  </a:lnTo>
                  <a:lnTo>
                    <a:pt x="693966" y="55118"/>
                  </a:lnTo>
                  <a:lnTo>
                    <a:pt x="693458" y="55118"/>
                  </a:lnTo>
                  <a:lnTo>
                    <a:pt x="693458" y="53619"/>
                  </a:lnTo>
                  <a:lnTo>
                    <a:pt x="692962" y="53619"/>
                  </a:lnTo>
                  <a:lnTo>
                    <a:pt x="692962" y="52108"/>
                  </a:lnTo>
                  <a:lnTo>
                    <a:pt x="692454" y="50101"/>
                  </a:lnTo>
                  <a:lnTo>
                    <a:pt x="692454" y="42087"/>
                  </a:lnTo>
                  <a:lnTo>
                    <a:pt x="692962" y="42087"/>
                  </a:lnTo>
                  <a:lnTo>
                    <a:pt x="692962" y="40589"/>
                  </a:lnTo>
                  <a:lnTo>
                    <a:pt x="693458" y="40589"/>
                  </a:lnTo>
                  <a:lnTo>
                    <a:pt x="693458" y="39585"/>
                  </a:lnTo>
                  <a:lnTo>
                    <a:pt x="693966" y="39585"/>
                  </a:lnTo>
                  <a:lnTo>
                    <a:pt x="693966" y="39090"/>
                  </a:lnTo>
                  <a:lnTo>
                    <a:pt x="694461" y="39090"/>
                  </a:lnTo>
                  <a:lnTo>
                    <a:pt x="694461" y="38087"/>
                  </a:lnTo>
                  <a:lnTo>
                    <a:pt x="694956" y="38087"/>
                  </a:lnTo>
                  <a:lnTo>
                    <a:pt x="694956" y="37579"/>
                  </a:lnTo>
                  <a:lnTo>
                    <a:pt x="695464" y="37579"/>
                  </a:lnTo>
                  <a:lnTo>
                    <a:pt x="695464" y="37084"/>
                  </a:lnTo>
                  <a:lnTo>
                    <a:pt x="695972" y="37084"/>
                  </a:lnTo>
                  <a:lnTo>
                    <a:pt x="696468" y="36576"/>
                  </a:lnTo>
                  <a:lnTo>
                    <a:pt x="703986" y="36576"/>
                  </a:lnTo>
                  <a:lnTo>
                    <a:pt x="703986" y="36080"/>
                  </a:lnTo>
                  <a:lnTo>
                    <a:pt x="704989" y="36080"/>
                  </a:lnTo>
                  <a:lnTo>
                    <a:pt x="704989" y="35572"/>
                  </a:lnTo>
                  <a:lnTo>
                    <a:pt x="705485" y="35572"/>
                  </a:lnTo>
                  <a:lnTo>
                    <a:pt x="705485" y="35077"/>
                  </a:lnTo>
                  <a:lnTo>
                    <a:pt x="705993" y="34569"/>
                  </a:lnTo>
                  <a:lnTo>
                    <a:pt x="705993" y="34074"/>
                  </a:lnTo>
                  <a:lnTo>
                    <a:pt x="706488" y="33578"/>
                  </a:lnTo>
                  <a:lnTo>
                    <a:pt x="698474" y="33578"/>
                  </a:lnTo>
                  <a:lnTo>
                    <a:pt x="697966" y="34074"/>
                  </a:lnTo>
                  <a:lnTo>
                    <a:pt x="691451" y="34074"/>
                  </a:lnTo>
                  <a:lnTo>
                    <a:pt x="689457" y="33070"/>
                  </a:lnTo>
                  <a:lnTo>
                    <a:pt x="688949" y="33070"/>
                  </a:lnTo>
                  <a:lnTo>
                    <a:pt x="688949" y="32575"/>
                  </a:lnTo>
                  <a:lnTo>
                    <a:pt x="688454" y="32575"/>
                  </a:lnTo>
                  <a:lnTo>
                    <a:pt x="688454" y="33070"/>
                  </a:lnTo>
                  <a:lnTo>
                    <a:pt x="687946" y="33070"/>
                  </a:lnTo>
                  <a:lnTo>
                    <a:pt x="687946" y="35077"/>
                  </a:lnTo>
                  <a:lnTo>
                    <a:pt x="688454" y="35077"/>
                  </a:lnTo>
                  <a:lnTo>
                    <a:pt x="688454" y="36080"/>
                  </a:lnTo>
                  <a:lnTo>
                    <a:pt x="687946" y="36080"/>
                  </a:lnTo>
                  <a:lnTo>
                    <a:pt x="687946" y="35572"/>
                  </a:lnTo>
                  <a:lnTo>
                    <a:pt x="684936" y="35572"/>
                  </a:lnTo>
                  <a:lnTo>
                    <a:pt x="684936" y="36080"/>
                  </a:lnTo>
                  <a:lnTo>
                    <a:pt x="684441" y="36080"/>
                  </a:lnTo>
                  <a:lnTo>
                    <a:pt x="684441" y="37084"/>
                  </a:lnTo>
                  <a:lnTo>
                    <a:pt x="685939" y="37084"/>
                  </a:lnTo>
                  <a:lnTo>
                    <a:pt x="685939" y="38087"/>
                  </a:lnTo>
                  <a:lnTo>
                    <a:pt x="684936" y="38087"/>
                  </a:lnTo>
                  <a:lnTo>
                    <a:pt x="684936" y="38582"/>
                  </a:lnTo>
                  <a:lnTo>
                    <a:pt x="684441" y="38582"/>
                  </a:lnTo>
                  <a:lnTo>
                    <a:pt x="684441" y="39090"/>
                  </a:lnTo>
                  <a:lnTo>
                    <a:pt x="682942" y="39090"/>
                  </a:lnTo>
                  <a:lnTo>
                    <a:pt x="682942" y="39585"/>
                  </a:lnTo>
                  <a:lnTo>
                    <a:pt x="682434" y="39585"/>
                  </a:lnTo>
                  <a:lnTo>
                    <a:pt x="682434" y="40589"/>
                  </a:lnTo>
                  <a:lnTo>
                    <a:pt x="682942" y="40589"/>
                  </a:lnTo>
                  <a:lnTo>
                    <a:pt x="682942" y="41592"/>
                  </a:lnTo>
                  <a:lnTo>
                    <a:pt x="683437" y="41592"/>
                  </a:lnTo>
                  <a:lnTo>
                    <a:pt x="683437" y="41084"/>
                  </a:lnTo>
                  <a:lnTo>
                    <a:pt x="683945" y="41084"/>
                  </a:lnTo>
                  <a:lnTo>
                    <a:pt x="683945" y="40589"/>
                  </a:lnTo>
                  <a:lnTo>
                    <a:pt x="686943" y="40589"/>
                  </a:lnTo>
                  <a:lnTo>
                    <a:pt x="686943" y="41084"/>
                  </a:lnTo>
                  <a:lnTo>
                    <a:pt x="687451" y="41084"/>
                  </a:lnTo>
                  <a:lnTo>
                    <a:pt x="687451" y="41592"/>
                  </a:lnTo>
                  <a:lnTo>
                    <a:pt x="687946" y="41592"/>
                  </a:lnTo>
                  <a:lnTo>
                    <a:pt x="687946" y="42595"/>
                  </a:lnTo>
                  <a:lnTo>
                    <a:pt x="688454" y="42595"/>
                  </a:lnTo>
                  <a:lnTo>
                    <a:pt x="688454" y="44589"/>
                  </a:lnTo>
                  <a:lnTo>
                    <a:pt x="687946" y="44589"/>
                  </a:lnTo>
                  <a:lnTo>
                    <a:pt x="687946" y="47104"/>
                  </a:lnTo>
                  <a:lnTo>
                    <a:pt x="687451" y="47599"/>
                  </a:lnTo>
                  <a:lnTo>
                    <a:pt x="687451" y="49110"/>
                  </a:lnTo>
                  <a:lnTo>
                    <a:pt x="686943" y="49110"/>
                  </a:lnTo>
                  <a:lnTo>
                    <a:pt x="686943" y="52108"/>
                  </a:lnTo>
                  <a:lnTo>
                    <a:pt x="686447" y="52616"/>
                  </a:lnTo>
                  <a:lnTo>
                    <a:pt x="686447" y="55118"/>
                  </a:lnTo>
                  <a:lnTo>
                    <a:pt x="685939" y="55613"/>
                  </a:lnTo>
                  <a:lnTo>
                    <a:pt x="685939" y="56121"/>
                  </a:lnTo>
                  <a:lnTo>
                    <a:pt x="685444" y="56121"/>
                  </a:lnTo>
                  <a:lnTo>
                    <a:pt x="685444" y="58127"/>
                  </a:lnTo>
                  <a:lnTo>
                    <a:pt x="684936" y="60629"/>
                  </a:lnTo>
                  <a:lnTo>
                    <a:pt x="684936" y="61125"/>
                  </a:lnTo>
                  <a:lnTo>
                    <a:pt x="685444" y="61125"/>
                  </a:lnTo>
                  <a:lnTo>
                    <a:pt x="685444" y="61633"/>
                  </a:lnTo>
                  <a:lnTo>
                    <a:pt x="685939" y="62128"/>
                  </a:lnTo>
                  <a:lnTo>
                    <a:pt x="685939" y="63131"/>
                  </a:lnTo>
                  <a:lnTo>
                    <a:pt x="686447" y="63131"/>
                  </a:lnTo>
                  <a:lnTo>
                    <a:pt x="686447" y="64643"/>
                  </a:lnTo>
                  <a:lnTo>
                    <a:pt x="686943" y="64643"/>
                  </a:lnTo>
                  <a:lnTo>
                    <a:pt x="686943" y="66636"/>
                  </a:lnTo>
                  <a:lnTo>
                    <a:pt x="686447" y="67144"/>
                  </a:lnTo>
                  <a:lnTo>
                    <a:pt x="687451" y="67144"/>
                  </a:lnTo>
                  <a:lnTo>
                    <a:pt x="687451" y="66636"/>
                  </a:lnTo>
                  <a:lnTo>
                    <a:pt x="687946" y="66636"/>
                  </a:lnTo>
                  <a:lnTo>
                    <a:pt x="688454" y="66141"/>
                  </a:lnTo>
                  <a:lnTo>
                    <a:pt x="688949" y="66141"/>
                  </a:lnTo>
                  <a:lnTo>
                    <a:pt x="689457" y="65633"/>
                  </a:lnTo>
                  <a:lnTo>
                    <a:pt x="690956" y="65138"/>
                  </a:lnTo>
                  <a:lnTo>
                    <a:pt x="691959" y="65138"/>
                  </a:lnTo>
                  <a:lnTo>
                    <a:pt x="691959" y="64643"/>
                  </a:lnTo>
                  <a:lnTo>
                    <a:pt x="692962" y="64643"/>
                  </a:lnTo>
                  <a:lnTo>
                    <a:pt x="693966" y="64135"/>
                  </a:lnTo>
                  <a:lnTo>
                    <a:pt x="694956" y="64135"/>
                  </a:lnTo>
                  <a:lnTo>
                    <a:pt x="695464" y="63639"/>
                  </a:lnTo>
                  <a:lnTo>
                    <a:pt x="698474" y="63639"/>
                  </a:lnTo>
                  <a:lnTo>
                    <a:pt x="698969" y="64135"/>
                  </a:lnTo>
                  <a:lnTo>
                    <a:pt x="701484" y="64135"/>
                  </a:lnTo>
                  <a:lnTo>
                    <a:pt x="701979" y="64643"/>
                  </a:lnTo>
                  <a:lnTo>
                    <a:pt x="702983" y="64643"/>
                  </a:lnTo>
                  <a:lnTo>
                    <a:pt x="702983" y="65138"/>
                  </a:lnTo>
                  <a:lnTo>
                    <a:pt x="704481" y="65138"/>
                  </a:lnTo>
                  <a:lnTo>
                    <a:pt x="705485" y="64135"/>
                  </a:lnTo>
                  <a:lnTo>
                    <a:pt x="705993" y="64135"/>
                  </a:lnTo>
                  <a:lnTo>
                    <a:pt x="705993" y="63639"/>
                  </a:lnTo>
                  <a:lnTo>
                    <a:pt x="706983" y="63131"/>
                  </a:lnTo>
                  <a:lnTo>
                    <a:pt x="707491" y="62636"/>
                  </a:lnTo>
                  <a:lnTo>
                    <a:pt x="707491" y="61125"/>
                  </a:lnTo>
                  <a:close/>
                </a:path>
                <a:path w="1428750" h="116840">
                  <a:moveTo>
                    <a:pt x="752589" y="36576"/>
                  </a:moveTo>
                  <a:lnTo>
                    <a:pt x="752081" y="36576"/>
                  </a:lnTo>
                  <a:lnTo>
                    <a:pt x="752081" y="35572"/>
                  </a:lnTo>
                  <a:lnTo>
                    <a:pt x="751586" y="35572"/>
                  </a:lnTo>
                  <a:lnTo>
                    <a:pt x="751586" y="36576"/>
                  </a:lnTo>
                  <a:lnTo>
                    <a:pt x="752589" y="37579"/>
                  </a:lnTo>
                  <a:lnTo>
                    <a:pt x="752589" y="36576"/>
                  </a:lnTo>
                  <a:close/>
                </a:path>
                <a:path w="1428750" h="116840">
                  <a:moveTo>
                    <a:pt x="752589" y="32575"/>
                  </a:moveTo>
                  <a:lnTo>
                    <a:pt x="752081" y="32067"/>
                  </a:lnTo>
                  <a:lnTo>
                    <a:pt x="751713" y="33566"/>
                  </a:lnTo>
                  <a:lnTo>
                    <a:pt x="751586" y="34569"/>
                  </a:lnTo>
                  <a:lnTo>
                    <a:pt x="752081" y="34569"/>
                  </a:lnTo>
                  <a:lnTo>
                    <a:pt x="752081" y="33566"/>
                  </a:lnTo>
                  <a:lnTo>
                    <a:pt x="752589" y="33566"/>
                  </a:lnTo>
                  <a:lnTo>
                    <a:pt x="752589" y="33070"/>
                  </a:lnTo>
                  <a:lnTo>
                    <a:pt x="752081" y="33070"/>
                  </a:lnTo>
                  <a:lnTo>
                    <a:pt x="752081" y="32575"/>
                  </a:lnTo>
                  <a:lnTo>
                    <a:pt x="752589" y="32575"/>
                  </a:lnTo>
                  <a:close/>
                </a:path>
                <a:path w="1428750" h="116840">
                  <a:moveTo>
                    <a:pt x="757593" y="40576"/>
                  </a:moveTo>
                  <a:lnTo>
                    <a:pt x="756589" y="40576"/>
                  </a:lnTo>
                  <a:lnTo>
                    <a:pt x="756094" y="40081"/>
                  </a:lnTo>
                  <a:lnTo>
                    <a:pt x="755586" y="40081"/>
                  </a:lnTo>
                  <a:lnTo>
                    <a:pt x="755091" y="39585"/>
                  </a:lnTo>
                  <a:lnTo>
                    <a:pt x="754595" y="39585"/>
                  </a:lnTo>
                  <a:lnTo>
                    <a:pt x="754595" y="39077"/>
                  </a:lnTo>
                  <a:lnTo>
                    <a:pt x="754087" y="39077"/>
                  </a:lnTo>
                  <a:lnTo>
                    <a:pt x="754087" y="38582"/>
                  </a:lnTo>
                  <a:lnTo>
                    <a:pt x="753592" y="38582"/>
                  </a:lnTo>
                  <a:lnTo>
                    <a:pt x="753592" y="38074"/>
                  </a:lnTo>
                  <a:lnTo>
                    <a:pt x="752589" y="38074"/>
                  </a:lnTo>
                  <a:lnTo>
                    <a:pt x="754595" y="40081"/>
                  </a:lnTo>
                  <a:lnTo>
                    <a:pt x="755586" y="40576"/>
                  </a:lnTo>
                  <a:lnTo>
                    <a:pt x="757593" y="40982"/>
                  </a:lnTo>
                  <a:lnTo>
                    <a:pt x="757593" y="40576"/>
                  </a:lnTo>
                  <a:close/>
                </a:path>
                <a:path w="1428750" h="116840">
                  <a:moveTo>
                    <a:pt x="758101" y="41084"/>
                  </a:moveTo>
                  <a:lnTo>
                    <a:pt x="757593" y="40982"/>
                  </a:lnTo>
                  <a:lnTo>
                    <a:pt x="758101" y="41084"/>
                  </a:lnTo>
                  <a:close/>
                </a:path>
                <a:path w="1428750" h="116840">
                  <a:moveTo>
                    <a:pt x="768121" y="40081"/>
                  </a:moveTo>
                  <a:lnTo>
                    <a:pt x="767626" y="40081"/>
                  </a:lnTo>
                  <a:lnTo>
                    <a:pt x="768121" y="40589"/>
                  </a:lnTo>
                  <a:lnTo>
                    <a:pt x="768121" y="40081"/>
                  </a:lnTo>
                  <a:close/>
                </a:path>
                <a:path w="1428750" h="116840">
                  <a:moveTo>
                    <a:pt x="826249" y="10515"/>
                  </a:moveTo>
                  <a:lnTo>
                    <a:pt x="825741" y="10515"/>
                  </a:lnTo>
                  <a:lnTo>
                    <a:pt x="825741" y="10020"/>
                  </a:lnTo>
                  <a:lnTo>
                    <a:pt x="825233" y="11518"/>
                  </a:lnTo>
                  <a:lnTo>
                    <a:pt x="825233" y="12026"/>
                  </a:lnTo>
                  <a:lnTo>
                    <a:pt x="824242" y="12522"/>
                  </a:lnTo>
                  <a:lnTo>
                    <a:pt x="823239" y="13525"/>
                  </a:lnTo>
                  <a:lnTo>
                    <a:pt x="823239" y="14020"/>
                  </a:lnTo>
                  <a:lnTo>
                    <a:pt x="824738" y="17030"/>
                  </a:lnTo>
                  <a:lnTo>
                    <a:pt x="824738" y="16535"/>
                  </a:lnTo>
                  <a:lnTo>
                    <a:pt x="825233" y="16535"/>
                  </a:lnTo>
                  <a:lnTo>
                    <a:pt x="825233" y="15532"/>
                  </a:lnTo>
                  <a:lnTo>
                    <a:pt x="824738" y="15532"/>
                  </a:lnTo>
                  <a:lnTo>
                    <a:pt x="824738" y="15024"/>
                  </a:lnTo>
                  <a:lnTo>
                    <a:pt x="824242" y="15024"/>
                  </a:lnTo>
                  <a:lnTo>
                    <a:pt x="824242" y="14020"/>
                  </a:lnTo>
                  <a:lnTo>
                    <a:pt x="823734" y="14020"/>
                  </a:lnTo>
                  <a:lnTo>
                    <a:pt x="823734" y="13525"/>
                  </a:lnTo>
                  <a:lnTo>
                    <a:pt x="824242" y="13525"/>
                  </a:lnTo>
                  <a:lnTo>
                    <a:pt x="824242" y="13030"/>
                  </a:lnTo>
                  <a:lnTo>
                    <a:pt x="824738" y="13030"/>
                  </a:lnTo>
                  <a:lnTo>
                    <a:pt x="824738" y="12522"/>
                  </a:lnTo>
                  <a:lnTo>
                    <a:pt x="825233" y="12522"/>
                  </a:lnTo>
                  <a:lnTo>
                    <a:pt x="825741" y="12026"/>
                  </a:lnTo>
                  <a:lnTo>
                    <a:pt x="825741" y="11518"/>
                  </a:lnTo>
                  <a:lnTo>
                    <a:pt x="826249" y="11518"/>
                  </a:lnTo>
                  <a:lnTo>
                    <a:pt x="826249" y="10515"/>
                  </a:lnTo>
                  <a:close/>
                </a:path>
                <a:path w="1428750" h="116840">
                  <a:moveTo>
                    <a:pt x="827239" y="7010"/>
                  </a:moveTo>
                  <a:lnTo>
                    <a:pt x="826744" y="6515"/>
                  </a:lnTo>
                  <a:lnTo>
                    <a:pt x="825741" y="10020"/>
                  </a:lnTo>
                  <a:lnTo>
                    <a:pt x="826249" y="10020"/>
                  </a:lnTo>
                  <a:lnTo>
                    <a:pt x="826249" y="9017"/>
                  </a:lnTo>
                  <a:lnTo>
                    <a:pt x="826744" y="9017"/>
                  </a:lnTo>
                  <a:lnTo>
                    <a:pt x="826744" y="8509"/>
                  </a:lnTo>
                  <a:lnTo>
                    <a:pt x="827239" y="8509"/>
                  </a:lnTo>
                  <a:lnTo>
                    <a:pt x="827239" y="7010"/>
                  </a:lnTo>
                  <a:close/>
                </a:path>
                <a:path w="1428750" h="116840">
                  <a:moveTo>
                    <a:pt x="836269" y="26555"/>
                  </a:moveTo>
                  <a:lnTo>
                    <a:pt x="835774" y="26555"/>
                  </a:lnTo>
                  <a:lnTo>
                    <a:pt x="835774" y="26060"/>
                  </a:lnTo>
                  <a:lnTo>
                    <a:pt x="835266" y="26060"/>
                  </a:lnTo>
                  <a:lnTo>
                    <a:pt x="835266" y="27051"/>
                  </a:lnTo>
                  <a:lnTo>
                    <a:pt x="836269" y="27559"/>
                  </a:lnTo>
                  <a:lnTo>
                    <a:pt x="836269" y="26555"/>
                  </a:lnTo>
                  <a:close/>
                </a:path>
                <a:path w="1428750" h="116840">
                  <a:moveTo>
                    <a:pt x="837272" y="28562"/>
                  </a:moveTo>
                  <a:lnTo>
                    <a:pt x="836777" y="28562"/>
                  </a:lnTo>
                  <a:lnTo>
                    <a:pt x="837272" y="29057"/>
                  </a:lnTo>
                  <a:lnTo>
                    <a:pt x="837272" y="28562"/>
                  </a:lnTo>
                  <a:close/>
                </a:path>
                <a:path w="1428750" h="116840">
                  <a:moveTo>
                    <a:pt x="838771" y="29565"/>
                  </a:moveTo>
                  <a:lnTo>
                    <a:pt x="838276" y="29565"/>
                  </a:lnTo>
                  <a:lnTo>
                    <a:pt x="838276" y="29057"/>
                  </a:lnTo>
                  <a:lnTo>
                    <a:pt x="837272" y="29057"/>
                  </a:lnTo>
                  <a:lnTo>
                    <a:pt x="838771" y="30568"/>
                  </a:lnTo>
                  <a:lnTo>
                    <a:pt x="838771" y="29565"/>
                  </a:lnTo>
                  <a:close/>
                </a:path>
                <a:path w="1428750" h="116840">
                  <a:moveTo>
                    <a:pt x="850798" y="21043"/>
                  </a:moveTo>
                  <a:lnTo>
                    <a:pt x="849795" y="21043"/>
                  </a:lnTo>
                  <a:lnTo>
                    <a:pt x="848791" y="22047"/>
                  </a:lnTo>
                  <a:lnTo>
                    <a:pt x="847788" y="22542"/>
                  </a:lnTo>
                  <a:lnTo>
                    <a:pt x="849795" y="22542"/>
                  </a:lnTo>
                  <a:lnTo>
                    <a:pt x="850290" y="22047"/>
                  </a:lnTo>
                  <a:lnTo>
                    <a:pt x="850290" y="21539"/>
                  </a:lnTo>
                  <a:lnTo>
                    <a:pt x="850798" y="21043"/>
                  </a:lnTo>
                  <a:close/>
                </a:path>
                <a:path w="1428750" h="116840">
                  <a:moveTo>
                    <a:pt x="894397" y="7010"/>
                  </a:moveTo>
                  <a:lnTo>
                    <a:pt x="893394" y="5511"/>
                  </a:lnTo>
                  <a:lnTo>
                    <a:pt x="893394" y="4508"/>
                  </a:lnTo>
                  <a:lnTo>
                    <a:pt x="892390" y="4508"/>
                  </a:lnTo>
                  <a:lnTo>
                    <a:pt x="891882" y="5003"/>
                  </a:lnTo>
                  <a:lnTo>
                    <a:pt x="891387" y="5003"/>
                  </a:lnTo>
                  <a:lnTo>
                    <a:pt x="891882" y="6007"/>
                  </a:lnTo>
                  <a:lnTo>
                    <a:pt x="892886" y="6515"/>
                  </a:lnTo>
                  <a:lnTo>
                    <a:pt x="893394" y="7010"/>
                  </a:lnTo>
                  <a:lnTo>
                    <a:pt x="893889" y="7518"/>
                  </a:lnTo>
                  <a:lnTo>
                    <a:pt x="894397" y="7010"/>
                  </a:lnTo>
                  <a:close/>
                </a:path>
                <a:path w="1428750" h="116840">
                  <a:moveTo>
                    <a:pt x="926960" y="35077"/>
                  </a:moveTo>
                  <a:lnTo>
                    <a:pt x="926465" y="35077"/>
                  </a:lnTo>
                  <a:lnTo>
                    <a:pt x="925957" y="34074"/>
                  </a:lnTo>
                  <a:lnTo>
                    <a:pt x="924953" y="33070"/>
                  </a:lnTo>
                  <a:lnTo>
                    <a:pt x="923950" y="33070"/>
                  </a:lnTo>
                  <a:lnTo>
                    <a:pt x="924953" y="34569"/>
                  </a:lnTo>
                  <a:lnTo>
                    <a:pt x="925461" y="35077"/>
                  </a:lnTo>
                  <a:lnTo>
                    <a:pt x="925957" y="35572"/>
                  </a:lnTo>
                  <a:lnTo>
                    <a:pt x="925957" y="36576"/>
                  </a:lnTo>
                  <a:lnTo>
                    <a:pt x="926465" y="36080"/>
                  </a:lnTo>
                  <a:lnTo>
                    <a:pt x="926960" y="35572"/>
                  </a:lnTo>
                  <a:lnTo>
                    <a:pt x="926960" y="35077"/>
                  </a:lnTo>
                  <a:close/>
                </a:path>
                <a:path w="1428750" h="116840">
                  <a:moveTo>
                    <a:pt x="932891" y="3505"/>
                  </a:moveTo>
                  <a:lnTo>
                    <a:pt x="932472" y="3009"/>
                  </a:lnTo>
                  <a:lnTo>
                    <a:pt x="932472" y="3505"/>
                  </a:lnTo>
                  <a:lnTo>
                    <a:pt x="932891" y="3505"/>
                  </a:lnTo>
                  <a:close/>
                </a:path>
                <a:path w="1428750" h="116840">
                  <a:moveTo>
                    <a:pt x="932967" y="3505"/>
                  </a:moveTo>
                  <a:close/>
                </a:path>
                <a:path w="1428750" h="116840">
                  <a:moveTo>
                    <a:pt x="933323" y="4000"/>
                  </a:moveTo>
                  <a:lnTo>
                    <a:pt x="932967" y="3606"/>
                  </a:lnTo>
                  <a:lnTo>
                    <a:pt x="932967" y="4000"/>
                  </a:lnTo>
                  <a:lnTo>
                    <a:pt x="933323" y="4000"/>
                  </a:lnTo>
                  <a:close/>
                </a:path>
                <a:path w="1428750" h="116840">
                  <a:moveTo>
                    <a:pt x="933475" y="4000"/>
                  </a:moveTo>
                  <a:lnTo>
                    <a:pt x="933323" y="4000"/>
                  </a:lnTo>
                  <a:lnTo>
                    <a:pt x="933475" y="4178"/>
                  </a:lnTo>
                  <a:lnTo>
                    <a:pt x="933475" y="4000"/>
                  </a:lnTo>
                  <a:close/>
                </a:path>
                <a:path w="1428750" h="116840">
                  <a:moveTo>
                    <a:pt x="933754" y="4508"/>
                  </a:moveTo>
                  <a:lnTo>
                    <a:pt x="933475" y="4178"/>
                  </a:lnTo>
                  <a:lnTo>
                    <a:pt x="933475" y="4508"/>
                  </a:lnTo>
                  <a:lnTo>
                    <a:pt x="933754" y="4508"/>
                  </a:lnTo>
                  <a:close/>
                </a:path>
                <a:path w="1428750" h="116840">
                  <a:moveTo>
                    <a:pt x="933970" y="4508"/>
                  </a:moveTo>
                  <a:lnTo>
                    <a:pt x="933754" y="4508"/>
                  </a:lnTo>
                  <a:lnTo>
                    <a:pt x="933970" y="4775"/>
                  </a:lnTo>
                  <a:lnTo>
                    <a:pt x="933970" y="4508"/>
                  </a:lnTo>
                  <a:close/>
                </a:path>
                <a:path w="1428750" h="116840">
                  <a:moveTo>
                    <a:pt x="934173" y="5003"/>
                  </a:moveTo>
                  <a:lnTo>
                    <a:pt x="933970" y="4775"/>
                  </a:lnTo>
                  <a:lnTo>
                    <a:pt x="933970" y="5003"/>
                  </a:lnTo>
                  <a:lnTo>
                    <a:pt x="934173" y="5003"/>
                  </a:lnTo>
                  <a:close/>
                </a:path>
                <a:path w="1428750" h="116840">
                  <a:moveTo>
                    <a:pt x="947496" y="17538"/>
                  </a:moveTo>
                  <a:lnTo>
                    <a:pt x="947000" y="17030"/>
                  </a:lnTo>
                  <a:lnTo>
                    <a:pt x="947000" y="16535"/>
                  </a:lnTo>
                  <a:lnTo>
                    <a:pt x="946492" y="16027"/>
                  </a:lnTo>
                  <a:lnTo>
                    <a:pt x="946492" y="15532"/>
                  </a:lnTo>
                  <a:lnTo>
                    <a:pt x="945997" y="15024"/>
                  </a:lnTo>
                  <a:lnTo>
                    <a:pt x="945997" y="14528"/>
                  </a:lnTo>
                  <a:lnTo>
                    <a:pt x="945489" y="14528"/>
                  </a:lnTo>
                  <a:lnTo>
                    <a:pt x="945489" y="14020"/>
                  </a:lnTo>
                  <a:lnTo>
                    <a:pt x="944994" y="14020"/>
                  </a:lnTo>
                  <a:lnTo>
                    <a:pt x="944994" y="11023"/>
                  </a:lnTo>
                  <a:lnTo>
                    <a:pt x="944486" y="10020"/>
                  </a:lnTo>
                  <a:lnTo>
                    <a:pt x="944486" y="9512"/>
                  </a:lnTo>
                  <a:lnTo>
                    <a:pt x="943991" y="9017"/>
                  </a:lnTo>
                  <a:lnTo>
                    <a:pt x="943991" y="9512"/>
                  </a:lnTo>
                  <a:lnTo>
                    <a:pt x="941489" y="9512"/>
                  </a:lnTo>
                  <a:lnTo>
                    <a:pt x="941489" y="9017"/>
                  </a:lnTo>
                  <a:lnTo>
                    <a:pt x="940485" y="9017"/>
                  </a:lnTo>
                  <a:lnTo>
                    <a:pt x="940485" y="8509"/>
                  </a:lnTo>
                  <a:lnTo>
                    <a:pt x="939482" y="8509"/>
                  </a:lnTo>
                  <a:lnTo>
                    <a:pt x="939482" y="8013"/>
                  </a:lnTo>
                  <a:lnTo>
                    <a:pt x="937983" y="8013"/>
                  </a:lnTo>
                  <a:lnTo>
                    <a:pt x="937983" y="7518"/>
                  </a:lnTo>
                  <a:lnTo>
                    <a:pt x="937475" y="7518"/>
                  </a:lnTo>
                  <a:lnTo>
                    <a:pt x="936980" y="7010"/>
                  </a:lnTo>
                  <a:lnTo>
                    <a:pt x="936980" y="6515"/>
                  </a:lnTo>
                  <a:lnTo>
                    <a:pt x="936472" y="6515"/>
                  </a:lnTo>
                  <a:lnTo>
                    <a:pt x="935977" y="6007"/>
                  </a:lnTo>
                  <a:lnTo>
                    <a:pt x="935469" y="6007"/>
                  </a:lnTo>
                  <a:lnTo>
                    <a:pt x="935469" y="5511"/>
                  </a:lnTo>
                  <a:lnTo>
                    <a:pt x="934974" y="5511"/>
                  </a:lnTo>
                  <a:lnTo>
                    <a:pt x="934974" y="5003"/>
                  </a:lnTo>
                  <a:lnTo>
                    <a:pt x="934173" y="5003"/>
                  </a:lnTo>
                  <a:lnTo>
                    <a:pt x="935469" y="6515"/>
                  </a:lnTo>
                  <a:lnTo>
                    <a:pt x="937983" y="8509"/>
                  </a:lnTo>
                  <a:lnTo>
                    <a:pt x="940485" y="10020"/>
                  </a:lnTo>
                  <a:lnTo>
                    <a:pt x="941489" y="11023"/>
                  </a:lnTo>
                  <a:lnTo>
                    <a:pt x="941489" y="11518"/>
                  </a:lnTo>
                  <a:lnTo>
                    <a:pt x="941984" y="12026"/>
                  </a:lnTo>
                  <a:lnTo>
                    <a:pt x="944486" y="16027"/>
                  </a:lnTo>
                  <a:lnTo>
                    <a:pt x="944994" y="18034"/>
                  </a:lnTo>
                  <a:lnTo>
                    <a:pt x="946492" y="20040"/>
                  </a:lnTo>
                  <a:lnTo>
                    <a:pt x="947000" y="19532"/>
                  </a:lnTo>
                  <a:lnTo>
                    <a:pt x="947496" y="19532"/>
                  </a:lnTo>
                  <a:lnTo>
                    <a:pt x="947496" y="17538"/>
                  </a:lnTo>
                  <a:close/>
                </a:path>
                <a:path w="1428750" h="116840">
                  <a:moveTo>
                    <a:pt x="952004" y="30556"/>
                  </a:moveTo>
                  <a:lnTo>
                    <a:pt x="951509" y="30060"/>
                  </a:lnTo>
                  <a:lnTo>
                    <a:pt x="951509" y="29552"/>
                  </a:lnTo>
                  <a:lnTo>
                    <a:pt x="951001" y="29552"/>
                  </a:lnTo>
                  <a:lnTo>
                    <a:pt x="951001" y="29057"/>
                  </a:lnTo>
                  <a:lnTo>
                    <a:pt x="950506" y="28549"/>
                  </a:lnTo>
                  <a:lnTo>
                    <a:pt x="950506" y="28054"/>
                  </a:lnTo>
                  <a:lnTo>
                    <a:pt x="950010" y="28054"/>
                  </a:lnTo>
                  <a:lnTo>
                    <a:pt x="950010" y="27559"/>
                  </a:lnTo>
                  <a:lnTo>
                    <a:pt x="949502" y="27559"/>
                  </a:lnTo>
                  <a:lnTo>
                    <a:pt x="949502" y="27051"/>
                  </a:lnTo>
                  <a:lnTo>
                    <a:pt x="948004" y="27051"/>
                  </a:lnTo>
                  <a:lnTo>
                    <a:pt x="947496" y="27559"/>
                  </a:lnTo>
                  <a:lnTo>
                    <a:pt x="947000" y="28054"/>
                  </a:lnTo>
                  <a:lnTo>
                    <a:pt x="948499" y="28549"/>
                  </a:lnTo>
                  <a:lnTo>
                    <a:pt x="950506" y="30060"/>
                  </a:lnTo>
                  <a:lnTo>
                    <a:pt x="950506" y="30556"/>
                  </a:lnTo>
                  <a:lnTo>
                    <a:pt x="952004" y="31559"/>
                  </a:lnTo>
                  <a:lnTo>
                    <a:pt x="952004" y="30556"/>
                  </a:lnTo>
                  <a:close/>
                </a:path>
                <a:path w="1428750" h="116840">
                  <a:moveTo>
                    <a:pt x="955014" y="34074"/>
                  </a:moveTo>
                  <a:lnTo>
                    <a:pt x="954519" y="34074"/>
                  </a:lnTo>
                  <a:lnTo>
                    <a:pt x="955014" y="34569"/>
                  </a:lnTo>
                  <a:lnTo>
                    <a:pt x="955014" y="34074"/>
                  </a:lnTo>
                  <a:close/>
                </a:path>
                <a:path w="1428750" h="116840">
                  <a:moveTo>
                    <a:pt x="956017" y="16027"/>
                  </a:moveTo>
                  <a:lnTo>
                    <a:pt x="955522" y="15532"/>
                  </a:lnTo>
                  <a:lnTo>
                    <a:pt x="955014" y="16027"/>
                  </a:lnTo>
                  <a:lnTo>
                    <a:pt x="954519" y="16027"/>
                  </a:lnTo>
                  <a:lnTo>
                    <a:pt x="954519" y="17030"/>
                  </a:lnTo>
                  <a:lnTo>
                    <a:pt x="955014" y="17030"/>
                  </a:lnTo>
                  <a:lnTo>
                    <a:pt x="955014" y="17538"/>
                  </a:lnTo>
                  <a:lnTo>
                    <a:pt x="956017" y="17538"/>
                  </a:lnTo>
                  <a:lnTo>
                    <a:pt x="956017" y="16027"/>
                  </a:lnTo>
                  <a:close/>
                </a:path>
                <a:path w="1428750" h="116840">
                  <a:moveTo>
                    <a:pt x="957021" y="14033"/>
                  </a:moveTo>
                  <a:lnTo>
                    <a:pt x="956525" y="13525"/>
                  </a:lnTo>
                  <a:lnTo>
                    <a:pt x="956525" y="14033"/>
                  </a:lnTo>
                  <a:lnTo>
                    <a:pt x="957021" y="14033"/>
                  </a:lnTo>
                  <a:close/>
                </a:path>
                <a:path w="1428750" h="116840">
                  <a:moveTo>
                    <a:pt x="957529" y="14528"/>
                  </a:moveTo>
                  <a:lnTo>
                    <a:pt x="957021" y="14528"/>
                  </a:lnTo>
                  <a:lnTo>
                    <a:pt x="957529" y="15024"/>
                  </a:lnTo>
                  <a:lnTo>
                    <a:pt x="957529" y="14528"/>
                  </a:lnTo>
                  <a:close/>
                </a:path>
                <a:path w="1428750" h="116840">
                  <a:moveTo>
                    <a:pt x="958519" y="37579"/>
                  </a:moveTo>
                  <a:lnTo>
                    <a:pt x="957529" y="36576"/>
                  </a:lnTo>
                  <a:lnTo>
                    <a:pt x="957529" y="36068"/>
                  </a:lnTo>
                  <a:lnTo>
                    <a:pt x="957021" y="36068"/>
                  </a:lnTo>
                  <a:lnTo>
                    <a:pt x="957021" y="35572"/>
                  </a:lnTo>
                  <a:lnTo>
                    <a:pt x="956513" y="35572"/>
                  </a:lnTo>
                  <a:lnTo>
                    <a:pt x="956513" y="35064"/>
                  </a:lnTo>
                  <a:lnTo>
                    <a:pt x="956017" y="35064"/>
                  </a:lnTo>
                  <a:lnTo>
                    <a:pt x="956017" y="34569"/>
                  </a:lnTo>
                  <a:lnTo>
                    <a:pt x="955014" y="34569"/>
                  </a:lnTo>
                  <a:lnTo>
                    <a:pt x="955014" y="35064"/>
                  </a:lnTo>
                  <a:lnTo>
                    <a:pt x="956017" y="35572"/>
                  </a:lnTo>
                  <a:lnTo>
                    <a:pt x="958519" y="38074"/>
                  </a:lnTo>
                  <a:lnTo>
                    <a:pt x="958519" y="37579"/>
                  </a:lnTo>
                  <a:close/>
                </a:path>
                <a:path w="1428750" h="116840">
                  <a:moveTo>
                    <a:pt x="958532" y="16535"/>
                  </a:moveTo>
                  <a:lnTo>
                    <a:pt x="958024" y="15024"/>
                  </a:lnTo>
                  <a:lnTo>
                    <a:pt x="958024" y="16535"/>
                  </a:lnTo>
                  <a:lnTo>
                    <a:pt x="958532" y="16535"/>
                  </a:lnTo>
                  <a:close/>
                </a:path>
                <a:path w="1428750" h="116840">
                  <a:moveTo>
                    <a:pt x="959027" y="38074"/>
                  </a:moveTo>
                  <a:lnTo>
                    <a:pt x="958519" y="38074"/>
                  </a:lnTo>
                  <a:lnTo>
                    <a:pt x="959027" y="38582"/>
                  </a:lnTo>
                  <a:lnTo>
                    <a:pt x="959027" y="38074"/>
                  </a:lnTo>
                  <a:close/>
                </a:path>
                <a:path w="1428750" h="116840">
                  <a:moveTo>
                    <a:pt x="959523" y="38582"/>
                  </a:moveTo>
                  <a:lnTo>
                    <a:pt x="959027" y="38582"/>
                  </a:lnTo>
                  <a:lnTo>
                    <a:pt x="959523" y="39077"/>
                  </a:lnTo>
                  <a:lnTo>
                    <a:pt x="959523" y="38582"/>
                  </a:lnTo>
                  <a:close/>
                </a:path>
                <a:path w="1428750" h="116840">
                  <a:moveTo>
                    <a:pt x="961529" y="41084"/>
                  </a:moveTo>
                  <a:lnTo>
                    <a:pt x="960526" y="39585"/>
                  </a:lnTo>
                  <a:lnTo>
                    <a:pt x="960031" y="39585"/>
                  </a:lnTo>
                  <a:lnTo>
                    <a:pt x="960031" y="39077"/>
                  </a:lnTo>
                  <a:lnTo>
                    <a:pt x="959523" y="39077"/>
                  </a:lnTo>
                  <a:lnTo>
                    <a:pt x="960526" y="40576"/>
                  </a:lnTo>
                  <a:lnTo>
                    <a:pt x="961529" y="41084"/>
                  </a:lnTo>
                  <a:close/>
                </a:path>
                <a:path w="1428750" h="116840">
                  <a:moveTo>
                    <a:pt x="961529" y="19037"/>
                  </a:moveTo>
                  <a:lnTo>
                    <a:pt x="961034" y="18542"/>
                  </a:lnTo>
                  <a:lnTo>
                    <a:pt x="960031" y="18034"/>
                  </a:lnTo>
                  <a:lnTo>
                    <a:pt x="960031" y="18542"/>
                  </a:lnTo>
                  <a:lnTo>
                    <a:pt x="960526" y="19037"/>
                  </a:lnTo>
                  <a:lnTo>
                    <a:pt x="961529" y="19037"/>
                  </a:lnTo>
                  <a:close/>
                </a:path>
                <a:path w="1428750" h="116840">
                  <a:moveTo>
                    <a:pt x="971562" y="35572"/>
                  </a:moveTo>
                  <a:lnTo>
                    <a:pt x="971054" y="35064"/>
                  </a:lnTo>
                  <a:lnTo>
                    <a:pt x="970559" y="35064"/>
                  </a:lnTo>
                  <a:lnTo>
                    <a:pt x="968552" y="34569"/>
                  </a:lnTo>
                  <a:lnTo>
                    <a:pt x="967549" y="33070"/>
                  </a:lnTo>
                  <a:lnTo>
                    <a:pt x="967041" y="33070"/>
                  </a:lnTo>
                  <a:lnTo>
                    <a:pt x="965542" y="32562"/>
                  </a:lnTo>
                  <a:lnTo>
                    <a:pt x="965542" y="33070"/>
                  </a:lnTo>
                  <a:lnTo>
                    <a:pt x="966038" y="33070"/>
                  </a:lnTo>
                  <a:lnTo>
                    <a:pt x="966038" y="33566"/>
                  </a:lnTo>
                  <a:lnTo>
                    <a:pt x="965542" y="34074"/>
                  </a:lnTo>
                  <a:lnTo>
                    <a:pt x="965542" y="34569"/>
                  </a:lnTo>
                  <a:lnTo>
                    <a:pt x="967041" y="36068"/>
                  </a:lnTo>
                  <a:lnTo>
                    <a:pt x="967549" y="36068"/>
                  </a:lnTo>
                  <a:lnTo>
                    <a:pt x="968044" y="36576"/>
                  </a:lnTo>
                  <a:lnTo>
                    <a:pt x="969556" y="36576"/>
                  </a:lnTo>
                  <a:lnTo>
                    <a:pt x="970559" y="37071"/>
                  </a:lnTo>
                  <a:lnTo>
                    <a:pt x="971562" y="36068"/>
                  </a:lnTo>
                  <a:lnTo>
                    <a:pt x="971562" y="35572"/>
                  </a:lnTo>
                  <a:close/>
                </a:path>
                <a:path w="1428750" h="116840">
                  <a:moveTo>
                    <a:pt x="974559" y="41084"/>
                  </a:moveTo>
                  <a:lnTo>
                    <a:pt x="974064" y="40081"/>
                  </a:lnTo>
                  <a:lnTo>
                    <a:pt x="973556" y="38582"/>
                  </a:lnTo>
                  <a:lnTo>
                    <a:pt x="972058" y="38582"/>
                  </a:lnTo>
                  <a:lnTo>
                    <a:pt x="971550" y="39077"/>
                  </a:lnTo>
                  <a:lnTo>
                    <a:pt x="967549" y="37579"/>
                  </a:lnTo>
                  <a:lnTo>
                    <a:pt x="969048" y="39077"/>
                  </a:lnTo>
                  <a:lnTo>
                    <a:pt x="970051" y="39077"/>
                  </a:lnTo>
                  <a:lnTo>
                    <a:pt x="970051" y="39585"/>
                  </a:lnTo>
                  <a:lnTo>
                    <a:pt x="970546" y="39585"/>
                  </a:lnTo>
                  <a:lnTo>
                    <a:pt x="970546" y="40081"/>
                  </a:lnTo>
                  <a:lnTo>
                    <a:pt x="971054" y="40081"/>
                  </a:lnTo>
                  <a:lnTo>
                    <a:pt x="971054" y="40576"/>
                  </a:lnTo>
                  <a:lnTo>
                    <a:pt x="971550" y="40576"/>
                  </a:lnTo>
                  <a:lnTo>
                    <a:pt x="972058" y="41084"/>
                  </a:lnTo>
                  <a:lnTo>
                    <a:pt x="972058" y="41592"/>
                  </a:lnTo>
                  <a:lnTo>
                    <a:pt x="973061" y="41592"/>
                  </a:lnTo>
                  <a:lnTo>
                    <a:pt x="973061" y="40081"/>
                  </a:lnTo>
                  <a:lnTo>
                    <a:pt x="972553" y="40081"/>
                  </a:lnTo>
                  <a:lnTo>
                    <a:pt x="972553" y="39077"/>
                  </a:lnTo>
                  <a:lnTo>
                    <a:pt x="973556" y="39077"/>
                  </a:lnTo>
                  <a:lnTo>
                    <a:pt x="973556" y="40576"/>
                  </a:lnTo>
                  <a:lnTo>
                    <a:pt x="974064" y="40576"/>
                  </a:lnTo>
                  <a:lnTo>
                    <a:pt x="974064" y="41084"/>
                  </a:lnTo>
                  <a:lnTo>
                    <a:pt x="974559" y="41084"/>
                  </a:lnTo>
                  <a:close/>
                </a:path>
                <a:path w="1428750" h="116840">
                  <a:moveTo>
                    <a:pt x="987082" y="36830"/>
                  </a:moveTo>
                  <a:lnTo>
                    <a:pt x="986586" y="37084"/>
                  </a:lnTo>
                  <a:lnTo>
                    <a:pt x="982573" y="37084"/>
                  </a:lnTo>
                  <a:lnTo>
                    <a:pt x="978560" y="36576"/>
                  </a:lnTo>
                  <a:lnTo>
                    <a:pt x="977557" y="37579"/>
                  </a:lnTo>
                  <a:lnTo>
                    <a:pt x="977557" y="38087"/>
                  </a:lnTo>
                  <a:lnTo>
                    <a:pt x="978065" y="38087"/>
                  </a:lnTo>
                  <a:lnTo>
                    <a:pt x="978065" y="37579"/>
                  </a:lnTo>
                  <a:lnTo>
                    <a:pt x="979068" y="37579"/>
                  </a:lnTo>
                  <a:lnTo>
                    <a:pt x="979068" y="37084"/>
                  </a:lnTo>
                  <a:lnTo>
                    <a:pt x="981570" y="37084"/>
                  </a:lnTo>
                  <a:lnTo>
                    <a:pt x="981570" y="37579"/>
                  </a:lnTo>
                  <a:lnTo>
                    <a:pt x="984072" y="37579"/>
                  </a:lnTo>
                  <a:lnTo>
                    <a:pt x="984072" y="38087"/>
                  </a:lnTo>
                  <a:lnTo>
                    <a:pt x="985583" y="38087"/>
                  </a:lnTo>
                  <a:lnTo>
                    <a:pt x="985583" y="37579"/>
                  </a:lnTo>
                  <a:lnTo>
                    <a:pt x="986586" y="37579"/>
                  </a:lnTo>
                  <a:lnTo>
                    <a:pt x="987082" y="37084"/>
                  </a:lnTo>
                  <a:lnTo>
                    <a:pt x="987082" y="36830"/>
                  </a:lnTo>
                  <a:close/>
                </a:path>
                <a:path w="1428750" h="116840">
                  <a:moveTo>
                    <a:pt x="987577" y="36576"/>
                  </a:moveTo>
                  <a:lnTo>
                    <a:pt x="987082" y="36576"/>
                  </a:lnTo>
                  <a:lnTo>
                    <a:pt x="987082" y="36830"/>
                  </a:lnTo>
                  <a:lnTo>
                    <a:pt x="987577" y="36576"/>
                  </a:lnTo>
                  <a:close/>
                </a:path>
                <a:path w="1428750" h="116840">
                  <a:moveTo>
                    <a:pt x="992593" y="41592"/>
                  </a:moveTo>
                  <a:lnTo>
                    <a:pt x="992098" y="40093"/>
                  </a:lnTo>
                  <a:lnTo>
                    <a:pt x="992098" y="41084"/>
                  </a:lnTo>
                  <a:lnTo>
                    <a:pt x="992593" y="41592"/>
                  </a:lnTo>
                  <a:close/>
                </a:path>
                <a:path w="1428750" h="116840">
                  <a:moveTo>
                    <a:pt x="1033183" y="32562"/>
                  </a:moveTo>
                  <a:lnTo>
                    <a:pt x="1032687" y="32562"/>
                  </a:lnTo>
                  <a:lnTo>
                    <a:pt x="1032687" y="35064"/>
                  </a:lnTo>
                  <a:lnTo>
                    <a:pt x="1033183" y="35572"/>
                  </a:lnTo>
                  <a:lnTo>
                    <a:pt x="1033183" y="32562"/>
                  </a:lnTo>
                  <a:close/>
                </a:path>
                <a:path w="1428750" h="116840">
                  <a:moveTo>
                    <a:pt x="1071016" y="9512"/>
                  </a:moveTo>
                  <a:lnTo>
                    <a:pt x="1070762" y="9512"/>
                  </a:lnTo>
                  <a:lnTo>
                    <a:pt x="1070762" y="10020"/>
                  </a:lnTo>
                  <a:lnTo>
                    <a:pt x="1071016" y="9512"/>
                  </a:lnTo>
                  <a:close/>
                </a:path>
                <a:path w="1428750" h="116840">
                  <a:moveTo>
                    <a:pt x="1071270" y="9017"/>
                  </a:moveTo>
                  <a:lnTo>
                    <a:pt x="1071016" y="9512"/>
                  </a:lnTo>
                  <a:lnTo>
                    <a:pt x="1071270" y="9512"/>
                  </a:lnTo>
                  <a:lnTo>
                    <a:pt x="1071270" y="9017"/>
                  </a:lnTo>
                  <a:close/>
                </a:path>
                <a:path w="1428750" h="116840">
                  <a:moveTo>
                    <a:pt x="1071765" y="7518"/>
                  </a:moveTo>
                  <a:lnTo>
                    <a:pt x="1071270" y="7518"/>
                  </a:lnTo>
                  <a:lnTo>
                    <a:pt x="1071270" y="7010"/>
                  </a:lnTo>
                  <a:lnTo>
                    <a:pt x="1070762" y="7010"/>
                  </a:lnTo>
                  <a:lnTo>
                    <a:pt x="1070762" y="6515"/>
                  </a:lnTo>
                  <a:lnTo>
                    <a:pt x="1071270" y="6515"/>
                  </a:lnTo>
                  <a:lnTo>
                    <a:pt x="1071270" y="6007"/>
                  </a:lnTo>
                  <a:lnTo>
                    <a:pt x="1070762" y="6007"/>
                  </a:lnTo>
                  <a:lnTo>
                    <a:pt x="1070267" y="6515"/>
                  </a:lnTo>
                  <a:lnTo>
                    <a:pt x="1070267" y="7010"/>
                  </a:lnTo>
                  <a:lnTo>
                    <a:pt x="1070762" y="7518"/>
                  </a:lnTo>
                  <a:lnTo>
                    <a:pt x="1070762" y="8013"/>
                  </a:lnTo>
                  <a:lnTo>
                    <a:pt x="1071270" y="8013"/>
                  </a:lnTo>
                  <a:lnTo>
                    <a:pt x="1071270" y="9017"/>
                  </a:lnTo>
                  <a:lnTo>
                    <a:pt x="1071765" y="9017"/>
                  </a:lnTo>
                  <a:lnTo>
                    <a:pt x="1071765" y="7518"/>
                  </a:lnTo>
                  <a:close/>
                </a:path>
                <a:path w="1428750" h="116840">
                  <a:moveTo>
                    <a:pt x="1072273" y="41084"/>
                  </a:moveTo>
                  <a:lnTo>
                    <a:pt x="1071765" y="43091"/>
                  </a:lnTo>
                  <a:lnTo>
                    <a:pt x="1071270" y="43599"/>
                  </a:lnTo>
                  <a:lnTo>
                    <a:pt x="1071270" y="44094"/>
                  </a:lnTo>
                  <a:lnTo>
                    <a:pt x="1071765" y="44094"/>
                  </a:lnTo>
                  <a:lnTo>
                    <a:pt x="1071765" y="43599"/>
                  </a:lnTo>
                  <a:lnTo>
                    <a:pt x="1072273" y="43599"/>
                  </a:lnTo>
                  <a:lnTo>
                    <a:pt x="1072273" y="41084"/>
                  </a:lnTo>
                  <a:close/>
                </a:path>
                <a:path w="1428750" h="116840">
                  <a:moveTo>
                    <a:pt x="1073264" y="36576"/>
                  </a:moveTo>
                  <a:lnTo>
                    <a:pt x="1072756" y="37579"/>
                  </a:lnTo>
                  <a:lnTo>
                    <a:pt x="1072261" y="39077"/>
                  </a:lnTo>
                  <a:lnTo>
                    <a:pt x="1072261" y="40589"/>
                  </a:lnTo>
                  <a:lnTo>
                    <a:pt x="1072756" y="40589"/>
                  </a:lnTo>
                  <a:lnTo>
                    <a:pt x="1072756" y="40081"/>
                  </a:lnTo>
                  <a:lnTo>
                    <a:pt x="1073264" y="40081"/>
                  </a:lnTo>
                  <a:lnTo>
                    <a:pt x="1073264" y="36576"/>
                  </a:lnTo>
                  <a:close/>
                </a:path>
                <a:path w="1428750" h="116840">
                  <a:moveTo>
                    <a:pt x="1073772" y="23558"/>
                  </a:moveTo>
                  <a:lnTo>
                    <a:pt x="1073277" y="23558"/>
                  </a:lnTo>
                  <a:lnTo>
                    <a:pt x="1073277" y="22555"/>
                  </a:lnTo>
                  <a:lnTo>
                    <a:pt x="1072273" y="22555"/>
                  </a:lnTo>
                  <a:lnTo>
                    <a:pt x="1072273" y="22047"/>
                  </a:lnTo>
                  <a:lnTo>
                    <a:pt x="1071765" y="22047"/>
                  </a:lnTo>
                  <a:lnTo>
                    <a:pt x="1071765" y="21056"/>
                  </a:lnTo>
                  <a:lnTo>
                    <a:pt x="1071270" y="21056"/>
                  </a:lnTo>
                  <a:lnTo>
                    <a:pt x="1071270" y="20548"/>
                  </a:lnTo>
                  <a:lnTo>
                    <a:pt x="1070762" y="20548"/>
                  </a:lnTo>
                  <a:lnTo>
                    <a:pt x="1070762" y="19545"/>
                  </a:lnTo>
                  <a:lnTo>
                    <a:pt x="1070267" y="19050"/>
                  </a:lnTo>
                  <a:lnTo>
                    <a:pt x="1070267" y="18034"/>
                  </a:lnTo>
                  <a:lnTo>
                    <a:pt x="1069759" y="18034"/>
                  </a:lnTo>
                  <a:lnTo>
                    <a:pt x="1069759" y="13525"/>
                  </a:lnTo>
                  <a:lnTo>
                    <a:pt x="1070267" y="13525"/>
                  </a:lnTo>
                  <a:lnTo>
                    <a:pt x="1070267" y="12534"/>
                  </a:lnTo>
                  <a:lnTo>
                    <a:pt x="1070762" y="12534"/>
                  </a:lnTo>
                  <a:lnTo>
                    <a:pt x="1070762" y="10033"/>
                  </a:lnTo>
                  <a:lnTo>
                    <a:pt x="1069263" y="13030"/>
                  </a:lnTo>
                  <a:lnTo>
                    <a:pt x="1068755" y="15036"/>
                  </a:lnTo>
                  <a:lnTo>
                    <a:pt x="1069759" y="18542"/>
                  </a:lnTo>
                  <a:lnTo>
                    <a:pt x="1069759" y="19050"/>
                  </a:lnTo>
                  <a:lnTo>
                    <a:pt x="1070267" y="20548"/>
                  </a:lnTo>
                  <a:lnTo>
                    <a:pt x="1072273" y="23050"/>
                  </a:lnTo>
                  <a:lnTo>
                    <a:pt x="1073772" y="24561"/>
                  </a:lnTo>
                  <a:lnTo>
                    <a:pt x="1073772" y="23558"/>
                  </a:lnTo>
                  <a:close/>
                </a:path>
                <a:path w="1428750" h="116840">
                  <a:moveTo>
                    <a:pt x="1073937" y="25057"/>
                  </a:moveTo>
                  <a:lnTo>
                    <a:pt x="1073772" y="24561"/>
                  </a:lnTo>
                  <a:lnTo>
                    <a:pt x="1073772" y="25057"/>
                  </a:lnTo>
                  <a:lnTo>
                    <a:pt x="1073937" y="25057"/>
                  </a:lnTo>
                  <a:close/>
                </a:path>
                <a:path w="1428750" h="116840">
                  <a:moveTo>
                    <a:pt x="1074280" y="25057"/>
                  </a:moveTo>
                  <a:lnTo>
                    <a:pt x="1073937" y="25057"/>
                  </a:lnTo>
                  <a:lnTo>
                    <a:pt x="1074280" y="26060"/>
                  </a:lnTo>
                  <a:lnTo>
                    <a:pt x="1074280" y="25057"/>
                  </a:lnTo>
                  <a:close/>
                </a:path>
                <a:path w="1428750" h="116840">
                  <a:moveTo>
                    <a:pt x="1076274" y="28562"/>
                  </a:moveTo>
                  <a:lnTo>
                    <a:pt x="1075778" y="28562"/>
                  </a:lnTo>
                  <a:lnTo>
                    <a:pt x="1075778" y="28067"/>
                  </a:lnTo>
                  <a:lnTo>
                    <a:pt x="1075283" y="27559"/>
                  </a:lnTo>
                  <a:lnTo>
                    <a:pt x="1075283" y="27063"/>
                  </a:lnTo>
                  <a:lnTo>
                    <a:pt x="1074775" y="27063"/>
                  </a:lnTo>
                  <a:lnTo>
                    <a:pt x="1074775" y="26060"/>
                  </a:lnTo>
                  <a:lnTo>
                    <a:pt x="1074280" y="26060"/>
                  </a:lnTo>
                  <a:lnTo>
                    <a:pt x="1074280" y="27063"/>
                  </a:lnTo>
                  <a:lnTo>
                    <a:pt x="1075283" y="29070"/>
                  </a:lnTo>
                  <a:lnTo>
                    <a:pt x="1075778" y="29565"/>
                  </a:lnTo>
                  <a:lnTo>
                    <a:pt x="1076274" y="29565"/>
                  </a:lnTo>
                  <a:lnTo>
                    <a:pt x="1076274" y="28562"/>
                  </a:lnTo>
                  <a:close/>
                </a:path>
                <a:path w="1428750" h="116840">
                  <a:moveTo>
                    <a:pt x="1078280" y="31064"/>
                  </a:moveTo>
                  <a:lnTo>
                    <a:pt x="1076769" y="31064"/>
                  </a:lnTo>
                  <a:lnTo>
                    <a:pt x="1076769" y="31572"/>
                  </a:lnTo>
                  <a:lnTo>
                    <a:pt x="1076274" y="32575"/>
                  </a:lnTo>
                  <a:lnTo>
                    <a:pt x="1074775" y="35077"/>
                  </a:lnTo>
                  <a:lnTo>
                    <a:pt x="1074775" y="35572"/>
                  </a:lnTo>
                  <a:lnTo>
                    <a:pt x="1075270" y="35572"/>
                  </a:lnTo>
                  <a:lnTo>
                    <a:pt x="1075270" y="35077"/>
                  </a:lnTo>
                  <a:lnTo>
                    <a:pt x="1075766" y="35077"/>
                  </a:lnTo>
                  <a:lnTo>
                    <a:pt x="1075766" y="34074"/>
                  </a:lnTo>
                  <a:lnTo>
                    <a:pt x="1076274" y="34074"/>
                  </a:lnTo>
                  <a:lnTo>
                    <a:pt x="1076274" y="33578"/>
                  </a:lnTo>
                  <a:lnTo>
                    <a:pt x="1076769" y="33578"/>
                  </a:lnTo>
                  <a:lnTo>
                    <a:pt x="1076769" y="32575"/>
                  </a:lnTo>
                  <a:lnTo>
                    <a:pt x="1077277" y="32575"/>
                  </a:lnTo>
                  <a:lnTo>
                    <a:pt x="1077277" y="32067"/>
                  </a:lnTo>
                  <a:lnTo>
                    <a:pt x="1077772" y="32067"/>
                  </a:lnTo>
                  <a:lnTo>
                    <a:pt x="1077772" y="31572"/>
                  </a:lnTo>
                  <a:lnTo>
                    <a:pt x="1078280" y="31572"/>
                  </a:lnTo>
                  <a:lnTo>
                    <a:pt x="1078280" y="31064"/>
                  </a:lnTo>
                  <a:close/>
                </a:path>
                <a:path w="1428750" h="116840">
                  <a:moveTo>
                    <a:pt x="1089304" y="9017"/>
                  </a:moveTo>
                  <a:lnTo>
                    <a:pt x="1088809" y="8521"/>
                  </a:lnTo>
                  <a:lnTo>
                    <a:pt x="1088809" y="9512"/>
                  </a:lnTo>
                  <a:lnTo>
                    <a:pt x="1089304" y="10020"/>
                  </a:lnTo>
                  <a:lnTo>
                    <a:pt x="1089304" y="9017"/>
                  </a:lnTo>
                  <a:close/>
                </a:path>
                <a:path w="1428750" h="116840">
                  <a:moveTo>
                    <a:pt x="1090803" y="13017"/>
                  </a:moveTo>
                  <a:lnTo>
                    <a:pt x="1090307" y="12026"/>
                  </a:lnTo>
                  <a:lnTo>
                    <a:pt x="1090307" y="13017"/>
                  </a:lnTo>
                  <a:lnTo>
                    <a:pt x="1090803" y="13017"/>
                  </a:lnTo>
                  <a:close/>
                </a:path>
                <a:path w="1428750" h="116840">
                  <a:moveTo>
                    <a:pt x="1091298" y="14020"/>
                  </a:moveTo>
                  <a:lnTo>
                    <a:pt x="1090803" y="13017"/>
                  </a:lnTo>
                  <a:lnTo>
                    <a:pt x="1090803" y="13525"/>
                  </a:lnTo>
                  <a:lnTo>
                    <a:pt x="1091298" y="14020"/>
                  </a:lnTo>
                  <a:close/>
                </a:path>
                <a:path w="1428750" h="116840">
                  <a:moveTo>
                    <a:pt x="1091552" y="14528"/>
                  </a:moveTo>
                  <a:lnTo>
                    <a:pt x="1091311" y="14033"/>
                  </a:lnTo>
                  <a:lnTo>
                    <a:pt x="1091311" y="14528"/>
                  </a:lnTo>
                  <a:lnTo>
                    <a:pt x="1091552" y="14528"/>
                  </a:lnTo>
                  <a:close/>
                </a:path>
                <a:path w="1428750" h="116840">
                  <a:moveTo>
                    <a:pt x="1091806" y="14528"/>
                  </a:moveTo>
                  <a:lnTo>
                    <a:pt x="1091552" y="14528"/>
                  </a:lnTo>
                  <a:lnTo>
                    <a:pt x="1091806" y="15024"/>
                  </a:lnTo>
                  <a:lnTo>
                    <a:pt x="1091806" y="14528"/>
                  </a:lnTo>
                  <a:close/>
                </a:path>
                <a:path w="1428750" h="116840">
                  <a:moveTo>
                    <a:pt x="1092314" y="15024"/>
                  </a:moveTo>
                  <a:lnTo>
                    <a:pt x="1091806" y="15024"/>
                  </a:lnTo>
                  <a:lnTo>
                    <a:pt x="1092314" y="15201"/>
                  </a:lnTo>
                  <a:lnTo>
                    <a:pt x="1092314" y="15024"/>
                  </a:lnTo>
                  <a:close/>
                </a:path>
                <a:path w="1428750" h="116840">
                  <a:moveTo>
                    <a:pt x="1094816" y="16027"/>
                  </a:moveTo>
                  <a:lnTo>
                    <a:pt x="1092314" y="15201"/>
                  </a:lnTo>
                  <a:lnTo>
                    <a:pt x="1092314" y="15532"/>
                  </a:lnTo>
                  <a:lnTo>
                    <a:pt x="1092809" y="15532"/>
                  </a:lnTo>
                  <a:lnTo>
                    <a:pt x="1092809" y="16027"/>
                  </a:lnTo>
                  <a:lnTo>
                    <a:pt x="1094816" y="16027"/>
                  </a:lnTo>
                  <a:close/>
                </a:path>
                <a:path w="1428750" h="116840">
                  <a:moveTo>
                    <a:pt x="1098829" y="17030"/>
                  </a:moveTo>
                  <a:lnTo>
                    <a:pt x="1097826" y="17030"/>
                  </a:lnTo>
                  <a:lnTo>
                    <a:pt x="1096822" y="16535"/>
                  </a:lnTo>
                  <a:lnTo>
                    <a:pt x="1096314" y="16535"/>
                  </a:lnTo>
                  <a:lnTo>
                    <a:pt x="1096314" y="17030"/>
                  </a:lnTo>
                  <a:lnTo>
                    <a:pt x="1096822" y="17030"/>
                  </a:lnTo>
                  <a:lnTo>
                    <a:pt x="1096822" y="17538"/>
                  </a:lnTo>
                  <a:lnTo>
                    <a:pt x="1097318" y="17538"/>
                  </a:lnTo>
                  <a:lnTo>
                    <a:pt x="1097318" y="18034"/>
                  </a:lnTo>
                  <a:lnTo>
                    <a:pt x="1098321" y="18034"/>
                  </a:lnTo>
                  <a:lnTo>
                    <a:pt x="1098321" y="17538"/>
                  </a:lnTo>
                  <a:lnTo>
                    <a:pt x="1098829" y="17538"/>
                  </a:lnTo>
                  <a:lnTo>
                    <a:pt x="1098829" y="17030"/>
                  </a:lnTo>
                  <a:close/>
                </a:path>
                <a:path w="1428750" h="116840">
                  <a:moveTo>
                    <a:pt x="1102334" y="17538"/>
                  </a:moveTo>
                  <a:lnTo>
                    <a:pt x="1101839" y="17538"/>
                  </a:lnTo>
                  <a:lnTo>
                    <a:pt x="1099832" y="17030"/>
                  </a:lnTo>
                  <a:lnTo>
                    <a:pt x="1099324" y="17030"/>
                  </a:lnTo>
                  <a:lnTo>
                    <a:pt x="1099324" y="17538"/>
                  </a:lnTo>
                  <a:lnTo>
                    <a:pt x="1099832" y="17538"/>
                  </a:lnTo>
                  <a:lnTo>
                    <a:pt x="1099832" y="18034"/>
                  </a:lnTo>
                  <a:lnTo>
                    <a:pt x="1101839" y="18034"/>
                  </a:lnTo>
                  <a:lnTo>
                    <a:pt x="1102334" y="17538"/>
                  </a:lnTo>
                  <a:close/>
                </a:path>
                <a:path w="1428750" h="116840">
                  <a:moveTo>
                    <a:pt x="1125385" y="36068"/>
                  </a:moveTo>
                  <a:lnTo>
                    <a:pt x="1123873" y="36068"/>
                  </a:lnTo>
                  <a:lnTo>
                    <a:pt x="1123873" y="35572"/>
                  </a:lnTo>
                  <a:lnTo>
                    <a:pt x="1123378" y="35572"/>
                  </a:lnTo>
                  <a:lnTo>
                    <a:pt x="1123378" y="35077"/>
                  </a:lnTo>
                  <a:lnTo>
                    <a:pt x="1122870" y="34569"/>
                  </a:lnTo>
                  <a:lnTo>
                    <a:pt x="1122870" y="34074"/>
                  </a:lnTo>
                  <a:lnTo>
                    <a:pt x="1122375" y="34074"/>
                  </a:lnTo>
                  <a:lnTo>
                    <a:pt x="1122375" y="32067"/>
                  </a:lnTo>
                  <a:lnTo>
                    <a:pt x="1122870" y="32067"/>
                  </a:lnTo>
                  <a:lnTo>
                    <a:pt x="1122870" y="31064"/>
                  </a:lnTo>
                  <a:lnTo>
                    <a:pt x="1122375" y="31064"/>
                  </a:lnTo>
                  <a:lnTo>
                    <a:pt x="1121371" y="32067"/>
                  </a:lnTo>
                  <a:lnTo>
                    <a:pt x="1121371" y="33070"/>
                  </a:lnTo>
                  <a:lnTo>
                    <a:pt x="1122375" y="35077"/>
                  </a:lnTo>
                  <a:lnTo>
                    <a:pt x="1122375" y="35572"/>
                  </a:lnTo>
                  <a:lnTo>
                    <a:pt x="1122870" y="36068"/>
                  </a:lnTo>
                  <a:lnTo>
                    <a:pt x="1123873" y="36576"/>
                  </a:lnTo>
                  <a:lnTo>
                    <a:pt x="1125385" y="36576"/>
                  </a:lnTo>
                  <a:lnTo>
                    <a:pt x="1125385" y="36068"/>
                  </a:lnTo>
                  <a:close/>
                </a:path>
                <a:path w="1428750" h="116840">
                  <a:moveTo>
                    <a:pt x="1135405" y="37579"/>
                  </a:moveTo>
                  <a:lnTo>
                    <a:pt x="1134402" y="37579"/>
                  </a:lnTo>
                  <a:lnTo>
                    <a:pt x="1133894" y="37084"/>
                  </a:lnTo>
                  <a:lnTo>
                    <a:pt x="1134402" y="38582"/>
                  </a:lnTo>
                  <a:lnTo>
                    <a:pt x="1134402" y="42087"/>
                  </a:lnTo>
                  <a:lnTo>
                    <a:pt x="1134897" y="43091"/>
                  </a:lnTo>
                  <a:lnTo>
                    <a:pt x="1134897" y="40081"/>
                  </a:lnTo>
                  <a:lnTo>
                    <a:pt x="1135405" y="40081"/>
                  </a:lnTo>
                  <a:lnTo>
                    <a:pt x="1135405" y="37579"/>
                  </a:lnTo>
                  <a:close/>
                </a:path>
                <a:path w="1428750" h="116840">
                  <a:moveTo>
                    <a:pt x="1137907" y="46101"/>
                  </a:moveTo>
                  <a:lnTo>
                    <a:pt x="1137399" y="45593"/>
                  </a:lnTo>
                  <a:lnTo>
                    <a:pt x="1137399" y="45085"/>
                  </a:lnTo>
                  <a:lnTo>
                    <a:pt x="1136408" y="45085"/>
                  </a:lnTo>
                  <a:lnTo>
                    <a:pt x="1136408" y="44589"/>
                  </a:lnTo>
                  <a:lnTo>
                    <a:pt x="1135405" y="43586"/>
                  </a:lnTo>
                  <a:lnTo>
                    <a:pt x="1135405" y="43091"/>
                  </a:lnTo>
                  <a:lnTo>
                    <a:pt x="1134897" y="43091"/>
                  </a:lnTo>
                  <a:lnTo>
                    <a:pt x="1134897" y="44094"/>
                  </a:lnTo>
                  <a:lnTo>
                    <a:pt x="1135405" y="44094"/>
                  </a:lnTo>
                  <a:lnTo>
                    <a:pt x="1135900" y="44589"/>
                  </a:lnTo>
                  <a:lnTo>
                    <a:pt x="1135900" y="45085"/>
                  </a:lnTo>
                  <a:lnTo>
                    <a:pt x="1136904" y="46101"/>
                  </a:lnTo>
                  <a:lnTo>
                    <a:pt x="1137399" y="46101"/>
                  </a:lnTo>
                  <a:lnTo>
                    <a:pt x="1137907" y="46596"/>
                  </a:lnTo>
                  <a:lnTo>
                    <a:pt x="1137907" y="46101"/>
                  </a:lnTo>
                  <a:close/>
                </a:path>
                <a:path w="1428750" h="116840">
                  <a:moveTo>
                    <a:pt x="1240624" y="4508"/>
                  </a:moveTo>
                  <a:lnTo>
                    <a:pt x="1239126" y="4508"/>
                  </a:lnTo>
                  <a:lnTo>
                    <a:pt x="1240624" y="5003"/>
                  </a:lnTo>
                  <a:lnTo>
                    <a:pt x="1240624" y="4508"/>
                  </a:lnTo>
                  <a:close/>
                </a:path>
                <a:path w="1428750" h="116840">
                  <a:moveTo>
                    <a:pt x="1254150" y="10020"/>
                  </a:moveTo>
                  <a:lnTo>
                    <a:pt x="1253642" y="10020"/>
                  </a:lnTo>
                  <a:lnTo>
                    <a:pt x="1253642" y="9017"/>
                  </a:lnTo>
                  <a:lnTo>
                    <a:pt x="1253147" y="9017"/>
                  </a:lnTo>
                  <a:lnTo>
                    <a:pt x="1252639" y="8509"/>
                  </a:lnTo>
                  <a:lnTo>
                    <a:pt x="1252639" y="9017"/>
                  </a:lnTo>
                  <a:lnTo>
                    <a:pt x="1253147" y="9512"/>
                  </a:lnTo>
                  <a:lnTo>
                    <a:pt x="1253642" y="10515"/>
                  </a:lnTo>
                  <a:lnTo>
                    <a:pt x="1254150" y="11023"/>
                  </a:lnTo>
                  <a:lnTo>
                    <a:pt x="1254150" y="10020"/>
                  </a:lnTo>
                  <a:close/>
                </a:path>
                <a:path w="1428750" h="116840">
                  <a:moveTo>
                    <a:pt x="1254645" y="11023"/>
                  </a:moveTo>
                  <a:lnTo>
                    <a:pt x="1254150" y="11023"/>
                  </a:lnTo>
                  <a:lnTo>
                    <a:pt x="1254645" y="11518"/>
                  </a:lnTo>
                  <a:lnTo>
                    <a:pt x="1254645" y="11023"/>
                  </a:lnTo>
                  <a:close/>
                </a:path>
                <a:path w="1428750" h="116840">
                  <a:moveTo>
                    <a:pt x="1256157" y="19532"/>
                  </a:moveTo>
                  <a:lnTo>
                    <a:pt x="1255649" y="20535"/>
                  </a:lnTo>
                  <a:lnTo>
                    <a:pt x="1255649" y="21043"/>
                  </a:lnTo>
                  <a:lnTo>
                    <a:pt x="1256157" y="21539"/>
                  </a:lnTo>
                  <a:lnTo>
                    <a:pt x="1256157" y="19532"/>
                  </a:lnTo>
                  <a:close/>
                </a:path>
                <a:path w="1428750" h="116840">
                  <a:moveTo>
                    <a:pt x="1256652" y="21539"/>
                  </a:moveTo>
                  <a:lnTo>
                    <a:pt x="1256157" y="21539"/>
                  </a:lnTo>
                  <a:lnTo>
                    <a:pt x="1256652" y="23050"/>
                  </a:lnTo>
                  <a:lnTo>
                    <a:pt x="1256652" y="21539"/>
                  </a:lnTo>
                  <a:close/>
                </a:path>
                <a:path w="1428750" h="116840">
                  <a:moveTo>
                    <a:pt x="1257160" y="23050"/>
                  </a:moveTo>
                  <a:lnTo>
                    <a:pt x="1256652" y="23050"/>
                  </a:lnTo>
                  <a:lnTo>
                    <a:pt x="1257160" y="25044"/>
                  </a:lnTo>
                  <a:lnTo>
                    <a:pt x="1257160" y="23050"/>
                  </a:lnTo>
                  <a:close/>
                </a:path>
                <a:path w="1428750" h="116840">
                  <a:moveTo>
                    <a:pt x="1258163" y="27051"/>
                  </a:moveTo>
                  <a:lnTo>
                    <a:pt x="1257668" y="26555"/>
                  </a:lnTo>
                  <a:lnTo>
                    <a:pt x="1257668" y="25552"/>
                  </a:lnTo>
                  <a:lnTo>
                    <a:pt x="1257160" y="25552"/>
                  </a:lnTo>
                  <a:lnTo>
                    <a:pt x="1257160" y="26047"/>
                  </a:lnTo>
                  <a:lnTo>
                    <a:pt x="1256652" y="27051"/>
                  </a:lnTo>
                  <a:lnTo>
                    <a:pt x="1257160" y="27051"/>
                  </a:lnTo>
                  <a:lnTo>
                    <a:pt x="1257160" y="29057"/>
                  </a:lnTo>
                  <a:lnTo>
                    <a:pt x="1258163" y="29057"/>
                  </a:lnTo>
                  <a:lnTo>
                    <a:pt x="1258163" y="27051"/>
                  </a:lnTo>
                  <a:close/>
                </a:path>
                <a:path w="1428750" h="116840">
                  <a:moveTo>
                    <a:pt x="1258163" y="13525"/>
                  </a:moveTo>
                  <a:lnTo>
                    <a:pt x="1257668" y="13525"/>
                  </a:lnTo>
                  <a:lnTo>
                    <a:pt x="1257668" y="12522"/>
                  </a:lnTo>
                  <a:lnTo>
                    <a:pt x="1257160" y="12522"/>
                  </a:lnTo>
                  <a:lnTo>
                    <a:pt x="1257160" y="13030"/>
                  </a:lnTo>
                  <a:lnTo>
                    <a:pt x="1256652" y="14528"/>
                  </a:lnTo>
                  <a:lnTo>
                    <a:pt x="1256652" y="15024"/>
                  </a:lnTo>
                  <a:lnTo>
                    <a:pt x="1255649" y="16535"/>
                  </a:lnTo>
                  <a:lnTo>
                    <a:pt x="1256157" y="19532"/>
                  </a:lnTo>
                  <a:lnTo>
                    <a:pt x="1256157" y="18542"/>
                  </a:lnTo>
                  <a:lnTo>
                    <a:pt x="1256652" y="18542"/>
                  </a:lnTo>
                  <a:lnTo>
                    <a:pt x="1256652" y="16027"/>
                  </a:lnTo>
                  <a:lnTo>
                    <a:pt x="1257160" y="16027"/>
                  </a:lnTo>
                  <a:lnTo>
                    <a:pt x="1257160" y="15024"/>
                  </a:lnTo>
                  <a:lnTo>
                    <a:pt x="1257668" y="15024"/>
                  </a:lnTo>
                  <a:lnTo>
                    <a:pt x="1257668" y="14528"/>
                  </a:lnTo>
                  <a:lnTo>
                    <a:pt x="1258163" y="14528"/>
                  </a:lnTo>
                  <a:lnTo>
                    <a:pt x="1258163" y="13525"/>
                  </a:lnTo>
                  <a:close/>
                </a:path>
                <a:path w="1428750" h="116840">
                  <a:moveTo>
                    <a:pt x="1260157" y="33566"/>
                  </a:moveTo>
                  <a:lnTo>
                    <a:pt x="1259662" y="33566"/>
                  </a:lnTo>
                  <a:lnTo>
                    <a:pt x="1259662" y="33070"/>
                  </a:lnTo>
                  <a:lnTo>
                    <a:pt x="1259154" y="33070"/>
                  </a:lnTo>
                  <a:lnTo>
                    <a:pt x="1259154" y="32562"/>
                  </a:lnTo>
                  <a:lnTo>
                    <a:pt x="1258658" y="32562"/>
                  </a:lnTo>
                  <a:lnTo>
                    <a:pt x="1258658" y="31559"/>
                  </a:lnTo>
                  <a:lnTo>
                    <a:pt x="1258150" y="31064"/>
                  </a:lnTo>
                  <a:lnTo>
                    <a:pt x="1258150" y="30556"/>
                  </a:lnTo>
                  <a:lnTo>
                    <a:pt x="1257655" y="30556"/>
                  </a:lnTo>
                  <a:lnTo>
                    <a:pt x="1257655" y="31559"/>
                  </a:lnTo>
                  <a:lnTo>
                    <a:pt x="1258150" y="32562"/>
                  </a:lnTo>
                  <a:lnTo>
                    <a:pt x="1258658" y="33070"/>
                  </a:lnTo>
                  <a:lnTo>
                    <a:pt x="1259154" y="33566"/>
                  </a:lnTo>
                  <a:lnTo>
                    <a:pt x="1259154" y="34074"/>
                  </a:lnTo>
                  <a:lnTo>
                    <a:pt x="1259662" y="34569"/>
                  </a:lnTo>
                  <a:lnTo>
                    <a:pt x="1260157" y="34074"/>
                  </a:lnTo>
                  <a:lnTo>
                    <a:pt x="1260157" y="33566"/>
                  </a:lnTo>
                  <a:close/>
                </a:path>
                <a:path w="1428750" h="116840">
                  <a:moveTo>
                    <a:pt x="1268679" y="23050"/>
                  </a:moveTo>
                  <a:lnTo>
                    <a:pt x="1266672" y="23050"/>
                  </a:lnTo>
                  <a:lnTo>
                    <a:pt x="1267180" y="23558"/>
                  </a:lnTo>
                  <a:lnTo>
                    <a:pt x="1268171" y="23558"/>
                  </a:lnTo>
                  <a:lnTo>
                    <a:pt x="1268679" y="23050"/>
                  </a:lnTo>
                  <a:close/>
                </a:path>
                <a:path w="1428750" h="116840">
                  <a:moveTo>
                    <a:pt x="1268679" y="13030"/>
                  </a:moveTo>
                  <a:lnTo>
                    <a:pt x="1267675" y="12026"/>
                  </a:lnTo>
                  <a:lnTo>
                    <a:pt x="1266672" y="11518"/>
                  </a:lnTo>
                  <a:lnTo>
                    <a:pt x="1265669" y="10515"/>
                  </a:lnTo>
                  <a:lnTo>
                    <a:pt x="1265174" y="10515"/>
                  </a:lnTo>
                  <a:lnTo>
                    <a:pt x="1265174" y="11023"/>
                  </a:lnTo>
                  <a:lnTo>
                    <a:pt x="1265669" y="11023"/>
                  </a:lnTo>
                  <a:lnTo>
                    <a:pt x="1265669" y="11518"/>
                  </a:lnTo>
                  <a:lnTo>
                    <a:pt x="1266177" y="11518"/>
                  </a:lnTo>
                  <a:lnTo>
                    <a:pt x="1266177" y="12026"/>
                  </a:lnTo>
                  <a:lnTo>
                    <a:pt x="1267180" y="12026"/>
                  </a:lnTo>
                  <a:lnTo>
                    <a:pt x="1267180" y="12522"/>
                  </a:lnTo>
                  <a:lnTo>
                    <a:pt x="1267675" y="12522"/>
                  </a:lnTo>
                  <a:lnTo>
                    <a:pt x="1267675" y="13030"/>
                  </a:lnTo>
                  <a:lnTo>
                    <a:pt x="1268679" y="13030"/>
                  </a:lnTo>
                  <a:close/>
                </a:path>
                <a:path w="1428750" h="116840">
                  <a:moveTo>
                    <a:pt x="1269174" y="13525"/>
                  </a:moveTo>
                  <a:lnTo>
                    <a:pt x="1268679" y="13030"/>
                  </a:lnTo>
                  <a:lnTo>
                    <a:pt x="1268679" y="13525"/>
                  </a:lnTo>
                  <a:lnTo>
                    <a:pt x="1269174" y="13525"/>
                  </a:lnTo>
                  <a:close/>
                </a:path>
                <a:path w="1428750" h="116840">
                  <a:moveTo>
                    <a:pt x="1285722" y="9017"/>
                  </a:moveTo>
                  <a:lnTo>
                    <a:pt x="1285214" y="9017"/>
                  </a:lnTo>
                  <a:lnTo>
                    <a:pt x="1285214" y="9512"/>
                  </a:lnTo>
                  <a:lnTo>
                    <a:pt x="1284224" y="10020"/>
                  </a:lnTo>
                  <a:lnTo>
                    <a:pt x="1283220" y="10020"/>
                  </a:lnTo>
                  <a:lnTo>
                    <a:pt x="1282217" y="10515"/>
                  </a:lnTo>
                  <a:lnTo>
                    <a:pt x="1281709" y="10515"/>
                  </a:lnTo>
                  <a:lnTo>
                    <a:pt x="1281709" y="11023"/>
                  </a:lnTo>
                  <a:lnTo>
                    <a:pt x="1283220" y="11023"/>
                  </a:lnTo>
                  <a:lnTo>
                    <a:pt x="1284224" y="10515"/>
                  </a:lnTo>
                  <a:lnTo>
                    <a:pt x="1284719" y="10020"/>
                  </a:lnTo>
                  <a:lnTo>
                    <a:pt x="1285722" y="10020"/>
                  </a:lnTo>
                  <a:lnTo>
                    <a:pt x="1285722" y="9017"/>
                  </a:lnTo>
                  <a:close/>
                </a:path>
                <a:path w="1428750" h="116840">
                  <a:moveTo>
                    <a:pt x="1346352" y="33566"/>
                  </a:moveTo>
                  <a:lnTo>
                    <a:pt x="1345349" y="34569"/>
                  </a:lnTo>
                  <a:lnTo>
                    <a:pt x="1345844" y="35572"/>
                  </a:lnTo>
                  <a:lnTo>
                    <a:pt x="1345844" y="34569"/>
                  </a:lnTo>
                  <a:lnTo>
                    <a:pt x="1346352" y="34061"/>
                  </a:lnTo>
                  <a:lnTo>
                    <a:pt x="1346352" y="33566"/>
                  </a:lnTo>
                  <a:close/>
                </a:path>
                <a:path w="1428750" h="116840">
                  <a:moveTo>
                    <a:pt x="1348854" y="24041"/>
                  </a:moveTo>
                  <a:lnTo>
                    <a:pt x="1347851" y="24041"/>
                  </a:lnTo>
                  <a:lnTo>
                    <a:pt x="1348346" y="24549"/>
                  </a:lnTo>
                  <a:lnTo>
                    <a:pt x="1348854" y="24549"/>
                  </a:lnTo>
                  <a:lnTo>
                    <a:pt x="1348854" y="24041"/>
                  </a:lnTo>
                  <a:close/>
                </a:path>
                <a:path w="1428750" h="116840">
                  <a:moveTo>
                    <a:pt x="1354861" y="1511"/>
                  </a:moveTo>
                  <a:lnTo>
                    <a:pt x="1354366" y="1511"/>
                  </a:lnTo>
                  <a:lnTo>
                    <a:pt x="1353858" y="1003"/>
                  </a:lnTo>
                  <a:lnTo>
                    <a:pt x="1353858" y="508"/>
                  </a:lnTo>
                  <a:lnTo>
                    <a:pt x="1353362" y="0"/>
                  </a:lnTo>
                  <a:lnTo>
                    <a:pt x="1352854" y="0"/>
                  </a:lnTo>
                  <a:lnTo>
                    <a:pt x="1352854" y="1003"/>
                  </a:lnTo>
                  <a:lnTo>
                    <a:pt x="1354366" y="2006"/>
                  </a:lnTo>
                  <a:lnTo>
                    <a:pt x="1354366" y="2514"/>
                  </a:lnTo>
                  <a:lnTo>
                    <a:pt x="1354861" y="3009"/>
                  </a:lnTo>
                  <a:lnTo>
                    <a:pt x="1354861" y="1511"/>
                  </a:lnTo>
                  <a:close/>
                </a:path>
                <a:path w="1428750" h="116840">
                  <a:moveTo>
                    <a:pt x="1355064" y="3505"/>
                  </a:moveTo>
                  <a:lnTo>
                    <a:pt x="1354861" y="3009"/>
                  </a:lnTo>
                  <a:lnTo>
                    <a:pt x="1354861" y="3505"/>
                  </a:lnTo>
                  <a:lnTo>
                    <a:pt x="1355064" y="3505"/>
                  </a:lnTo>
                  <a:close/>
                </a:path>
                <a:path w="1428750" h="116840">
                  <a:moveTo>
                    <a:pt x="1355369" y="3505"/>
                  </a:moveTo>
                  <a:lnTo>
                    <a:pt x="1355064" y="3505"/>
                  </a:lnTo>
                  <a:lnTo>
                    <a:pt x="1355369" y="4279"/>
                  </a:lnTo>
                  <a:lnTo>
                    <a:pt x="1355369" y="3505"/>
                  </a:lnTo>
                  <a:close/>
                </a:path>
                <a:path w="1428750" h="116840">
                  <a:moveTo>
                    <a:pt x="1355458" y="4508"/>
                  </a:moveTo>
                  <a:lnTo>
                    <a:pt x="1355369" y="4279"/>
                  </a:lnTo>
                  <a:lnTo>
                    <a:pt x="1355369" y="4508"/>
                  </a:lnTo>
                  <a:close/>
                </a:path>
                <a:path w="1428750" h="116840">
                  <a:moveTo>
                    <a:pt x="1356868" y="6515"/>
                  </a:moveTo>
                  <a:lnTo>
                    <a:pt x="1356372" y="6019"/>
                  </a:lnTo>
                  <a:lnTo>
                    <a:pt x="1356372" y="5016"/>
                  </a:lnTo>
                  <a:lnTo>
                    <a:pt x="1355864" y="4508"/>
                  </a:lnTo>
                  <a:lnTo>
                    <a:pt x="1355458" y="4508"/>
                  </a:lnTo>
                  <a:lnTo>
                    <a:pt x="1355864" y="5511"/>
                  </a:lnTo>
                  <a:lnTo>
                    <a:pt x="1355864" y="9525"/>
                  </a:lnTo>
                  <a:lnTo>
                    <a:pt x="1356372" y="10020"/>
                  </a:lnTo>
                  <a:lnTo>
                    <a:pt x="1356372" y="8013"/>
                  </a:lnTo>
                  <a:lnTo>
                    <a:pt x="1356868" y="7518"/>
                  </a:lnTo>
                  <a:lnTo>
                    <a:pt x="1356868" y="6515"/>
                  </a:lnTo>
                  <a:close/>
                </a:path>
                <a:path w="1428750" h="116840">
                  <a:moveTo>
                    <a:pt x="1428521" y="39585"/>
                  </a:moveTo>
                  <a:lnTo>
                    <a:pt x="1428013" y="39090"/>
                  </a:lnTo>
                  <a:lnTo>
                    <a:pt x="1428013" y="39585"/>
                  </a:lnTo>
                  <a:lnTo>
                    <a:pt x="1428521" y="39585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55160" y="18591884"/>
              <a:ext cx="1416685" cy="58419"/>
            </a:xfrm>
            <a:custGeom>
              <a:avLst/>
              <a:gdLst/>
              <a:ahLst/>
              <a:cxnLst/>
              <a:rect l="l" t="t" r="r" b="b"/>
              <a:pathLst>
                <a:path w="1416685" h="58419">
                  <a:moveTo>
                    <a:pt x="2006" y="7023"/>
                  </a:moveTo>
                  <a:lnTo>
                    <a:pt x="1511" y="7531"/>
                  </a:lnTo>
                  <a:lnTo>
                    <a:pt x="508" y="8026"/>
                  </a:lnTo>
                  <a:lnTo>
                    <a:pt x="0" y="9029"/>
                  </a:lnTo>
                  <a:lnTo>
                    <a:pt x="1003" y="9029"/>
                  </a:lnTo>
                  <a:lnTo>
                    <a:pt x="2006" y="7023"/>
                  </a:lnTo>
                  <a:close/>
                </a:path>
                <a:path w="1416685" h="58419">
                  <a:moveTo>
                    <a:pt x="24549" y="34086"/>
                  </a:moveTo>
                  <a:lnTo>
                    <a:pt x="24053" y="34086"/>
                  </a:lnTo>
                  <a:lnTo>
                    <a:pt x="24053" y="33578"/>
                  </a:lnTo>
                  <a:lnTo>
                    <a:pt x="23558" y="33083"/>
                  </a:lnTo>
                  <a:lnTo>
                    <a:pt x="23558" y="33578"/>
                  </a:lnTo>
                  <a:lnTo>
                    <a:pt x="22555" y="34582"/>
                  </a:lnTo>
                  <a:lnTo>
                    <a:pt x="22047" y="35585"/>
                  </a:lnTo>
                  <a:lnTo>
                    <a:pt x="19050" y="36588"/>
                  </a:lnTo>
                  <a:lnTo>
                    <a:pt x="17538" y="38087"/>
                  </a:lnTo>
                  <a:lnTo>
                    <a:pt x="16535" y="38595"/>
                  </a:lnTo>
                  <a:lnTo>
                    <a:pt x="16040" y="38595"/>
                  </a:lnTo>
                  <a:lnTo>
                    <a:pt x="14528" y="38087"/>
                  </a:lnTo>
                  <a:lnTo>
                    <a:pt x="14033" y="38087"/>
                  </a:lnTo>
                  <a:lnTo>
                    <a:pt x="14033" y="40093"/>
                  </a:lnTo>
                  <a:lnTo>
                    <a:pt x="15036" y="39598"/>
                  </a:lnTo>
                  <a:lnTo>
                    <a:pt x="15532" y="39598"/>
                  </a:lnTo>
                  <a:lnTo>
                    <a:pt x="16040" y="39090"/>
                  </a:lnTo>
                  <a:lnTo>
                    <a:pt x="16535" y="39090"/>
                  </a:lnTo>
                  <a:lnTo>
                    <a:pt x="17043" y="38595"/>
                  </a:lnTo>
                  <a:lnTo>
                    <a:pt x="17538" y="38595"/>
                  </a:lnTo>
                  <a:lnTo>
                    <a:pt x="18046" y="38087"/>
                  </a:lnTo>
                  <a:lnTo>
                    <a:pt x="18542" y="38087"/>
                  </a:lnTo>
                  <a:lnTo>
                    <a:pt x="19050" y="37592"/>
                  </a:lnTo>
                  <a:lnTo>
                    <a:pt x="20548" y="37084"/>
                  </a:lnTo>
                  <a:lnTo>
                    <a:pt x="21043" y="37084"/>
                  </a:lnTo>
                  <a:lnTo>
                    <a:pt x="21043" y="36588"/>
                  </a:lnTo>
                  <a:lnTo>
                    <a:pt x="22047" y="36588"/>
                  </a:lnTo>
                  <a:lnTo>
                    <a:pt x="23050" y="36080"/>
                  </a:lnTo>
                  <a:lnTo>
                    <a:pt x="23050" y="35585"/>
                  </a:lnTo>
                  <a:lnTo>
                    <a:pt x="23558" y="35585"/>
                  </a:lnTo>
                  <a:lnTo>
                    <a:pt x="24549" y="34582"/>
                  </a:lnTo>
                  <a:lnTo>
                    <a:pt x="24549" y="34086"/>
                  </a:lnTo>
                  <a:close/>
                </a:path>
                <a:path w="1416685" h="58419">
                  <a:moveTo>
                    <a:pt x="34569" y="18554"/>
                  </a:moveTo>
                  <a:lnTo>
                    <a:pt x="34074" y="18554"/>
                  </a:lnTo>
                  <a:lnTo>
                    <a:pt x="34074" y="19050"/>
                  </a:lnTo>
                  <a:lnTo>
                    <a:pt x="34569" y="18554"/>
                  </a:lnTo>
                  <a:close/>
                </a:path>
                <a:path w="1416685" h="58419">
                  <a:moveTo>
                    <a:pt x="175374" y="7023"/>
                  </a:moveTo>
                  <a:lnTo>
                    <a:pt x="174879" y="6019"/>
                  </a:lnTo>
                  <a:lnTo>
                    <a:pt x="174371" y="6019"/>
                  </a:lnTo>
                  <a:lnTo>
                    <a:pt x="174371" y="5511"/>
                  </a:lnTo>
                  <a:lnTo>
                    <a:pt x="173875" y="6019"/>
                  </a:lnTo>
                  <a:lnTo>
                    <a:pt x="171869" y="6019"/>
                  </a:lnTo>
                  <a:lnTo>
                    <a:pt x="172364" y="6515"/>
                  </a:lnTo>
                  <a:lnTo>
                    <a:pt x="173875" y="6515"/>
                  </a:lnTo>
                  <a:lnTo>
                    <a:pt x="173875" y="7023"/>
                  </a:lnTo>
                  <a:lnTo>
                    <a:pt x="175374" y="7023"/>
                  </a:lnTo>
                  <a:close/>
                </a:path>
                <a:path w="1416685" h="58419">
                  <a:moveTo>
                    <a:pt x="177380" y="16535"/>
                  </a:moveTo>
                  <a:lnTo>
                    <a:pt x="176377" y="16535"/>
                  </a:lnTo>
                  <a:lnTo>
                    <a:pt x="176377" y="16040"/>
                  </a:lnTo>
                  <a:lnTo>
                    <a:pt x="175882" y="16040"/>
                  </a:lnTo>
                  <a:lnTo>
                    <a:pt x="176377" y="17538"/>
                  </a:lnTo>
                  <a:lnTo>
                    <a:pt x="177380" y="16535"/>
                  </a:lnTo>
                  <a:close/>
                </a:path>
                <a:path w="1416685" h="58419">
                  <a:moveTo>
                    <a:pt x="177876" y="29565"/>
                  </a:moveTo>
                  <a:lnTo>
                    <a:pt x="177380" y="28575"/>
                  </a:lnTo>
                  <a:lnTo>
                    <a:pt x="177380" y="28067"/>
                  </a:lnTo>
                  <a:lnTo>
                    <a:pt x="176872" y="28067"/>
                  </a:lnTo>
                  <a:lnTo>
                    <a:pt x="177876" y="30568"/>
                  </a:lnTo>
                  <a:lnTo>
                    <a:pt x="177876" y="29565"/>
                  </a:lnTo>
                  <a:close/>
                </a:path>
                <a:path w="1416685" h="58419">
                  <a:moveTo>
                    <a:pt x="179387" y="37084"/>
                  </a:moveTo>
                  <a:lnTo>
                    <a:pt x="178879" y="36080"/>
                  </a:lnTo>
                  <a:lnTo>
                    <a:pt x="178879" y="33083"/>
                  </a:lnTo>
                  <a:lnTo>
                    <a:pt x="178384" y="32080"/>
                  </a:lnTo>
                  <a:lnTo>
                    <a:pt x="178384" y="31572"/>
                  </a:lnTo>
                  <a:lnTo>
                    <a:pt x="177876" y="30568"/>
                  </a:lnTo>
                  <a:lnTo>
                    <a:pt x="178879" y="37084"/>
                  </a:lnTo>
                  <a:lnTo>
                    <a:pt x="178879" y="37592"/>
                  </a:lnTo>
                  <a:lnTo>
                    <a:pt x="178384" y="38595"/>
                  </a:lnTo>
                  <a:lnTo>
                    <a:pt x="178384" y="40093"/>
                  </a:lnTo>
                  <a:lnTo>
                    <a:pt x="177876" y="41097"/>
                  </a:lnTo>
                  <a:lnTo>
                    <a:pt x="178384" y="41097"/>
                  </a:lnTo>
                  <a:lnTo>
                    <a:pt x="178384" y="40589"/>
                  </a:lnTo>
                  <a:lnTo>
                    <a:pt x="179387" y="40093"/>
                  </a:lnTo>
                  <a:lnTo>
                    <a:pt x="179387" y="37084"/>
                  </a:lnTo>
                  <a:close/>
                </a:path>
                <a:path w="1416685" h="58419">
                  <a:moveTo>
                    <a:pt x="179387" y="11023"/>
                  </a:moveTo>
                  <a:lnTo>
                    <a:pt x="178892" y="10020"/>
                  </a:lnTo>
                  <a:lnTo>
                    <a:pt x="178892" y="9525"/>
                  </a:lnTo>
                  <a:lnTo>
                    <a:pt x="178384" y="9525"/>
                  </a:lnTo>
                  <a:lnTo>
                    <a:pt x="178384" y="10020"/>
                  </a:lnTo>
                  <a:lnTo>
                    <a:pt x="178892" y="10528"/>
                  </a:lnTo>
                  <a:lnTo>
                    <a:pt x="178892" y="11023"/>
                  </a:lnTo>
                  <a:lnTo>
                    <a:pt x="179387" y="11023"/>
                  </a:lnTo>
                  <a:close/>
                </a:path>
                <a:path w="1416685" h="58419">
                  <a:moveTo>
                    <a:pt x="187896" y="37592"/>
                  </a:moveTo>
                  <a:lnTo>
                    <a:pt x="187401" y="37592"/>
                  </a:lnTo>
                  <a:lnTo>
                    <a:pt x="186893" y="38582"/>
                  </a:lnTo>
                  <a:lnTo>
                    <a:pt x="186893" y="39585"/>
                  </a:lnTo>
                  <a:lnTo>
                    <a:pt x="187401" y="40093"/>
                  </a:lnTo>
                  <a:lnTo>
                    <a:pt x="187401" y="38087"/>
                  </a:lnTo>
                  <a:lnTo>
                    <a:pt x="187896" y="37592"/>
                  </a:lnTo>
                  <a:close/>
                </a:path>
                <a:path w="1416685" h="58419">
                  <a:moveTo>
                    <a:pt x="189395" y="37579"/>
                  </a:moveTo>
                  <a:lnTo>
                    <a:pt x="188899" y="37579"/>
                  </a:lnTo>
                  <a:lnTo>
                    <a:pt x="188899" y="38074"/>
                  </a:lnTo>
                  <a:lnTo>
                    <a:pt x="189395" y="38074"/>
                  </a:lnTo>
                  <a:lnTo>
                    <a:pt x="189395" y="37579"/>
                  </a:lnTo>
                  <a:close/>
                </a:path>
                <a:path w="1416685" h="58419">
                  <a:moveTo>
                    <a:pt x="244690" y="42595"/>
                  </a:moveTo>
                  <a:lnTo>
                    <a:pt x="244525" y="42595"/>
                  </a:lnTo>
                  <a:lnTo>
                    <a:pt x="244525" y="43091"/>
                  </a:lnTo>
                  <a:lnTo>
                    <a:pt x="244690" y="42595"/>
                  </a:lnTo>
                  <a:close/>
                </a:path>
                <a:path w="1416685" h="58419">
                  <a:moveTo>
                    <a:pt x="248031" y="35585"/>
                  </a:moveTo>
                  <a:lnTo>
                    <a:pt x="246519" y="37084"/>
                  </a:lnTo>
                  <a:lnTo>
                    <a:pt x="246024" y="39585"/>
                  </a:lnTo>
                  <a:lnTo>
                    <a:pt x="245516" y="40093"/>
                  </a:lnTo>
                  <a:lnTo>
                    <a:pt x="244690" y="42595"/>
                  </a:lnTo>
                  <a:lnTo>
                    <a:pt x="245021" y="42595"/>
                  </a:lnTo>
                  <a:lnTo>
                    <a:pt x="245021" y="42087"/>
                  </a:lnTo>
                  <a:lnTo>
                    <a:pt x="247027" y="40093"/>
                  </a:lnTo>
                  <a:lnTo>
                    <a:pt x="247027" y="39585"/>
                  </a:lnTo>
                  <a:lnTo>
                    <a:pt x="246519" y="39090"/>
                  </a:lnTo>
                  <a:lnTo>
                    <a:pt x="247027" y="39090"/>
                  </a:lnTo>
                  <a:lnTo>
                    <a:pt x="247027" y="38582"/>
                  </a:lnTo>
                  <a:lnTo>
                    <a:pt x="247523" y="38087"/>
                  </a:lnTo>
                  <a:lnTo>
                    <a:pt x="247523" y="37084"/>
                  </a:lnTo>
                  <a:lnTo>
                    <a:pt x="248031" y="36576"/>
                  </a:lnTo>
                  <a:lnTo>
                    <a:pt x="248031" y="35585"/>
                  </a:lnTo>
                  <a:close/>
                </a:path>
                <a:path w="1416685" h="58419">
                  <a:moveTo>
                    <a:pt x="402348" y="2006"/>
                  </a:moveTo>
                  <a:lnTo>
                    <a:pt x="401853" y="2006"/>
                  </a:lnTo>
                  <a:lnTo>
                    <a:pt x="401345" y="1498"/>
                  </a:lnTo>
                  <a:lnTo>
                    <a:pt x="401345" y="2501"/>
                  </a:lnTo>
                  <a:lnTo>
                    <a:pt x="400850" y="3009"/>
                  </a:lnTo>
                  <a:lnTo>
                    <a:pt x="402348" y="2501"/>
                  </a:lnTo>
                  <a:lnTo>
                    <a:pt x="402348" y="2006"/>
                  </a:lnTo>
                  <a:close/>
                </a:path>
                <a:path w="1416685" h="58419">
                  <a:moveTo>
                    <a:pt x="405358" y="9029"/>
                  </a:moveTo>
                  <a:lnTo>
                    <a:pt x="404863" y="8534"/>
                  </a:lnTo>
                  <a:lnTo>
                    <a:pt x="404863" y="7531"/>
                  </a:lnTo>
                  <a:lnTo>
                    <a:pt x="403860" y="8026"/>
                  </a:lnTo>
                  <a:lnTo>
                    <a:pt x="405358" y="9029"/>
                  </a:lnTo>
                  <a:close/>
                </a:path>
                <a:path w="1416685" h="58419">
                  <a:moveTo>
                    <a:pt x="417893" y="5511"/>
                  </a:moveTo>
                  <a:lnTo>
                    <a:pt x="414883" y="4508"/>
                  </a:lnTo>
                  <a:lnTo>
                    <a:pt x="411873" y="4508"/>
                  </a:lnTo>
                  <a:lnTo>
                    <a:pt x="410870" y="5511"/>
                  </a:lnTo>
                  <a:lnTo>
                    <a:pt x="410375" y="5511"/>
                  </a:lnTo>
                  <a:lnTo>
                    <a:pt x="410375" y="6019"/>
                  </a:lnTo>
                  <a:lnTo>
                    <a:pt x="410870" y="6515"/>
                  </a:lnTo>
                  <a:lnTo>
                    <a:pt x="411378" y="6019"/>
                  </a:lnTo>
                  <a:lnTo>
                    <a:pt x="415378" y="6019"/>
                  </a:lnTo>
                  <a:lnTo>
                    <a:pt x="416890" y="5511"/>
                  </a:lnTo>
                  <a:lnTo>
                    <a:pt x="417893" y="5511"/>
                  </a:lnTo>
                  <a:close/>
                </a:path>
                <a:path w="1416685" h="58419">
                  <a:moveTo>
                    <a:pt x="423405" y="15036"/>
                  </a:moveTo>
                  <a:lnTo>
                    <a:pt x="419900" y="15036"/>
                  </a:lnTo>
                  <a:lnTo>
                    <a:pt x="421906" y="15544"/>
                  </a:lnTo>
                  <a:lnTo>
                    <a:pt x="423405" y="15544"/>
                  </a:lnTo>
                  <a:lnTo>
                    <a:pt x="423405" y="15036"/>
                  </a:lnTo>
                  <a:close/>
                </a:path>
                <a:path w="1416685" h="58419">
                  <a:moveTo>
                    <a:pt x="424891" y="14541"/>
                  </a:moveTo>
                  <a:lnTo>
                    <a:pt x="424395" y="14046"/>
                  </a:lnTo>
                  <a:lnTo>
                    <a:pt x="424395" y="13538"/>
                  </a:lnTo>
                  <a:lnTo>
                    <a:pt x="424395" y="13042"/>
                  </a:lnTo>
                  <a:lnTo>
                    <a:pt x="423392" y="13042"/>
                  </a:lnTo>
                  <a:lnTo>
                    <a:pt x="423392" y="12534"/>
                  </a:lnTo>
                  <a:lnTo>
                    <a:pt x="421894" y="13538"/>
                  </a:lnTo>
                  <a:lnTo>
                    <a:pt x="423392" y="13538"/>
                  </a:lnTo>
                  <a:lnTo>
                    <a:pt x="423392" y="14046"/>
                  </a:lnTo>
                  <a:lnTo>
                    <a:pt x="423900" y="14046"/>
                  </a:lnTo>
                  <a:lnTo>
                    <a:pt x="423900" y="15036"/>
                  </a:lnTo>
                  <a:lnTo>
                    <a:pt x="424891" y="15036"/>
                  </a:lnTo>
                  <a:lnTo>
                    <a:pt x="424891" y="14541"/>
                  </a:lnTo>
                  <a:close/>
                </a:path>
                <a:path w="1416685" h="58419">
                  <a:moveTo>
                    <a:pt x="424903" y="16040"/>
                  </a:moveTo>
                  <a:lnTo>
                    <a:pt x="424408" y="15544"/>
                  </a:lnTo>
                  <a:lnTo>
                    <a:pt x="423405" y="15544"/>
                  </a:lnTo>
                  <a:lnTo>
                    <a:pt x="424903" y="16040"/>
                  </a:lnTo>
                  <a:close/>
                </a:path>
                <a:path w="1416685" h="58419">
                  <a:moveTo>
                    <a:pt x="426415" y="16040"/>
                  </a:moveTo>
                  <a:lnTo>
                    <a:pt x="425907" y="15544"/>
                  </a:lnTo>
                  <a:lnTo>
                    <a:pt x="425907" y="16040"/>
                  </a:lnTo>
                  <a:lnTo>
                    <a:pt x="424903" y="16040"/>
                  </a:lnTo>
                  <a:lnTo>
                    <a:pt x="425907" y="16548"/>
                  </a:lnTo>
                  <a:lnTo>
                    <a:pt x="426415" y="16548"/>
                  </a:lnTo>
                  <a:lnTo>
                    <a:pt x="426415" y="16040"/>
                  </a:lnTo>
                  <a:close/>
                </a:path>
                <a:path w="1416685" h="58419">
                  <a:moveTo>
                    <a:pt x="435927" y="11531"/>
                  </a:moveTo>
                  <a:lnTo>
                    <a:pt x="435432" y="11023"/>
                  </a:lnTo>
                  <a:lnTo>
                    <a:pt x="433920" y="11023"/>
                  </a:lnTo>
                  <a:lnTo>
                    <a:pt x="433425" y="10528"/>
                  </a:lnTo>
                  <a:lnTo>
                    <a:pt x="433920" y="10020"/>
                  </a:lnTo>
                  <a:lnTo>
                    <a:pt x="433920" y="9017"/>
                  </a:lnTo>
                  <a:lnTo>
                    <a:pt x="431419" y="9017"/>
                  </a:lnTo>
                  <a:lnTo>
                    <a:pt x="429412" y="8521"/>
                  </a:lnTo>
                  <a:lnTo>
                    <a:pt x="428409" y="8013"/>
                  </a:lnTo>
                  <a:lnTo>
                    <a:pt x="428409" y="8521"/>
                  </a:lnTo>
                  <a:lnTo>
                    <a:pt x="428904" y="9017"/>
                  </a:lnTo>
                  <a:lnTo>
                    <a:pt x="429412" y="9017"/>
                  </a:lnTo>
                  <a:lnTo>
                    <a:pt x="429412" y="9525"/>
                  </a:lnTo>
                  <a:lnTo>
                    <a:pt x="429907" y="10020"/>
                  </a:lnTo>
                  <a:lnTo>
                    <a:pt x="429907" y="11531"/>
                  </a:lnTo>
                  <a:lnTo>
                    <a:pt x="430415" y="11531"/>
                  </a:lnTo>
                  <a:lnTo>
                    <a:pt x="430415" y="12026"/>
                  </a:lnTo>
                  <a:lnTo>
                    <a:pt x="435432" y="12026"/>
                  </a:lnTo>
                  <a:lnTo>
                    <a:pt x="435927" y="11531"/>
                  </a:lnTo>
                  <a:close/>
                </a:path>
                <a:path w="1416685" h="58419">
                  <a:moveTo>
                    <a:pt x="457466" y="8013"/>
                  </a:moveTo>
                  <a:lnTo>
                    <a:pt x="456476" y="8013"/>
                  </a:lnTo>
                  <a:lnTo>
                    <a:pt x="456476" y="7518"/>
                  </a:lnTo>
                  <a:lnTo>
                    <a:pt x="455968" y="7518"/>
                  </a:lnTo>
                  <a:lnTo>
                    <a:pt x="455968" y="7010"/>
                  </a:lnTo>
                  <a:lnTo>
                    <a:pt x="455472" y="7010"/>
                  </a:lnTo>
                  <a:lnTo>
                    <a:pt x="455472" y="6515"/>
                  </a:lnTo>
                  <a:lnTo>
                    <a:pt x="454964" y="6019"/>
                  </a:lnTo>
                  <a:lnTo>
                    <a:pt x="454469" y="6019"/>
                  </a:lnTo>
                  <a:lnTo>
                    <a:pt x="454469" y="5016"/>
                  </a:lnTo>
                  <a:lnTo>
                    <a:pt x="453961" y="5016"/>
                  </a:lnTo>
                  <a:lnTo>
                    <a:pt x="453466" y="4508"/>
                  </a:lnTo>
                  <a:lnTo>
                    <a:pt x="451967" y="4508"/>
                  </a:lnTo>
                  <a:lnTo>
                    <a:pt x="451967" y="5016"/>
                  </a:lnTo>
                  <a:lnTo>
                    <a:pt x="451459" y="5511"/>
                  </a:lnTo>
                  <a:lnTo>
                    <a:pt x="451459" y="6515"/>
                  </a:lnTo>
                  <a:lnTo>
                    <a:pt x="450964" y="6515"/>
                  </a:lnTo>
                  <a:lnTo>
                    <a:pt x="450964" y="7010"/>
                  </a:lnTo>
                  <a:lnTo>
                    <a:pt x="449961" y="8013"/>
                  </a:lnTo>
                  <a:lnTo>
                    <a:pt x="449453" y="8013"/>
                  </a:lnTo>
                  <a:lnTo>
                    <a:pt x="449453" y="8521"/>
                  </a:lnTo>
                  <a:lnTo>
                    <a:pt x="451459" y="8013"/>
                  </a:lnTo>
                  <a:lnTo>
                    <a:pt x="453466" y="8013"/>
                  </a:lnTo>
                  <a:lnTo>
                    <a:pt x="454469" y="9017"/>
                  </a:lnTo>
                  <a:lnTo>
                    <a:pt x="456476" y="10020"/>
                  </a:lnTo>
                  <a:lnTo>
                    <a:pt x="456971" y="10020"/>
                  </a:lnTo>
                  <a:lnTo>
                    <a:pt x="456971" y="9525"/>
                  </a:lnTo>
                  <a:lnTo>
                    <a:pt x="456476" y="9017"/>
                  </a:lnTo>
                  <a:lnTo>
                    <a:pt x="457466" y="8013"/>
                  </a:lnTo>
                  <a:close/>
                </a:path>
                <a:path w="1416685" h="58419">
                  <a:moveTo>
                    <a:pt x="463981" y="8521"/>
                  </a:moveTo>
                  <a:lnTo>
                    <a:pt x="461479" y="8521"/>
                  </a:lnTo>
                  <a:lnTo>
                    <a:pt x="460971" y="9017"/>
                  </a:lnTo>
                  <a:lnTo>
                    <a:pt x="459473" y="9525"/>
                  </a:lnTo>
                  <a:lnTo>
                    <a:pt x="458965" y="10020"/>
                  </a:lnTo>
                  <a:lnTo>
                    <a:pt x="461479" y="9525"/>
                  </a:lnTo>
                  <a:lnTo>
                    <a:pt x="463981" y="8521"/>
                  </a:lnTo>
                  <a:close/>
                </a:path>
                <a:path w="1416685" h="58419">
                  <a:moveTo>
                    <a:pt x="478523" y="12026"/>
                  </a:moveTo>
                  <a:lnTo>
                    <a:pt x="477520" y="11023"/>
                  </a:lnTo>
                  <a:lnTo>
                    <a:pt x="477520" y="12522"/>
                  </a:lnTo>
                  <a:lnTo>
                    <a:pt x="478523" y="13030"/>
                  </a:lnTo>
                  <a:lnTo>
                    <a:pt x="478523" y="12026"/>
                  </a:lnTo>
                  <a:close/>
                </a:path>
                <a:path w="1416685" h="58419">
                  <a:moveTo>
                    <a:pt x="480021" y="14033"/>
                  </a:moveTo>
                  <a:lnTo>
                    <a:pt x="479526" y="13525"/>
                  </a:lnTo>
                  <a:lnTo>
                    <a:pt x="478523" y="13030"/>
                  </a:lnTo>
                  <a:lnTo>
                    <a:pt x="479526" y="14033"/>
                  </a:lnTo>
                  <a:lnTo>
                    <a:pt x="480021" y="14033"/>
                  </a:lnTo>
                  <a:close/>
                </a:path>
                <a:path w="1416685" h="58419">
                  <a:moveTo>
                    <a:pt x="487032" y="12039"/>
                  </a:moveTo>
                  <a:lnTo>
                    <a:pt x="485025" y="12039"/>
                  </a:lnTo>
                  <a:lnTo>
                    <a:pt x="485025" y="13042"/>
                  </a:lnTo>
                  <a:lnTo>
                    <a:pt x="487032" y="12039"/>
                  </a:lnTo>
                  <a:close/>
                </a:path>
                <a:path w="1416685" h="58419">
                  <a:moveTo>
                    <a:pt x="488035" y="6019"/>
                  </a:moveTo>
                  <a:lnTo>
                    <a:pt x="486537" y="5511"/>
                  </a:lnTo>
                  <a:lnTo>
                    <a:pt x="485025" y="5511"/>
                  </a:lnTo>
                  <a:lnTo>
                    <a:pt x="484530" y="6019"/>
                  </a:lnTo>
                  <a:lnTo>
                    <a:pt x="488035" y="6019"/>
                  </a:lnTo>
                  <a:close/>
                </a:path>
                <a:path w="1416685" h="58419">
                  <a:moveTo>
                    <a:pt x="490537" y="12534"/>
                  </a:moveTo>
                  <a:lnTo>
                    <a:pt x="488530" y="12534"/>
                  </a:lnTo>
                  <a:lnTo>
                    <a:pt x="488035" y="12039"/>
                  </a:lnTo>
                  <a:lnTo>
                    <a:pt x="487032" y="12039"/>
                  </a:lnTo>
                  <a:lnTo>
                    <a:pt x="489026" y="13042"/>
                  </a:lnTo>
                  <a:lnTo>
                    <a:pt x="490537" y="13042"/>
                  </a:lnTo>
                  <a:lnTo>
                    <a:pt x="490537" y="12534"/>
                  </a:lnTo>
                  <a:close/>
                </a:path>
                <a:path w="1416685" h="58419">
                  <a:moveTo>
                    <a:pt x="501065" y="25057"/>
                  </a:moveTo>
                  <a:lnTo>
                    <a:pt x="500570" y="24561"/>
                  </a:lnTo>
                  <a:lnTo>
                    <a:pt x="500570" y="25057"/>
                  </a:lnTo>
                  <a:lnTo>
                    <a:pt x="501065" y="25057"/>
                  </a:lnTo>
                  <a:close/>
                </a:path>
                <a:path w="1416685" h="58419">
                  <a:moveTo>
                    <a:pt x="501065" y="22555"/>
                  </a:moveTo>
                  <a:lnTo>
                    <a:pt x="500570" y="22555"/>
                  </a:lnTo>
                  <a:lnTo>
                    <a:pt x="500570" y="22047"/>
                  </a:lnTo>
                  <a:lnTo>
                    <a:pt x="500062" y="22555"/>
                  </a:lnTo>
                  <a:lnTo>
                    <a:pt x="500062" y="24053"/>
                  </a:lnTo>
                  <a:lnTo>
                    <a:pt x="500570" y="24561"/>
                  </a:lnTo>
                  <a:lnTo>
                    <a:pt x="500570" y="23558"/>
                  </a:lnTo>
                  <a:lnTo>
                    <a:pt x="501065" y="22555"/>
                  </a:lnTo>
                  <a:close/>
                </a:path>
                <a:path w="1416685" h="58419">
                  <a:moveTo>
                    <a:pt x="507580" y="50114"/>
                  </a:moveTo>
                  <a:lnTo>
                    <a:pt x="506577" y="49110"/>
                  </a:lnTo>
                  <a:lnTo>
                    <a:pt x="505079" y="49110"/>
                  </a:lnTo>
                  <a:lnTo>
                    <a:pt x="504571" y="48602"/>
                  </a:lnTo>
                  <a:lnTo>
                    <a:pt x="502564" y="47612"/>
                  </a:lnTo>
                  <a:lnTo>
                    <a:pt x="502069" y="46609"/>
                  </a:lnTo>
                  <a:lnTo>
                    <a:pt x="502069" y="45605"/>
                  </a:lnTo>
                  <a:lnTo>
                    <a:pt x="501561" y="44602"/>
                  </a:lnTo>
                  <a:lnTo>
                    <a:pt x="501561" y="41592"/>
                  </a:lnTo>
                  <a:lnTo>
                    <a:pt x="502564" y="39585"/>
                  </a:lnTo>
                  <a:lnTo>
                    <a:pt x="503072" y="38087"/>
                  </a:lnTo>
                  <a:lnTo>
                    <a:pt x="503072" y="37592"/>
                  </a:lnTo>
                  <a:lnTo>
                    <a:pt x="503567" y="37084"/>
                  </a:lnTo>
                  <a:lnTo>
                    <a:pt x="503567" y="33578"/>
                  </a:lnTo>
                  <a:lnTo>
                    <a:pt x="503072" y="32575"/>
                  </a:lnTo>
                  <a:lnTo>
                    <a:pt x="503072" y="31076"/>
                  </a:lnTo>
                  <a:lnTo>
                    <a:pt x="502564" y="29565"/>
                  </a:lnTo>
                  <a:lnTo>
                    <a:pt x="502564" y="28562"/>
                  </a:lnTo>
                  <a:lnTo>
                    <a:pt x="502069" y="28562"/>
                  </a:lnTo>
                  <a:lnTo>
                    <a:pt x="502069" y="30073"/>
                  </a:lnTo>
                  <a:lnTo>
                    <a:pt x="502564" y="32080"/>
                  </a:lnTo>
                  <a:lnTo>
                    <a:pt x="502564" y="34582"/>
                  </a:lnTo>
                  <a:lnTo>
                    <a:pt x="501561" y="36588"/>
                  </a:lnTo>
                  <a:lnTo>
                    <a:pt x="501065" y="38087"/>
                  </a:lnTo>
                  <a:lnTo>
                    <a:pt x="500062" y="42100"/>
                  </a:lnTo>
                  <a:lnTo>
                    <a:pt x="500062" y="43091"/>
                  </a:lnTo>
                  <a:lnTo>
                    <a:pt x="504075" y="49606"/>
                  </a:lnTo>
                  <a:lnTo>
                    <a:pt x="506069" y="49606"/>
                  </a:lnTo>
                  <a:lnTo>
                    <a:pt x="507580" y="50114"/>
                  </a:lnTo>
                  <a:close/>
                </a:path>
                <a:path w="1416685" h="58419">
                  <a:moveTo>
                    <a:pt x="516089" y="21551"/>
                  </a:moveTo>
                  <a:lnTo>
                    <a:pt x="515594" y="21551"/>
                  </a:lnTo>
                  <a:lnTo>
                    <a:pt x="515086" y="21056"/>
                  </a:lnTo>
                  <a:lnTo>
                    <a:pt x="513588" y="21056"/>
                  </a:lnTo>
                  <a:lnTo>
                    <a:pt x="511073" y="23063"/>
                  </a:lnTo>
                  <a:lnTo>
                    <a:pt x="509574" y="24561"/>
                  </a:lnTo>
                  <a:lnTo>
                    <a:pt x="509574" y="25057"/>
                  </a:lnTo>
                  <a:lnTo>
                    <a:pt x="510578" y="24066"/>
                  </a:lnTo>
                  <a:lnTo>
                    <a:pt x="511073" y="24066"/>
                  </a:lnTo>
                  <a:lnTo>
                    <a:pt x="512089" y="23558"/>
                  </a:lnTo>
                  <a:lnTo>
                    <a:pt x="512089" y="23063"/>
                  </a:lnTo>
                  <a:lnTo>
                    <a:pt x="512584" y="23063"/>
                  </a:lnTo>
                  <a:lnTo>
                    <a:pt x="513080" y="22555"/>
                  </a:lnTo>
                  <a:lnTo>
                    <a:pt x="513588" y="22555"/>
                  </a:lnTo>
                  <a:lnTo>
                    <a:pt x="513588" y="22059"/>
                  </a:lnTo>
                  <a:lnTo>
                    <a:pt x="516089" y="22059"/>
                  </a:lnTo>
                  <a:lnTo>
                    <a:pt x="516089" y="21551"/>
                  </a:lnTo>
                  <a:close/>
                </a:path>
                <a:path w="1416685" h="58419">
                  <a:moveTo>
                    <a:pt x="520598" y="19545"/>
                  </a:moveTo>
                  <a:lnTo>
                    <a:pt x="520103" y="19545"/>
                  </a:lnTo>
                  <a:lnTo>
                    <a:pt x="520103" y="20040"/>
                  </a:lnTo>
                  <a:lnTo>
                    <a:pt x="520598" y="20040"/>
                  </a:lnTo>
                  <a:lnTo>
                    <a:pt x="520598" y="19545"/>
                  </a:lnTo>
                  <a:close/>
                </a:path>
                <a:path w="1416685" h="58419">
                  <a:moveTo>
                    <a:pt x="522605" y="14528"/>
                  </a:moveTo>
                  <a:lnTo>
                    <a:pt x="521106" y="15036"/>
                  </a:lnTo>
                  <a:lnTo>
                    <a:pt x="520598" y="16040"/>
                  </a:lnTo>
                  <a:lnTo>
                    <a:pt x="520598" y="16535"/>
                  </a:lnTo>
                  <a:lnTo>
                    <a:pt x="518604" y="17538"/>
                  </a:lnTo>
                  <a:lnTo>
                    <a:pt x="518096" y="18034"/>
                  </a:lnTo>
                  <a:lnTo>
                    <a:pt x="518096" y="19037"/>
                  </a:lnTo>
                  <a:lnTo>
                    <a:pt x="519099" y="19545"/>
                  </a:lnTo>
                  <a:lnTo>
                    <a:pt x="519607" y="19545"/>
                  </a:lnTo>
                  <a:lnTo>
                    <a:pt x="519099" y="19037"/>
                  </a:lnTo>
                  <a:lnTo>
                    <a:pt x="519607" y="18034"/>
                  </a:lnTo>
                  <a:lnTo>
                    <a:pt x="520598" y="18542"/>
                  </a:lnTo>
                  <a:lnTo>
                    <a:pt x="520852" y="18034"/>
                  </a:lnTo>
                  <a:lnTo>
                    <a:pt x="521106" y="17538"/>
                  </a:lnTo>
                  <a:lnTo>
                    <a:pt x="521106" y="17030"/>
                  </a:lnTo>
                  <a:lnTo>
                    <a:pt x="521614" y="17030"/>
                  </a:lnTo>
                  <a:lnTo>
                    <a:pt x="521614" y="16535"/>
                  </a:lnTo>
                  <a:lnTo>
                    <a:pt x="521106" y="16535"/>
                  </a:lnTo>
                  <a:lnTo>
                    <a:pt x="522109" y="15532"/>
                  </a:lnTo>
                  <a:lnTo>
                    <a:pt x="522109" y="15036"/>
                  </a:lnTo>
                  <a:lnTo>
                    <a:pt x="522605" y="15036"/>
                  </a:lnTo>
                  <a:lnTo>
                    <a:pt x="522605" y="14528"/>
                  </a:lnTo>
                  <a:close/>
                </a:path>
                <a:path w="1416685" h="58419">
                  <a:moveTo>
                    <a:pt x="523113" y="14033"/>
                  </a:moveTo>
                  <a:lnTo>
                    <a:pt x="522605" y="14528"/>
                  </a:lnTo>
                  <a:lnTo>
                    <a:pt x="523113" y="14528"/>
                  </a:lnTo>
                  <a:lnTo>
                    <a:pt x="523113" y="14033"/>
                  </a:lnTo>
                  <a:close/>
                </a:path>
                <a:path w="1416685" h="58419">
                  <a:moveTo>
                    <a:pt x="523608" y="39598"/>
                  </a:moveTo>
                  <a:lnTo>
                    <a:pt x="523113" y="40589"/>
                  </a:lnTo>
                  <a:lnTo>
                    <a:pt x="523608" y="40093"/>
                  </a:lnTo>
                  <a:lnTo>
                    <a:pt x="523608" y="39598"/>
                  </a:lnTo>
                  <a:close/>
                </a:path>
                <a:path w="1416685" h="58419">
                  <a:moveTo>
                    <a:pt x="523862" y="39090"/>
                  </a:moveTo>
                  <a:lnTo>
                    <a:pt x="523608" y="39090"/>
                  </a:lnTo>
                  <a:lnTo>
                    <a:pt x="523608" y="39598"/>
                  </a:lnTo>
                  <a:lnTo>
                    <a:pt x="523862" y="39090"/>
                  </a:lnTo>
                  <a:close/>
                </a:path>
                <a:path w="1416685" h="58419">
                  <a:moveTo>
                    <a:pt x="524116" y="38582"/>
                  </a:moveTo>
                  <a:lnTo>
                    <a:pt x="523862" y="39090"/>
                  </a:lnTo>
                  <a:lnTo>
                    <a:pt x="524116" y="39090"/>
                  </a:lnTo>
                  <a:lnTo>
                    <a:pt x="524116" y="38582"/>
                  </a:lnTo>
                  <a:close/>
                </a:path>
                <a:path w="1416685" h="58419">
                  <a:moveTo>
                    <a:pt x="526110" y="37084"/>
                  </a:moveTo>
                  <a:lnTo>
                    <a:pt x="525614" y="37084"/>
                  </a:lnTo>
                  <a:lnTo>
                    <a:pt x="525106" y="37592"/>
                  </a:lnTo>
                  <a:lnTo>
                    <a:pt x="526110" y="37592"/>
                  </a:lnTo>
                  <a:lnTo>
                    <a:pt x="526110" y="37084"/>
                  </a:lnTo>
                  <a:close/>
                </a:path>
                <a:path w="1416685" h="58419">
                  <a:moveTo>
                    <a:pt x="527113" y="37592"/>
                  </a:moveTo>
                  <a:lnTo>
                    <a:pt x="526618" y="37084"/>
                  </a:lnTo>
                  <a:lnTo>
                    <a:pt x="526110" y="37084"/>
                  </a:lnTo>
                  <a:lnTo>
                    <a:pt x="526618" y="37592"/>
                  </a:lnTo>
                  <a:lnTo>
                    <a:pt x="527113" y="37592"/>
                  </a:lnTo>
                  <a:close/>
                </a:path>
                <a:path w="1416685" h="58419">
                  <a:moveTo>
                    <a:pt x="739063" y="12039"/>
                  </a:moveTo>
                  <a:lnTo>
                    <a:pt x="738568" y="12039"/>
                  </a:lnTo>
                  <a:lnTo>
                    <a:pt x="738060" y="13042"/>
                  </a:lnTo>
                  <a:lnTo>
                    <a:pt x="738060" y="15544"/>
                  </a:lnTo>
                  <a:lnTo>
                    <a:pt x="737565" y="17043"/>
                  </a:lnTo>
                  <a:lnTo>
                    <a:pt x="737565" y="17551"/>
                  </a:lnTo>
                  <a:lnTo>
                    <a:pt x="738060" y="17551"/>
                  </a:lnTo>
                  <a:lnTo>
                    <a:pt x="738060" y="17043"/>
                  </a:lnTo>
                  <a:lnTo>
                    <a:pt x="738568" y="16040"/>
                  </a:lnTo>
                  <a:lnTo>
                    <a:pt x="739063" y="15544"/>
                  </a:lnTo>
                  <a:lnTo>
                    <a:pt x="739063" y="12039"/>
                  </a:lnTo>
                  <a:close/>
                </a:path>
                <a:path w="1416685" h="58419">
                  <a:moveTo>
                    <a:pt x="740067" y="31076"/>
                  </a:moveTo>
                  <a:lnTo>
                    <a:pt x="738568" y="29578"/>
                  </a:lnTo>
                  <a:lnTo>
                    <a:pt x="738568" y="31572"/>
                  </a:lnTo>
                  <a:lnTo>
                    <a:pt x="739063" y="31572"/>
                  </a:lnTo>
                  <a:lnTo>
                    <a:pt x="739063" y="31076"/>
                  </a:lnTo>
                  <a:lnTo>
                    <a:pt x="740067" y="31076"/>
                  </a:lnTo>
                  <a:close/>
                </a:path>
                <a:path w="1416685" h="58419">
                  <a:moveTo>
                    <a:pt x="758609" y="23558"/>
                  </a:moveTo>
                  <a:lnTo>
                    <a:pt x="757110" y="24066"/>
                  </a:lnTo>
                  <a:lnTo>
                    <a:pt x="756602" y="24066"/>
                  </a:lnTo>
                  <a:lnTo>
                    <a:pt x="755599" y="23558"/>
                  </a:lnTo>
                  <a:lnTo>
                    <a:pt x="754595" y="23558"/>
                  </a:lnTo>
                  <a:lnTo>
                    <a:pt x="752602" y="23063"/>
                  </a:lnTo>
                  <a:lnTo>
                    <a:pt x="750087" y="23063"/>
                  </a:lnTo>
                  <a:lnTo>
                    <a:pt x="748588" y="22555"/>
                  </a:lnTo>
                  <a:lnTo>
                    <a:pt x="744575" y="19558"/>
                  </a:lnTo>
                  <a:lnTo>
                    <a:pt x="743572" y="19050"/>
                  </a:lnTo>
                  <a:lnTo>
                    <a:pt x="743572" y="19558"/>
                  </a:lnTo>
                  <a:lnTo>
                    <a:pt x="743077" y="20053"/>
                  </a:lnTo>
                  <a:lnTo>
                    <a:pt x="743077" y="21551"/>
                  </a:lnTo>
                  <a:lnTo>
                    <a:pt x="742581" y="21551"/>
                  </a:lnTo>
                  <a:lnTo>
                    <a:pt x="742581" y="22059"/>
                  </a:lnTo>
                  <a:lnTo>
                    <a:pt x="742073" y="22059"/>
                  </a:lnTo>
                  <a:lnTo>
                    <a:pt x="742073" y="22555"/>
                  </a:lnTo>
                  <a:lnTo>
                    <a:pt x="741565" y="22555"/>
                  </a:lnTo>
                  <a:lnTo>
                    <a:pt x="741565" y="24066"/>
                  </a:lnTo>
                  <a:lnTo>
                    <a:pt x="742073" y="24066"/>
                  </a:lnTo>
                  <a:lnTo>
                    <a:pt x="742073" y="24561"/>
                  </a:lnTo>
                  <a:lnTo>
                    <a:pt x="742581" y="25057"/>
                  </a:lnTo>
                  <a:lnTo>
                    <a:pt x="742581" y="25565"/>
                  </a:lnTo>
                  <a:lnTo>
                    <a:pt x="743077" y="25565"/>
                  </a:lnTo>
                  <a:lnTo>
                    <a:pt x="743572" y="26568"/>
                  </a:lnTo>
                  <a:lnTo>
                    <a:pt x="744080" y="26568"/>
                  </a:lnTo>
                  <a:lnTo>
                    <a:pt x="744080" y="27063"/>
                  </a:lnTo>
                  <a:lnTo>
                    <a:pt x="744575" y="27063"/>
                  </a:lnTo>
                  <a:lnTo>
                    <a:pt x="744575" y="27571"/>
                  </a:lnTo>
                  <a:lnTo>
                    <a:pt x="745083" y="28067"/>
                  </a:lnTo>
                  <a:lnTo>
                    <a:pt x="745083" y="29070"/>
                  </a:lnTo>
                  <a:lnTo>
                    <a:pt x="745578" y="29070"/>
                  </a:lnTo>
                  <a:lnTo>
                    <a:pt x="745578" y="33083"/>
                  </a:lnTo>
                  <a:lnTo>
                    <a:pt x="744575" y="34582"/>
                  </a:lnTo>
                  <a:lnTo>
                    <a:pt x="744575" y="35090"/>
                  </a:lnTo>
                  <a:lnTo>
                    <a:pt x="744080" y="35090"/>
                  </a:lnTo>
                  <a:lnTo>
                    <a:pt x="743572" y="35585"/>
                  </a:lnTo>
                  <a:lnTo>
                    <a:pt x="742581" y="36080"/>
                  </a:lnTo>
                  <a:lnTo>
                    <a:pt x="742073" y="36588"/>
                  </a:lnTo>
                  <a:lnTo>
                    <a:pt x="741565" y="36588"/>
                  </a:lnTo>
                  <a:lnTo>
                    <a:pt x="741565" y="37084"/>
                  </a:lnTo>
                  <a:lnTo>
                    <a:pt x="741070" y="37084"/>
                  </a:lnTo>
                  <a:lnTo>
                    <a:pt x="741070" y="37592"/>
                  </a:lnTo>
                  <a:lnTo>
                    <a:pt x="740575" y="39090"/>
                  </a:lnTo>
                  <a:lnTo>
                    <a:pt x="740575" y="44107"/>
                  </a:lnTo>
                  <a:lnTo>
                    <a:pt x="740067" y="44107"/>
                  </a:lnTo>
                  <a:lnTo>
                    <a:pt x="739571" y="44602"/>
                  </a:lnTo>
                  <a:lnTo>
                    <a:pt x="739571" y="46101"/>
                  </a:lnTo>
                  <a:lnTo>
                    <a:pt x="740067" y="46609"/>
                  </a:lnTo>
                  <a:lnTo>
                    <a:pt x="740575" y="46609"/>
                  </a:lnTo>
                  <a:lnTo>
                    <a:pt x="740575" y="47104"/>
                  </a:lnTo>
                  <a:lnTo>
                    <a:pt x="741070" y="47104"/>
                  </a:lnTo>
                  <a:lnTo>
                    <a:pt x="741070" y="47612"/>
                  </a:lnTo>
                  <a:lnTo>
                    <a:pt x="741565" y="47612"/>
                  </a:lnTo>
                  <a:lnTo>
                    <a:pt x="741565" y="48615"/>
                  </a:lnTo>
                  <a:lnTo>
                    <a:pt x="742581" y="49618"/>
                  </a:lnTo>
                  <a:lnTo>
                    <a:pt x="742581" y="50114"/>
                  </a:lnTo>
                  <a:lnTo>
                    <a:pt x="743077" y="50114"/>
                  </a:lnTo>
                  <a:lnTo>
                    <a:pt x="743077" y="50622"/>
                  </a:lnTo>
                  <a:lnTo>
                    <a:pt x="743572" y="50622"/>
                  </a:lnTo>
                  <a:lnTo>
                    <a:pt x="743572" y="52628"/>
                  </a:lnTo>
                  <a:lnTo>
                    <a:pt x="744080" y="52628"/>
                  </a:lnTo>
                  <a:lnTo>
                    <a:pt x="744080" y="53632"/>
                  </a:lnTo>
                  <a:lnTo>
                    <a:pt x="744575" y="54127"/>
                  </a:lnTo>
                  <a:lnTo>
                    <a:pt x="744575" y="55130"/>
                  </a:lnTo>
                  <a:lnTo>
                    <a:pt x="745083" y="55626"/>
                  </a:lnTo>
                  <a:lnTo>
                    <a:pt x="745083" y="57137"/>
                  </a:lnTo>
                  <a:lnTo>
                    <a:pt x="745578" y="57632"/>
                  </a:lnTo>
                  <a:lnTo>
                    <a:pt x="745578" y="58140"/>
                  </a:lnTo>
                  <a:lnTo>
                    <a:pt x="747585" y="58140"/>
                  </a:lnTo>
                  <a:lnTo>
                    <a:pt x="747585" y="56629"/>
                  </a:lnTo>
                  <a:lnTo>
                    <a:pt x="747090" y="56629"/>
                  </a:lnTo>
                  <a:lnTo>
                    <a:pt x="747090" y="54622"/>
                  </a:lnTo>
                  <a:lnTo>
                    <a:pt x="746582" y="54127"/>
                  </a:lnTo>
                  <a:lnTo>
                    <a:pt x="746582" y="53632"/>
                  </a:lnTo>
                  <a:lnTo>
                    <a:pt x="746086" y="52628"/>
                  </a:lnTo>
                  <a:lnTo>
                    <a:pt x="746086" y="51612"/>
                  </a:lnTo>
                  <a:lnTo>
                    <a:pt x="745578" y="51612"/>
                  </a:lnTo>
                  <a:lnTo>
                    <a:pt x="745578" y="47104"/>
                  </a:lnTo>
                  <a:lnTo>
                    <a:pt x="745083" y="44107"/>
                  </a:lnTo>
                  <a:lnTo>
                    <a:pt x="745083" y="41097"/>
                  </a:lnTo>
                  <a:lnTo>
                    <a:pt x="745578" y="41097"/>
                  </a:lnTo>
                  <a:lnTo>
                    <a:pt x="745578" y="35585"/>
                  </a:lnTo>
                  <a:lnTo>
                    <a:pt x="746086" y="35585"/>
                  </a:lnTo>
                  <a:lnTo>
                    <a:pt x="746086" y="33578"/>
                  </a:lnTo>
                  <a:lnTo>
                    <a:pt x="747090" y="33578"/>
                  </a:lnTo>
                  <a:lnTo>
                    <a:pt x="747090" y="33083"/>
                  </a:lnTo>
                  <a:lnTo>
                    <a:pt x="747585" y="33083"/>
                  </a:lnTo>
                  <a:lnTo>
                    <a:pt x="748093" y="32575"/>
                  </a:lnTo>
                  <a:lnTo>
                    <a:pt x="748093" y="32080"/>
                  </a:lnTo>
                  <a:lnTo>
                    <a:pt x="748588" y="32080"/>
                  </a:lnTo>
                  <a:lnTo>
                    <a:pt x="748588" y="30568"/>
                  </a:lnTo>
                  <a:lnTo>
                    <a:pt x="748093" y="30073"/>
                  </a:lnTo>
                  <a:lnTo>
                    <a:pt x="748093" y="29578"/>
                  </a:lnTo>
                  <a:lnTo>
                    <a:pt x="747585" y="30073"/>
                  </a:lnTo>
                  <a:lnTo>
                    <a:pt x="747585" y="30568"/>
                  </a:lnTo>
                  <a:lnTo>
                    <a:pt x="746582" y="30568"/>
                  </a:lnTo>
                  <a:lnTo>
                    <a:pt x="746582" y="28575"/>
                  </a:lnTo>
                  <a:lnTo>
                    <a:pt x="747090" y="28575"/>
                  </a:lnTo>
                  <a:lnTo>
                    <a:pt x="747090" y="26060"/>
                  </a:lnTo>
                  <a:lnTo>
                    <a:pt x="747585" y="25565"/>
                  </a:lnTo>
                  <a:lnTo>
                    <a:pt x="747585" y="25057"/>
                  </a:lnTo>
                  <a:lnTo>
                    <a:pt x="748588" y="24066"/>
                  </a:lnTo>
                  <a:lnTo>
                    <a:pt x="750087" y="24066"/>
                  </a:lnTo>
                  <a:lnTo>
                    <a:pt x="750087" y="24561"/>
                  </a:lnTo>
                  <a:lnTo>
                    <a:pt x="750595" y="24561"/>
                  </a:lnTo>
                  <a:lnTo>
                    <a:pt x="750595" y="24066"/>
                  </a:lnTo>
                  <a:lnTo>
                    <a:pt x="751090" y="23558"/>
                  </a:lnTo>
                  <a:lnTo>
                    <a:pt x="751090" y="25565"/>
                  </a:lnTo>
                  <a:lnTo>
                    <a:pt x="750595" y="26060"/>
                  </a:lnTo>
                  <a:lnTo>
                    <a:pt x="750595" y="27063"/>
                  </a:lnTo>
                  <a:lnTo>
                    <a:pt x="750087" y="27571"/>
                  </a:lnTo>
                  <a:lnTo>
                    <a:pt x="749592" y="27571"/>
                  </a:lnTo>
                  <a:lnTo>
                    <a:pt x="749592" y="28575"/>
                  </a:lnTo>
                  <a:lnTo>
                    <a:pt x="750087" y="28575"/>
                  </a:lnTo>
                  <a:lnTo>
                    <a:pt x="750087" y="29578"/>
                  </a:lnTo>
                  <a:lnTo>
                    <a:pt x="749592" y="30073"/>
                  </a:lnTo>
                  <a:lnTo>
                    <a:pt x="749084" y="30073"/>
                  </a:lnTo>
                  <a:lnTo>
                    <a:pt x="749084" y="32080"/>
                  </a:lnTo>
                  <a:lnTo>
                    <a:pt x="749592" y="32080"/>
                  </a:lnTo>
                  <a:lnTo>
                    <a:pt x="750087" y="31572"/>
                  </a:lnTo>
                  <a:lnTo>
                    <a:pt x="750087" y="31076"/>
                  </a:lnTo>
                  <a:lnTo>
                    <a:pt x="750595" y="31076"/>
                  </a:lnTo>
                  <a:lnTo>
                    <a:pt x="754100" y="27571"/>
                  </a:lnTo>
                  <a:lnTo>
                    <a:pt x="753592" y="27571"/>
                  </a:lnTo>
                  <a:lnTo>
                    <a:pt x="753592" y="26060"/>
                  </a:lnTo>
                  <a:lnTo>
                    <a:pt x="754100" y="26060"/>
                  </a:lnTo>
                  <a:lnTo>
                    <a:pt x="754100" y="24561"/>
                  </a:lnTo>
                  <a:lnTo>
                    <a:pt x="757110" y="24561"/>
                  </a:lnTo>
                  <a:lnTo>
                    <a:pt x="758609" y="23558"/>
                  </a:lnTo>
                  <a:close/>
                </a:path>
                <a:path w="1416685" h="58419">
                  <a:moveTo>
                    <a:pt x="783907" y="16802"/>
                  </a:moveTo>
                  <a:lnTo>
                    <a:pt x="783158" y="17043"/>
                  </a:lnTo>
                  <a:lnTo>
                    <a:pt x="783653" y="17043"/>
                  </a:lnTo>
                  <a:lnTo>
                    <a:pt x="783907" y="16802"/>
                  </a:lnTo>
                  <a:close/>
                </a:path>
                <a:path w="1416685" h="58419">
                  <a:moveTo>
                    <a:pt x="790181" y="12522"/>
                  </a:moveTo>
                  <a:lnTo>
                    <a:pt x="789178" y="13030"/>
                  </a:lnTo>
                  <a:lnTo>
                    <a:pt x="788174" y="13030"/>
                  </a:lnTo>
                  <a:lnTo>
                    <a:pt x="787171" y="14528"/>
                  </a:lnTo>
                  <a:lnTo>
                    <a:pt x="785164" y="14528"/>
                  </a:lnTo>
                  <a:lnTo>
                    <a:pt x="785164" y="15036"/>
                  </a:lnTo>
                  <a:lnTo>
                    <a:pt x="785660" y="15036"/>
                  </a:lnTo>
                  <a:lnTo>
                    <a:pt x="785660" y="15532"/>
                  </a:lnTo>
                  <a:lnTo>
                    <a:pt x="787171" y="15532"/>
                  </a:lnTo>
                  <a:lnTo>
                    <a:pt x="788174" y="14528"/>
                  </a:lnTo>
                  <a:lnTo>
                    <a:pt x="789673" y="13525"/>
                  </a:lnTo>
                  <a:lnTo>
                    <a:pt x="790181" y="12522"/>
                  </a:lnTo>
                  <a:close/>
                </a:path>
                <a:path w="1416685" h="58419">
                  <a:moveTo>
                    <a:pt x="843788" y="35077"/>
                  </a:moveTo>
                  <a:lnTo>
                    <a:pt x="843280" y="35077"/>
                  </a:lnTo>
                  <a:lnTo>
                    <a:pt x="843280" y="34582"/>
                  </a:lnTo>
                  <a:lnTo>
                    <a:pt x="842784" y="34582"/>
                  </a:lnTo>
                  <a:lnTo>
                    <a:pt x="842784" y="33578"/>
                  </a:lnTo>
                  <a:lnTo>
                    <a:pt x="842276" y="33578"/>
                  </a:lnTo>
                  <a:lnTo>
                    <a:pt x="842276" y="33083"/>
                  </a:lnTo>
                  <a:lnTo>
                    <a:pt x="841781" y="33083"/>
                  </a:lnTo>
                  <a:lnTo>
                    <a:pt x="841781" y="32575"/>
                  </a:lnTo>
                  <a:lnTo>
                    <a:pt x="841286" y="32575"/>
                  </a:lnTo>
                  <a:lnTo>
                    <a:pt x="841286" y="32080"/>
                  </a:lnTo>
                  <a:lnTo>
                    <a:pt x="840778" y="32080"/>
                  </a:lnTo>
                  <a:lnTo>
                    <a:pt x="840778" y="30073"/>
                  </a:lnTo>
                  <a:lnTo>
                    <a:pt x="840282" y="29565"/>
                  </a:lnTo>
                  <a:lnTo>
                    <a:pt x="840282" y="26568"/>
                  </a:lnTo>
                  <a:lnTo>
                    <a:pt x="840778" y="26568"/>
                  </a:lnTo>
                  <a:lnTo>
                    <a:pt x="840778" y="25057"/>
                  </a:lnTo>
                  <a:lnTo>
                    <a:pt x="840282" y="25057"/>
                  </a:lnTo>
                  <a:lnTo>
                    <a:pt x="840282" y="25565"/>
                  </a:lnTo>
                  <a:lnTo>
                    <a:pt x="839774" y="26060"/>
                  </a:lnTo>
                  <a:lnTo>
                    <a:pt x="839774" y="32080"/>
                  </a:lnTo>
                  <a:lnTo>
                    <a:pt x="840282" y="32575"/>
                  </a:lnTo>
                  <a:lnTo>
                    <a:pt x="841286" y="34582"/>
                  </a:lnTo>
                  <a:lnTo>
                    <a:pt x="841781" y="34582"/>
                  </a:lnTo>
                  <a:lnTo>
                    <a:pt x="842784" y="35585"/>
                  </a:lnTo>
                  <a:lnTo>
                    <a:pt x="843788" y="35585"/>
                  </a:lnTo>
                  <a:lnTo>
                    <a:pt x="843788" y="35077"/>
                  </a:lnTo>
                  <a:close/>
                </a:path>
                <a:path w="1416685" h="58419">
                  <a:moveTo>
                    <a:pt x="851306" y="37084"/>
                  </a:moveTo>
                  <a:lnTo>
                    <a:pt x="850811" y="37084"/>
                  </a:lnTo>
                  <a:lnTo>
                    <a:pt x="850811" y="36588"/>
                  </a:lnTo>
                  <a:lnTo>
                    <a:pt x="850303" y="36588"/>
                  </a:lnTo>
                  <a:lnTo>
                    <a:pt x="850303" y="36080"/>
                  </a:lnTo>
                  <a:lnTo>
                    <a:pt x="849807" y="36080"/>
                  </a:lnTo>
                  <a:lnTo>
                    <a:pt x="850303" y="37084"/>
                  </a:lnTo>
                  <a:lnTo>
                    <a:pt x="850811" y="37592"/>
                  </a:lnTo>
                  <a:lnTo>
                    <a:pt x="851306" y="37592"/>
                  </a:lnTo>
                  <a:lnTo>
                    <a:pt x="851306" y="37084"/>
                  </a:lnTo>
                  <a:close/>
                </a:path>
                <a:path w="1416685" h="58419">
                  <a:moveTo>
                    <a:pt x="907923" y="34074"/>
                  </a:moveTo>
                  <a:lnTo>
                    <a:pt x="907427" y="34582"/>
                  </a:lnTo>
                  <a:lnTo>
                    <a:pt x="906919" y="35077"/>
                  </a:lnTo>
                  <a:lnTo>
                    <a:pt x="907427" y="35077"/>
                  </a:lnTo>
                  <a:lnTo>
                    <a:pt x="907923" y="34582"/>
                  </a:lnTo>
                  <a:lnTo>
                    <a:pt x="907923" y="34074"/>
                  </a:lnTo>
                  <a:close/>
                </a:path>
                <a:path w="1416685" h="58419">
                  <a:moveTo>
                    <a:pt x="933475" y="25565"/>
                  </a:moveTo>
                  <a:lnTo>
                    <a:pt x="932980" y="25057"/>
                  </a:lnTo>
                  <a:lnTo>
                    <a:pt x="930973" y="25057"/>
                  </a:lnTo>
                  <a:lnTo>
                    <a:pt x="930465" y="25565"/>
                  </a:lnTo>
                  <a:lnTo>
                    <a:pt x="930973" y="25565"/>
                  </a:lnTo>
                  <a:lnTo>
                    <a:pt x="931468" y="26060"/>
                  </a:lnTo>
                  <a:lnTo>
                    <a:pt x="933475" y="26060"/>
                  </a:lnTo>
                  <a:lnTo>
                    <a:pt x="933475" y="25565"/>
                  </a:lnTo>
                  <a:close/>
                </a:path>
                <a:path w="1416685" h="58419">
                  <a:moveTo>
                    <a:pt x="950010" y="38582"/>
                  </a:moveTo>
                  <a:lnTo>
                    <a:pt x="949515" y="38582"/>
                  </a:lnTo>
                  <a:lnTo>
                    <a:pt x="948004" y="39585"/>
                  </a:lnTo>
                  <a:lnTo>
                    <a:pt x="947000" y="40589"/>
                  </a:lnTo>
                  <a:lnTo>
                    <a:pt x="945997" y="42100"/>
                  </a:lnTo>
                  <a:lnTo>
                    <a:pt x="945502" y="43103"/>
                  </a:lnTo>
                  <a:lnTo>
                    <a:pt x="945502" y="43599"/>
                  </a:lnTo>
                  <a:lnTo>
                    <a:pt x="945997" y="44094"/>
                  </a:lnTo>
                  <a:lnTo>
                    <a:pt x="947000" y="43599"/>
                  </a:lnTo>
                  <a:lnTo>
                    <a:pt x="947000" y="42595"/>
                  </a:lnTo>
                  <a:lnTo>
                    <a:pt x="948004" y="41592"/>
                  </a:lnTo>
                  <a:lnTo>
                    <a:pt x="948499" y="40589"/>
                  </a:lnTo>
                  <a:lnTo>
                    <a:pt x="949515" y="40093"/>
                  </a:lnTo>
                  <a:lnTo>
                    <a:pt x="950010" y="40093"/>
                  </a:lnTo>
                  <a:lnTo>
                    <a:pt x="950010" y="38582"/>
                  </a:lnTo>
                  <a:close/>
                </a:path>
                <a:path w="1416685" h="58419">
                  <a:moveTo>
                    <a:pt x="957529" y="11023"/>
                  </a:moveTo>
                  <a:lnTo>
                    <a:pt x="957033" y="11531"/>
                  </a:lnTo>
                  <a:lnTo>
                    <a:pt x="957033" y="12039"/>
                  </a:lnTo>
                  <a:lnTo>
                    <a:pt x="957529" y="11023"/>
                  </a:lnTo>
                  <a:close/>
                </a:path>
                <a:path w="1416685" h="58419">
                  <a:moveTo>
                    <a:pt x="980579" y="28575"/>
                  </a:moveTo>
                  <a:lnTo>
                    <a:pt x="980084" y="28575"/>
                  </a:lnTo>
                  <a:lnTo>
                    <a:pt x="979576" y="28067"/>
                  </a:lnTo>
                  <a:lnTo>
                    <a:pt x="978573" y="28067"/>
                  </a:lnTo>
                  <a:lnTo>
                    <a:pt x="978573" y="27571"/>
                  </a:lnTo>
                  <a:lnTo>
                    <a:pt x="978077" y="27571"/>
                  </a:lnTo>
                  <a:lnTo>
                    <a:pt x="978077" y="27063"/>
                  </a:lnTo>
                  <a:lnTo>
                    <a:pt x="977569" y="27063"/>
                  </a:lnTo>
                  <a:lnTo>
                    <a:pt x="977569" y="24561"/>
                  </a:lnTo>
                  <a:lnTo>
                    <a:pt x="977074" y="24066"/>
                  </a:lnTo>
                  <a:lnTo>
                    <a:pt x="977074" y="23558"/>
                  </a:lnTo>
                  <a:lnTo>
                    <a:pt x="976566" y="24561"/>
                  </a:lnTo>
                  <a:lnTo>
                    <a:pt x="976071" y="24561"/>
                  </a:lnTo>
                  <a:lnTo>
                    <a:pt x="976071" y="25565"/>
                  </a:lnTo>
                  <a:lnTo>
                    <a:pt x="977074" y="27571"/>
                  </a:lnTo>
                  <a:lnTo>
                    <a:pt x="979081" y="28575"/>
                  </a:lnTo>
                  <a:lnTo>
                    <a:pt x="980579" y="29070"/>
                  </a:lnTo>
                  <a:lnTo>
                    <a:pt x="980579" y="28575"/>
                  </a:lnTo>
                  <a:close/>
                </a:path>
                <a:path w="1416685" h="58419">
                  <a:moveTo>
                    <a:pt x="981417" y="29565"/>
                  </a:moveTo>
                  <a:lnTo>
                    <a:pt x="981075" y="29070"/>
                  </a:lnTo>
                  <a:lnTo>
                    <a:pt x="981075" y="29565"/>
                  </a:lnTo>
                  <a:lnTo>
                    <a:pt x="981417" y="29565"/>
                  </a:lnTo>
                  <a:close/>
                </a:path>
                <a:path w="1416685" h="58419">
                  <a:moveTo>
                    <a:pt x="985596" y="22059"/>
                  </a:moveTo>
                  <a:lnTo>
                    <a:pt x="985088" y="22059"/>
                  </a:lnTo>
                  <a:lnTo>
                    <a:pt x="985088" y="22555"/>
                  </a:lnTo>
                  <a:lnTo>
                    <a:pt x="985596" y="22555"/>
                  </a:lnTo>
                  <a:lnTo>
                    <a:pt x="985596" y="22059"/>
                  </a:lnTo>
                  <a:close/>
                </a:path>
                <a:path w="1416685" h="58419">
                  <a:moveTo>
                    <a:pt x="988593" y="34582"/>
                  </a:moveTo>
                  <a:lnTo>
                    <a:pt x="988098" y="34074"/>
                  </a:lnTo>
                  <a:lnTo>
                    <a:pt x="987094" y="34074"/>
                  </a:lnTo>
                  <a:lnTo>
                    <a:pt x="987094" y="33578"/>
                  </a:lnTo>
                  <a:lnTo>
                    <a:pt x="985088" y="33578"/>
                  </a:lnTo>
                  <a:lnTo>
                    <a:pt x="985088" y="33070"/>
                  </a:lnTo>
                  <a:lnTo>
                    <a:pt x="984580" y="33070"/>
                  </a:lnTo>
                  <a:lnTo>
                    <a:pt x="984580" y="32080"/>
                  </a:lnTo>
                  <a:lnTo>
                    <a:pt x="984084" y="32080"/>
                  </a:lnTo>
                  <a:lnTo>
                    <a:pt x="984084" y="31076"/>
                  </a:lnTo>
                  <a:lnTo>
                    <a:pt x="983589" y="30568"/>
                  </a:lnTo>
                  <a:lnTo>
                    <a:pt x="983081" y="30568"/>
                  </a:lnTo>
                  <a:lnTo>
                    <a:pt x="983081" y="30073"/>
                  </a:lnTo>
                  <a:lnTo>
                    <a:pt x="982586" y="30073"/>
                  </a:lnTo>
                  <a:lnTo>
                    <a:pt x="982586" y="29565"/>
                  </a:lnTo>
                  <a:lnTo>
                    <a:pt x="981417" y="29565"/>
                  </a:lnTo>
                  <a:lnTo>
                    <a:pt x="982078" y="30568"/>
                  </a:lnTo>
                  <a:lnTo>
                    <a:pt x="983081" y="32575"/>
                  </a:lnTo>
                  <a:lnTo>
                    <a:pt x="985583" y="34074"/>
                  </a:lnTo>
                  <a:lnTo>
                    <a:pt x="988593" y="34582"/>
                  </a:lnTo>
                  <a:close/>
                </a:path>
                <a:path w="1416685" h="58419">
                  <a:moveTo>
                    <a:pt x="995603" y="37084"/>
                  </a:moveTo>
                  <a:lnTo>
                    <a:pt x="994105" y="37084"/>
                  </a:lnTo>
                  <a:lnTo>
                    <a:pt x="994600" y="38582"/>
                  </a:lnTo>
                  <a:lnTo>
                    <a:pt x="995108" y="39090"/>
                  </a:lnTo>
                  <a:lnTo>
                    <a:pt x="995603" y="39090"/>
                  </a:lnTo>
                  <a:lnTo>
                    <a:pt x="995603" y="38087"/>
                  </a:lnTo>
                  <a:lnTo>
                    <a:pt x="995108" y="38087"/>
                  </a:lnTo>
                  <a:lnTo>
                    <a:pt x="995108" y="37579"/>
                  </a:lnTo>
                  <a:lnTo>
                    <a:pt x="995603" y="37579"/>
                  </a:lnTo>
                  <a:lnTo>
                    <a:pt x="995603" y="37084"/>
                  </a:lnTo>
                  <a:close/>
                </a:path>
                <a:path w="1416685" h="58419">
                  <a:moveTo>
                    <a:pt x="1109345" y="22059"/>
                  </a:moveTo>
                  <a:lnTo>
                    <a:pt x="1108849" y="23558"/>
                  </a:lnTo>
                  <a:lnTo>
                    <a:pt x="1109345" y="25057"/>
                  </a:lnTo>
                  <a:lnTo>
                    <a:pt x="1109345" y="22059"/>
                  </a:lnTo>
                  <a:close/>
                </a:path>
                <a:path w="1416685" h="58419">
                  <a:moveTo>
                    <a:pt x="1109345" y="13042"/>
                  </a:moveTo>
                  <a:lnTo>
                    <a:pt x="1108849" y="13042"/>
                  </a:lnTo>
                  <a:lnTo>
                    <a:pt x="1108849" y="12534"/>
                  </a:lnTo>
                  <a:lnTo>
                    <a:pt x="1108341" y="12534"/>
                  </a:lnTo>
                  <a:lnTo>
                    <a:pt x="1108341" y="12039"/>
                  </a:lnTo>
                  <a:lnTo>
                    <a:pt x="1106843" y="12039"/>
                  </a:lnTo>
                  <a:lnTo>
                    <a:pt x="1106843" y="12534"/>
                  </a:lnTo>
                  <a:lnTo>
                    <a:pt x="1106347" y="12534"/>
                  </a:lnTo>
                  <a:lnTo>
                    <a:pt x="1107846" y="13042"/>
                  </a:lnTo>
                  <a:lnTo>
                    <a:pt x="1108849" y="13538"/>
                  </a:lnTo>
                  <a:lnTo>
                    <a:pt x="1109345" y="13538"/>
                  </a:lnTo>
                  <a:lnTo>
                    <a:pt x="1109345" y="13042"/>
                  </a:lnTo>
                  <a:close/>
                </a:path>
                <a:path w="1416685" h="58419">
                  <a:moveTo>
                    <a:pt x="1110348" y="25565"/>
                  </a:moveTo>
                  <a:lnTo>
                    <a:pt x="1109853" y="25565"/>
                  </a:lnTo>
                  <a:lnTo>
                    <a:pt x="1109853" y="25057"/>
                  </a:lnTo>
                  <a:lnTo>
                    <a:pt x="1109345" y="25057"/>
                  </a:lnTo>
                  <a:lnTo>
                    <a:pt x="1109345" y="26568"/>
                  </a:lnTo>
                  <a:lnTo>
                    <a:pt x="1110348" y="27571"/>
                  </a:lnTo>
                  <a:lnTo>
                    <a:pt x="1110348" y="25565"/>
                  </a:lnTo>
                  <a:close/>
                </a:path>
                <a:path w="1416685" h="58419">
                  <a:moveTo>
                    <a:pt x="1110856" y="27571"/>
                  </a:moveTo>
                  <a:lnTo>
                    <a:pt x="1110348" y="27571"/>
                  </a:lnTo>
                  <a:lnTo>
                    <a:pt x="1110856" y="28067"/>
                  </a:lnTo>
                  <a:lnTo>
                    <a:pt x="1110856" y="27571"/>
                  </a:lnTo>
                  <a:close/>
                </a:path>
                <a:path w="1416685" h="58419">
                  <a:moveTo>
                    <a:pt x="1110856" y="17043"/>
                  </a:moveTo>
                  <a:lnTo>
                    <a:pt x="1110348" y="18046"/>
                  </a:lnTo>
                  <a:lnTo>
                    <a:pt x="1110348" y="18542"/>
                  </a:lnTo>
                  <a:lnTo>
                    <a:pt x="1109853" y="20040"/>
                  </a:lnTo>
                  <a:lnTo>
                    <a:pt x="1109345" y="21056"/>
                  </a:lnTo>
                  <a:lnTo>
                    <a:pt x="1109345" y="22059"/>
                  </a:lnTo>
                  <a:lnTo>
                    <a:pt x="1109853" y="21551"/>
                  </a:lnTo>
                  <a:lnTo>
                    <a:pt x="1109853" y="21056"/>
                  </a:lnTo>
                  <a:lnTo>
                    <a:pt x="1110348" y="21056"/>
                  </a:lnTo>
                  <a:lnTo>
                    <a:pt x="1110348" y="20040"/>
                  </a:lnTo>
                  <a:lnTo>
                    <a:pt x="1110856" y="20040"/>
                  </a:lnTo>
                  <a:lnTo>
                    <a:pt x="1110856" y="17043"/>
                  </a:lnTo>
                  <a:close/>
                </a:path>
                <a:path w="1416685" h="58419">
                  <a:moveTo>
                    <a:pt x="1111351" y="28067"/>
                  </a:moveTo>
                  <a:lnTo>
                    <a:pt x="1110856" y="28067"/>
                  </a:lnTo>
                  <a:lnTo>
                    <a:pt x="1111351" y="28562"/>
                  </a:lnTo>
                  <a:lnTo>
                    <a:pt x="1111351" y="28067"/>
                  </a:lnTo>
                  <a:close/>
                </a:path>
                <a:path w="1416685" h="58419">
                  <a:moveTo>
                    <a:pt x="1112354" y="16040"/>
                  </a:moveTo>
                  <a:lnTo>
                    <a:pt x="1111859" y="16548"/>
                  </a:lnTo>
                  <a:lnTo>
                    <a:pt x="1111351" y="16548"/>
                  </a:lnTo>
                  <a:lnTo>
                    <a:pt x="1110856" y="17043"/>
                  </a:lnTo>
                  <a:lnTo>
                    <a:pt x="1112354" y="17043"/>
                  </a:lnTo>
                  <a:lnTo>
                    <a:pt x="1112354" y="16040"/>
                  </a:lnTo>
                  <a:close/>
                </a:path>
                <a:path w="1416685" h="58419">
                  <a:moveTo>
                    <a:pt x="1112850" y="11023"/>
                  </a:moveTo>
                  <a:lnTo>
                    <a:pt x="1112354" y="11023"/>
                  </a:lnTo>
                  <a:lnTo>
                    <a:pt x="1112354" y="10528"/>
                  </a:lnTo>
                  <a:lnTo>
                    <a:pt x="1111846" y="10528"/>
                  </a:lnTo>
                  <a:lnTo>
                    <a:pt x="1111846" y="11023"/>
                  </a:lnTo>
                  <a:lnTo>
                    <a:pt x="1112354" y="11531"/>
                  </a:lnTo>
                  <a:lnTo>
                    <a:pt x="1111846" y="12026"/>
                  </a:lnTo>
                  <a:lnTo>
                    <a:pt x="1111846" y="12522"/>
                  </a:lnTo>
                  <a:lnTo>
                    <a:pt x="1111351" y="12522"/>
                  </a:lnTo>
                  <a:lnTo>
                    <a:pt x="1111351" y="13030"/>
                  </a:lnTo>
                  <a:lnTo>
                    <a:pt x="1112354" y="14033"/>
                  </a:lnTo>
                  <a:lnTo>
                    <a:pt x="1112354" y="13525"/>
                  </a:lnTo>
                  <a:lnTo>
                    <a:pt x="1112850" y="13030"/>
                  </a:lnTo>
                  <a:lnTo>
                    <a:pt x="1112850" y="11023"/>
                  </a:lnTo>
                  <a:close/>
                </a:path>
                <a:path w="1416685" h="58419">
                  <a:moveTo>
                    <a:pt x="1112862" y="29070"/>
                  </a:moveTo>
                  <a:lnTo>
                    <a:pt x="1112354" y="29070"/>
                  </a:lnTo>
                  <a:lnTo>
                    <a:pt x="1112354" y="28562"/>
                  </a:lnTo>
                  <a:lnTo>
                    <a:pt x="1111351" y="28562"/>
                  </a:lnTo>
                  <a:lnTo>
                    <a:pt x="1111859" y="29070"/>
                  </a:lnTo>
                  <a:lnTo>
                    <a:pt x="1112862" y="29565"/>
                  </a:lnTo>
                  <a:lnTo>
                    <a:pt x="1112862" y="29070"/>
                  </a:lnTo>
                  <a:close/>
                </a:path>
                <a:path w="1416685" h="58419">
                  <a:moveTo>
                    <a:pt x="1114361" y="30073"/>
                  </a:moveTo>
                  <a:lnTo>
                    <a:pt x="1113866" y="29565"/>
                  </a:lnTo>
                  <a:lnTo>
                    <a:pt x="1113358" y="29565"/>
                  </a:lnTo>
                  <a:lnTo>
                    <a:pt x="1114361" y="30073"/>
                  </a:lnTo>
                  <a:close/>
                </a:path>
                <a:path w="1416685" h="58419">
                  <a:moveTo>
                    <a:pt x="1146429" y="24053"/>
                  </a:moveTo>
                  <a:lnTo>
                    <a:pt x="1145425" y="25057"/>
                  </a:lnTo>
                  <a:lnTo>
                    <a:pt x="1144422" y="27559"/>
                  </a:lnTo>
                  <a:lnTo>
                    <a:pt x="1143914" y="28054"/>
                  </a:lnTo>
                  <a:lnTo>
                    <a:pt x="1142923" y="31572"/>
                  </a:lnTo>
                  <a:lnTo>
                    <a:pt x="1142415" y="32562"/>
                  </a:lnTo>
                  <a:lnTo>
                    <a:pt x="1141920" y="33070"/>
                  </a:lnTo>
                  <a:lnTo>
                    <a:pt x="1141920" y="34074"/>
                  </a:lnTo>
                  <a:lnTo>
                    <a:pt x="1141412" y="35077"/>
                  </a:lnTo>
                  <a:lnTo>
                    <a:pt x="1141412" y="36576"/>
                  </a:lnTo>
                  <a:lnTo>
                    <a:pt x="1140917" y="37579"/>
                  </a:lnTo>
                  <a:lnTo>
                    <a:pt x="1141412" y="38582"/>
                  </a:lnTo>
                  <a:lnTo>
                    <a:pt x="1141920" y="38582"/>
                  </a:lnTo>
                  <a:lnTo>
                    <a:pt x="1141920" y="38074"/>
                  </a:lnTo>
                  <a:lnTo>
                    <a:pt x="1141412" y="38074"/>
                  </a:lnTo>
                  <a:lnTo>
                    <a:pt x="1141412" y="37579"/>
                  </a:lnTo>
                  <a:lnTo>
                    <a:pt x="1141920" y="37084"/>
                  </a:lnTo>
                  <a:lnTo>
                    <a:pt x="1141920" y="34582"/>
                  </a:lnTo>
                  <a:lnTo>
                    <a:pt x="1142415" y="34074"/>
                  </a:lnTo>
                  <a:lnTo>
                    <a:pt x="1142415" y="33566"/>
                  </a:lnTo>
                  <a:lnTo>
                    <a:pt x="1142923" y="33566"/>
                  </a:lnTo>
                  <a:lnTo>
                    <a:pt x="1142923" y="32067"/>
                  </a:lnTo>
                  <a:lnTo>
                    <a:pt x="1143419" y="32067"/>
                  </a:lnTo>
                  <a:lnTo>
                    <a:pt x="1143419" y="30568"/>
                  </a:lnTo>
                  <a:lnTo>
                    <a:pt x="1143914" y="30073"/>
                  </a:lnTo>
                  <a:lnTo>
                    <a:pt x="1143914" y="29565"/>
                  </a:lnTo>
                  <a:lnTo>
                    <a:pt x="1144422" y="29565"/>
                  </a:lnTo>
                  <a:lnTo>
                    <a:pt x="1144422" y="28562"/>
                  </a:lnTo>
                  <a:lnTo>
                    <a:pt x="1144917" y="28562"/>
                  </a:lnTo>
                  <a:lnTo>
                    <a:pt x="1144917" y="26555"/>
                  </a:lnTo>
                  <a:lnTo>
                    <a:pt x="1145425" y="26060"/>
                  </a:lnTo>
                  <a:lnTo>
                    <a:pt x="1145425" y="25552"/>
                  </a:lnTo>
                  <a:lnTo>
                    <a:pt x="1145921" y="25552"/>
                  </a:lnTo>
                  <a:lnTo>
                    <a:pt x="1145921" y="25057"/>
                  </a:lnTo>
                  <a:lnTo>
                    <a:pt x="1146429" y="25057"/>
                  </a:lnTo>
                  <a:lnTo>
                    <a:pt x="1146429" y="24053"/>
                  </a:lnTo>
                  <a:close/>
                </a:path>
                <a:path w="1416685" h="58419">
                  <a:moveTo>
                    <a:pt x="1146924" y="23545"/>
                  </a:moveTo>
                  <a:lnTo>
                    <a:pt x="1146429" y="24053"/>
                  </a:lnTo>
                  <a:lnTo>
                    <a:pt x="1146924" y="24053"/>
                  </a:lnTo>
                  <a:lnTo>
                    <a:pt x="1146924" y="23545"/>
                  </a:lnTo>
                  <a:close/>
                </a:path>
                <a:path w="1416685" h="58419">
                  <a:moveTo>
                    <a:pt x="1157947" y="37592"/>
                  </a:moveTo>
                  <a:lnTo>
                    <a:pt x="1157452" y="37592"/>
                  </a:lnTo>
                  <a:lnTo>
                    <a:pt x="1157452" y="38087"/>
                  </a:lnTo>
                  <a:lnTo>
                    <a:pt x="1157947" y="37592"/>
                  </a:lnTo>
                  <a:close/>
                </a:path>
                <a:path w="1416685" h="58419">
                  <a:moveTo>
                    <a:pt x="1158455" y="23558"/>
                  </a:moveTo>
                  <a:lnTo>
                    <a:pt x="1157947" y="24053"/>
                  </a:lnTo>
                  <a:lnTo>
                    <a:pt x="1157452" y="24053"/>
                  </a:lnTo>
                  <a:lnTo>
                    <a:pt x="1156944" y="24561"/>
                  </a:lnTo>
                  <a:lnTo>
                    <a:pt x="1155941" y="25057"/>
                  </a:lnTo>
                  <a:lnTo>
                    <a:pt x="1153947" y="25057"/>
                  </a:lnTo>
                  <a:lnTo>
                    <a:pt x="1153439" y="24561"/>
                  </a:lnTo>
                  <a:lnTo>
                    <a:pt x="1153439" y="25057"/>
                  </a:lnTo>
                  <a:lnTo>
                    <a:pt x="1153947" y="26060"/>
                  </a:lnTo>
                  <a:lnTo>
                    <a:pt x="1154442" y="26060"/>
                  </a:lnTo>
                  <a:lnTo>
                    <a:pt x="1154442" y="25565"/>
                  </a:lnTo>
                  <a:lnTo>
                    <a:pt x="1156944" y="25565"/>
                  </a:lnTo>
                  <a:lnTo>
                    <a:pt x="1156944" y="25057"/>
                  </a:lnTo>
                  <a:lnTo>
                    <a:pt x="1157947" y="25057"/>
                  </a:lnTo>
                  <a:lnTo>
                    <a:pt x="1157947" y="24561"/>
                  </a:lnTo>
                  <a:lnTo>
                    <a:pt x="1158455" y="24561"/>
                  </a:lnTo>
                  <a:lnTo>
                    <a:pt x="1158455" y="23558"/>
                  </a:lnTo>
                  <a:close/>
                </a:path>
                <a:path w="1416685" h="58419">
                  <a:moveTo>
                    <a:pt x="1164958" y="20802"/>
                  </a:moveTo>
                  <a:lnTo>
                    <a:pt x="1164463" y="21043"/>
                  </a:lnTo>
                  <a:lnTo>
                    <a:pt x="1163967" y="21043"/>
                  </a:lnTo>
                  <a:lnTo>
                    <a:pt x="1159954" y="22555"/>
                  </a:lnTo>
                  <a:lnTo>
                    <a:pt x="1158455" y="23558"/>
                  </a:lnTo>
                  <a:lnTo>
                    <a:pt x="1160957" y="23558"/>
                  </a:lnTo>
                  <a:lnTo>
                    <a:pt x="1160957" y="23050"/>
                  </a:lnTo>
                  <a:lnTo>
                    <a:pt x="1161453" y="23050"/>
                  </a:lnTo>
                  <a:lnTo>
                    <a:pt x="1161453" y="22555"/>
                  </a:lnTo>
                  <a:lnTo>
                    <a:pt x="1162964" y="22555"/>
                  </a:lnTo>
                  <a:lnTo>
                    <a:pt x="1162964" y="22047"/>
                  </a:lnTo>
                  <a:lnTo>
                    <a:pt x="1163459" y="22047"/>
                  </a:lnTo>
                  <a:lnTo>
                    <a:pt x="1163459" y="21551"/>
                  </a:lnTo>
                  <a:lnTo>
                    <a:pt x="1164958" y="21551"/>
                  </a:lnTo>
                  <a:lnTo>
                    <a:pt x="1164958" y="20802"/>
                  </a:lnTo>
                  <a:close/>
                </a:path>
                <a:path w="1416685" h="58419">
                  <a:moveTo>
                    <a:pt x="1165466" y="20548"/>
                  </a:moveTo>
                  <a:lnTo>
                    <a:pt x="1164958" y="20548"/>
                  </a:lnTo>
                  <a:lnTo>
                    <a:pt x="1164958" y="20802"/>
                  </a:lnTo>
                  <a:lnTo>
                    <a:pt x="1165466" y="20548"/>
                  </a:lnTo>
                  <a:close/>
                </a:path>
                <a:path w="1416685" h="58419">
                  <a:moveTo>
                    <a:pt x="1167472" y="19545"/>
                  </a:moveTo>
                  <a:lnTo>
                    <a:pt x="1165961" y="20548"/>
                  </a:lnTo>
                  <a:lnTo>
                    <a:pt x="1166469" y="20548"/>
                  </a:lnTo>
                  <a:lnTo>
                    <a:pt x="1166964" y="20040"/>
                  </a:lnTo>
                  <a:lnTo>
                    <a:pt x="1167472" y="20040"/>
                  </a:lnTo>
                  <a:lnTo>
                    <a:pt x="1167472" y="19545"/>
                  </a:lnTo>
                  <a:close/>
                </a:path>
                <a:path w="1416685" h="58419">
                  <a:moveTo>
                    <a:pt x="1284224" y="32080"/>
                  </a:moveTo>
                  <a:lnTo>
                    <a:pt x="1283728" y="32080"/>
                  </a:lnTo>
                  <a:lnTo>
                    <a:pt x="1283728" y="31076"/>
                  </a:lnTo>
                  <a:lnTo>
                    <a:pt x="1283220" y="30568"/>
                  </a:lnTo>
                  <a:lnTo>
                    <a:pt x="1283220" y="30073"/>
                  </a:lnTo>
                  <a:lnTo>
                    <a:pt x="1282725" y="30073"/>
                  </a:lnTo>
                  <a:lnTo>
                    <a:pt x="1282725" y="29565"/>
                  </a:lnTo>
                  <a:lnTo>
                    <a:pt x="1281722" y="29565"/>
                  </a:lnTo>
                  <a:lnTo>
                    <a:pt x="1282217" y="30568"/>
                  </a:lnTo>
                  <a:lnTo>
                    <a:pt x="1282725" y="32080"/>
                  </a:lnTo>
                  <a:lnTo>
                    <a:pt x="1284224" y="32575"/>
                  </a:lnTo>
                  <a:lnTo>
                    <a:pt x="1284224" y="32080"/>
                  </a:lnTo>
                  <a:close/>
                </a:path>
                <a:path w="1416685" h="58419">
                  <a:moveTo>
                    <a:pt x="1285722" y="33070"/>
                  </a:moveTo>
                  <a:lnTo>
                    <a:pt x="1285227" y="33070"/>
                  </a:lnTo>
                  <a:lnTo>
                    <a:pt x="1284732" y="32575"/>
                  </a:lnTo>
                  <a:lnTo>
                    <a:pt x="1284224" y="32575"/>
                  </a:lnTo>
                  <a:lnTo>
                    <a:pt x="1284732" y="33070"/>
                  </a:lnTo>
                  <a:lnTo>
                    <a:pt x="1285722" y="33566"/>
                  </a:lnTo>
                  <a:lnTo>
                    <a:pt x="1285722" y="33070"/>
                  </a:lnTo>
                  <a:close/>
                </a:path>
                <a:path w="1416685" h="58419">
                  <a:moveTo>
                    <a:pt x="1287233" y="33578"/>
                  </a:moveTo>
                  <a:lnTo>
                    <a:pt x="1285735" y="33578"/>
                  </a:lnTo>
                  <a:lnTo>
                    <a:pt x="1286725" y="34074"/>
                  </a:lnTo>
                  <a:lnTo>
                    <a:pt x="1287233" y="34074"/>
                  </a:lnTo>
                  <a:lnTo>
                    <a:pt x="1287233" y="33578"/>
                  </a:lnTo>
                  <a:close/>
                </a:path>
                <a:path w="1416685" h="58419">
                  <a:moveTo>
                    <a:pt x="1291742" y="35077"/>
                  </a:moveTo>
                  <a:lnTo>
                    <a:pt x="1291234" y="34582"/>
                  </a:lnTo>
                  <a:lnTo>
                    <a:pt x="1288732" y="34582"/>
                  </a:lnTo>
                  <a:lnTo>
                    <a:pt x="1288732" y="34074"/>
                  </a:lnTo>
                  <a:lnTo>
                    <a:pt x="1287233" y="34074"/>
                  </a:lnTo>
                  <a:lnTo>
                    <a:pt x="1288237" y="34582"/>
                  </a:lnTo>
                  <a:lnTo>
                    <a:pt x="1288732" y="35077"/>
                  </a:lnTo>
                  <a:lnTo>
                    <a:pt x="1291742" y="35077"/>
                  </a:lnTo>
                  <a:close/>
                </a:path>
                <a:path w="1416685" h="58419">
                  <a:moveTo>
                    <a:pt x="1293241" y="34582"/>
                  </a:moveTo>
                  <a:lnTo>
                    <a:pt x="1292745" y="34582"/>
                  </a:lnTo>
                  <a:lnTo>
                    <a:pt x="1292237" y="35077"/>
                  </a:lnTo>
                  <a:lnTo>
                    <a:pt x="1293241" y="34582"/>
                  </a:lnTo>
                  <a:close/>
                </a:path>
                <a:path w="1416685" h="58419">
                  <a:moveTo>
                    <a:pt x="1302766" y="42100"/>
                  </a:moveTo>
                  <a:lnTo>
                    <a:pt x="1302258" y="42100"/>
                  </a:lnTo>
                  <a:lnTo>
                    <a:pt x="1302258" y="41592"/>
                  </a:lnTo>
                  <a:lnTo>
                    <a:pt x="1301762" y="41097"/>
                  </a:lnTo>
                  <a:lnTo>
                    <a:pt x="1301254" y="41097"/>
                  </a:lnTo>
                  <a:lnTo>
                    <a:pt x="1301254" y="40589"/>
                  </a:lnTo>
                  <a:lnTo>
                    <a:pt x="1300759" y="40589"/>
                  </a:lnTo>
                  <a:lnTo>
                    <a:pt x="1300759" y="39585"/>
                  </a:lnTo>
                  <a:lnTo>
                    <a:pt x="1300264" y="39585"/>
                  </a:lnTo>
                  <a:lnTo>
                    <a:pt x="1300264" y="39090"/>
                  </a:lnTo>
                  <a:lnTo>
                    <a:pt x="1299756" y="39090"/>
                  </a:lnTo>
                  <a:lnTo>
                    <a:pt x="1299260" y="38595"/>
                  </a:lnTo>
                  <a:lnTo>
                    <a:pt x="1299260" y="38087"/>
                  </a:lnTo>
                  <a:lnTo>
                    <a:pt x="1298752" y="38087"/>
                  </a:lnTo>
                  <a:lnTo>
                    <a:pt x="1298752" y="37592"/>
                  </a:lnTo>
                  <a:lnTo>
                    <a:pt x="1298257" y="37592"/>
                  </a:lnTo>
                  <a:lnTo>
                    <a:pt x="1298257" y="36080"/>
                  </a:lnTo>
                  <a:lnTo>
                    <a:pt x="1297749" y="36080"/>
                  </a:lnTo>
                  <a:lnTo>
                    <a:pt x="1297749" y="35585"/>
                  </a:lnTo>
                  <a:lnTo>
                    <a:pt x="1297254" y="35585"/>
                  </a:lnTo>
                  <a:lnTo>
                    <a:pt x="1297254" y="35077"/>
                  </a:lnTo>
                  <a:lnTo>
                    <a:pt x="1295742" y="35077"/>
                  </a:lnTo>
                  <a:lnTo>
                    <a:pt x="1296250" y="36080"/>
                  </a:lnTo>
                  <a:lnTo>
                    <a:pt x="1296746" y="36080"/>
                  </a:lnTo>
                  <a:lnTo>
                    <a:pt x="1297749" y="37084"/>
                  </a:lnTo>
                  <a:lnTo>
                    <a:pt x="1298257" y="38595"/>
                  </a:lnTo>
                  <a:lnTo>
                    <a:pt x="1299260" y="40589"/>
                  </a:lnTo>
                  <a:lnTo>
                    <a:pt x="1299756" y="41097"/>
                  </a:lnTo>
                  <a:lnTo>
                    <a:pt x="1300264" y="42100"/>
                  </a:lnTo>
                  <a:lnTo>
                    <a:pt x="1302766" y="42595"/>
                  </a:lnTo>
                  <a:lnTo>
                    <a:pt x="1302766" y="42100"/>
                  </a:lnTo>
                  <a:close/>
                </a:path>
                <a:path w="1416685" h="58419">
                  <a:moveTo>
                    <a:pt x="1379423" y="7023"/>
                  </a:moveTo>
                  <a:lnTo>
                    <a:pt x="1378419" y="8026"/>
                  </a:lnTo>
                  <a:lnTo>
                    <a:pt x="1377416" y="8534"/>
                  </a:lnTo>
                  <a:lnTo>
                    <a:pt x="1376921" y="8026"/>
                  </a:lnTo>
                  <a:lnTo>
                    <a:pt x="1376921" y="6515"/>
                  </a:lnTo>
                  <a:lnTo>
                    <a:pt x="1376413" y="6515"/>
                  </a:lnTo>
                  <a:lnTo>
                    <a:pt x="1375918" y="7023"/>
                  </a:lnTo>
                  <a:lnTo>
                    <a:pt x="1375410" y="7023"/>
                  </a:lnTo>
                  <a:lnTo>
                    <a:pt x="1375410" y="9029"/>
                  </a:lnTo>
                  <a:lnTo>
                    <a:pt x="1374914" y="10033"/>
                  </a:lnTo>
                  <a:lnTo>
                    <a:pt x="1374914" y="11023"/>
                  </a:lnTo>
                  <a:lnTo>
                    <a:pt x="1374406" y="15544"/>
                  </a:lnTo>
                  <a:lnTo>
                    <a:pt x="1374914" y="15544"/>
                  </a:lnTo>
                  <a:lnTo>
                    <a:pt x="1374914" y="16040"/>
                  </a:lnTo>
                  <a:lnTo>
                    <a:pt x="1375410" y="16548"/>
                  </a:lnTo>
                  <a:lnTo>
                    <a:pt x="1377416" y="17551"/>
                  </a:lnTo>
                  <a:lnTo>
                    <a:pt x="1377416" y="17043"/>
                  </a:lnTo>
                  <a:lnTo>
                    <a:pt x="1376921" y="17043"/>
                  </a:lnTo>
                  <a:lnTo>
                    <a:pt x="1376921" y="16548"/>
                  </a:lnTo>
                  <a:lnTo>
                    <a:pt x="1376413" y="16548"/>
                  </a:lnTo>
                  <a:lnTo>
                    <a:pt x="1376413" y="16040"/>
                  </a:lnTo>
                  <a:lnTo>
                    <a:pt x="1375918" y="15544"/>
                  </a:lnTo>
                  <a:lnTo>
                    <a:pt x="1375918" y="15036"/>
                  </a:lnTo>
                  <a:lnTo>
                    <a:pt x="1375410" y="14541"/>
                  </a:lnTo>
                  <a:lnTo>
                    <a:pt x="1375410" y="12534"/>
                  </a:lnTo>
                  <a:lnTo>
                    <a:pt x="1375918" y="12534"/>
                  </a:lnTo>
                  <a:lnTo>
                    <a:pt x="1375918" y="11531"/>
                  </a:lnTo>
                  <a:lnTo>
                    <a:pt x="1376413" y="11531"/>
                  </a:lnTo>
                  <a:lnTo>
                    <a:pt x="1376413" y="10528"/>
                  </a:lnTo>
                  <a:lnTo>
                    <a:pt x="1376921" y="10528"/>
                  </a:lnTo>
                  <a:lnTo>
                    <a:pt x="1377416" y="10033"/>
                  </a:lnTo>
                  <a:lnTo>
                    <a:pt x="1377924" y="10033"/>
                  </a:lnTo>
                  <a:lnTo>
                    <a:pt x="1378915" y="9029"/>
                  </a:lnTo>
                  <a:lnTo>
                    <a:pt x="1378915" y="8534"/>
                  </a:lnTo>
                  <a:lnTo>
                    <a:pt x="1379423" y="8026"/>
                  </a:lnTo>
                  <a:lnTo>
                    <a:pt x="1379423" y="7023"/>
                  </a:lnTo>
                  <a:close/>
                </a:path>
                <a:path w="1416685" h="58419">
                  <a:moveTo>
                    <a:pt x="1380426" y="21551"/>
                  </a:moveTo>
                  <a:lnTo>
                    <a:pt x="1379918" y="22059"/>
                  </a:lnTo>
                  <a:lnTo>
                    <a:pt x="1378927" y="22555"/>
                  </a:lnTo>
                  <a:lnTo>
                    <a:pt x="1377416" y="24066"/>
                  </a:lnTo>
                  <a:lnTo>
                    <a:pt x="1377924" y="25057"/>
                  </a:lnTo>
                  <a:lnTo>
                    <a:pt x="1378419" y="25565"/>
                  </a:lnTo>
                  <a:lnTo>
                    <a:pt x="1378927" y="25565"/>
                  </a:lnTo>
                  <a:lnTo>
                    <a:pt x="1379918" y="26060"/>
                  </a:lnTo>
                  <a:lnTo>
                    <a:pt x="1379918" y="25565"/>
                  </a:lnTo>
                  <a:lnTo>
                    <a:pt x="1379423" y="25565"/>
                  </a:lnTo>
                  <a:lnTo>
                    <a:pt x="1378927" y="25057"/>
                  </a:lnTo>
                  <a:lnTo>
                    <a:pt x="1378927" y="23558"/>
                  </a:lnTo>
                  <a:lnTo>
                    <a:pt x="1379423" y="23558"/>
                  </a:lnTo>
                  <a:lnTo>
                    <a:pt x="1379423" y="23063"/>
                  </a:lnTo>
                  <a:lnTo>
                    <a:pt x="1379918" y="23063"/>
                  </a:lnTo>
                  <a:lnTo>
                    <a:pt x="1379918" y="22555"/>
                  </a:lnTo>
                  <a:lnTo>
                    <a:pt x="1380426" y="22555"/>
                  </a:lnTo>
                  <a:lnTo>
                    <a:pt x="1380426" y="21551"/>
                  </a:lnTo>
                  <a:close/>
                </a:path>
                <a:path w="1416685" h="58419">
                  <a:moveTo>
                    <a:pt x="1381429" y="26060"/>
                  </a:moveTo>
                  <a:lnTo>
                    <a:pt x="1379918" y="26060"/>
                  </a:lnTo>
                  <a:lnTo>
                    <a:pt x="1380426" y="26568"/>
                  </a:lnTo>
                  <a:lnTo>
                    <a:pt x="1380426" y="27063"/>
                  </a:lnTo>
                  <a:lnTo>
                    <a:pt x="1380921" y="27571"/>
                  </a:lnTo>
                  <a:lnTo>
                    <a:pt x="1380921" y="26568"/>
                  </a:lnTo>
                  <a:lnTo>
                    <a:pt x="1381429" y="26568"/>
                  </a:lnTo>
                  <a:lnTo>
                    <a:pt x="1381429" y="26060"/>
                  </a:lnTo>
                  <a:close/>
                </a:path>
                <a:path w="1416685" h="58419">
                  <a:moveTo>
                    <a:pt x="1381925" y="19050"/>
                  </a:moveTo>
                  <a:lnTo>
                    <a:pt x="1380921" y="19545"/>
                  </a:lnTo>
                  <a:lnTo>
                    <a:pt x="1380921" y="20548"/>
                  </a:lnTo>
                  <a:lnTo>
                    <a:pt x="1381429" y="20040"/>
                  </a:lnTo>
                  <a:lnTo>
                    <a:pt x="1381429" y="19545"/>
                  </a:lnTo>
                  <a:lnTo>
                    <a:pt x="1381925" y="19545"/>
                  </a:lnTo>
                  <a:lnTo>
                    <a:pt x="1381925" y="19050"/>
                  </a:lnTo>
                  <a:close/>
                </a:path>
                <a:path w="1416685" h="58419">
                  <a:moveTo>
                    <a:pt x="1383931" y="33070"/>
                  </a:moveTo>
                  <a:lnTo>
                    <a:pt x="1383423" y="33578"/>
                  </a:lnTo>
                  <a:lnTo>
                    <a:pt x="1383931" y="34074"/>
                  </a:lnTo>
                  <a:lnTo>
                    <a:pt x="1383931" y="33070"/>
                  </a:lnTo>
                  <a:close/>
                </a:path>
                <a:path w="1416685" h="58419">
                  <a:moveTo>
                    <a:pt x="1384935" y="34074"/>
                  </a:moveTo>
                  <a:lnTo>
                    <a:pt x="1383931" y="34074"/>
                  </a:lnTo>
                  <a:lnTo>
                    <a:pt x="1384935" y="34582"/>
                  </a:lnTo>
                  <a:lnTo>
                    <a:pt x="1384935" y="34074"/>
                  </a:lnTo>
                  <a:close/>
                </a:path>
                <a:path w="1416685" h="58419">
                  <a:moveTo>
                    <a:pt x="1385430" y="508"/>
                  </a:moveTo>
                  <a:lnTo>
                    <a:pt x="1383423" y="1511"/>
                  </a:lnTo>
                  <a:lnTo>
                    <a:pt x="1382928" y="2006"/>
                  </a:lnTo>
                  <a:lnTo>
                    <a:pt x="1384427" y="2006"/>
                  </a:lnTo>
                  <a:lnTo>
                    <a:pt x="1385430" y="2006"/>
                  </a:lnTo>
                  <a:lnTo>
                    <a:pt x="1385430" y="1511"/>
                  </a:lnTo>
                  <a:lnTo>
                    <a:pt x="1385430" y="508"/>
                  </a:lnTo>
                  <a:close/>
                </a:path>
                <a:path w="1416685" h="58419">
                  <a:moveTo>
                    <a:pt x="1385938" y="254"/>
                  </a:moveTo>
                  <a:lnTo>
                    <a:pt x="1385430" y="508"/>
                  </a:lnTo>
                  <a:lnTo>
                    <a:pt x="1385938" y="508"/>
                  </a:lnTo>
                  <a:lnTo>
                    <a:pt x="1385938" y="254"/>
                  </a:lnTo>
                  <a:close/>
                </a:path>
                <a:path w="1416685" h="58419">
                  <a:moveTo>
                    <a:pt x="1386433" y="0"/>
                  </a:moveTo>
                  <a:lnTo>
                    <a:pt x="1385938" y="0"/>
                  </a:lnTo>
                  <a:lnTo>
                    <a:pt x="1385938" y="254"/>
                  </a:lnTo>
                  <a:lnTo>
                    <a:pt x="1386433" y="0"/>
                  </a:lnTo>
                  <a:close/>
                </a:path>
                <a:path w="1416685" h="58419">
                  <a:moveTo>
                    <a:pt x="1403477" y="31076"/>
                  </a:moveTo>
                  <a:lnTo>
                    <a:pt x="1402969" y="31076"/>
                  </a:lnTo>
                  <a:lnTo>
                    <a:pt x="1402969" y="32080"/>
                  </a:lnTo>
                  <a:lnTo>
                    <a:pt x="1403477" y="32080"/>
                  </a:lnTo>
                  <a:lnTo>
                    <a:pt x="1403477" y="31076"/>
                  </a:lnTo>
                  <a:close/>
                </a:path>
                <a:path w="1416685" h="58419">
                  <a:moveTo>
                    <a:pt x="1403972" y="32080"/>
                  </a:moveTo>
                  <a:lnTo>
                    <a:pt x="1403477" y="32080"/>
                  </a:lnTo>
                  <a:lnTo>
                    <a:pt x="1403972" y="32321"/>
                  </a:lnTo>
                  <a:lnTo>
                    <a:pt x="1403972" y="32080"/>
                  </a:lnTo>
                  <a:close/>
                </a:path>
                <a:path w="1416685" h="58419">
                  <a:moveTo>
                    <a:pt x="1404480" y="32575"/>
                  </a:moveTo>
                  <a:lnTo>
                    <a:pt x="1403972" y="32321"/>
                  </a:lnTo>
                  <a:lnTo>
                    <a:pt x="1403972" y="32575"/>
                  </a:lnTo>
                  <a:lnTo>
                    <a:pt x="1404480" y="32575"/>
                  </a:lnTo>
                  <a:close/>
                </a:path>
                <a:path w="1416685" h="58419">
                  <a:moveTo>
                    <a:pt x="1409979" y="36588"/>
                  </a:moveTo>
                  <a:lnTo>
                    <a:pt x="1409484" y="36588"/>
                  </a:lnTo>
                  <a:lnTo>
                    <a:pt x="1409979" y="37084"/>
                  </a:lnTo>
                  <a:lnTo>
                    <a:pt x="1409979" y="36588"/>
                  </a:lnTo>
                  <a:close/>
                </a:path>
                <a:path w="1416685" h="58419">
                  <a:moveTo>
                    <a:pt x="1411986" y="37084"/>
                  </a:moveTo>
                  <a:lnTo>
                    <a:pt x="1409979" y="37084"/>
                  </a:lnTo>
                  <a:lnTo>
                    <a:pt x="1410982" y="37592"/>
                  </a:lnTo>
                  <a:lnTo>
                    <a:pt x="1411986" y="37592"/>
                  </a:lnTo>
                  <a:lnTo>
                    <a:pt x="1411986" y="37084"/>
                  </a:lnTo>
                  <a:close/>
                </a:path>
                <a:path w="1416685" h="58419">
                  <a:moveTo>
                    <a:pt x="1415491" y="37592"/>
                  </a:moveTo>
                  <a:lnTo>
                    <a:pt x="1413992" y="37592"/>
                  </a:lnTo>
                  <a:lnTo>
                    <a:pt x="1413992" y="38087"/>
                  </a:lnTo>
                  <a:lnTo>
                    <a:pt x="1414995" y="38087"/>
                  </a:lnTo>
                  <a:lnTo>
                    <a:pt x="1415491" y="37592"/>
                  </a:lnTo>
                  <a:close/>
                </a:path>
                <a:path w="1416685" h="58419">
                  <a:moveTo>
                    <a:pt x="1416494" y="37084"/>
                  </a:moveTo>
                  <a:lnTo>
                    <a:pt x="1415999" y="37084"/>
                  </a:lnTo>
                  <a:lnTo>
                    <a:pt x="1415999" y="37592"/>
                  </a:lnTo>
                  <a:lnTo>
                    <a:pt x="1416494" y="37084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63186" y="18544285"/>
              <a:ext cx="1391920" cy="60960"/>
            </a:xfrm>
            <a:custGeom>
              <a:avLst/>
              <a:gdLst/>
              <a:ahLst/>
              <a:cxnLst/>
              <a:rect l="l" t="t" r="r" b="b"/>
              <a:pathLst>
                <a:path w="1391920" h="60959">
                  <a:moveTo>
                    <a:pt x="2006" y="17538"/>
                  </a:moveTo>
                  <a:lnTo>
                    <a:pt x="0" y="18046"/>
                  </a:lnTo>
                  <a:lnTo>
                    <a:pt x="2006" y="18046"/>
                  </a:lnTo>
                  <a:lnTo>
                    <a:pt x="2006" y="17538"/>
                  </a:lnTo>
                  <a:close/>
                </a:path>
                <a:path w="1391920" h="60959">
                  <a:moveTo>
                    <a:pt x="26555" y="49606"/>
                  </a:moveTo>
                  <a:lnTo>
                    <a:pt x="26047" y="49606"/>
                  </a:lnTo>
                  <a:lnTo>
                    <a:pt x="25920" y="51104"/>
                  </a:lnTo>
                  <a:lnTo>
                    <a:pt x="25539" y="52616"/>
                  </a:lnTo>
                  <a:lnTo>
                    <a:pt x="25044" y="56121"/>
                  </a:lnTo>
                  <a:lnTo>
                    <a:pt x="25539" y="55118"/>
                  </a:lnTo>
                  <a:lnTo>
                    <a:pt x="26047" y="55118"/>
                  </a:lnTo>
                  <a:lnTo>
                    <a:pt x="26047" y="51612"/>
                  </a:lnTo>
                  <a:lnTo>
                    <a:pt x="26555" y="51104"/>
                  </a:lnTo>
                  <a:lnTo>
                    <a:pt x="26555" y="49606"/>
                  </a:lnTo>
                  <a:close/>
                </a:path>
                <a:path w="1391920" h="60959">
                  <a:moveTo>
                    <a:pt x="27546" y="43091"/>
                  </a:moveTo>
                  <a:lnTo>
                    <a:pt x="27051" y="43599"/>
                  </a:lnTo>
                  <a:lnTo>
                    <a:pt x="27051" y="44094"/>
                  </a:lnTo>
                  <a:lnTo>
                    <a:pt x="27546" y="44094"/>
                  </a:lnTo>
                  <a:lnTo>
                    <a:pt x="27546" y="43091"/>
                  </a:lnTo>
                  <a:close/>
                </a:path>
                <a:path w="1391920" h="60959">
                  <a:moveTo>
                    <a:pt x="40068" y="33578"/>
                  </a:moveTo>
                  <a:lnTo>
                    <a:pt x="39573" y="34074"/>
                  </a:lnTo>
                  <a:lnTo>
                    <a:pt x="40068" y="34074"/>
                  </a:lnTo>
                  <a:lnTo>
                    <a:pt x="40068" y="33578"/>
                  </a:lnTo>
                  <a:close/>
                </a:path>
                <a:path w="1391920" h="60959">
                  <a:moveTo>
                    <a:pt x="40335" y="33070"/>
                  </a:moveTo>
                  <a:lnTo>
                    <a:pt x="40068" y="33070"/>
                  </a:lnTo>
                  <a:lnTo>
                    <a:pt x="40068" y="33578"/>
                  </a:lnTo>
                  <a:lnTo>
                    <a:pt x="40335" y="33070"/>
                  </a:lnTo>
                  <a:close/>
                </a:path>
                <a:path w="1391920" h="60959">
                  <a:moveTo>
                    <a:pt x="40576" y="32575"/>
                  </a:moveTo>
                  <a:lnTo>
                    <a:pt x="40335" y="33070"/>
                  </a:lnTo>
                  <a:lnTo>
                    <a:pt x="40576" y="33070"/>
                  </a:lnTo>
                  <a:lnTo>
                    <a:pt x="40576" y="32575"/>
                  </a:lnTo>
                  <a:close/>
                </a:path>
                <a:path w="1391920" h="60959">
                  <a:moveTo>
                    <a:pt x="47599" y="48602"/>
                  </a:moveTo>
                  <a:lnTo>
                    <a:pt x="47091" y="47599"/>
                  </a:lnTo>
                  <a:lnTo>
                    <a:pt x="46596" y="47599"/>
                  </a:lnTo>
                  <a:lnTo>
                    <a:pt x="46596" y="48107"/>
                  </a:lnTo>
                  <a:lnTo>
                    <a:pt x="47091" y="48602"/>
                  </a:lnTo>
                  <a:lnTo>
                    <a:pt x="47599" y="48602"/>
                  </a:lnTo>
                  <a:close/>
                </a:path>
                <a:path w="1391920" h="60959">
                  <a:moveTo>
                    <a:pt x="48602" y="49606"/>
                  </a:moveTo>
                  <a:lnTo>
                    <a:pt x="47599" y="48602"/>
                  </a:lnTo>
                  <a:lnTo>
                    <a:pt x="47599" y="50114"/>
                  </a:lnTo>
                  <a:lnTo>
                    <a:pt x="48094" y="50114"/>
                  </a:lnTo>
                  <a:lnTo>
                    <a:pt x="48602" y="49606"/>
                  </a:lnTo>
                  <a:close/>
                </a:path>
                <a:path w="1391920" h="60959">
                  <a:moveTo>
                    <a:pt x="57619" y="49606"/>
                  </a:moveTo>
                  <a:lnTo>
                    <a:pt x="57111" y="49110"/>
                  </a:lnTo>
                  <a:lnTo>
                    <a:pt x="56616" y="48602"/>
                  </a:lnTo>
                  <a:lnTo>
                    <a:pt x="55118" y="48602"/>
                  </a:lnTo>
                  <a:lnTo>
                    <a:pt x="55613" y="49110"/>
                  </a:lnTo>
                  <a:lnTo>
                    <a:pt x="56616" y="49606"/>
                  </a:lnTo>
                  <a:lnTo>
                    <a:pt x="57619" y="49606"/>
                  </a:lnTo>
                  <a:close/>
                </a:path>
                <a:path w="1391920" h="60959">
                  <a:moveTo>
                    <a:pt x="167843" y="49110"/>
                  </a:moveTo>
                  <a:lnTo>
                    <a:pt x="167347" y="50114"/>
                  </a:lnTo>
                  <a:lnTo>
                    <a:pt x="167843" y="49606"/>
                  </a:lnTo>
                  <a:lnTo>
                    <a:pt x="167843" y="49110"/>
                  </a:lnTo>
                  <a:close/>
                </a:path>
                <a:path w="1391920" h="60959">
                  <a:moveTo>
                    <a:pt x="168351" y="50622"/>
                  </a:moveTo>
                  <a:lnTo>
                    <a:pt x="167347" y="50114"/>
                  </a:lnTo>
                  <a:lnTo>
                    <a:pt x="167347" y="52120"/>
                  </a:lnTo>
                  <a:lnTo>
                    <a:pt x="168351" y="51625"/>
                  </a:lnTo>
                  <a:lnTo>
                    <a:pt x="168351" y="50622"/>
                  </a:lnTo>
                  <a:close/>
                </a:path>
                <a:path w="1391920" h="60959">
                  <a:moveTo>
                    <a:pt x="174866" y="36576"/>
                  </a:moveTo>
                  <a:lnTo>
                    <a:pt x="174358" y="36576"/>
                  </a:lnTo>
                  <a:lnTo>
                    <a:pt x="174358" y="37579"/>
                  </a:lnTo>
                  <a:lnTo>
                    <a:pt x="174866" y="37579"/>
                  </a:lnTo>
                  <a:lnTo>
                    <a:pt x="174866" y="36576"/>
                  </a:lnTo>
                  <a:close/>
                </a:path>
                <a:path w="1391920" h="60959">
                  <a:moveTo>
                    <a:pt x="354736" y="6019"/>
                  </a:moveTo>
                  <a:lnTo>
                    <a:pt x="354241" y="5524"/>
                  </a:lnTo>
                  <a:lnTo>
                    <a:pt x="354241" y="6019"/>
                  </a:lnTo>
                  <a:lnTo>
                    <a:pt x="353733" y="6019"/>
                  </a:lnTo>
                  <a:lnTo>
                    <a:pt x="354736" y="6527"/>
                  </a:lnTo>
                  <a:lnTo>
                    <a:pt x="354736" y="6019"/>
                  </a:lnTo>
                  <a:close/>
                </a:path>
                <a:path w="1391920" h="60959">
                  <a:moveTo>
                    <a:pt x="357746" y="9029"/>
                  </a:moveTo>
                  <a:lnTo>
                    <a:pt x="356247" y="7531"/>
                  </a:lnTo>
                  <a:lnTo>
                    <a:pt x="355739" y="7531"/>
                  </a:lnTo>
                  <a:lnTo>
                    <a:pt x="355739" y="7023"/>
                  </a:lnTo>
                  <a:lnTo>
                    <a:pt x="354736" y="6527"/>
                  </a:lnTo>
                  <a:lnTo>
                    <a:pt x="354736" y="7023"/>
                  </a:lnTo>
                  <a:lnTo>
                    <a:pt x="355244" y="7531"/>
                  </a:lnTo>
                  <a:lnTo>
                    <a:pt x="355739" y="8534"/>
                  </a:lnTo>
                  <a:lnTo>
                    <a:pt x="357746" y="9029"/>
                  </a:lnTo>
                  <a:close/>
                </a:path>
                <a:path w="1391920" h="60959">
                  <a:moveTo>
                    <a:pt x="358749" y="10528"/>
                  </a:moveTo>
                  <a:lnTo>
                    <a:pt x="358254" y="10020"/>
                  </a:lnTo>
                  <a:lnTo>
                    <a:pt x="358254" y="9525"/>
                  </a:lnTo>
                  <a:lnTo>
                    <a:pt x="357759" y="9525"/>
                  </a:lnTo>
                  <a:lnTo>
                    <a:pt x="358254" y="10528"/>
                  </a:lnTo>
                  <a:lnTo>
                    <a:pt x="358254" y="11023"/>
                  </a:lnTo>
                  <a:lnTo>
                    <a:pt x="358749" y="11023"/>
                  </a:lnTo>
                  <a:lnTo>
                    <a:pt x="358749" y="10528"/>
                  </a:lnTo>
                  <a:close/>
                </a:path>
                <a:path w="1391920" h="60959">
                  <a:moveTo>
                    <a:pt x="365264" y="30073"/>
                  </a:moveTo>
                  <a:lnTo>
                    <a:pt x="364769" y="29324"/>
                  </a:lnTo>
                  <a:lnTo>
                    <a:pt x="364769" y="29565"/>
                  </a:lnTo>
                  <a:lnTo>
                    <a:pt x="365264" y="30073"/>
                  </a:lnTo>
                  <a:close/>
                </a:path>
                <a:path w="1391920" h="60959">
                  <a:moveTo>
                    <a:pt x="366763" y="31064"/>
                  </a:moveTo>
                  <a:lnTo>
                    <a:pt x="366268" y="30568"/>
                  </a:lnTo>
                  <a:lnTo>
                    <a:pt x="366268" y="31064"/>
                  </a:lnTo>
                  <a:lnTo>
                    <a:pt x="366763" y="31064"/>
                  </a:lnTo>
                  <a:close/>
                </a:path>
                <a:path w="1391920" h="60959">
                  <a:moveTo>
                    <a:pt x="368274" y="26568"/>
                  </a:moveTo>
                  <a:lnTo>
                    <a:pt x="366268" y="24561"/>
                  </a:lnTo>
                  <a:lnTo>
                    <a:pt x="366268" y="23063"/>
                  </a:lnTo>
                  <a:lnTo>
                    <a:pt x="366268" y="20053"/>
                  </a:lnTo>
                  <a:lnTo>
                    <a:pt x="364769" y="18542"/>
                  </a:lnTo>
                  <a:lnTo>
                    <a:pt x="364261" y="18542"/>
                  </a:lnTo>
                  <a:lnTo>
                    <a:pt x="364261" y="18046"/>
                  </a:lnTo>
                  <a:lnTo>
                    <a:pt x="363753" y="17551"/>
                  </a:lnTo>
                  <a:lnTo>
                    <a:pt x="363258" y="17551"/>
                  </a:lnTo>
                  <a:lnTo>
                    <a:pt x="363258" y="17043"/>
                  </a:lnTo>
                  <a:lnTo>
                    <a:pt x="362762" y="16548"/>
                  </a:lnTo>
                  <a:lnTo>
                    <a:pt x="361759" y="16548"/>
                  </a:lnTo>
                  <a:lnTo>
                    <a:pt x="361759" y="17551"/>
                  </a:lnTo>
                  <a:lnTo>
                    <a:pt x="362762" y="17551"/>
                  </a:lnTo>
                  <a:lnTo>
                    <a:pt x="363753" y="18542"/>
                  </a:lnTo>
                  <a:lnTo>
                    <a:pt x="364261" y="19545"/>
                  </a:lnTo>
                  <a:lnTo>
                    <a:pt x="364769" y="20053"/>
                  </a:lnTo>
                  <a:lnTo>
                    <a:pt x="364769" y="21551"/>
                  </a:lnTo>
                  <a:lnTo>
                    <a:pt x="365264" y="21551"/>
                  </a:lnTo>
                  <a:lnTo>
                    <a:pt x="364769" y="22059"/>
                  </a:lnTo>
                  <a:lnTo>
                    <a:pt x="364769" y="22555"/>
                  </a:lnTo>
                  <a:lnTo>
                    <a:pt x="363753" y="22555"/>
                  </a:lnTo>
                  <a:lnTo>
                    <a:pt x="363753" y="24053"/>
                  </a:lnTo>
                  <a:lnTo>
                    <a:pt x="364261" y="25565"/>
                  </a:lnTo>
                  <a:lnTo>
                    <a:pt x="364261" y="27063"/>
                  </a:lnTo>
                  <a:lnTo>
                    <a:pt x="363753" y="27571"/>
                  </a:lnTo>
                  <a:lnTo>
                    <a:pt x="364261" y="28575"/>
                  </a:lnTo>
                  <a:lnTo>
                    <a:pt x="364769" y="29324"/>
                  </a:lnTo>
                  <a:lnTo>
                    <a:pt x="364769" y="26568"/>
                  </a:lnTo>
                  <a:lnTo>
                    <a:pt x="365264" y="26568"/>
                  </a:lnTo>
                  <a:lnTo>
                    <a:pt x="365264" y="25565"/>
                  </a:lnTo>
                  <a:lnTo>
                    <a:pt x="364769" y="24561"/>
                  </a:lnTo>
                  <a:lnTo>
                    <a:pt x="364261" y="24053"/>
                  </a:lnTo>
                  <a:lnTo>
                    <a:pt x="364261" y="23063"/>
                  </a:lnTo>
                  <a:lnTo>
                    <a:pt x="365264" y="23558"/>
                  </a:lnTo>
                  <a:lnTo>
                    <a:pt x="365760" y="24053"/>
                  </a:lnTo>
                  <a:lnTo>
                    <a:pt x="366268" y="25057"/>
                  </a:lnTo>
                  <a:lnTo>
                    <a:pt x="366268" y="26060"/>
                  </a:lnTo>
                  <a:lnTo>
                    <a:pt x="365760" y="26060"/>
                  </a:lnTo>
                  <a:lnTo>
                    <a:pt x="365760" y="26568"/>
                  </a:lnTo>
                  <a:lnTo>
                    <a:pt x="366268" y="26568"/>
                  </a:lnTo>
                  <a:lnTo>
                    <a:pt x="366268" y="27063"/>
                  </a:lnTo>
                  <a:lnTo>
                    <a:pt x="368274" y="27063"/>
                  </a:lnTo>
                  <a:lnTo>
                    <a:pt x="368274" y="26568"/>
                  </a:lnTo>
                  <a:close/>
                </a:path>
                <a:path w="1391920" h="60959">
                  <a:moveTo>
                    <a:pt x="371779" y="33070"/>
                  </a:moveTo>
                  <a:lnTo>
                    <a:pt x="371284" y="32575"/>
                  </a:lnTo>
                  <a:lnTo>
                    <a:pt x="370281" y="32067"/>
                  </a:lnTo>
                  <a:lnTo>
                    <a:pt x="369277" y="32067"/>
                  </a:lnTo>
                  <a:lnTo>
                    <a:pt x="367271" y="31064"/>
                  </a:lnTo>
                  <a:lnTo>
                    <a:pt x="366763" y="31064"/>
                  </a:lnTo>
                  <a:lnTo>
                    <a:pt x="367766" y="32067"/>
                  </a:lnTo>
                  <a:lnTo>
                    <a:pt x="370776" y="33070"/>
                  </a:lnTo>
                  <a:lnTo>
                    <a:pt x="371779" y="33070"/>
                  </a:lnTo>
                  <a:close/>
                </a:path>
                <a:path w="1391920" h="60959">
                  <a:moveTo>
                    <a:pt x="377799" y="25552"/>
                  </a:moveTo>
                  <a:lnTo>
                    <a:pt x="377291" y="25552"/>
                  </a:lnTo>
                  <a:lnTo>
                    <a:pt x="377799" y="25730"/>
                  </a:lnTo>
                  <a:lnTo>
                    <a:pt x="377799" y="25552"/>
                  </a:lnTo>
                  <a:close/>
                </a:path>
                <a:path w="1391920" h="60959">
                  <a:moveTo>
                    <a:pt x="383311" y="27559"/>
                  </a:moveTo>
                  <a:lnTo>
                    <a:pt x="381800" y="27051"/>
                  </a:lnTo>
                  <a:lnTo>
                    <a:pt x="379793" y="26060"/>
                  </a:lnTo>
                  <a:lnTo>
                    <a:pt x="378790" y="26060"/>
                  </a:lnTo>
                  <a:lnTo>
                    <a:pt x="377799" y="25730"/>
                  </a:lnTo>
                  <a:lnTo>
                    <a:pt x="377799" y="26060"/>
                  </a:lnTo>
                  <a:lnTo>
                    <a:pt x="379298" y="27051"/>
                  </a:lnTo>
                  <a:lnTo>
                    <a:pt x="379793" y="27559"/>
                  </a:lnTo>
                  <a:lnTo>
                    <a:pt x="380796" y="28067"/>
                  </a:lnTo>
                  <a:lnTo>
                    <a:pt x="381800" y="28067"/>
                  </a:lnTo>
                  <a:lnTo>
                    <a:pt x="382308" y="27559"/>
                  </a:lnTo>
                  <a:lnTo>
                    <a:pt x="383311" y="27559"/>
                  </a:lnTo>
                  <a:close/>
                </a:path>
                <a:path w="1391920" h="60959">
                  <a:moveTo>
                    <a:pt x="385813" y="29070"/>
                  </a:moveTo>
                  <a:lnTo>
                    <a:pt x="385318" y="28562"/>
                  </a:lnTo>
                  <a:lnTo>
                    <a:pt x="385318" y="28067"/>
                  </a:lnTo>
                  <a:lnTo>
                    <a:pt x="384810" y="29070"/>
                  </a:lnTo>
                  <a:lnTo>
                    <a:pt x="385318" y="29070"/>
                  </a:lnTo>
                  <a:lnTo>
                    <a:pt x="385813" y="29565"/>
                  </a:lnTo>
                  <a:lnTo>
                    <a:pt x="385813" y="29070"/>
                  </a:lnTo>
                  <a:close/>
                </a:path>
                <a:path w="1391920" h="60959">
                  <a:moveTo>
                    <a:pt x="394322" y="49606"/>
                  </a:moveTo>
                  <a:lnTo>
                    <a:pt x="393827" y="49606"/>
                  </a:lnTo>
                  <a:lnTo>
                    <a:pt x="393319" y="49098"/>
                  </a:lnTo>
                  <a:lnTo>
                    <a:pt x="393319" y="50101"/>
                  </a:lnTo>
                  <a:lnTo>
                    <a:pt x="392823" y="50609"/>
                  </a:lnTo>
                  <a:lnTo>
                    <a:pt x="394322" y="50101"/>
                  </a:lnTo>
                  <a:lnTo>
                    <a:pt x="394322" y="49606"/>
                  </a:lnTo>
                  <a:close/>
                </a:path>
                <a:path w="1391920" h="60959">
                  <a:moveTo>
                    <a:pt x="395325" y="41097"/>
                  </a:moveTo>
                  <a:lnTo>
                    <a:pt x="394322" y="39598"/>
                  </a:lnTo>
                  <a:lnTo>
                    <a:pt x="392823" y="37084"/>
                  </a:lnTo>
                  <a:lnTo>
                    <a:pt x="391325" y="35077"/>
                  </a:lnTo>
                  <a:lnTo>
                    <a:pt x="392315" y="37084"/>
                  </a:lnTo>
                  <a:lnTo>
                    <a:pt x="392315" y="37592"/>
                  </a:lnTo>
                  <a:lnTo>
                    <a:pt x="391820" y="37592"/>
                  </a:lnTo>
                  <a:lnTo>
                    <a:pt x="391820" y="38087"/>
                  </a:lnTo>
                  <a:lnTo>
                    <a:pt x="393319" y="39090"/>
                  </a:lnTo>
                  <a:lnTo>
                    <a:pt x="393319" y="39598"/>
                  </a:lnTo>
                  <a:lnTo>
                    <a:pt x="393827" y="40093"/>
                  </a:lnTo>
                  <a:lnTo>
                    <a:pt x="394322" y="40093"/>
                  </a:lnTo>
                  <a:lnTo>
                    <a:pt x="394830" y="40589"/>
                  </a:lnTo>
                  <a:lnTo>
                    <a:pt x="394830" y="41097"/>
                  </a:lnTo>
                  <a:lnTo>
                    <a:pt x="395325" y="41097"/>
                  </a:lnTo>
                  <a:close/>
                </a:path>
                <a:path w="1391920" h="60959">
                  <a:moveTo>
                    <a:pt x="438416" y="49110"/>
                  </a:moveTo>
                  <a:lnTo>
                    <a:pt x="436410" y="49110"/>
                  </a:lnTo>
                  <a:lnTo>
                    <a:pt x="435406" y="48602"/>
                  </a:lnTo>
                  <a:lnTo>
                    <a:pt x="433908" y="47599"/>
                  </a:lnTo>
                  <a:lnTo>
                    <a:pt x="431406" y="45097"/>
                  </a:lnTo>
                  <a:lnTo>
                    <a:pt x="431406" y="45605"/>
                  </a:lnTo>
                  <a:lnTo>
                    <a:pt x="431901" y="47599"/>
                  </a:lnTo>
                  <a:lnTo>
                    <a:pt x="431901" y="48107"/>
                  </a:lnTo>
                  <a:lnTo>
                    <a:pt x="432409" y="49110"/>
                  </a:lnTo>
                  <a:lnTo>
                    <a:pt x="432409" y="50114"/>
                  </a:lnTo>
                  <a:lnTo>
                    <a:pt x="432904" y="50114"/>
                  </a:lnTo>
                  <a:lnTo>
                    <a:pt x="432904" y="52616"/>
                  </a:lnTo>
                  <a:lnTo>
                    <a:pt x="436410" y="52616"/>
                  </a:lnTo>
                  <a:lnTo>
                    <a:pt x="437413" y="51612"/>
                  </a:lnTo>
                  <a:lnTo>
                    <a:pt x="437921" y="51612"/>
                  </a:lnTo>
                  <a:lnTo>
                    <a:pt x="437921" y="49606"/>
                  </a:lnTo>
                  <a:lnTo>
                    <a:pt x="438416" y="49606"/>
                  </a:lnTo>
                  <a:lnTo>
                    <a:pt x="438416" y="49110"/>
                  </a:lnTo>
                  <a:close/>
                </a:path>
                <a:path w="1391920" h="60959">
                  <a:moveTo>
                    <a:pt x="516089" y="28067"/>
                  </a:moveTo>
                  <a:lnTo>
                    <a:pt x="515594" y="28067"/>
                  </a:lnTo>
                  <a:lnTo>
                    <a:pt x="515594" y="27559"/>
                  </a:lnTo>
                  <a:lnTo>
                    <a:pt x="515086" y="27051"/>
                  </a:lnTo>
                  <a:lnTo>
                    <a:pt x="515086" y="26060"/>
                  </a:lnTo>
                  <a:lnTo>
                    <a:pt x="514591" y="25552"/>
                  </a:lnTo>
                  <a:lnTo>
                    <a:pt x="514083" y="25057"/>
                  </a:lnTo>
                  <a:lnTo>
                    <a:pt x="513080" y="25057"/>
                  </a:lnTo>
                  <a:lnTo>
                    <a:pt x="513080" y="24561"/>
                  </a:lnTo>
                  <a:lnTo>
                    <a:pt x="512584" y="24561"/>
                  </a:lnTo>
                  <a:lnTo>
                    <a:pt x="513080" y="26060"/>
                  </a:lnTo>
                  <a:lnTo>
                    <a:pt x="514083" y="27051"/>
                  </a:lnTo>
                  <a:lnTo>
                    <a:pt x="514591" y="28067"/>
                  </a:lnTo>
                  <a:lnTo>
                    <a:pt x="515086" y="28562"/>
                  </a:lnTo>
                  <a:lnTo>
                    <a:pt x="516089" y="28562"/>
                  </a:lnTo>
                  <a:lnTo>
                    <a:pt x="516089" y="28067"/>
                  </a:lnTo>
                  <a:close/>
                </a:path>
                <a:path w="1391920" h="60959">
                  <a:moveTo>
                    <a:pt x="517588" y="20053"/>
                  </a:moveTo>
                  <a:lnTo>
                    <a:pt x="517080" y="20548"/>
                  </a:lnTo>
                  <a:lnTo>
                    <a:pt x="517588" y="20548"/>
                  </a:lnTo>
                  <a:lnTo>
                    <a:pt x="517588" y="20053"/>
                  </a:lnTo>
                  <a:close/>
                </a:path>
                <a:path w="1391920" h="60959">
                  <a:moveTo>
                    <a:pt x="518083" y="59626"/>
                  </a:moveTo>
                  <a:lnTo>
                    <a:pt x="517588" y="59131"/>
                  </a:lnTo>
                  <a:lnTo>
                    <a:pt x="517588" y="58127"/>
                  </a:lnTo>
                  <a:lnTo>
                    <a:pt x="517080" y="57619"/>
                  </a:lnTo>
                  <a:lnTo>
                    <a:pt x="516585" y="56616"/>
                  </a:lnTo>
                  <a:lnTo>
                    <a:pt x="516966" y="58127"/>
                  </a:lnTo>
                  <a:lnTo>
                    <a:pt x="517080" y="60629"/>
                  </a:lnTo>
                  <a:lnTo>
                    <a:pt x="517588" y="60629"/>
                  </a:lnTo>
                  <a:lnTo>
                    <a:pt x="518083" y="60121"/>
                  </a:lnTo>
                  <a:lnTo>
                    <a:pt x="518083" y="59626"/>
                  </a:lnTo>
                  <a:close/>
                </a:path>
                <a:path w="1391920" h="60959">
                  <a:moveTo>
                    <a:pt x="519087" y="41592"/>
                  </a:moveTo>
                  <a:lnTo>
                    <a:pt x="518591" y="41084"/>
                  </a:lnTo>
                  <a:lnTo>
                    <a:pt x="517588" y="41084"/>
                  </a:lnTo>
                  <a:lnTo>
                    <a:pt x="517588" y="41592"/>
                  </a:lnTo>
                  <a:lnTo>
                    <a:pt x="515581" y="43599"/>
                  </a:lnTo>
                  <a:lnTo>
                    <a:pt x="515086" y="43599"/>
                  </a:lnTo>
                  <a:lnTo>
                    <a:pt x="515086" y="44589"/>
                  </a:lnTo>
                  <a:lnTo>
                    <a:pt x="514578" y="45097"/>
                  </a:lnTo>
                  <a:lnTo>
                    <a:pt x="514578" y="47104"/>
                  </a:lnTo>
                  <a:lnTo>
                    <a:pt x="515581" y="50101"/>
                  </a:lnTo>
                  <a:lnTo>
                    <a:pt x="515581" y="50609"/>
                  </a:lnTo>
                  <a:lnTo>
                    <a:pt x="516077" y="50609"/>
                  </a:lnTo>
                  <a:lnTo>
                    <a:pt x="516077" y="52616"/>
                  </a:lnTo>
                  <a:lnTo>
                    <a:pt x="515581" y="54114"/>
                  </a:lnTo>
                  <a:lnTo>
                    <a:pt x="516077" y="55613"/>
                  </a:lnTo>
                  <a:lnTo>
                    <a:pt x="516585" y="56121"/>
                  </a:lnTo>
                  <a:lnTo>
                    <a:pt x="516585" y="53619"/>
                  </a:lnTo>
                  <a:lnTo>
                    <a:pt x="517080" y="53619"/>
                  </a:lnTo>
                  <a:lnTo>
                    <a:pt x="517080" y="52616"/>
                  </a:lnTo>
                  <a:lnTo>
                    <a:pt x="517588" y="52616"/>
                  </a:lnTo>
                  <a:lnTo>
                    <a:pt x="517588" y="52108"/>
                  </a:lnTo>
                  <a:lnTo>
                    <a:pt x="518083" y="52108"/>
                  </a:lnTo>
                  <a:lnTo>
                    <a:pt x="518083" y="50609"/>
                  </a:lnTo>
                  <a:lnTo>
                    <a:pt x="516585" y="49098"/>
                  </a:lnTo>
                  <a:lnTo>
                    <a:pt x="515581" y="48602"/>
                  </a:lnTo>
                  <a:lnTo>
                    <a:pt x="515581" y="45593"/>
                  </a:lnTo>
                  <a:lnTo>
                    <a:pt x="516077" y="44589"/>
                  </a:lnTo>
                  <a:lnTo>
                    <a:pt x="517588" y="43091"/>
                  </a:lnTo>
                  <a:lnTo>
                    <a:pt x="518083" y="42087"/>
                  </a:lnTo>
                  <a:lnTo>
                    <a:pt x="519087" y="41592"/>
                  </a:lnTo>
                  <a:close/>
                </a:path>
                <a:path w="1391920" h="60959">
                  <a:moveTo>
                    <a:pt x="519087" y="29565"/>
                  </a:moveTo>
                  <a:lnTo>
                    <a:pt x="518096" y="29565"/>
                  </a:lnTo>
                  <a:lnTo>
                    <a:pt x="519087" y="31572"/>
                  </a:lnTo>
                  <a:lnTo>
                    <a:pt x="519087" y="29565"/>
                  </a:lnTo>
                  <a:close/>
                </a:path>
                <a:path w="1391920" h="60959">
                  <a:moveTo>
                    <a:pt x="520090" y="33578"/>
                  </a:moveTo>
                  <a:lnTo>
                    <a:pt x="519595" y="33070"/>
                  </a:lnTo>
                  <a:lnTo>
                    <a:pt x="519087" y="31572"/>
                  </a:lnTo>
                  <a:lnTo>
                    <a:pt x="518591" y="35077"/>
                  </a:lnTo>
                  <a:lnTo>
                    <a:pt x="519595" y="35585"/>
                  </a:lnTo>
                  <a:lnTo>
                    <a:pt x="520090" y="35585"/>
                  </a:lnTo>
                  <a:lnTo>
                    <a:pt x="520090" y="33578"/>
                  </a:lnTo>
                  <a:close/>
                </a:path>
                <a:path w="1391920" h="60959">
                  <a:moveTo>
                    <a:pt x="523595" y="8521"/>
                  </a:moveTo>
                  <a:lnTo>
                    <a:pt x="523100" y="8026"/>
                  </a:lnTo>
                  <a:lnTo>
                    <a:pt x="522605" y="7010"/>
                  </a:lnTo>
                  <a:lnTo>
                    <a:pt x="522097" y="6515"/>
                  </a:lnTo>
                  <a:lnTo>
                    <a:pt x="521093" y="6019"/>
                  </a:lnTo>
                  <a:lnTo>
                    <a:pt x="520090" y="5511"/>
                  </a:lnTo>
                  <a:lnTo>
                    <a:pt x="519595" y="5511"/>
                  </a:lnTo>
                  <a:lnTo>
                    <a:pt x="520598" y="6019"/>
                  </a:lnTo>
                  <a:lnTo>
                    <a:pt x="521093" y="7518"/>
                  </a:lnTo>
                  <a:lnTo>
                    <a:pt x="522605" y="9017"/>
                  </a:lnTo>
                  <a:lnTo>
                    <a:pt x="523595" y="8521"/>
                  </a:lnTo>
                  <a:close/>
                </a:path>
                <a:path w="1391920" h="60959">
                  <a:moveTo>
                    <a:pt x="524598" y="46101"/>
                  </a:moveTo>
                  <a:lnTo>
                    <a:pt x="524103" y="46101"/>
                  </a:lnTo>
                  <a:lnTo>
                    <a:pt x="524598" y="46596"/>
                  </a:lnTo>
                  <a:lnTo>
                    <a:pt x="524598" y="46101"/>
                  </a:lnTo>
                  <a:close/>
                </a:path>
                <a:path w="1391920" h="60959">
                  <a:moveTo>
                    <a:pt x="525602" y="47599"/>
                  </a:moveTo>
                  <a:lnTo>
                    <a:pt x="524598" y="46596"/>
                  </a:lnTo>
                  <a:lnTo>
                    <a:pt x="525106" y="47599"/>
                  </a:lnTo>
                  <a:lnTo>
                    <a:pt x="525602" y="48107"/>
                  </a:lnTo>
                  <a:lnTo>
                    <a:pt x="525602" y="47599"/>
                  </a:lnTo>
                  <a:close/>
                </a:path>
                <a:path w="1391920" h="60959">
                  <a:moveTo>
                    <a:pt x="528612" y="4521"/>
                  </a:moveTo>
                  <a:lnTo>
                    <a:pt x="526618" y="5524"/>
                  </a:lnTo>
                  <a:lnTo>
                    <a:pt x="525614" y="6515"/>
                  </a:lnTo>
                  <a:lnTo>
                    <a:pt x="528612" y="4521"/>
                  </a:lnTo>
                  <a:close/>
                </a:path>
                <a:path w="1391920" h="60959">
                  <a:moveTo>
                    <a:pt x="532117" y="1511"/>
                  </a:moveTo>
                  <a:lnTo>
                    <a:pt x="531622" y="2006"/>
                  </a:lnTo>
                  <a:lnTo>
                    <a:pt x="531317" y="2616"/>
                  </a:lnTo>
                  <a:lnTo>
                    <a:pt x="532117" y="2006"/>
                  </a:lnTo>
                  <a:lnTo>
                    <a:pt x="532117" y="1511"/>
                  </a:lnTo>
                  <a:close/>
                </a:path>
                <a:path w="1391920" h="60959">
                  <a:moveTo>
                    <a:pt x="603275" y="51625"/>
                  </a:moveTo>
                  <a:lnTo>
                    <a:pt x="601268" y="53124"/>
                  </a:lnTo>
                  <a:lnTo>
                    <a:pt x="601268" y="54114"/>
                  </a:lnTo>
                  <a:lnTo>
                    <a:pt x="602767" y="52616"/>
                  </a:lnTo>
                  <a:lnTo>
                    <a:pt x="603275" y="52616"/>
                  </a:lnTo>
                  <a:lnTo>
                    <a:pt x="603275" y="51625"/>
                  </a:lnTo>
                  <a:close/>
                </a:path>
                <a:path w="1391920" h="60959">
                  <a:moveTo>
                    <a:pt x="604278" y="51117"/>
                  </a:moveTo>
                  <a:lnTo>
                    <a:pt x="603275" y="51625"/>
                  </a:lnTo>
                  <a:lnTo>
                    <a:pt x="603770" y="51625"/>
                  </a:lnTo>
                  <a:lnTo>
                    <a:pt x="604278" y="51117"/>
                  </a:lnTo>
                  <a:close/>
                </a:path>
                <a:path w="1391920" h="60959">
                  <a:moveTo>
                    <a:pt x="608279" y="43103"/>
                  </a:moveTo>
                  <a:lnTo>
                    <a:pt x="607783" y="43599"/>
                  </a:lnTo>
                  <a:lnTo>
                    <a:pt x="606780" y="44094"/>
                  </a:lnTo>
                  <a:lnTo>
                    <a:pt x="606780" y="47612"/>
                  </a:lnTo>
                  <a:lnTo>
                    <a:pt x="607275" y="48107"/>
                  </a:lnTo>
                  <a:lnTo>
                    <a:pt x="606780" y="49110"/>
                  </a:lnTo>
                  <a:lnTo>
                    <a:pt x="605777" y="50114"/>
                  </a:lnTo>
                  <a:lnTo>
                    <a:pt x="605282" y="50114"/>
                  </a:lnTo>
                  <a:lnTo>
                    <a:pt x="604278" y="51117"/>
                  </a:lnTo>
                  <a:lnTo>
                    <a:pt x="604774" y="51117"/>
                  </a:lnTo>
                  <a:lnTo>
                    <a:pt x="605282" y="50622"/>
                  </a:lnTo>
                  <a:lnTo>
                    <a:pt x="606285" y="50622"/>
                  </a:lnTo>
                  <a:lnTo>
                    <a:pt x="606285" y="50114"/>
                  </a:lnTo>
                  <a:lnTo>
                    <a:pt x="607275" y="50114"/>
                  </a:lnTo>
                  <a:lnTo>
                    <a:pt x="607275" y="49606"/>
                  </a:lnTo>
                  <a:lnTo>
                    <a:pt x="607783" y="49606"/>
                  </a:lnTo>
                  <a:lnTo>
                    <a:pt x="607783" y="47104"/>
                  </a:lnTo>
                  <a:lnTo>
                    <a:pt x="607275" y="47104"/>
                  </a:lnTo>
                  <a:lnTo>
                    <a:pt x="607275" y="44094"/>
                  </a:lnTo>
                  <a:lnTo>
                    <a:pt x="608279" y="44094"/>
                  </a:lnTo>
                  <a:lnTo>
                    <a:pt x="608279" y="43103"/>
                  </a:lnTo>
                  <a:close/>
                </a:path>
                <a:path w="1391920" h="60959">
                  <a:moveTo>
                    <a:pt x="613791" y="46101"/>
                  </a:moveTo>
                  <a:lnTo>
                    <a:pt x="613295" y="46101"/>
                  </a:lnTo>
                  <a:lnTo>
                    <a:pt x="613295" y="46596"/>
                  </a:lnTo>
                  <a:lnTo>
                    <a:pt x="613791" y="46596"/>
                  </a:lnTo>
                  <a:lnTo>
                    <a:pt x="613791" y="46101"/>
                  </a:lnTo>
                  <a:close/>
                </a:path>
                <a:path w="1391920" h="60959">
                  <a:moveTo>
                    <a:pt x="729030" y="48602"/>
                  </a:moveTo>
                  <a:lnTo>
                    <a:pt x="728535" y="48602"/>
                  </a:lnTo>
                  <a:lnTo>
                    <a:pt x="729030" y="49098"/>
                  </a:lnTo>
                  <a:lnTo>
                    <a:pt x="729030" y="48602"/>
                  </a:lnTo>
                  <a:close/>
                </a:path>
                <a:path w="1391920" h="60959">
                  <a:moveTo>
                    <a:pt x="730542" y="49606"/>
                  </a:moveTo>
                  <a:lnTo>
                    <a:pt x="730046" y="49110"/>
                  </a:lnTo>
                  <a:lnTo>
                    <a:pt x="729043" y="49110"/>
                  </a:lnTo>
                  <a:lnTo>
                    <a:pt x="729538" y="49606"/>
                  </a:lnTo>
                  <a:lnTo>
                    <a:pt x="730542" y="51104"/>
                  </a:lnTo>
                  <a:lnTo>
                    <a:pt x="730542" y="49606"/>
                  </a:lnTo>
                  <a:close/>
                </a:path>
                <a:path w="1391920" h="60959">
                  <a:moveTo>
                    <a:pt x="732040" y="32575"/>
                  </a:moveTo>
                  <a:lnTo>
                    <a:pt x="731545" y="33070"/>
                  </a:lnTo>
                  <a:lnTo>
                    <a:pt x="729030" y="38087"/>
                  </a:lnTo>
                  <a:lnTo>
                    <a:pt x="728649" y="41592"/>
                  </a:lnTo>
                  <a:lnTo>
                    <a:pt x="728535" y="46101"/>
                  </a:lnTo>
                  <a:lnTo>
                    <a:pt x="729030" y="46101"/>
                  </a:lnTo>
                  <a:lnTo>
                    <a:pt x="729030" y="42100"/>
                  </a:lnTo>
                  <a:lnTo>
                    <a:pt x="729538" y="41592"/>
                  </a:lnTo>
                  <a:lnTo>
                    <a:pt x="729538" y="40093"/>
                  </a:lnTo>
                  <a:lnTo>
                    <a:pt x="730046" y="39585"/>
                  </a:lnTo>
                  <a:lnTo>
                    <a:pt x="730046" y="39090"/>
                  </a:lnTo>
                  <a:lnTo>
                    <a:pt x="730542" y="38582"/>
                  </a:lnTo>
                  <a:lnTo>
                    <a:pt x="730542" y="37579"/>
                  </a:lnTo>
                  <a:lnTo>
                    <a:pt x="731037" y="37084"/>
                  </a:lnTo>
                  <a:lnTo>
                    <a:pt x="731037" y="35077"/>
                  </a:lnTo>
                  <a:lnTo>
                    <a:pt x="731545" y="34582"/>
                  </a:lnTo>
                  <a:lnTo>
                    <a:pt x="731545" y="33578"/>
                  </a:lnTo>
                  <a:lnTo>
                    <a:pt x="732040" y="33578"/>
                  </a:lnTo>
                  <a:lnTo>
                    <a:pt x="732040" y="32575"/>
                  </a:lnTo>
                  <a:close/>
                </a:path>
                <a:path w="1391920" h="60959">
                  <a:moveTo>
                    <a:pt x="734555" y="28397"/>
                  </a:moveTo>
                  <a:lnTo>
                    <a:pt x="732040" y="32575"/>
                  </a:lnTo>
                  <a:lnTo>
                    <a:pt x="732548" y="32575"/>
                  </a:lnTo>
                  <a:lnTo>
                    <a:pt x="732548" y="32080"/>
                  </a:lnTo>
                  <a:lnTo>
                    <a:pt x="733044" y="31572"/>
                  </a:lnTo>
                  <a:lnTo>
                    <a:pt x="733044" y="31076"/>
                  </a:lnTo>
                  <a:lnTo>
                    <a:pt x="734047" y="30073"/>
                  </a:lnTo>
                  <a:lnTo>
                    <a:pt x="734047" y="29565"/>
                  </a:lnTo>
                  <a:lnTo>
                    <a:pt x="734555" y="29070"/>
                  </a:lnTo>
                  <a:lnTo>
                    <a:pt x="734555" y="28397"/>
                  </a:lnTo>
                  <a:close/>
                </a:path>
                <a:path w="1391920" h="60959">
                  <a:moveTo>
                    <a:pt x="734745" y="28067"/>
                  </a:moveTo>
                  <a:lnTo>
                    <a:pt x="734555" y="28067"/>
                  </a:lnTo>
                  <a:lnTo>
                    <a:pt x="734555" y="28397"/>
                  </a:lnTo>
                  <a:lnTo>
                    <a:pt x="734745" y="28067"/>
                  </a:lnTo>
                  <a:close/>
                </a:path>
                <a:path w="1391920" h="60959">
                  <a:moveTo>
                    <a:pt x="735050" y="27559"/>
                  </a:moveTo>
                  <a:lnTo>
                    <a:pt x="734745" y="28067"/>
                  </a:lnTo>
                  <a:lnTo>
                    <a:pt x="735050" y="28067"/>
                  </a:lnTo>
                  <a:lnTo>
                    <a:pt x="735050" y="27559"/>
                  </a:lnTo>
                  <a:close/>
                </a:path>
                <a:path w="1391920" h="60959">
                  <a:moveTo>
                    <a:pt x="738555" y="34074"/>
                  </a:moveTo>
                  <a:lnTo>
                    <a:pt x="738060" y="34074"/>
                  </a:lnTo>
                  <a:lnTo>
                    <a:pt x="738060" y="35585"/>
                  </a:lnTo>
                  <a:lnTo>
                    <a:pt x="738555" y="35077"/>
                  </a:lnTo>
                  <a:lnTo>
                    <a:pt x="738555" y="34074"/>
                  </a:lnTo>
                  <a:close/>
                </a:path>
                <a:path w="1391920" h="60959">
                  <a:moveTo>
                    <a:pt x="836256" y="9029"/>
                  </a:moveTo>
                  <a:lnTo>
                    <a:pt x="835253" y="9029"/>
                  </a:lnTo>
                  <a:lnTo>
                    <a:pt x="833259" y="8534"/>
                  </a:lnTo>
                  <a:lnTo>
                    <a:pt x="831748" y="8534"/>
                  </a:lnTo>
                  <a:lnTo>
                    <a:pt x="831253" y="9029"/>
                  </a:lnTo>
                  <a:lnTo>
                    <a:pt x="831748" y="9525"/>
                  </a:lnTo>
                  <a:lnTo>
                    <a:pt x="833755" y="9525"/>
                  </a:lnTo>
                  <a:lnTo>
                    <a:pt x="834250" y="9029"/>
                  </a:lnTo>
                  <a:lnTo>
                    <a:pt x="834758" y="9525"/>
                  </a:lnTo>
                  <a:lnTo>
                    <a:pt x="835253" y="9525"/>
                  </a:lnTo>
                  <a:lnTo>
                    <a:pt x="835253" y="10033"/>
                  </a:lnTo>
                  <a:lnTo>
                    <a:pt x="835761" y="10033"/>
                  </a:lnTo>
                  <a:lnTo>
                    <a:pt x="835761" y="10528"/>
                  </a:lnTo>
                  <a:lnTo>
                    <a:pt x="836256" y="11036"/>
                  </a:lnTo>
                  <a:lnTo>
                    <a:pt x="836256" y="9029"/>
                  </a:lnTo>
                  <a:close/>
                </a:path>
                <a:path w="1391920" h="60959">
                  <a:moveTo>
                    <a:pt x="840765" y="12534"/>
                  </a:moveTo>
                  <a:lnTo>
                    <a:pt x="839762" y="12534"/>
                  </a:lnTo>
                  <a:lnTo>
                    <a:pt x="839762" y="14033"/>
                  </a:lnTo>
                  <a:lnTo>
                    <a:pt x="840270" y="15036"/>
                  </a:lnTo>
                  <a:lnTo>
                    <a:pt x="840270" y="17030"/>
                  </a:lnTo>
                  <a:lnTo>
                    <a:pt x="840765" y="16535"/>
                  </a:lnTo>
                  <a:lnTo>
                    <a:pt x="840765" y="12534"/>
                  </a:lnTo>
                  <a:close/>
                </a:path>
                <a:path w="1391920" h="60959">
                  <a:moveTo>
                    <a:pt x="874839" y="5524"/>
                  </a:moveTo>
                  <a:lnTo>
                    <a:pt x="874344" y="6019"/>
                  </a:lnTo>
                  <a:lnTo>
                    <a:pt x="874839" y="6019"/>
                  </a:lnTo>
                  <a:lnTo>
                    <a:pt x="874839" y="5524"/>
                  </a:lnTo>
                  <a:close/>
                </a:path>
                <a:path w="1391920" h="60959">
                  <a:moveTo>
                    <a:pt x="875842" y="5016"/>
                  </a:moveTo>
                  <a:lnTo>
                    <a:pt x="875347" y="5016"/>
                  </a:lnTo>
                  <a:lnTo>
                    <a:pt x="874839" y="5524"/>
                  </a:lnTo>
                  <a:lnTo>
                    <a:pt x="875842" y="5524"/>
                  </a:lnTo>
                  <a:lnTo>
                    <a:pt x="875842" y="5016"/>
                  </a:lnTo>
                  <a:close/>
                </a:path>
                <a:path w="1391920" h="60959">
                  <a:moveTo>
                    <a:pt x="881354" y="11023"/>
                  </a:moveTo>
                  <a:lnTo>
                    <a:pt x="880859" y="11023"/>
                  </a:lnTo>
                  <a:lnTo>
                    <a:pt x="880351" y="10528"/>
                  </a:lnTo>
                  <a:lnTo>
                    <a:pt x="878852" y="10528"/>
                  </a:lnTo>
                  <a:lnTo>
                    <a:pt x="878852" y="11023"/>
                  </a:lnTo>
                  <a:lnTo>
                    <a:pt x="876846" y="11023"/>
                  </a:lnTo>
                  <a:lnTo>
                    <a:pt x="876846" y="10528"/>
                  </a:lnTo>
                  <a:lnTo>
                    <a:pt x="875842" y="10528"/>
                  </a:lnTo>
                  <a:lnTo>
                    <a:pt x="875842" y="9525"/>
                  </a:lnTo>
                  <a:lnTo>
                    <a:pt x="877341" y="9525"/>
                  </a:lnTo>
                  <a:lnTo>
                    <a:pt x="877341" y="9017"/>
                  </a:lnTo>
                  <a:lnTo>
                    <a:pt x="876846" y="9017"/>
                  </a:lnTo>
                  <a:lnTo>
                    <a:pt x="876338" y="8521"/>
                  </a:lnTo>
                  <a:lnTo>
                    <a:pt x="875347" y="8521"/>
                  </a:lnTo>
                  <a:lnTo>
                    <a:pt x="874839" y="9017"/>
                  </a:lnTo>
                  <a:lnTo>
                    <a:pt x="874839" y="10528"/>
                  </a:lnTo>
                  <a:lnTo>
                    <a:pt x="875347" y="11023"/>
                  </a:lnTo>
                  <a:lnTo>
                    <a:pt x="875842" y="11023"/>
                  </a:lnTo>
                  <a:lnTo>
                    <a:pt x="878852" y="11518"/>
                  </a:lnTo>
                  <a:lnTo>
                    <a:pt x="880351" y="11518"/>
                  </a:lnTo>
                  <a:lnTo>
                    <a:pt x="881354" y="11023"/>
                  </a:lnTo>
                  <a:close/>
                </a:path>
                <a:path w="1391920" h="60959">
                  <a:moveTo>
                    <a:pt x="882357" y="10782"/>
                  </a:moveTo>
                  <a:lnTo>
                    <a:pt x="881862" y="11023"/>
                  </a:lnTo>
                  <a:lnTo>
                    <a:pt x="882357" y="11023"/>
                  </a:lnTo>
                  <a:lnTo>
                    <a:pt x="882357" y="10782"/>
                  </a:lnTo>
                  <a:close/>
                </a:path>
                <a:path w="1391920" h="60959">
                  <a:moveTo>
                    <a:pt x="882357" y="4013"/>
                  </a:moveTo>
                  <a:lnTo>
                    <a:pt x="881862" y="4013"/>
                  </a:lnTo>
                  <a:lnTo>
                    <a:pt x="881862" y="4508"/>
                  </a:lnTo>
                  <a:lnTo>
                    <a:pt x="882357" y="4013"/>
                  </a:lnTo>
                  <a:close/>
                </a:path>
                <a:path w="1391920" h="60959">
                  <a:moveTo>
                    <a:pt x="883869" y="3517"/>
                  </a:moveTo>
                  <a:lnTo>
                    <a:pt x="883373" y="3517"/>
                  </a:lnTo>
                  <a:lnTo>
                    <a:pt x="882357" y="4013"/>
                  </a:lnTo>
                  <a:lnTo>
                    <a:pt x="883869" y="4013"/>
                  </a:lnTo>
                  <a:lnTo>
                    <a:pt x="883869" y="3517"/>
                  </a:lnTo>
                  <a:close/>
                </a:path>
                <a:path w="1391920" h="60959">
                  <a:moveTo>
                    <a:pt x="884364" y="10020"/>
                  </a:moveTo>
                  <a:lnTo>
                    <a:pt x="882865" y="10020"/>
                  </a:lnTo>
                  <a:lnTo>
                    <a:pt x="882357" y="10528"/>
                  </a:lnTo>
                  <a:lnTo>
                    <a:pt x="882357" y="10782"/>
                  </a:lnTo>
                  <a:lnTo>
                    <a:pt x="882865" y="10528"/>
                  </a:lnTo>
                  <a:lnTo>
                    <a:pt x="884364" y="10020"/>
                  </a:lnTo>
                  <a:close/>
                </a:path>
                <a:path w="1391920" h="60959">
                  <a:moveTo>
                    <a:pt x="885875" y="9525"/>
                  </a:moveTo>
                  <a:lnTo>
                    <a:pt x="885367" y="10020"/>
                  </a:lnTo>
                  <a:lnTo>
                    <a:pt x="885875" y="10020"/>
                  </a:lnTo>
                  <a:lnTo>
                    <a:pt x="885875" y="9525"/>
                  </a:lnTo>
                  <a:close/>
                </a:path>
                <a:path w="1391920" h="60959">
                  <a:moveTo>
                    <a:pt x="895883" y="14033"/>
                  </a:moveTo>
                  <a:lnTo>
                    <a:pt x="895388" y="14033"/>
                  </a:lnTo>
                  <a:lnTo>
                    <a:pt x="895883" y="14541"/>
                  </a:lnTo>
                  <a:lnTo>
                    <a:pt x="895883" y="14033"/>
                  </a:lnTo>
                  <a:close/>
                </a:path>
                <a:path w="1391920" h="60959">
                  <a:moveTo>
                    <a:pt x="896886" y="16040"/>
                  </a:moveTo>
                  <a:lnTo>
                    <a:pt x="896391" y="15544"/>
                  </a:lnTo>
                  <a:lnTo>
                    <a:pt x="896391" y="15036"/>
                  </a:lnTo>
                  <a:lnTo>
                    <a:pt x="895883" y="14541"/>
                  </a:lnTo>
                  <a:lnTo>
                    <a:pt x="896391" y="16548"/>
                  </a:lnTo>
                  <a:lnTo>
                    <a:pt x="896391" y="16040"/>
                  </a:lnTo>
                  <a:lnTo>
                    <a:pt x="896886" y="16040"/>
                  </a:lnTo>
                  <a:close/>
                </a:path>
                <a:path w="1391920" h="60959">
                  <a:moveTo>
                    <a:pt x="915428" y="11531"/>
                  </a:moveTo>
                  <a:lnTo>
                    <a:pt x="914933" y="13538"/>
                  </a:lnTo>
                  <a:lnTo>
                    <a:pt x="914425" y="16548"/>
                  </a:lnTo>
                  <a:lnTo>
                    <a:pt x="913917" y="18542"/>
                  </a:lnTo>
                  <a:lnTo>
                    <a:pt x="913422" y="18542"/>
                  </a:lnTo>
                  <a:lnTo>
                    <a:pt x="913422" y="19050"/>
                  </a:lnTo>
                  <a:lnTo>
                    <a:pt x="912926" y="19545"/>
                  </a:lnTo>
                  <a:lnTo>
                    <a:pt x="910920" y="20053"/>
                  </a:lnTo>
                  <a:lnTo>
                    <a:pt x="907910" y="20053"/>
                  </a:lnTo>
                  <a:lnTo>
                    <a:pt x="906411" y="19545"/>
                  </a:lnTo>
                  <a:lnTo>
                    <a:pt x="904405" y="18046"/>
                  </a:lnTo>
                  <a:lnTo>
                    <a:pt x="903401" y="17043"/>
                  </a:lnTo>
                  <a:lnTo>
                    <a:pt x="903401" y="18046"/>
                  </a:lnTo>
                  <a:lnTo>
                    <a:pt x="902906" y="18046"/>
                  </a:lnTo>
                  <a:lnTo>
                    <a:pt x="902906" y="19050"/>
                  </a:lnTo>
                  <a:lnTo>
                    <a:pt x="902398" y="19050"/>
                  </a:lnTo>
                  <a:lnTo>
                    <a:pt x="902398" y="20053"/>
                  </a:lnTo>
                  <a:lnTo>
                    <a:pt x="902906" y="20548"/>
                  </a:lnTo>
                  <a:lnTo>
                    <a:pt x="902906" y="21056"/>
                  </a:lnTo>
                  <a:lnTo>
                    <a:pt x="903401" y="22059"/>
                  </a:lnTo>
                  <a:lnTo>
                    <a:pt x="903401" y="23063"/>
                  </a:lnTo>
                  <a:lnTo>
                    <a:pt x="904405" y="23063"/>
                  </a:lnTo>
                  <a:lnTo>
                    <a:pt x="904405" y="22555"/>
                  </a:lnTo>
                  <a:lnTo>
                    <a:pt x="904900" y="22555"/>
                  </a:lnTo>
                  <a:lnTo>
                    <a:pt x="904900" y="23063"/>
                  </a:lnTo>
                  <a:lnTo>
                    <a:pt x="906411" y="23063"/>
                  </a:lnTo>
                  <a:lnTo>
                    <a:pt x="907415" y="23558"/>
                  </a:lnTo>
                  <a:lnTo>
                    <a:pt x="907910" y="23558"/>
                  </a:lnTo>
                  <a:lnTo>
                    <a:pt x="908418" y="24053"/>
                  </a:lnTo>
                  <a:lnTo>
                    <a:pt x="909916" y="24053"/>
                  </a:lnTo>
                  <a:lnTo>
                    <a:pt x="909916" y="23558"/>
                  </a:lnTo>
                  <a:lnTo>
                    <a:pt x="912926" y="23558"/>
                  </a:lnTo>
                  <a:lnTo>
                    <a:pt x="912926" y="24053"/>
                  </a:lnTo>
                  <a:lnTo>
                    <a:pt x="913917" y="24053"/>
                  </a:lnTo>
                  <a:lnTo>
                    <a:pt x="913917" y="23558"/>
                  </a:lnTo>
                  <a:lnTo>
                    <a:pt x="913422" y="23558"/>
                  </a:lnTo>
                  <a:lnTo>
                    <a:pt x="913422" y="21551"/>
                  </a:lnTo>
                  <a:lnTo>
                    <a:pt x="913917" y="21551"/>
                  </a:lnTo>
                  <a:lnTo>
                    <a:pt x="913917" y="21056"/>
                  </a:lnTo>
                  <a:lnTo>
                    <a:pt x="914425" y="20548"/>
                  </a:lnTo>
                  <a:lnTo>
                    <a:pt x="914425" y="20053"/>
                  </a:lnTo>
                  <a:lnTo>
                    <a:pt x="914933" y="20053"/>
                  </a:lnTo>
                  <a:lnTo>
                    <a:pt x="914933" y="19050"/>
                  </a:lnTo>
                  <a:lnTo>
                    <a:pt x="915428" y="19050"/>
                  </a:lnTo>
                  <a:lnTo>
                    <a:pt x="915428" y="11531"/>
                  </a:lnTo>
                  <a:close/>
                </a:path>
                <a:path w="1391920" h="60959">
                  <a:moveTo>
                    <a:pt x="922947" y="18046"/>
                  </a:moveTo>
                  <a:lnTo>
                    <a:pt x="921943" y="17538"/>
                  </a:lnTo>
                  <a:lnTo>
                    <a:pt x="920940" y="16535"/>
                  </a:lnTo>
                  <a:lnTo>
                    <a:pt x="920940" y="18046"/>
                  </a:lnTo>
                  <a:lnTo>
                    <a:pt x="921448" y="18046"/>
                  </a:lnTo>
                  <a:lnTo>
                    <a:pt x="921448" y="18542"/>
                  </a:lnTo>
                  <a:lnTo>
                    <a:pt x="921943" y="18542"/>
                  </a:lnTo>
                  <a:lnTo>
                    <a:pt x="922451" y="18046"/>
                  </a:lnTo>
                  <a:lnTo>
                    <a:pt x="922947" y="18046"/>
                  </a:lnTo>
                  <a:close/>
                </a:path>
                <a:path w="1391920" h="60959">
                  <a:moveTo>
                    <a:pt x="926960" y="28067"/>
                  </a:moveTo>
                  <a:lnTo>
                    <a:pt x="926452" y="27559"/>
                  </a:lnTo>
                  <a:lnTo>
                    <a:pt x="926452" y="26060"/>
                  </a:lnTo>
                  <a:lnTo>
                    <a:pt x="925957" y="26060"/>
                  </a:lnTo>
                  <a:lnTo>
                    <a:pt x="925957" y="25057"/>
                  </a:lnTo>
                  <a:lnTo>
                    <a:pt x="925449" y="25057"/>
                  </a:lnTo>
                  <a:lnTo>
                    <a:pt x="925449" y="24561"/>
                  </a:lnTo>
                  <a:lnTo>
                    <a:pt x="923950" y="24561"/>
                  </a:lnTo>
                  <a:lnTo>
                    <a:pt x="923455" y="24053"/>
                  </a:lnTo>
                  <a:lnTo>
                    <a:pt x="922947" y="24053"/>
                  </a:lnTo>
                  <a:lnTo>
                    <a:pt x="922947" y="25057"/>
                  </a:lnTo>
                  <a:lnTo>
                    <a:pt x="922451" y="25057"/>
                  </a:lnTo>
                  <a:lnTo>
                    <a:pt x="922451" y="25565"/>
                  </a:lnTo>
                  <a:lnTo>
                    <a:pt x="921943" y="25565"/>
                  </a:lnTo>
                  <a:lnTo>
                    <a:pt x="921448" y="26060"/>
                  </a:lnTo>
                  <a:lnTo>
                    <a:pt x="920940" y="26060"/>
                  </a:lnTo>
                  <a:lnTo>
                    <a:pt x="920940" y="26568"/>
                  </a:lnTo>
                  <a:lnTo>
                    <a:pt x="921943" y="27559"/>
                  </a:lnTo>
                  <a:lnTo>
                    <a:pt x="924458" y="30568"/>
                  </a:lnTo>
                  <a:lnTo>
                    <a:pt x="924953" y="32575"/>
                  </a:lnTo>
                  <a:lnTo>
                    <a:pt x="924953" y="34582"/>
                  </a:lnTo>
                  <a:lnTo>
                    <a:pt x="925957" y="33578"/>
                  </a:lnTo>
                  <a:lnTo>
                    <a:pt x="926452" y="33578"/>
                  </a:lnTo>
                  <a:lnTo>
                    <a:pt x="926452" y="31076"/>
                  </a:lnTo>
                  <a:lnTo>
                    <a:pt x="925957" y="31076"/>
                  </a:lnTo>
                  <a:lnTo>
                    <a:pt x="925957" y="29070"/>
                  </a:lnTo>
                  <a:lnTo>
                    <a:pt x="926960" y="29070"/>
                  </a:lnTo>
                  <a:lnTo>
                    <a:pt x="926960" y="28067"/>
                  </a:lnTo>
                  <a:close/>
                </a:path>
                <a:path w="1391920" h="60959">
                  <a:moveTo>
                    <a:pt x="927455" y="29070"/>
                  </a:moveTo>
                  <a:lnTo>
                    <a:pt x="926960" y="29070"/>
                  </a:lnTo>
                  <a:lnTo>
                    <a:pt x="927455" y="29565"/>
                  </a:lnTo>
                  <a:lnTo>
                    <a:pt x="927455" y="29070"/>
                  </a:lnTo>
                  <a:close/>
                </a:path>
                <a:path w="1391920" h="60959">
                  <a:moveTo>
                    <a:pt x="930960" y="42595"/>
                  </a:moveTo>
                  <a:lnTo>
                    <a:pt x="930465" y="42595"/>
                  </a:lnTo>
                  <a:lnTo>
                    <a:pt x="930465" y="38582"/>
                  </a:lnTo>
                  <a:lnTo>
                    <a:pt x="929957" y="38582"/>
                  </a:lnTo>
                  <a:lnTo>
                    <a:pt x="929957" y="38087"/>
                  </a:lnTo>
                  <a:lnTo>
                    <a:pt x="929462" y="38087"/>
                  </a:lnTo>
                  <a:lnTo>
                    <a:pt x="929462" y="38582"/>
                  </a:lnTo>
                  <a:lnTo>
                    <a:pt x="928954" y="38582"/>
                  </a:lnTo>
                  <a:lnTo>
                    <a:pt x="928954" y="39090"/>
                  </a:lnTo>
                  <a:lnTo>
                    <a:pt x="928458" y="39585"/>
                  </a:lnTo>
                  <a:lnTo>
                    <a:pt x="928458" y="40081"/>
                  </a:lnTo>
                  <a:lnTo>
                    <a:pt x="929462" y="42087"/>
                  </a:lnTo>
                  <a:lnTo>
                    <a:pt x="929957" y="42595"/>
                  </a:lnTo>
                  <a:lnTo>
                    <a:pt x="930960" y="43091"/>
                  </a:lnTo>
                  <a:lnTo>
                    <a:pt x="930960" y="42595"/>
                  </a:lnTo>
                  <a:close/>
                </a:path>
                <a:path w="1391920" h="60959">
                  <a:moveTo>
                    <a:pt x="933475" y="27051"/>
                  </a:moveTo>
                  <a:lnTo>
                    <a:pt x="932967" y="27051"/>
                  </a:lnTo>
                  <a:lnTo>
                    <a:pt x="933475" y="27317"/>
                  </a:lnTo>
                  <a:lnTo>
                    <a:pt x="933475" y="27051"/>
                  </a:lnTo>
                  <a:close/>
                </a:path>
                <a:path w="1391920" h="60959">
                  <a:moveTo>
                    <a:pt x="933970" y="44602"/>
                  </a:moveTo>
                  <a:lnTo>
                    <a:pt x="933475" y="44602"/>
                  </a:lnTo>
                  <a:lnTo>
                    <a:pt x="933970" y="45097"/>
                  </a:lnTo>
                  <a:lnTo>
                    <a:pt x="933970" y="44602"/>
                  </a:lnTo>
                  <a:close/>
                </a:path>
                <a:path w="1391920" h="60959">
                  <a:moveTo>
                    <a:pt x="935977" y="45593"/>
                  </a:moveTo>
                  <a:lnTo>
                    <a:pt x="934974" y="45593"/>
                  </a:lnTo>
                  <a:lnTo>
                    <a:pt x="934974" y="45097"/>
                  </a:lnTo>
                  <a:lnTo>
                    <a:pt x="933970" y="45097"/>
                  </a:lnTo>
                  <a:lnTo>
                    <a:pt x="934961" y="45593"/>
                  </a:lnTo>
                  <a:lnTo>
                    <a:pt x="935977" y="46101"/>
                  </a:lnTo>
                  <a:lnTo>
                    <a:pt x="935977" y="45593"/>
                  </a:lnTo>
                  <a:close/>
                </a:path>
                <a:path w="1391920" h="60959">
                  <a:moveTo>
                    <a:pt x="936472" y="46101"/>
                  </a:moveTo>
                  <a:lnTo>
                    <a:pt x="935977" y="46101"/>
                  </a:lnTo>
                  <a:lnTo>
                    <a:pt x="936472" y="46342"/>
                  </a:lnTo>
                  <a:lnTo>
                    <a:pt x="936472" y="46101"/>
                  </a:lnTo>
                  <a:close/>
                </a:path>
                <a:path w="1391920" h="60959">
                  <a:moveTo>
                    <a:pt x="936980" y="46596"/>
                  </a:moveTo>
                  <a:lnTo>
                    <a:pt x="936472" y="46342"/>
                  </a:lnTo>
                  <a:lnTo>
                    <a:pt x="936472" y="46596"/>
                  </a:lnTo>
                  <a:lnTo>
                    <a:pt x="936980" y="46596"/>
                  </a:lnTo>
                  <a:close/>
                </a:path>
                <a:path w="1391920" h="60959">
                  <a:moveTo>
                    <a:pt x="938733" y="48602"/>
                  </a:moveTo>
                  <a:lnTo>
                    <a:pt x="938479" y="48107"/>
                  </a:lnTo>
                  <a:lnTo>
                    <a:pt x="938479" y="48602"/>
                  </a:lnTo>
                  <a:lnTo>
                    <a:pt x="938733" y="48602"/>
                  </a:lnTo>
                  <a:close/>
                </a:path>
                <a:path w="1391920" h="60959">
                  <a:moveTo>
                    <a:pt x="938974" y="48602"/>
                  </a:moveTo>
                  <a:lnTo>
                    <a:pt x="938733" y="48602"/>
                  </a:lnTo>
                  <a:lnTo>
                    <a:pt x="938974" y="49110"/>
                  </a:lnTo>
                  <a:lnTo>
                    <a:pt x="938974" y="48602"/>
                  </a:lnTo>
                  <a:close/>
                </a:path>
                <a:path w="1391920" h="60959">
                  <a:moveTo>
                    <a:pt x="939482" y="27559"/>
                  </a:moveTo>
                  <a:lnTo>
                    <a:pt x="937983" y="28067"/>
                  </a:lnTo>
                  <a:lnTo>
                    <a:pt x="935977" y="28067"/>
                  </a:lnTo>
                  <a:lnTo>
                    <a:pt x="933970" y="27559"/>
                  </a:lnTo>
                  <a:lnTo>
                    <a:pt x="933475" y="27317"/>
                  </a:lnTo>
                  <a:lnTo>
                    <a:pt x="933475" y="28067"/>
                  </a:lnTo>
                  <a:lnTo>
                    <a:pt x="934974" y="28067"/>
                  </a:lnTo>
                  <a:lnTo>
                    <a:pt x="934974" y="28562"/>
                  </a:lnTo>
                  <a:lnTo>
                    <a:pt x="935469" y="29070"/>
                  </a:lnTo>
                  <a:lnTo>
                    <a:pt x="936472" y="29070"/>
                  </a:lnTo>
                  <a:lnTo>
                    <a:pt x="936472" y="31559"/>
                  </a:lnTo>
                  <a:lnTo>
                    <a:pt x="936980" y="31559"/>
                  </a:lnTo>
                  <a:lnTo>
                    <a:pt x="936980" y="32067"/>
                  </a:lnTo>
                  <a:lnTo>
                    <a:pt x="937475" y="32067"/>
                  </a:lnTo>
                  <a:lnTo>
                    <a:pt x="937475" y="31559"/>
                  </a:lnTo>
                  <a:lnTo>
                    <a:pt x="937983" y="31064"/>
                  </a:lnTo>
                  <a:lnTo>
                    <a:pt x="937983" y="30060"/>
                  </a:lnTo>
                  <a:lnTo>
                    <a:pt x="938479" y="30060"/>
                  </a:lnTo>
                  <a:lnTo>
                    <a:pt x="938479" y="29070"/>
                  </a:lnTo>
                  <a:lnTo>
                    <a:pt x="938987" y="28562"/>
                  </a:lnTo>
                  <a:lnTo>
                    <a:pt x="938987" y="28067"/>
                  </a:lnTo>
                  <a:lnTo>
                    <a:pt x="939482" y="28067"/>
                  </a:lnTo>
                  <a:lnTo>
                    <a:pt x="939482" y="27559"/>
                  </a:lnTo>
                  <a:close/>
                </a:path>
                <a:path w="1391920" h="60959">
                  <a:moveTo>
                    <a:pt x="941984" y="49606"/>
                  </a:moveTo>
                  <a:lnTo>
                    <a:pt x="940981" y="49606"/>
                  </a:lnTo>
                  <a:lnTo>
                    <a:pt x="940981" y="49110"/>
                  </a:lnTo>
                  <a:lnTo>
                    <a:pt x="939482" y="49110"/>
                  </a:lnTo>
                  <a:lnTo>
                    <a:pt x="940473" y="50114"/>
                  </a:lnTo>
                  <a:lnTo>
                    <a:pt x="941984" y="49606"/>
                  </a:lnTo>
                  <a:close/>
                </a:path>
                <a:path w="1391920" h="60959">
                  <a:moveTo>
                    <a:pt x="948499" y="48107"/>
                  </a:moveTo>
                  <a:lnTo>
                    <a:pt x="946492" y="48107"/>
                  </a:lnTo>
                  <a:lnTo>
                    <a:pt x="948499" y="48602"/>
                  </a:lnTo>
                  <a:lnTo>
                    <a:pt x="948499" y="48107"/>
                  </a:lnTo>
                  <a:close/>
                </a:path>
                <a:path w="1391920" h="60959">
                  <a:moveTo>
                    <a:pt x="953008" y="54622"/>
                  </a:moveTo>
                  <a:lnTo>
                    <a:pt x="952512" y="54622"/>
                  </a:lnTo>
                  <a:lnTo>
                    <a:pt x="952512" y="54114"/>
                  </a:lnTo>
                  <a:lnTo>
                    <a:pt x="952004" y="54114"/>
                  </a:lnTo>
                  <a:lnTo>
                    <a:pt x="952004" y="53111"/>
                  </a:lnTo>
                  <a:lnTo>
                    <a:pt x="951509" y="53111"/>
                  </a:lnTo>
                  <a:lnTo>
                    <a:pt x="951509" y="51104"/>
                  </a:lnTo>
                  <a:lnTo>
                    <a:pt x="951001" y="51104"/>
                  </a:lnTo>
                  <a:lnTo>
                    <a:pt x="951001" y="49606"/>
                  </a:lnTo>
                  <a:lnTo>
                    <a:pt x="950506" y="49110"/>
                  </a:lnTo>
                  <a:lnTo>
                    <a:pt x="950506" y="48602"/>
                  </a:lnTo>
                  <a:lnTo>
                    <a:pt x="948499" y="48602"/>
                  </a:lnTo>
                  <a:lnTo>
                    <a:pt x="948499" y="49110"/>
                  </a:lnTo>
                  <a:lnTo>
                    <a:pt x="950506" y="52108"/>
                  </a:lnTo>
                  <a:lnTo>
                    <a:pt x="951001" y="53111"/>
                  </a:lnTo>
                  <a:lnTo>
                    <a:pt x="951509" y="55118"/>
                  </a:lnTo>
                  <a:lnTo>
                    <a:pt x="950506" y="57124"/>
                  </a:lnTo>
                  <a:lnTo>
                    <a:pt x="951509" y="56121"/>
                  </a:lnTo>
                  <a:lnTo>
                    <a:pt x="952004" y="56121"/>
                  </a:lnTo>
                  <a:lnTo>
                    <a:pt x="952512" y="55613"/>
                  </a:lnTo>
                  <a:lnTo>
                    <a:pt x="953008" y="55613"/>
                  </a:lnTo>
                  <a:lnTo>
                    <a:pt x="953008" y="54622"/>
                  </a:lnTo>
                  <a:close/>
                </a:path>
                <a:path w="1391920" h="60959">
                  <a:moveTo>
                    <a:pt x="958024" y="41097"/>
                  </a:moveTo>
                  <a:lnTo>
                    <a:pt x="953516" y="41097"/>
                  </a:lnTo>
                  <a:lnTo>
                    <a:pt x="950506" y="39598"/>
                  </a:lnTo>
                  <a:lnTo>
                    <a:pt x="948499" y="39598"/>
                  </a:lnTo>
                  <a:lnTo>
                    <a:pt x="947000" y="39090"/>
                  </a:lnTo>
                  <a:lnTo>
                    <a:pt x="945997" y="38595"/>
                  </a:lnTo>
                  <a:lnTo>
                    <a:pt x="945489" y="38595"/>
                  </a:lnTo>
                  <a:lnTo>
                    <a:pt x="944994" y="38087"/>
                  </a:lnTo>
                  <a:lnTo>
                    <a:pt x="942492" y="36588"/>
                  </a:lnTo>
                  <a:lnTo>
                    <a:pt x="942492" y="37084"/>
                  </a:lnTo>
                  <a:lnTo>
                    <a:pt x="942987" y="37592"/>
                  </a:lnTo>
                  <a:lnTo>
                    <a:pt x="943483" y="37592"/>
                  </a:lnTo>
                  <a:lnTo>
                    <a:pt x="943991" y="38087"/>
                  </a:lnTo>
                  <a:lnTo>
                    <a:pt x="944486" y="38087"/>
                  </a:lnTo>
                  <a:lnTo>
                    <a:pt x="944486" y="39090"/>
                  </a:lnTo>
                  <a:lnTo>
                    <a:pt x="944994" y="39090"/>
                  </a:lnTo>
                  <a:lnTo>
                    <a:pt x="944994" y="40093"/>
                  </a:lnTo>
                  <a:lnTo>
                    <a:pt x="945489" y="40093"/>
                  </a:lnTo>
                  <a:lnTo>
                    <a:pt x="945489" y="41097"/>
                  </a:lnTo>
                  <a:lnTo>
                    <a:pt x="946492" y="41097"/>
                  </a:lnTo>
                  <a:lnTo>
                    <a:pt x="947000" y="41605"/>
                  </a:lnTo>
                  <a:lnTo>
                    <a:pt x="948499" y="41605"/>
                  </a:lnTo>
                  <a:lnTo>
                    <a:pt x="948499" y="41097"/>
                  </a:lnTo>
                  <a:lnTo>
                    <a:pt x="952512" y="41097"/>
                  </a:lnTo>
                  <a:lnTo>
                    <a:pt x="952512" y="41605"/>
                  </a:lnTo>
                  <a:lnTo>
                    <a:pt x="956017" y="41605"/>
                  </a:lnTo>
                  <a:lnTo>
                    <a:pt x="956513" y="42100"/>
                  </a:lnTo>
                  <a:lnTo>
                    <a:pt x="957021" y="42100"/>
                  </a:lnTo>
                  <a:lnTo>
                    <a:pt x="958024" y="41097"/>
                  </a:lnTo>
                  <a:close/>
                </a:path>
                <a:path w="1391920" h="60959">
                  <a:moveTo>
                    <a:pt x="979563" y="8026"/>
                  </a:moveTo>
                  <a:lnTo>
                    <a:pt x="979068" y="9029"/>
                  </a:lnTo>
                  <a:lnTo>
                    <a:pt x="979068" y="10033"/>
                  </a:lnTo>
                  <a:lnTo>
                    <a:pt x="979563" y="10528"/>
                  </a:lnTo>
                  <a:lnTo>
                    <a:pt x="979563" y="8026"/>
                  </a:lnTo>
                  <a:close/>
                </a:path>
                <a:path w="1391920" h="60959">
                  <a:moveTo>
                    <a:pt x="982065" y="22059"/>
                  </a:moveTo>
                  <a:lnTo>
                    <a:pt x="980567" y="22059"/>
                  </a:lnTo>
                  <a:lnTo>
                    <a:pt x="980567" y="22555"/>
                  </a:lnTo>
                  <a:lnTo>
                    <a:pt x="982065" y="22555"/>
                  </a:lnTo>
                  <a:lnTo>
                    <a:pt x="982065" y="22059"/>
                  </a:lnTo>
                  <a:close/>
                </a:path>
                <a:path w="1391920" h="60959">
                  <a:moveTo>
                    <a:pt x="983576" y="23558"/>
                  </a:moveTo>
                  <a:lnTo>
                    <a:pt x="983068" y="23063"/>
                  </a:lnTo>
                  <a:lnTo>
                    <a:pt x="982573" y="23063"/>
                  </a:lnTo>
                  <a:lnTo>
                    <a:pt x="982573" y="23558"/>
                  </a:lnTo>
                  <a:lnTo>
                    <a:pt x="983576" y="23558"/>
                  </a:lnTo>
                  <a:close/>
                </a:path>
                <a:path w="1391920" h="60959">
                  <a:moveTo>
                    <a:pt x="985570" y="25565"/>
                  </a:moveTo>
                  <a:lnTo>
                    <a:pt x="985075" y="24561"/>
                  </a:lnTo>
                  <a:lnTo>
                    <a:pt x="984072" y="23558"/>
                  </a:lnTo>
                  <a:lnTo>
                    <a:pt x="983576" y="23558"/>
                  </a:lnTo>
                  <a:lnTo>
                    <a:pt x="985075" y="25057"/>
                  </a:lnTo>
                  <a:lnTo>
                    <a:pt x="985075" y="25565"/>
                  </a:lnTo>
                  <a:lnTo>
                    <a:pt x="985570" y="25565"/>
                  </a:lnTo>
                  <a:close/>
                </a:path>
                <a:path w="1391920" h="60959">
                  <a:moveTo>
                    <a:pt x="986574" y="27063"/>
                  </a:moveTo>
                  <a:lnTo>
                    <a:pt x="986078" y="26568"/>
                  </a:lnTo>
                  <a:lnTo>
                    <a:pt x="985570" y="25565"/>
                  </a:lnTo>
                  <a:lnTo>
                    <a:pt x="985570" y="26568"/>
                  </a:lnTo>
                  <a:lnTo>
                    <a:pt x="986078" y="27063"/>
                  </a:lnTo>
                  <a:lnTo>
                    <a:pt x="986574" y="27063"/>
                  </a:lnTo>
                  <a:close/>
                </a:path>
                <a:path w="1391920" h="60959">
                  <a:moveTo>
                    <a:pt x="988580" y="27063"/>
                  </a:moveTo>
                  <a:lnTo>
                    <a:pt x="986574" y="27063"/>
                  </a:lnTo>
                  <a:lnTo>
                    <a:pt x="987082" y="27571"/>
                  </a:lnTo>
                  <a:lnTo>
                    <a:pt x="988580" y="27571"/>
                  </a:lnTo>
                  <a:lnTo>
                    <a:pt x="988580" y="27063"/>
                  </a:lnTo>
                  <a:close/>
                </a:path>
                <a:path w="1391920" h="60959">
                  <a:moveTo>
                    <a:pt x="1013142" y="10020"/>
                  </a:moveTo>
                  <a:lnTo>
                    <a:pt x="1012634" y="9525"/>
                  </a:lnTo>
                  <a:lnTo>
                    <a:pt x="1012139" y="9525"/>
                  </a:lnTo>
                  <a:lnTo>
                    <a:pt x="1011135" y="9029"/>
                  </a:lnTo>
                  <a:lnTo>
                    <a:pt x="1011135" y="9525"/>
                  </a:lnTo>
                  <a:lnTo>
                    <a:pt x="1011631" y="10020"/>
                  </a:lnTo>
                  <a:lnTo>
                    <a:pt x="1012634" y="10020"/>
                  </a:lnTo>
                  <a:lnTo>
                    <a:pt x="1012634" y="10528"/>
                  </a:lnTo>
                  <a:lnTo>
                    <a:pt x="1013142" y="10528"/>
                  </a:lnTo>
                  <a:lnTo>
                    <a:pt x="1013142" y="10020"/>
                  </a:lnTo>
                  <a:close/>
                </a:path>
                <a:path w="1391920" h="60959">
                  <a:moveTo>
                    <a:pt x="1080782" y="16040"/>
                  </a:moveTo>
                  <a:lnTo>
                    <a:pt x="1079779" y="16040"/>
                  </a:lnTo>
                  <a:lnTo>
                    <a:pt x="1079779" y="15036"/>
                  </a:lnTo>
                  <a:lnTo>
                    <a:pt x="1079271" y="17043"/>
                  </a:lnTo>
                  <a:lnTo>
                    <a:pt x="1079779" y="17043"/>
                  </a:lnTo>
                  <a:lnTo>
                    <a:pt x="1080274" y="17551"/>
                  </a:lnTo>
                  <a:lnTo>
                    <a:pt x="1080782" y="17551"/>
                  </a:lnTo>
                  <a:lnTo>
                    <a:pt x="1080782" y="16040"/>
                  </a:lnTo>
                  <a:close/>
                </a:path>
                <a:path w="1391920" h="60959">
                  <a:moveTo>
                    <a:pt x="1081278" y="23558"/>
                  </a:moveTo>
                  <a:lnTo>
                    <a:pt x="1079779" y="23558"/>
                  </a:lnTo>
                  <a:lnTo>
                    <a:pt x="1079284" y="23050"/>
                  </a:lnTo>
                  <a:lnTo>
                    <a:pt x="1079284" y="23558"/>
                  </a:lnTo>
                  <a:lnTo>
                    <a:pt x="1079779" y="24053"/>
                  </a:lnTo>
                  <a:lnTo>
                    <a:pt x="1080274" y="24053"/>
                  </a:lnTo>
                  <a:lnTo>
                    <a:pt x="1080782" y="24561"/>
                  </a:lnTo>
                  <a:lnTo>
                    <a:pt x="1081278" y="24561"/>
                  </a:lnTo>
                  <a:lnTo>
                    <a:pt x="1081278" y="23558"/>
                  </a:lnTo>
                  <a:close/>
                </a:path>
                <a:path w="1391920" h="60959">
                  <a:moveTo>
                    <a:pt x="1081786" y="31064"/>
                  </a:moveTo>
                  <a:lnTo>
                    <a:pt x="1081278" y="31064"/>
                  </a:lnTo>
                  <a:lnTo>
                    <a:pt x="1080782" y="31572"/>
                  </a:lnTo>
                  <a:lnTo>
                    <a:pt x="1080782" y="32067"/>
                  </a:lnTo>
                  <a:lnTo>
                    <a:pt x="1081786" y="33070"/>
                  </a:lnTo>
                  <a:lnTo>
                    <a:pt x="1081786" y="32067"/>
                  </a:lnTo>
                  <a:lnTo>
                    <a:pt x="1081278" y="32067"/>
                  </a:lnTo>
                  <a:lnTo>
                    <a:pt x="1081278" y="31572"/>
                  </a:lnTo>
                  <a:lnTo>
                    <a:pt x="1081786" y="31064"/>
                  </a:lnTo>
                  <a:close/>
                </a:path>
                <a:path w="1391920" h="60959">
                  <a:moveTo>
                    <a:pt x="1082281" y="33070"/>
                  </a:moveTo>
                  <a:lnTo>
                    <a:pt x="1081786" y="33070"/>
                  </a:lnTo>
                  <a:lnTo>
                    <a:pt x="1081786" y="33578"/>
                  </a:lnTo>
                  <a:lnTo>
                    <a:pt x="1082281" y="33578"/>
                  </a:lnTo>
                  <a:lnTo>
                    <a:pt x="1082281" y="33070"/>
                  </a:lnTo>
                  <a:close/>
                </a:path>
                <a:path w="1391920" h="60959">
                  <a:moveTo>
                    <a:pt x="1082281" y="29070"/>
                  </a:moveTo>
                  <a:lnTo>
                    <a:pt x="1081786" y="29070"/>
                  </a:lnTo>
                  <a:lnTo>
                    <a:pt x="1081786" y="27559"/>
                  </a:lnTo>
                  <a:lnTo>
                    <a:pt x="1080782" y="28067"/>
                  </a:lnTo>
                  <a:lnTo>
                    <a:pt x="1081786" y="29565"/>
                  </a:lnTo>
                  <a:lnTo>
                    <a:pt x="1081786" y="30073"/>
                  </a:lnTo>
                  <a:lnTo>
                    <a:pt x="1082281" y="30073"/>
                  </a:lnTo>
                  <a:lnTo>
                    <a:pt x="1082281" y="29070"/>
                  </a:lnTo>
                  <a:close/>
                </a:path>
                <a:path w="1391920" h="60959">
                  <a:moveTo>
                    <a:pt x="1082789" y="33578"/>
                  </a:moveTo>
                  <a:lnTo>
                    <a:pt x="1082281" y="33578"/>
                  </a:lnTo>
                  <a:lnTo>
                    <a:pt x="1082281" y="34074"/>
                  </a:lnTo>
                  <a:lnTo>
                    <a:pt x="1082789" y="34074"/>
                  </a:lnTo>
                  <a:lnTo>
                    <a:pt x="1082789" y="33578"/>
                  </a:lnTo>
                  <a:close/>
                </a:path>
                <a:path w="1391920" h="60959">
                  <a:moveTo>
                    <a:pt x="1082789" y="25565"/>
                  </a:moveTo>
                  <a:lnTo>
                    <a:pt x="1082281" y="25057"/>
                  </a:lnTo>
                  <a:lnTo>
                    <a:pt x="1081786" y="25057"/>
                  </a:lnTo>
                  <a:lnTo>
                    <a:pt x="1081786" y="24561"/>
                  </a:lnTo>
                  <a:lnTo>
                    <a:pt x="1081278" y="24561"/>
                  </a:lnTo>
                  <a:lnTo>
                    <a:pt x="1081278" y="25057"/>
                  </a:lnTo>
                  <a:lnTo>
                    <a:pt x="1081786" y="26060"/>
                  </a:lnTo>
                  <a:lnTo>
                    <a:pt x="1082281" y="26568"/>
                  </a:lnTo>
                  <a:lnTo>
                    <a:pt x="1081786" y="27559"/>
                  </a:lnTo>
                  <a:lnTo>
                    <a:pt x="1082281" y="27559"/>
                  </a:lnTo>
                  <a:lnTo>
                    <a:pt x="1082789" y="27063"/>
                  </a:lnTo>
                  <a:lnTo>
                    <a:pt x="1082789" y="25565"/>
                  </a:lnTo>
                  <a:close/>
                </a:path>
                <a:path w="1391920" h="60959">
                  <a:moveTo>
                    <a:pt x="1087297" y="40589"/>
                  </a:moveTo>
                  <a:lnTo>
                    <a:pt x="1086789" y="40093"/>
                  </a:lnTo>
                  <a:lnTo>
                    <a:pt x="1086294" y="41097"/>
                  </a:lnTo>
                  <a:lnTo>
                    <a:pt x="1086789" y="41097"/>
                  </a:lnTo>
                  <a:lnTo>
                    <a:pt x="1086789" y="40589"/>
                  </a:lnTo>
                  <a:lnTo>
                    <a:pt x="1087297" y="40589"/>
                  </a:lnTo>
                  <a:close/>
                </a:path>
                <a:path w="1391920" h="60959">
                  <a:moveTo>
                    <a:pt x="1132903" y="33070"/>
                  </a:moveTo>
                  <a:lnTo>
                    <a:pt x="1132395" y="33070"/>
                  </a:lnTo>
                  <a:lnTo>
                    <a:pt x="1132395" y="33578"/>
                  </a:lnTo>
                  <a:lnTo>
                    <a:pt x="1132903" y="33070"/>
                  </a:lnTo>
                  <a:close/>
                </a:path>
                <a:path w="1391920" h="60959">
                  <a:moveTo>
                    <a:pt x="1133398" y="32575"/>
                  </a:moveTo>
                  <a:lnTo>
                    <a:pt x="1132903" y="33070"/>
                  </a:lnTo>
                  <a:lnTo>
                    <a:pt x="1133398" y="33070"/>
                  </a:lnTo>
                  <a:lnTo>
                    <a:pt x="1133398" y="32575"/>
                  </a:lnTo>
                  <a:close/>
                </a:path>
                <a:path w="1391920" h="60959">
                  <a:moveTo>
                    <a:pt x="1135900" y="21043"/>
                  </a:moveTo>
                  <a:lnTo>
                    <a:pt x="1135392" y="21043"/>
                  </a:lnTo>
                  <a:lnTo>
                    <a:pt x="1135392" y="21551"/>
                  </a:lnTo>
                  <a:lnTo>
                    <a:pt x="1135900" y="22047"/>
                  </a:lnTo>
                  <a:lnTo>
                    <a:pt x="1135900" y="21043"/>
                  </a:lnTo>
                  <a:close/>
                </a:path>
                <a:path w="1391920" h="60959">
                  <a:moveTo>
                    <a:pt x="1137399" y="15544"/>
                  </a:moveTo>
                  <a:lnTo>
                    <a:pt x="1136904" y="15036"/>
                  </a:lnTo>
                  <a:lnTo>
                    <a:pt x="1136904" y="16040"/>
                  </a:lnTo>
                  <a:lnTo>
                    <a:pt x="1137399" y="16548"/>
                  </a:lnTo>
                  <a:lnTo>
                    <a:pt x="1137399" y="15544"/>
                  </a:lnTo>
                  <a:close/>
                </a:path>
                <a:path w="1391920" h="60959">
                  <a:moveTo>
                    <a:pt x="1144409" y="8521"/>
                  </a:moveTo>
                  <a:lnTo>
                    <a:pt x="1143914" y="9029"/>
                  </a:lnTo>
                  <a:lnTo>
                    <a:pt x="1144409" y="9029"/>
                  </a:lnTo>
                  <a:lnTo>
                    <a:pt x="1144409" y="8521"/>
                  </a:lnTo>
                  <a:close/>
                </a:path>
                <a:path w="1391920" h="60959">
                  <a:moveTo>
                    <a:pt x="1144917" y="7531"/>
                  </a:moveTo>
                  <a:lnTo>
                    <a:pt x="1144409" y="8026"/>
                  </a:lnTo>
                  <a:lnTo>
                    <a:pt x="1144409" y="8521"/>
                  </a:lnTo>
                  <a:lnTo>
                    <a:pt x="1144917" y="8521"/>
                  </a:lnTo>
                  <a:lnTo>
                    <a:pt x="1144917" y="7531"/>
                  </a:lnTo>
                  <a:close/>
                </a:path>
                <a:path w="1391920" h="60959">
                  <a:moveTo>
                    <a:pt x="1359369" y="25057"/>
                  </a:moveTo>
                  <a:lnTo>
                    <a:pt x="1358861" y="25057"/>
                  </a:lnTo>
                  <a:lnTo>
                    <a:pt x="1359369" y="25565"/>
                  </a:lnTo>
                  <a:lnTo>
                    <a:pt x="1359369" y="25057"/>
                  </a:lnTo>
                  <a:close/>
                </a:path>
                <a:path w="1391920" h="60959">
                  <a:moveTo>
                    <a:pt x="1361871" y="0"/>
                  </a:moveTo>
                  <a:lnTo>
                    <a:pt x="1361376" y="0"/>
                  </a:lnTo>
                  <a:lnTo>
                    <a:pt x="1361871" y="508"/>
                  </a:lnTo>
                  <a:lnTo>
                    <a:pt x="1361871" y="0"/>
                  </a:lnTo>
                  <a:close/>
                </a:path>
                <a:path w="1391920" h="60959">
                  <a:moveTo>
                    <a:pt x="1362379" y="508"/>
                  </a:moveTo>
                  <a:lnTo>
                    <a:pt x="1361871" y="508"/>
                  </a:lnTo>
                  <a:lnTo>
                    <a:pt x="1361871" y="3517"/>
                  </a:lnTo>
                  <a:lnTo>
                    <a:pt x="1361376" y="4013"/>
                  </a:lnTo>
                  <a:lnTo>
                    <a:pt x="1361871" y="4013"/>
                  </a:lnTo>
                  <a:lnTo>
                    <a:pt x="1361871" y="4508"/>
                  </a:lnTo>
                  <a:lnTo>
                    <a:pt x="1362379" y="4508"/>
                  </a:lnTo>
                  <a:lnTo>
                    <a:pt x="1362379" y="508"/>
                  </a:lnTo>
                  <a:close/>
                </a:path>
                <a:path w="1391920" h="60959">
                  <a:moveTo>
                    <a:pt x="1362875" y="7023"/>
                  </a:moveTo>
                  <a:lnTo>
                    <a:pt x="1362379" y="6515"/>
                  </a:lnTo>
                  <a:lnTo>
                    <a:pt x="1362379" y="5016"/>
                  </a:lnTo>
                  <a:lnTo>
                    <a:pt x="1361376" y="5016"/>
                  </a:lnTo>
                  <a:lnTo>
                    <a:pt x="1360868" y="4508"/>
                  </a:lnTo>
                  <a:lnTo>
                    <a:pt x="1360373" y="4508"/>
                  </a:lnTo>
                  <a:lnTo>
                    <a:pt x="1360373" y="4013"/>
                  </a:lnTo>
                  <a:lnTo>
                    <a:pt x="1360373" y="2006"/>
                  </a:lnTo>
                  <a:lnTo>
                    <a:pt x="1359865" y="1511"/>
                  </a:lnTo>
                  <a:lnTo>
                    <a:pt x="1359369" y="1511"/>
                  </a:lnTo>
                  <a:lnTo>
                    <a:pt x="1358874" y="1003"/>
                  </a:lnTo>
                  <a:lnTo>
                    <a:pt x="1358366" y="1003"/>
                  </a:lnTo>
                  <a:lnTo>
                    <a:pt x="1358366" y="1511"/>
                  </a:lnTo>
                  <a:lnTo>
                    <a:pt x="1357871" y="2006"/>
                  </a:lnTo>
                  <a:lnTo>
                    <a:pt x="1357871" y="3009"/>
                  </a:lnTo>
                  <a:lnTo>
                    <a:pt x="1358366" y="4013"/>
                  </a:lnTo>
                  <a:lnTo>
                    <a:pt x="1359369" y="5016"/>
                  </a:lnTo>
                  <a:lnTo>
                    <a:pt x="1360868" y="5016"/>
                  </a:lnTo>
                  <a:lnTo>
                    <a:pt x="1360868" y="5511"/>
                  </a:lnTo>
                  <a:lnTo>
                    <a:pt x="1361376" y="5511"/>
                  </a:lnTo>
                  <a:lnTo>
                    <a:pt x="1361871" y="6515"/>
                  </a:lnTo>
                  <a:lnTo>
                    <a:pt x="1361871" y="8026"/>
                  </a:lnTo>
                  <a:lnTo>
                    <a:pt x="1362875" y="9029"/>
                  </a:lnTo>
                  <a:lnTo>
                    <a:pt x="1362875" y="7023"/>
                  </a:lnTo>
                  <a:close/>
                </a:path>
                <a:path w="1391920" h="60959">
                  <a:moveTo>
                    <a:pt x="1363878" y="10033"/>
                  </a:moveTo>
                  <a:lnTo>
                    <a:pt x="1363383" y="9525"/>
                  </a:lnTo>
                  <a:lnTo>
                    <a:pt x="1363878" y="10528"/>
                  </a:lnTo>
                  <a:lnTo>
                    <a:pt x="1363878" y="10033"/>
                  </a:lnTo>
                  <a:close/>
                </a:path>
                <a:path w="1391920" h="60959">
                  <a:moveTo>
                    <a:pt x="1365885" y="12039"/>
                  </a:moveTo>
                  <a:lnTo>
                    <a:pt x="1365377" y="12039"/>
                  </a:lnTo>
                  <a:lnTo>
                    <a:pt x="1365377" y="11531"/>
                  </a:lnTo>
                  <a:lnTo>
                    <a:pt x="1364881" y="11531"/>
                  </a:lnTo>
                  <a:lnTo>
                    <a:pt x="1364373" y="11023"/>
                  </a:lnTo>
                  <a:lnTo>
                    <a:pt x="1364373" y="10528"/>
                  </a:lnTo>
                  <a:lnTo>
                    <a:pt x="1363878" y="10528"/>
                  </a:lnTo>
                  <a:lnTo>
                    <a:pt x="1364373" y="11531"/>
                  </a:lnTo>
                  <a:lnTo>
                    <a:pt x="1364881" y="12039"/>
                  </a:lnTo>
                  <a:lnTo>
                    <a:pt x="1365885" y="12534"/>
                  </a:lnTo>
                  <a:lnTo>
                    <a:pt x="1365885" y="12039"/>
                  </a:lnTo>
                  <a:close/>
                </a:path>
                <a:path w="1391920" h="60959">
                  <a:moveTo>
                    <a:pt x="1369390" y="13538"/>
                  </a:moveTo>
                  <a:lnTo>
                    <a:pt x="1368882" y="13538"/>
                  </a:lnTo>
                  <a:lnTo>
                    <a:pt x="1369390" y="14033"/>
                  </a:lnTo>
                  <a:lnTo>
                    <a:pt x="1369390" y="13538"/>
                  </a:lnTo>
                  <a:close/>
                </a:path>
                <a:path w="1391920" h="60959">
                  <a:moveTo>
                    <a:pt x="1370901" y="22542"/>
                  </a:moveTo>
                  <a:close/>
                </a:path>
                <a:path w="1391920" h="60959">
                  <a:moveTo>
                    <a:pt x="1371396" y="26555"/>
                  </a:moveTo>
                  <a:lnTo>
                    <a:pt x="1370888" y="26555"/>
                  </a:lnTo>
                  <a:lnTo>
                    <a:pt x="1370888" y="22567"/>
                  </a:lnTo>
                  <a:lnTo>
                    <a:pt x="1369898" y="24549"/>
                  </a:lnTo>
                  <a:lnTo>
                    <a:pt x="1369898" y="25552"/>
                  </a:lnTo>
                  <a:lnTo>
                    <a:pt x="1370393" y="26555"/>
                  </a:lnTo>
                  <a:lnTo>
                    <a:pt x="1371396" y="27559"/>
                  </a:lnTo>
                  <a:lnTo>
                    <a:pt x="1371396" y="26555"/>
                  </a:lnTo>
                  <a:close/>
                </a:path>
                <a:path w="1391920" h="60959">
                  <a:moveTo>
                    <a:pt x="1371396" y="21551"/>
                  </a:moveTo>
                  <a:lnTo>
                    <a:pt x="1370901" y="22542"/>
                  </a:lnTo>
                  <a:lnTo>
                    <a:pt x="1371396" y="22542"/>
                  </a:lnTo>
                  <a:lnTo>
                    <a:pt x="1371396" y="21551"/>
                  </a:lnTo>
                  <a:close/>
                </a:path>
                <a:path w="1391920" h="60959">
                  <a:moveTo>
                    <a:pt x="1372400" y="16027"/>
                  </a:moveTo>
                  <a:lnTo>
                    <a:pt x="1371892" y="16027"/>
                  </a:lnTo>
                  <a:lnTo>
                    <a:pt x="1371892" y="15532"/>
                  </a:lnTo>
                  <a:lnTo>
                    <a:pt x="1371396" y="15532"/>
                  </a:lnTo>
                  <a:lnTo>
                    <a:pt x="1371396" y="17030"/>
                  </a:lnTo>
                  <a:lnTo>
                    <a:pt x="1372400" y="18034"/>
                  </a:lnTo>
                  <a:lnTo>
                    <a:pt x="1372400" y="16027"/>
                  </a:lnTo>
                  <a:close/>
                </a:path>
                <a:path w="1391920" h="60959">
                  <a:moveTo>
                    <a:pt x="1373403" y="18034"/>
                  </a:moveTo>
                  <a:lnTo>
                    <a:pt x="1372908" y="18034"/>
                  </a:lnTo>
                  <a:lnTo>
                    <a:pt x="1373403" y="18542"/>
                  </a:lnTo>
                  <a:lnTo>
                    <a:pt x="1373403" y="18034"/>
                  </a:lnTo>
                  <a:close/>
                </a:path>
                <a:path w="1391920" h="60959">
                  <a:moveTo>
                    <a:pt x="1375397" y="18542"/>
                  </a:moveTo>
                  <a:lnTo>
                    <a:pt x="1374406" y="18542"/>
                  </a:lnTo>
                  <a:lnTo>
                    <a:pt x="1374406" y="18034"/>
                  </a:lnTo>
                  <a:lnTo>
                    <a:pt x="1373898" y="18034"/>
                  </a:lnTo>
                  <a:lnTo>
                    <a:pt x="1373898" y="18542"/>
                  </a:lnTo>
                  <a:lnTo>
                    <a:pt x="1373403" y="18542"/>
                  </a:lnTo>
                  <a:lnTo>
                    <a:pt x="1373403" y="19545"/>
                  </a:lnTo>
                  <a:lnTo>
                    <a:pt x="1371892" y="20548"/>
                  </a:lnTo>
                  <a:lnTo>
                    <a:pt x="1371396" y="21539"/>
                  </a:lnTo>
                  <a:lnTo>
                    <a:pt x="1371892" y="21539"/>
                  </a:lnTo>
                  <a:lnTo>
                    <a:pt x="1371892" y="21043"/>
                  </a:lnTo>
                  <a:lnTo>
                    <a:pt x="1372400" y="21043"/>
                  </a:lnTo>
                  <a:lnTo>
                    <a:pt x="1372400" y="20548"/>
                  </a:lnTo>
                  <a:lnTo>
                    <a:pt x="1372908" y="20548"/>
                  </a:lnTo>
                  <a:lnTo>
                    <a:pt x="1372908" y="20040"/>
                  </a:lnTo>
                  <a:lnTo>
                    <a:pt x="1374406" y="20040"/>
                  </a:lnTo>
                  <a:lnTo>
                    <a:pt x="1374406" y="19545"/>
                  </a:lnTo>
                  <a:lnTo>
                    <a:pt x="1375397" y="19545"/>
                  </a:lnTo>
                  <a:lnTo>
                    <a:pt x="1375397" y="18542"/>
                  </a:lnTo>
                  <a:close/>
                </a:path>
                <a:path w="1391920" h="60959">
                  <a:moveTo>
                    <a:pt x="1379905" y="34582"/>
                  </a:moveTo>
                  <a:lnTo>
                    <a:pt x="1379410" y="34582"/>
                  </a:lnTo>
                  <a:lnTo>
                    <a:pt x="1379410" y="35077"/>
                  </a:lnTo>
                  <a:lnTo>
                    <a:pt x="1379905" y="35077"/>
                  </a:lnTo>
                  <a:lnTo>
                    <a:pt x="1379905" y="34582"/>
                  </a:lnTo>
                  <a:close/>
                </a:path>
                <a:path w="1391920" h="60959">
                  <a:moveTo>
                    <a:pt x="1391437" y="39090"/>
                  </a:moveTo>
                  <a:lnTo>
                    <a:pt x="1390434" y="39090"/>
                  </a:lnTo>
                  <a:lnTo>
                    <a:pt x="1390434" y="38582"/>
                  </a:lnTo>
                  <a:lnTo>
                    <a:pt x="1390929" y="38582"/>
                  </a:lnTo>
                  <a:lnTo>
                    <a:pt x="1390929" y="38087"/>
                  </a:lnTo>
                  <a:lnTo>
                    <a:pt x="1389430" y="38087"/>
                  </a:lnTo>
                  <a:lnTo>
                    <a:pt x="1389430" y="37084"/>
                  </a:lnTo>
                  <a:lnTo>
                    <a:pt x="1388427" y="37084"/>
                  </a:lnTo>
                  <a:lnTo>
                    <a:pt x="1387919" y="36576"/>
                  </a:lnTo>
                  <a:lnTo>
                    <a:pt x="1387424" y="36576"/>
                  </a:lnTo>
                  <a:lnTo>
                    <a:pt x="1387424" y="35585"/>
                  </a:lnTo>
                  <a:lnTo>
                    <a:pt x="1386420" y="35585"/>
                  </a:lnTo>
                  <a:lnTo>
                    <a:pt x="1385925" y="36080"/>
                  </a:lnTo>
                  <a:lnTo>
                    <a:pt x="1384922" y="36080"/>
                  </a:lnTo>
                  <a:lnTo>
                    <a:pt x="1384414" y="36576"/>
                  </a:lnTo>
                  <a:lnTo>
                    <a:pt x="1383919" y="36576"/>
                  </a:lnTo>
                  <a:lnTo>
                    <a:pt x="1384414" y="37084"/>
                  </a:lnTo>
                  <a:lnTo>
                    <a:pt x="1386420" y="38087"/>
                  </a:lnTo>
                  <a:lnTo>
                    <a:pt x="1387919" y="38582"/>
                  </a:lnTo>
                  <a:lnTo>
                    <a:pt x="1389430" y="38582"/>
                  </a:lnTo>
                  <a:lnTo>
                    <a:pt x="1390434" y="39585"/>
                  </a:lnTo>
                  <a:lnTo>
                    <a:pt x="1390434" y="40093"/>
                  </a:lnTo>
                  <a:lnTo>
                    <a:pt x="1389926" y="41097"/>
                  </a:lnTo>
                  <a:lnTo>
                    <a:pt x="1388922" y="41592"/>
                  </a:lnTo>
                  <a:lnTo>
                    <a:pt x="1387424" y="41097"/>
                  </a:lnTo>
                  <a:lnTo>
                    <a:pt x="1386928" y="41592"/>
                  </a:lnTo>
                  <a:lnTo>
                    <a:pt x="1386420" y="41592"/>
                  </a:lnTo>
                  <a:lnTo>
                    <a:pt x="1386420" y="42595"/>
                  </a:lnTo>
                  <a:lnTo>
                    <a:pt x="1385925" y="43599"/>
                  </a:lnTo>
                  <a:lnTo>
                    <a:pt x="1386928" y="43599"/>
                  </a:lnTo>
                  <a:lnTo>
                    <a:pt x="1386928" y="43091"/>
                  </a:lnTo>
                  <a:lnTo>
                    <a:pt x="1387424" y="43091"/>
                  </a:lnTo>
                  <a:lnTo>
                    <a:pt x="1387424" y="42087"/>
                  </a:lnTo>
                  <a:lnTo>
                    <a:pt x="1388922" y="42087"/>
                  </a:lnTo>
                  <a:lnTo>
                    <a:pt x="1388922" y="42595"/>
                  </a:lnTo>
                  <a:lnTo>
                    <a:pt x="1389926" y="42595"/>
                  </a:lnTo>
                  <a:lnTo>
                    <a:pt x="1390446" y="42087"/>
                  </a:lnTo>
                  <a:lnTo>
                    <a:pt x="1391437" y="41097"/>
                  </a:lnTo>
                  <a:lnTo>
                    <a:pt x="1391437" y="40589"/>
                  </a:lnTo>
                  <a:lnTo>
                    <a:pt x="1390929" y="40589"/>
                  </a:lnTo>
                  <a:lnTo>
                    <a:pt x="1390929" y="40093"/>
                  </a:lnTo>
                  <a:lnTo>
                    <a:pt x="1391437" y="40093"/>
                  </a:lnTo>
                  <a:lnTo>
                    <a:pt x="1391437" y="39090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48645" y="18501194"/>
              <a:ext cx="1377315" cy="60960"/>
            </a:xfrm>
            <a:custGeom>
              <a:avLst/>
              <a:gdLst/>
              <a:ahLst/>
              <a:cxnLst/>
              <a:rect l="l" t="t" r="r" b="b"/>
              <a:pathLst>
                <a:path w="1377314" h="60959">
                  <a:moveTo>
                    <a:pt x="1003" y="30073"/>
                  </a:moveTo>
                  <a:lnTo>
                    <a:pt x="0" y="31076"/>
                  </a:lnTo>
                  <a:lnTo>
                    <a:pt x="508" y="31076"/>
                  </a:lnTo>
                  <a:lnTo>
                    <a:pt x="1003" y="30568"/>
                  </a:lnTo>
                  <a:lnTo>
                    <a:pt x="1003" y="30073"/>
                  </a:lnTo>
                  <a:close/>
                </a:path>
                <a:path w="1377314" h="60959">
                  <a:moveTo>
                    <a:pt x="1511" y="29565"/>
                  </a:moveTo>
                  <a:lnTo>
                    <a:pt x="1003" y="30073"/>
                  </a:lnTo>
                  <a:lnTo>
                    <a:pt x="1511" y="30073"/>
                  </a:lnTo>
                  <a:lnTo>
                    <a:pt x="1511" y="29565"/>
                  </a:lnTo>
                  <a:close/>
                </a:path>
                <a:path w="1377314" h="60959">
                  <a:moveTo>
                    <a:pt x="5016" y="27559"/>
                  </a:moveTo>
                  <a:lnTo>
                    <a:pt x="4508" y="26568"/>
                  </a:lnTo>
                  <a:lnTo>
                    <a:pt x="3517" y="26568"/>
                  </a:lnTo>
                  <a:lnTo>
                    <a:pt x="2006" y="27063"/>
                  </a:lnTo>
                  <a:lnTo>
                    <a:pt x="1511" y="28575"/>
                  </a:lnTo>
                  <a:lnTo>
                    <a:pt x="1511" y="29565"/>
                  </a:lnTo>
                  <a:lnTo>
                    <a:pt x="2514" y="29565"/>
                  </a:lnTo>
                  <a:lnTo>
                    <a:pt x="3009" y="29070"/>
                  </a:lnTo>
                  <a:lnTo>
                    <a:pt x="4508" y="29070"/>
                  </a:lnTo>
                  <a:lnTo>
                    <a:pt x="5016" y="27559"/>
                  </a:lnTo>
                  <a:close/>
                </a:path>
                <a:path w="1377314" h="60959">
                  <a:moveTo>
                    <a:pt x="165849" y="27559"/>
                  </a:moveTo>
                  <a:lnTo>
                    <a:pt x="165354" y="27063"/>
                  </a:lnTo>
                  <a:lnTo>
                    <a:pt x="164846" y="26060"/>
                  </a:lnTo>
                  <a:lnTo>
                    <a:pt x="164350" y="25552"/>
                  </a:lnTo>
                  <a:lnTo>
                    <a:pt x="164350" y="24549"/>
                  </a:lnTo>
                  <a:lnTo>
                    <a:pt x="163842" y="24549"/>
                  </a:lnTo>
                  <a:lnTo>
                    <a:pt x="163842" y="24053"/>
                  </a:lnTo>
                  <a:lnTo>
                    <a:pt x="163347" y="24053"/>
                  </a:lnTo>
                  <a:lnTo>
                    <a:pt x="163347" y="23558"/>
                  </a:lnTo>
                  <a:lnTo>
                    <a:pt x="162852" y="23558"/>
                  </a:lnTo>
                  <a:lnTo>
                    <a:pt x="162852" y="24053"/>
                  </a:lnTo>
                  <a:lnTo>
                    <a:pt x="163347" y="25057"/>
                  </a:lnTo>
                  <a:lnTo>
                    <a:pt x="164350" y="26060"/>
                  </a:lnTo>
                  <a:lnTo>
                    <a:pt x="165849" y="28562"/>
                  </a:lnTo>
                  <a:lnTo>
                    <a:pt x="165849" y="27559"/>
                  </a:lnTo>
                  <a:close/>
                </a:path>
                <a:path w="1377314" h="60959">
                  <a:moveTo>
                    <a:pt x="168351" y="36080"/>
                  </a:moveTo>
                  <a:lnTo>
                    <a:pt x="167855" y="36576"/>
                  </a:lnTo>
                  <a:lnTo>
                    <a:pt x="168351" y="36576"/>
                  </a:lnTo>
                  <a:lnTo>
                    <a:pt x="168351" y="36080"/>
                  </a:lnTo>
                  <a:close/>
                </a:path>
                <a:path w="1377314" h="60959">
                  <a:moveTo>
                    <a:pt x="170357" y="1511"/>
                  </a:moveTo>
                  <a:lnTo>
                    <a:pt x="169862" y="1511"/>
                  </a:lnTo>
                  <a:lnTo>
                    <a:pt x="169354" y="2006"/>
                  </a:lnTo>
                  <a:lnTo>
                    <a:pt x="169354" y="2514"/>
                  </a:lnTo>
                  <a:lnTo>
                    <a:pt x="170357" y="2514"/>
                  </a:lnTo>
                  <a:lnTo>
                    <a:pt x="170357" y="1511"/>
                  </a:lnTo>
                  <a:close/>
                </a:path>
                <a:path w="1377314" h="60959">
                  <a:moveTo>
                    <a:pt x="171869" y="43103"/>
                  </a:moveTo>
                  <a:lnTo>
                    <a:pt x="171373" y="42100"/>
                  </a:lnTo>
                  <a:lnTo>
                    <a:pt x="170865" y="41592"/>
                  </a:lnTo>
                  <a:lnTo>
                    <a:pt x="170370" y="41592"/>
                  </a:lnTo>
                  <a:lnTo>
                    <a:pt x="170370" y="42100"/>
                  </a:lnTo>
                  <a:lnTo>
                    <a:pt x="171869" y="43103"/>
                  </a:lnTo>
                  <a:close/>
                </a:path>
                <a:path w="1377314" h="60959">
                  <a:moveTo>
                    <a:pt x="172872" y="43599"/>
                  </a:moveTo>
                  <a:lnTo>
                    <a:pt x="171869" y="43103"/>
                  </a:lnTo>
                  <a:lnTo>
                    <a:pt x="172377" y="43599"/>
                  </a:lnTo>
                  <a:lnTo>
                    <a:pt x="172872" y="43599"/>
                  </a:lnTo>
                  <a:close/>
                </a:path>
                <a:path w="1377314" h="60959">
                  <a:moveTo>
                    <a:pt x="174371" y="40589"/>
                  </a:moveTo>
                  <a:lnTo>
                    <a:pt x="173875" y="39090"/>
                  </a:lnTo>
                  <a:lnTo>
                    <a:pt x="173367" y="39585"/>
                  </a:lnTo>
                  <a:lnTo>
                    <a:pt x="173367" y="40093"/>
                  </a:lnTo>
                  <a:lnTo>
                    <a:pt x="172872" y="40093"/>
                  </a:lnTo>
                  <a:lnTo>
                    <a:pt x="171869" y="41084"/>
                  </a:lnTo>
                  <a:lnTo>
                    <a:pt x="172364" y="41592"/>
                  </a:lnTo>
                  <a:lnTo>
                    <a:pt x="172872" y="42087"/>
                  </a:lnTo>
                  <a:lnTo>
                    <a:pt x="172872" y="42595"/>
                  </a:lnTo>
                  <a:lnTo>
                    <a:pt x="173875" y="42595"/>
                  </a:lnTo>
                  <a:lnTo>
                    <a:pt x="174371" y="43091"/>
                  </a:lnTo>
                  <a:lnTo>
                    <a:pt x="174371" y="40589"/>
                  </a:lnTo>
                  <a:close/>
                </a:path>
                <a:path w="1377314" h="60959">
                  <a:moveTo>
                    <a:pt x="176872" y="55118"/>
                  </a:moveTo>
                  <a:lnTo>
                    <a:pt x="176377" y="54622"/>
                  </a:lnTo>
                  <a:lnTo>
                    <a:pt x="176377" y="53619"/>
                  </a:lnTo>
                  <a:lnTo>
                    <a:pt x="175374" y="53111"/>
                  </a:lnTo>
                  <a:lnTo>
                    <a:pt x="175374" y="52108"/>
                  </a:lnTo>
                  <a:lnTo>
                    <a:pt x="174866" y="51104"/>
                  </a:lnTo>
                  <a:lnTo>
                    <a:pt x="174866" y="50114"/>
                  </a:lnTo>
                  <a:lnTo>
                    <a:pt x="174371" y="49606"/>
                  </a:lnTo>
                  <a:lnTo>
                    <a:pt x="174866" y="48602"/>
                  </a:lnTo>
                  <a:lnTo>
                    <a:pt x="175869" y="48602"/>
                  </a:lnTo>
                  <a:lnTo>
                    <a:pt x="175869" y="47104"/>
                  </a:lnTo>
                  <a:lnTo>
                    <a:pt x="175374" y="45097"/>
                  </a:lnTo>
                  <a:lnTo>
                    <a:pt x="174371" y="45097"/>
                  </a:lnTo>
                  <a:lnTo>
                    <a:pt x="174866" y="46101"/>
                  </a:lnTo>
                  <a:lnTo>
                    <a:pt x="174866" y="47599"/>
                  </a:lnTo>
                  <a:lnTo>
                    <a:pt x="173367" y="48602"/>
                  </a:lnTo>
                  <a:lnTo>
                    <a:pt x="173367" y="50609"/>
                  </a:lnTo>
                  <a:lnTo>
                    <a:pt x="173863" y="51612"/>
                  </a:lnTo>
                  <a:lnTo>
                    <a:pt x="174866" y="53111"/>
                  </a:lnTo>
                  <a:lnTo>
                    <a:pt x="175374" y="54622"/>
                  </a:lnTo>
                  <a:lnTo>
                    <a:pt x="175869" y="55118"/>
                  </a:lnTo>
                  <a:lnTo>
                    <a:pt x="176872" y="55118"/>
                  </a:lnTo>
                  <a:close/>
                </a:path>
                <a:path w="1377314" h="60959">
                  <a:moveTo>
                    <a:pt x="364769" y="38087"/>
                  </a:moveTo>
                  <a:lnTo>
                    <a:pt x="364274" y="37579"/>
                  </a:lnTo>
                  <a:lnTo>
                    <a:pt x="364274" y="38087"/>
                  </a:lnTo>
                  <a:lnTo>
                    <a:pt x="364769" y="40589"/>
                  </a:lnTo>
                  <a:lnTo>
                    <a:pt x="364769" y="38087"/>
                  </a:lnTo>
                  <a:close/>
                </a:path>
                <a:path w="1377314" h="60959">
                  <a:moveTo>
                    <a:pt x="365277" y="43091"/>
                  </a:moveTo>
                  <a:lnTo>
                    <a:pt x="364769" y="41592"/>
                  </a:lnTo>
                  <a:lnTo>
                    <a:pt x="365277" y="43599"/>
                  </a:lnTo>
                  <a:lnTo>
                    <a:pt x="365277" y="43091"/>
                  </a:lnTo>
                  <a:close/>
                </a:path>
                <a:path w="1377314" h="60959">
                  <a:moveTo>
                    <a:pt x="365772" y="44094"/>
                  </a:moveTo>
                  <a:lnTo>
                    <a:pt x="365277" y="43599"/>
                  </a:lnTo>
                  <a:lnTo>
                    <a:pt x="365277" y="44094"/>
                  </a:lnTo>
                  <a:lnTo>
                    <a:pt x="365772" y="44094"/>
                  </a:lnTo>
                  <a:close/>
                </a:path>
                <a:path w="1377314" h="60959">
                  <a:moveTo>
                    <a:pt x="430911" y="3517"/>
                  </a:moveTo>
                  <a:lnTo>
                    <a:pt x="429907" y="3009"/>
                  </a:lnTo>
                  <a:lnTo>
                    <a:pt x="428409" y="3009"/>
                  </a:lnTo>
                  <a:lnTo>
                    <a:pt x="427901" y="3517"/>
                  </a:lnTo>
                  <a:lnTo>
                    <a:pt x="427901" y="4521"/>
                  </a:lnTo>
                  <a:lnTo>
                    <a:pt x="428409" y="5016"/>
                  </a:lnTo>
                  <a:lnTo>
                    <a:pt x="428904" y="5016"/>
                  </a:lnTo>
                  <a:lnTo>
                    <a:pt x="430415" y="5524"/>
                  </a:lnTo>
                  <a:lnTo>
                    <a:pt x="430415" y="3517"/>
                  </a:lnTo>
                  <a:lnTo>
                    <a:pt x="430911" y="3517"/>
                  </a:lnTo>
                  <a:close/>
                </a:path>
                <a:path w="1377314" h="60959">
                  <a:moveTo>
                    <a:pt x="449453" y="11036"/>
                  </a:moveTo>
                  <a:lnTo>
                    <a:pt x="448449" y="10528"/>
                  </a:lnTo>
                  <a:lnTo>
                    <a:pt x="447446" y="10528"/>
                  </a:lnTo>
                  <a:lnTo>
                    <a:pt x="447446" y="10033"/>
                  </a:lnTo>
                  <a:lnTo>
                    <a:pt x="446455" y="10033"/>
                  </a:lnTo>
                  <a:lnTo>
                    <a:pt x="445947" y="9525"/>
                  </a:lnTo>
                  <a:lnTo>
                    <a:pt x="444944" y="9029"/>
                  </a:lnTo>
                  <a:lnTo>
                    <a:pt x="446951" y="11036"/>
                  </a:lnTo>
                  <a:lnTo>
                    <a:pt x="449453" y="11036"/>
                  </a:lnTo>
                  <a:close/>
                </a:path>
                <a:path w="1377314" h="60959">
                  <a:moveTo>
                    <a:pt x="452462" y="12534"/>
                  </a:moveTo>
                  <a:lnTo>
                    <a:pt x="451967" y="12039"/>
                  </a:lnTo>
                  <a:lnTo>
                    <a:pt x="450964" y="12039"/>
                  </a:lnTo>
                  <a:lnTo>
                    <a:pt x="449961" y="11531"/>
                  </a:lnTo>
                  <a:lnTo>
                    <a:pt x="449453" y="11036"/>
                  </a:lnTo>
                  <a:lnTo>
                    <a:pt x="450456" y="12039"/>
                  </a:lnTo>
                  <a:lnTo>
                    <a:pt x="452462" y="12534"/>
                  </a:lnTo>
                  <a:close/>
                </a:path>
                <a:path w="1377314" h="60959">
                  <a:moveTo>
                    <a:pt x="459473" y="7023"/>
                  </a:moveTo>
                  <a:lnTo>
                    <a:pt x="458470" y="6527"/>
                  </a:lnTo>
                  <a:lnTo>
                    <a:pt x="457974" y="6019"/>
                  </a:lnTo>
                  <a:lnTo>
                    <a:pt x="457466" y="5524"/>
                  </a:lnTo>
                  <a:lnTo>
                    <a:pt x="455968" y="5016"/>
                  </a:lnTo>
                  <a:lnTo>
                    <a:pt x="456463" y="5524"/>
                  </a:lnTo>
                  <a:lnTo>
                    <a:pt x="456971" y="6019"/>
                  </a:lnTo>
                  <a:lnTo>
                    <a:pt x="457974" y="6527"/>
                  </a:lnTo>
                  <a:lnTo>
                    <a:pt x="458470" y="7023"/>
                  </a:lnTo>
                  <a:lnTo>
                    <a:pt x="459473" y="7023"/>
                  </a:lnTo>
                  <a:close/>
                </a:path>
                <a:path w="1377314" h="60959">
                  <a:moveTo>
                    <a:pt x="470496" y="12026"/>
                  </a:moveTo>
                  <a:lnTo>
                    <a:pt x="470001" y="12026"/>
                  </a:lnTo>
                  <a:lnTo>
                    <a:pt x="466991" y="14033"/>
                  </a:lnTo>
                  <a:lnTo>
                    <a:pt x="466991" y="14528"/>
                  </a:lnTo>
                  <a:lnTo>
                    <a:pt x="465988" y="15532"/>
                  </a:lnTo>
                  <a:lnTo>
                    <a:pt x="465988" y="16040"/>
                  </a:lnTo>
                  <a:lnTo>
                    <a:pt x="466483" y="16040"/>
                  </a:lnTo>
                  <a:lnTo>
                    <a:pt x="467487" y="15532"/>
                  </a:lnTo>
                  <a:lnTo>
                    <a:pt x="468998" y="14033"/>
                  </a:lnTo>
                  <a:lnTo>
                    <a:pt x="469493" y="13030"/>
                  </a:lnTo>
                  <a:lnTo>
                    <a:pt x="470001" y="13030"/>
                  </a:lnTo>
                  <a:lnTo>
                    <a:pt x="470496" y="12522"/>
                  </a:lnTo>
                  <a:lnTo>
                    <a:pt x="470496" y="12026"/>
                  </a:lnTo>
                  <a:close/>
                </a:path>
                <a:path w="1377314" h="60959">
                  <a:moveTo>
                    <a:pt x="506577" y="18046"/>
                  </a:moveTo>
                  <a:lnTo>
                    <a:pt x="505066" y="18046"/>
                  </a:lnTo>
                  <a:lnTo>
                    <a:pt x="506577" y="20040"/>
                  </a:lnTo>
                  <a:lnTo>
                    <a:pt x="506577" y="18046"/>
                  </a:lnTo>
                  <a:close/>
                </a:path>
                <a:path w="1377314" h="60959">
                  <a:moveTo>
                    <a:pt x="507072" y="20040"/>
                  </a:moveTo>
                  <a:lnTo>
                    <a:pt x="506577" y="20040"/>
                  </a:lnTo>
                  <a:lnTo>
                    <a:pt x="506577" y="21043"/>
                  </a:lnTo>
                  <a:lnTo>
                    <a:pt x="507072" y="21043"/>
                  </a:lnTo>
                  <a:lnTo>
                    <a:pt x="507072" y="20040"/>
                  </a:lnTo>
                  <a:close/>
                </a:path>
                <a:path w="1377314" h="60959">
                  <a:moveTo>
                    <a:pt x="509079" y="26060"/>
                  </a:moveTo>
                  <a:lnTo>
                    <a:pt x="508571" y="26060"/>
                  </a:lnTo>
                  <a:lnTo>
                    <a:pt x="508076" y="27063"/>
                  </a:lnTo>
                  <a:lnTo>
                    <a:pt x="508076" y="29578"/>
                  </a:lnTo>
                  <a:lnTo>
                    <a:pt x="508571" y="29578"/>
                  </a:lnTo>
                  <a:lnTo>
                    <a:pt x="508571" y="27063"/>
                  </a:lnTo>
                  <a:lnTo>
                    <a:pt x="509079" y="26060"/>
                  </a:lnTo>
                  <a:close/>
                </a:path>
                <a:path w="1377314" h="60959">
                  <a:moveTo>
                    <a:pt x="511086" y="10528"/>
                  </a:moveTo>
                  <a:lnTo>
                    <a:pt x="510590" y="11023"/>
                  </a:lnTo>
                  <a:lnTo>
                    <a:pt x="511086" y="12026"/>
                  </a:lnTo>
                  <a:lnTo>
                    <a:pt x="511086" y="10528"/>
                  </a:lnTo>
                  <a:close/>
                </a:path>
                <a:path w="1377314" h="60959">
                  <a:moveTo>
                    <a:pt x="513092" y="33083"/>
                  </a:moveTo>
                  <a:lnTo>
                    <a:pt x="512584" y="32575"/>
                  </a:lnTo>
                  <a:lnTo>
                    <a:pt x="512089" y="32575"/>
                  </a:lnTo>
                  <a:lnTo>
                    <a:pt x="511086" y="32080"/>
                  </a:lnTo>
                  <a:lnTo>
                    <a:pt x="510578" y="32080"/>
                  </a:lnTo>
                  <a:lnTo>
                    <a:pt x="508571" y="30073"/>
                  </a:lnTo>
                  <a:lnTo>
                    <a:pt x="508571" y="31076"/>
                  </a:lnTo>
                  <a:lnTo>
                    <a:pt x="509079" y="32080"/>
                  </a:lnTo>
                  <a:lnTo>
                    <a:pt x="511086" y="33083"/>
                  </a:lnTo>
                  <a:lnTo>
                    <a:pt x="512584" y="33578"/>
                  </a:lnTo>
                  <a:lnTo>
                    <a:pt x="513092" y="33578"/>
                  </a:lnTo>
                  <a:lnTo>
                    <a:pt x="513092" y="33083"/>
                  </a:lnTo>
                  <a:close/>
                </a:path>
                <a:path w="1377314" h="60959">
                  <a:moveTo>
                    <a:pt x="515594" y="34582"/>
                  </a:moveTo>
                  <a:lnTo>
                    <a:pt x="514591" y="34582"/>
                  </a:lnTo>
                  <a:lnTo>
                    <a:pt x="514591" y="34086"/>
                  </a:lnTo>
                  <a:lnTo>
                    <a:pt x="513588" y="34086"/>
                  </a:lnTo>
                  <a:lnTo>
                    <a:pt x="513092" y="35077"/>
                  </a:lnTo>
                  <a:lnTo>
                    <a:pt x="512584" y="35585"/>
                  </a:lnTo>
                  <a:lnTo>
                    <a:pt x="512089" y="36588"/>
                  </a:lnTo>
                  <a:lnTo>
                    <a:pt x="511581" y="36588"/>
                  </a:lnTo>
                  <a:lnTo>
                    <a:pt x="511086" y="37592"/>
                  </a:lnTo>
                  <a:lnTo>
                    <a:pt x="511086" y="38595"/>
                  </a:lnTo>
                  <a:lnTo>
                    <a:pt x="511581" y="38595"/>
                  </a:lnTo>
                  <a:lnTo>
                    <a:pt x="515594" y="34582"/>
                  </a:lnTo>
                  <a:close/>
                </a:path>
                <a:path w="1377314" h="60959">
                  <a:moveTo>
                    <a:pt x="516089" y="16040"/>
                  </a:moveTo>
                  <a:lnTo>
                    <a:pt x="515594" y="16040"/>
                  </a:lnTo>
                  <a:lnTo>
                    <a:pt x="515099" y="15544"/>
                  </a:lnTo>
                  <a:lnTo>
                    <a:pt x="514591" y="15544"/>
                  </a:lnTo>
                  <a:lnTo>
                    <a:pt x="513588" y="16548"/>
                  </a:lnTo>
                  <a:lnTo>
                    <a:pt x="513092" y="16548"/>
                  </a:lnTo>
                  <a:lnTo>
                    <a:pt x="513092" y="18046"/>
                  </a:lnTo>
                  <a:lnTo>
                    <a:pt x="512584" y="18046"/>
                  </a:lnTo>
                  <a:lnTo>
                    <a:pt x="513092" y="18542"/>
                  </a:lnTo>
                  <a:lnTo>
                    <a:pt x="513092" y="19050"/>
                  </a:lnTo>
                  <a:lnTo>
                    <a:pt x="513588" y="19050"/>
                  </a:lnTo>
                  <a:lnTo>
                    <a:pt x="513588" y="20053"/>
                  </a:lnTo>
                  <a:lnTo>
                    <a:pt x="514096" y="19050"/>
                  </a:lnTo>
                  <a:lnTo>
                    <a:pt x="514096" y="18542"/>
                  </a:lnTo>
                  <a:lnTo>
                    <a:pt x="514591" y="18046"/>
                  </a:lnTo>
                  <a:lnTo>
                    <a:pt x="514591" y="17551"/>
                  </a:lnTo>
                  <a:lnTo>
                    <a:pt x="516089" y="17551"/>
                  </a:lnTo>
                  <a:lnTo>
                    <a:pt x="516089" y="16040"/>
                  </a:lnTo>
                  <a:close/>
                </a:path>
                <a:path w="1377314" h="60959">
                  <a:moveTo>
                    <a:pt x="520103" y="26060"/>
                  </a:moveTo>
                  <a:lnTo>
                    <a:pt x="519099" y="25565"/>
                  </a:lnTo>
                  <a:lnTo>
                    <a:pt x="517601" y="26060"/>
                  </a:lnTo>
                  <a:lnTo>
                    <a:pt x="517093" y="26555"/>
                  </a:lnTo>
                  <a:lnTo>
                    <a:pt x="516597" y="27063"/>
                  </a:lnTo>
                  <a:lnTo>
                    <a:pt x="515594" y="27063"/>
                  </a:lnTo>
                  <a:lnTo>
                    <a:pt x="515594" y="27559"/>
                  </a:lnTo>
                  <a:lnTo>
                    <a:pt x="516089" y="27559"/>
                  </a:lnTo>
                  <a:lnTo>
                    <a:pt x="516597" y="28067"/>
                  </a:lnTo>
                  <a:lnTo>
                    <a:pt x="517093" y="28067"/>
                  </a:lnTo>
                  <a:lnTo>
                    <a:pt x="517093" y="28562"/>
                  </a:lnTo>
                  <a:lnTo>
                    <a:pt x="517601" y="28562"/>
                  </a:lnTo>
                  <a:lnTo>
                    <a:pt x="517601" y="28067"/>
                  </a:lnTo>
                  <a:lnTo>
                    <a:pt x="518096" y="27063"/>
                  </a:lnTo>
                  <a:lnTo>
                    <a:pt x="518604" y="27063"/>
                  </a:lnTo>
                  <a:lnTo>
                    <a:pt x="519099" y="26555"/>
                  </a:lnTo>
                  <a:lnTo>
                    <a:pt x="519607" y="26060"/>
                  </a:lnTo>
                  <a:lnTo>
                    <a:pt x="520103" y="26060"/>
                  </a:lnTo>
                  <a:close/>
                </a:path>
                <a:path w="1377314" h="60959">
                  <a:moveTo>
                    <a:pt x="525119" y="25552"/>
                  </a:moveTo>
                  <a:lnTo>
                    <a:pt x="524116" y="25552"/>
                  </a:lnTo>
                  <a:lnTo>
                    <a:pt x="523113" y="26060"/>
                  </a:lnTo>
                  <a:lnTo>
                    <a:pt x="523113" y="26555"/>
                  </a:lnTo>
                  <a:lnTo>
                    <a:pt x="523608" y="26555"/>
                  </a:lnTo>
                  <a:lnTo>
                    <a:pt x="523608" y="27063"/>
                  </a:lnTo>
                  <a:lnTo>
                    <a:pt x="524116" y="27063"/>
                  </a:lnTo>
                  <a:lnTo>
                    <a:pt x="524611" y="27559"/>
                  </a:lnTo>
                  <a:lnTo>
                    <a:pt x="524611" y="26555"/>
                  </a:lnTo>
                  <a:lnTo>
                    <a:pt x="525119" y="26555"/>
                  </a:lnTo>
                  <a:lnTo>
                    <a:pt x="525119" y="25552"/>
                  </a:lnTo>
                  <a:close/>
                </a:path>
                <a:path w="1377314" h="60959">
                  <a:moveTo>
                    <a:pt x="528624" y="32080"/>
                  </a:moveTo>
                  <a:lnTo>
                    <a:pt x="528129" y="32080"/>
                  </a:lnTo>
                  <a:lnTo>
                    <a:pt x="528129" y="32575"/>
                  </a:lnTo>
                  <a:lnTo>
                    <a:pt x="528624" y="33083"/>
                  </a:lnTo>
                  <a:lnTo>
                    <a:pt x="528624" y="32080"/>
                  </a:lnTo>
                  <a:close/>
                </a:path>
                <a:path w="1377314" h="60959">
                  <a:moveTo>
                    <a:pt x="531634" y="35077"/>
                  </a:moveTo>
                  <a:lnTo>
                    <a:pt x="531126" y="35077"/>
                  </a:lnTo>
                  <a:lnTo>
                    <a:pt x="531126" y="34582"/>
                  </a:lnTo>
                  <a:lnTo>
                    <a:pt x="530631" y="34582"/>
                  </a:lnTo>
                  <a:lnTo>
                    <a:pt x="530631" y="34074"/>
                  </a:lnTo>
                  <a:lnTo>
                    <a:pt x="530123" y="34074"/>
                  </a:lnTo>
                  <a:lnTo>
                    <a:pt x="529628" y="33578"/>
                  </a:lnTo>
                  <a:lnTo>
                    <a:pt x="529120" y="33578"/>
                  </a:lnTo>
                  <a:lnTo>
                    <a:pt x="529120" y="33083"/>
                  </a:lnTo>
                  <a:lnTo>
                    <a:pt x="528624" y="33083"/>
                  </a:lnTo>
                  <a:lnTo>
                    <a:pt x="529628" y="35077"/>
                  </a:lnTo>
                  <a:lnTo>
                    <a:pt x="528624" y="38087"/>
                  </a:lnTo>
                  <a:lnTo>
                    <a:pt x="528624" y="39090"/>
                  </a:lnTo>
                  <a:lnTo>
                    <a:pt x="527621" y="39585"/>
                  </a:lnTo>
                  <a:lnTo>
                    <a:pt x="527113" y="40093"/>
                  </a:lnTo>
                  <a:lnTo>
                    <a:pt x="526618" y="41097"/>
                  </a:lnTo>
                  <a:lnTo>
                    <a:pt x="526122" y="42595"/>
                  </a:lnTo>
                  <a:lnTo>
                    <a:pt x="526618" y="43103"/>
                  </a:lnTo>
                  <a:lnTo>
                    <a:pt x="525614" y="46101"/>
                  </a:lnTo>
                  <a:lnTo>
                    <a:pt x="525614" y="47104"/>
                  </a:lnTo>
                  <a:lnTo>
                    <a:pt x="525119" y="47612"/>
                  </a:lnTo>
                  <a:lnTo>
                    <a:pt x="525119" y="49606"/>
                  </a:lnTo>
                  <a:lnTo>
                    <a:pt x="524611" y="49606"/>
                  </a:lnTo>
                  <a:lnTo>
                    <a:pt x="524611" y="54127"/>
                  </a:lnTo>
                  <a:lnTo>
                    <a:pt x="525119" y="55118"/>
                  </a:lnTo>
                  <a:lnTo>
                    <a:pt x="526618" y="58635"/>
                  </a:lnTo>
                  <a:lnTo>
                    <a:pt x="526618" y="60629"/>
                  </a:lnTo>
                  <a:lnTo>
                    <a:pt x="527113" y="60134"/>
                  </a:lnTo>
                  <a:lnTo>
                    <a:pt x="527113" y="57124"/>
                  </a:lnTo>
                  <a:lnTo>
                    <a:pt x="526618" y="56629"/>
                  </a:lnTo>
                  <a:lnTo>
                    <a:pt x="526618" y="56121"/>
                  </a:lnTo>
                  <a:lnTo>
                    <a:pt x="526122" y="54622"/>
                  </a:lnTo>
                  <a:lnTo>
                    <a:pt x="526122" y="54127"/>
                  </a:lnTo>
                  <a:lnTo>
                    <a:pt x="525614" y="53124"/>
                  </a:lnTo>
                  <a:lnTo>
                    <a:pt x="525614" y="49110"/>
                  </a:lnTo>
                  <a:lnTo>
                    <a:pt x="527113" y="46101"/>
                  </a:lnTo>
                  <a:lnTo>
                    <a:pt x="527621" y="45605"/>
                  </a:lnTo>
                  <a:lnTo>
                    <a:pt x="530123" y="40589"/>
                  </a:lnTo>
                  <a:lnTo>
                    <a:pt x="530123" y="38595"/>
                  </a:lnTo>
                  <a:lnTo>
                    <a:pt x="530631" y="38087"/>
                  </a:lnTo>
                  <a:lnTo>
                    <a:pt x="530631" y="37084"/>
                  </a:lnTo>
                  <a:lnTo>
                    <a:pt x="531126" y="36080"/>
                  </a:lnTo>
                  <a:lnTo>
                    <a:pt x="531634" y="35585"/>
                  </a:lnTo>
                  <a:lnTo>
                    <a:pt x="531634" y="35077"/>
                  </a:lnTo>
                  <a:close/>
                </a:path>
                <a:path w="1377314" h="60959">
                  <a:moveTo>
                    <a:pt x="534631" y="29565"/>
                  </a:moveTo>
                  <a:lnTo>
                    <a:pt x="533628" y="28562"/>
                  </a:lnTo>
                  <a:lnTo>
                    <a:pt x="533628" y="25057"/>
                  </a:lnTo>
                  <a:lnTo>
                    <a:pt x="533133" y="25565"/>
                  </a:lnTo>
                  <a:lnTo>
                    <a:pt x="533133" y="28067"/>
                  </a:lnTo>
                  <a:lnTo>
                    <a:pt x="533133" y="28562"/>
                  </a:lnTo>
                  <a:lnTo>
                    <a:pt x="533628" y="29070"/>
                  </a:lnTo>
                  <a:lnTo>
                    <a:pt x="533628" y="29565"/>
                  </a:lnTo>
                  <a:lnTo>
                    <a:pt x="534631" y="29565"/>
                  </a:lnTo>
                  <a:close/>
                </a:path>
                <a:path w="1377314" h="60959">
                  <a:moveTo>
                    <a:pt x="554685" y="41084"/>
                  </a:moveTo>
                  <a:lnTo>
                    <a:pt x="553681" y="41084"/>
                  </a:lnTo>
                  <a:lnTo>
                    <a:pt x="552678" y="40589"/>
                  </a:lnTo>
                  <a:lnTo>
                    <a:pt x="552170" y="40093"/>
                  </a:lnTo>
                  <a:lnTo>
                    <a:pt x="550176" y="40093"/>
                  </a:lnTo>
                  <a:lnTo>
                    <a:pt x="551180" y="41592"/>
                  </a:lnTo>
                  <a:lnTo>
                    <a:pt x="551675" y="41592"/>
                  </a:lnTo>
                  <a:lnTo>
                    <a:pt x="554685" y="41084"/>
                  </a:lnTo>
                  <a:close/>
                </a:path>
                <a:path w="1377314" h="60959">
                  <a:moveTo>
                    <a:pt x="564197" y="26568"/>
                  </a:moveTo>
                  <a:lnTo>
                    <a:pt x="563702" y="26568"/>
                  </a:lnTo>
                  <a:lnTo>
                    <a:pt x="563702" y="26060"/>
                  </a:lnTo>
                  <a:lnTo>
                    <a:pt x="563194" y="26060"/>
                  </a:lnTo>
                  <a:lnTo>
                    <a:pt x="562686" y="26568"/>
                  </a:lnTo>
                  <a:lnTo>
                    <a:pt x="562190" y="27559"/>
                  </a:lnTo>
                  <a:lnTo>
                    <a:pt x="561695" y="28067"/>
                  </a:lnTo>
                  <a:lnTo>
                    <a:pt x="561187" y="28067"/>
                  </a:lnTo>
                  <a:lnTo>
                    <a:pt x="559689" y="29070"/>
                  </a:lnTo>
                  <a:lnTo>
                    <a:pt x="559689" y="29565"/>
                  </a:lnTo>
                  <a:lnTo>
                    <a:pt x="558685" y="30568"/>
                  </a:lnTo>
                  <a:lnTo>
                    <a:pt x="558685" y="31076"/>
                  </a:lnTo>
                  <a:lnTo>
                    <a:pt x="557682" y="32067"/>
                  </a:lnTo>
                  <a:lnTo>
                    <a:pt x="557174" y="32067"/>
                  </a:lnTo>
                  <a:lnTo>
                    <a:pt x="555675" y="32575"/>
                  </a:lnTo>
                  <a:lnTo>
                    <a:pt x="553669" y="32575"/>
                  </a:lnTo>
                  <a:lnTo>
                    <a:pt x="552170" y="32067"/>
                  </a:lnTo>
                  <a:lnTo>
                    <a:pt x="549668" y="32067"/>
                  </a:lnTo>
                  <a:lnTo>
                    <a:pt x="549668" y="32575"/>
                  </a:lnTo>
                  <a:lnTo>
                    <a:pt x="548665" y="33083"/>
                  </a:lnTo>
                  <a:lnTo>
                    <a:pt x="546658" y="33578"/>
                  </a:lnTo>
                  <a:lnTo>
                    <a:pt x="547662" y="34582"/>
                  </a:lnTo>
                  <a:lnTo>
                    <a:pt x="548157" y="34582"/>
                  </a:lnTo>
                  <a:lnTo>
                    <a:pt x="548157" y="34074"/>
                  </a:lnTo>
                  <a:lnTo>
                    <a:pt x="550164" y="33083"/>
                  </a:lnTo>
                  <a:lnTo>
                    <a:pt x="551167" y="33083"/>
                  </a:lnTo>
                  <a:lnTo>
                    <a:pt x="551675" y="34074"/>
                  </a:lnTo>
                  <a:lnTo>
                    <a:pt x="555180" y="34074"/>
                  </a:lnTo>
                  <a:lnTo>
                    <a:pt x="555675" y="33578"/>
                  </a:lnTo>
                  <a:lnTo>
                    <a:pt x="556183" y="33578"/>
                  </a:lnTo>
                  <a:lnTo>
                    <a:pt x="557174" y="33083"/>
                  </a:lnTo>
                  <a:lnTo>
                    <a:pt x="558685" y="33083"/>
                  </a:lnTo>
                  <a:lnTo>
                    <a:pt x="560184" y="31572"/>
                  </a:lnTo>
                  <a:lnTo>
                    <a:pt x="561695" y="30568"/>
                  </a:lnTo>
                  <a:lnTo>
                    <a:pt x="561695" y="30073"/>
                  </a:lnTo>
                  <a:lnTo>
                    <a:pt x="562190" y="29070"/>
                  </a:lnTo>
                  <a:lnTo>
                    <a:pt x="563194" y="28562"/>
                  </a:lnTo>
                  <a:lnTo>
                    <a:pt x="564197" y="26568"/>
                  </a:lnTo>
                  <a:close/>
                </a:path>
                <a:path w="1377314" h="60959">
                  <a:moveTo>
                    <a:pt x="570712" y="34582"/>
                  </a:moveTo>
                  <a:lnTo>
                    <a:pt x="569709" y="35077"/>
                  </a:lnTo>
                  <a:lnTo>
                    <a:pt x="568706" y="35077"/>
                  </a:lnTo>
                  <a:lnTo>
                    <a:pt x="567702" y="35572"/>
                  </a:lnTo>
                  <a:lnTo>
                    <a:pt x="564705" y="35572"/>
                  </a:lnTo>
                  <a:lnTo>
                    <a:pt x="564197" y="36080"/>
                  </a:lnTo>
                  <a:lnTo>
                    <a:pt x="563194" y="36576"/>
                  </a:lnTo>
                  <a:lnTo>
                    <a:pt x="566699" y="36576"/>
                  </a:lnTo>
                  <a:lnTo>
                    <a:pt x="570712" y="35077"/>
                  </a:lnTo>
                  <a:lnTo>
                    <a:pt x="570712" y="34582"/>
                  </a:lnTo>
                  <a:close/>
                </a:path>
                <a:path w="1377314" h="60959">
                  <a:moveTo>
                    <a:pt x="573722" y="23050"/>
                  </a:moveTo>
                  <a:lnTo>
                    <a:pt x="570204" y="23050"/>
                  </a:lnTo>
                  <a:lnTo>
                    <a:pt x="570712" y="23558"/>
                  </a:lnTo>
                  <a:lnTo>
                    <a:pt x="571207" y="23558"/>
                  </a:lnTo>
                  <a:lnTo>
                    <a:pt x="571207" y="24053"/>
                  </a:lnTo>
                  <a:lnTo>
                    <a:pt x="572211" y="24053"/>
                  </a:lnTo>
                  <a:lnTo>
                    <a:pt x="572211" y="24561"/>
                  </a:lnTo>
                  <a:lnTo>
                    <a:pt x="572719" y="24561"/>
                  </a:lnTo>
                  <a:lnTo>
                    <a:pt x="572719" y="25057"/>
                  </a:lnTo>
                  <a:lnTo>
                    <a:pt x="573214" y="25057"/>
                  </a:lnTo>
                  <a:lnTo>
                    <a:pt x="573214" y="24561"/>
                  </a:lnTo>
                  <a:lnTo>
                    <a:pt x="573722" y="24561"/>
                  </a:lnTo>
                  <a:lnTo>
                    <a:pt x="573722" y="23050"/>
                  </a:lnTo>
                  <a:close/>
                </a:path>
                <a:path w="1377314" h="60959">
                  <a:moveTo>
                    <a:pt x="582739" y="38087"/>
                  </a:moveTo>
                  <a:lnTo>
                    <a:pt x="582231" y="37592"/>
                  </a:lnTo>
                  <a:lnTo>
                    <a:pt x="581736" y="37084"/>
                  </a:lnTo>
                  <a:lnTo>
                    <a:pt x="580732" y="35585"/>
                  </a:lnTo>
                  <a:lnTo>
                    <a:pt x="580732" y="36080"/>
                  </a:lnTo>
                  <a:lnTo>
                    <a:pt x="580224" y="36080"/>
                  </a:lnTo>
                  <a:lnTo>
                    <a:pt x="581228" y="36576"/>
                  </a:lnTo>
                  <a:lnTo>
                    <a:pt x="581228" y="37084"/>
                  </a:lnTo>
                  <a:lnTo>
                    <a:pt x="582231" y="38087"/>
                  </a:lnTo>
                  <a:lnTo>
                    <a:pt x="582231" y="38582"/>
                  </a:lnTo>
                  <a:lnTo>
                    <a:pt x="582739" y="38582"/>
                  </a:lnTo>
                  <a:lnTo>
                    <a:pt x="582739" y="38087"/>
                  </a:lnTo>
                  <a:close/>
                </a:path>
                <a:path w="1377314" h="60959">
                  <a:moveTo>
                    <a:pt x="585749" y="3009"/>
                  </a:moveTo>
                  <a:lnTo>
                    <a:pt x="584250" y="3009"/>
                  </a:lnTo>
                  <a:lnTo>
                    <a:pt x="584250" y="2501"/>
                  </a:lnTo>
                  <a:lnTo>
                    <a:pt x="583742" y="2501"/>
                  </a:lnTo>
                  <a:lnTo>
                    <a:pt x="583742" y="3009"/>
                  </a:lnTo>
                  <a:lnTo>
                    <a:pt x="582244" y="6019"/>
                  </a:lnTo>
                  <a:lnTo>
                    <a:pt x="582244" y="6515"/>
                  </a:lnTo>
                  <a:lnTo>
                    <a:pt x="581240" y="7023"/>
                  </a:lnTo>
                  <a:lnTo>
                    <a:pt x="581240" y="8013"/>
                  </a:lnTo>
                  <a:lnTo>
                    <a:pt x="580732" y="10020"/>
                  </a:lnTo>
                  <a:lnTo>
                    <a:pt x="580237" y="13030"/>
                  </a:lnTo>
                  <a:lnTo>
                    <a:pt x="579729" y="14528"/>
                  </a:lnTo>
                  <a:lnTo>
                    <a:pt x="579729" y="17043"/>
                  </a:lnTo>
                  <a:lnTo>
                    <a:pt x="579234" y="17538"/>
                  </a:lnTo>
                  <a:lnTo>
                    <a:pt x="579729" y="17538"/>
                  </a:lnTo>
                  <a:lnTo>
                    <a:pt x="580237" y="17043"/>
                  </a:lnTo>
                  <a:lnTo>
                    <a:pt x="580237" y="16535"/>
                  </a:lnTo>
                  <a:lnTo>
                    <a:pt x="580732" y="16040"/>
                  </a:lnTo>
                  <a:lnTo>
                    <a:pt x="580732" y="14528"/>
                  </a:lnTo>
                  <a:lnTo>
                    <a:pt x="581240" y="13525"/>
                  </a:lnTo>
                  <a:lnTo>
                    <a:pt x="581240" y="10528"/>
                  </a:lnTo>
                  <a:lnTo>
                    <a:pt x="581736" y="9525"/>
                  </a:lnTo>
                  <a:lnTo>
                    <a:pt x="581736" y="8521"/>
                  </a:lnTo>
                  <a:lnTo>
                    <a:pt x="582244" y="7518"/>
                  </a:lnTo>
                  <a:lnTo>
                    <a:pt x="583247" y="7023"/>
                  </a:lnTo>
                  <a:lnTo>
                    <a:pt x="583742" y="6019"/>
                  </a:lnTo>
                  <a:lnTo>
                    <a:pt x="583742" y="5016"/>
                  </a:lnTo>
                  <a:lnTo>
                    <a:pt x="585749" y="3009"/>
                  </a:lnTo>
                  <a:close/>
                </a:path>
                <a:path w="1377314" h="60959">
                  <a:moveTo>
                    <a:pt x="589749" y="16040"/>
                  </a:moveTo>
                  <a:lnTo>
                    <a:pt x="588746" y="16535"/>
                  </a:lnTo>
                  <a:lnTo>
                    <a:pt x="589241" y="16535"/>
                  </a:lnTo>
                  <a:lnTo>
                    <a:pt x="589749" y="16040"/>
                  </a:lnTo>
                  <a:close/>
                </a:path>
                <a:path w="1377314" h="60959">
                  <a:moveTo>
                    <a:pt x="591756" y="14046"/>
                  </a:moveTo>
                  <a:lnTo>
                    <a:pt x="591248" y="14528"/>
                  </a:lnTo>
                  <a:lnTo>
                    <a:pt x="590753" y="15532"/>
                  </a:lnTo>
                  <a:lnTo>
                    <a:pt x="589749" y="16040"/>
                  </a:lnTo>
                  <a:lnTo>
                    <a:pt x="591248" y="15532"/>
                  </a:lnTo>
                  <a:lnTo>
                    <a:pt x="591756" y="14046"/>
                  </a:lnTo>
                  <a:close/>
                </a:path>
                <a:path w="1377314" h="60959">
                  <a:moveTo>
                    <a:pt x="592759" y="11010"/>
                  </a:moveTo>
                  <a:lnTo>
                    <a:pt x="591756" y="14046"/>
                  </a:lnTo>
                  <a:lnTo>
                    <a:pt x="592759" y="12026"/>
                  </a:lnTo>
                  <a:lnTo>
                    <a:pt x="592759" y="11010"/>
                  </a:lnTo>
                  <a:close/>
                </a:path>
                <a:path w="1377314" h="60959">
                  <a:moveTo>
                    <a:pt x="593255" y="9017"/>
                  </a:moveTo>
                  <a:lnTo>
                    <a:pt x="592759" y="9017"/>
                  </a:lnTo>
                  <a:lnTo>
                    <a:pt x="592759" y="11010"/>
                  </a:lnTo>
                  <a:lnTo>
                    <a:pt x="593255" y="9525"/>
                  </a:lnTo>
                  <a:lnTo>
                    <a:pt x="593255" y="9017"/>
                  </a:lnTo>
                  <a:close/>
                </a:path>
                <a:path w="1377314" h="60959">
                  <a:moveTo>
                    <a:pt x="733564" y="26568"/>
                  </a:moveTo>
                  <a:lnTo>
                    <a:pt x="733056" y="26060"/>
                  </a:lnTo>
                  <a:lnTo>
                    <a:pt x="733056" y="26568"/>
                  </a:lnTo>
                  <a:lnTo>
                    <a:pt x="733564" y="26568"/>
                  </a:lnTo>
                  <a:close/>
                </a:path>
                <a:path w="1377314" h="60959">
                  <a:moveTo>
                    <a:pt x="744080" y="32067"/>
                  </a:moveTo>
                  <a:lnTo>
                    <a:pt x="743572" y="32067"/>
                  </a:lnTo>
                  <a:lnTo>
                    <a:pt x="744080" y="33070"/>
                  </a:lnTo>
                  <a:lnTo>
                    <a:pt x="744080" y="32067"/>
                  </a:lnTo>
                  <a:close/>
                </a:path>
                <a:path w="1377314" h="60959">
                  <a:moveTo>
                    <a:pt x="842403" y="31064"/>
                  </a:moveTo>
                  <a:lnTo>
                    <a:pt x="842289" y="30568"/>
                  </a:lnTo>
                  <a:lnTo>
                    <a:pt x="842289" y="31064"/>
                  </a:lnTo>
                  <a:close/>
                </a:path>
                <a:path w="1377314" h="60959">
                  <a:moveTo>
                    <a:pt x="842784" y="31064"/>
                  </a:moveTo>
                  <a:lnTo>
                    <a:pt x="842403" y="31064"/>
                  </a:lnTo>
                  <a:lnTo>
                    <a:pt x="842784" y="32575"/>
                  </a:lnTo>
                  <a:lnTo>
                    <a:pt x="842784" y="31064"/>
                  </a:lnTo>
                  <a:close/>
                </a:path>
                <a:path w="1377314" h="60959">
                  <a:moveTo>
                    <a:pt x="843292" y="33070"/>
                  </a:moveTo>
                  <a:lnTo>
                    <a:pt x="842784" y="32575"/>
                  </a:lnTo>
                  <a:lnTo>
                    <a:pt x="842784" y="33070"/>
                  </a:lnTo>
                  <a:lnTo>
                    <a:pt x="843292" y="33070"/>
                  </a:lnTo>
                  <a:close/>
                </a:path>
                <a:path w="1377314" h="60959">
                  <a:moveTo>
                    <a:pt x="843788" y="25057"/>
                  </a:moveTo>
                  <a:lnTo>
                    <a:pt x="842784" y="26568"/>
                  </a:lnTo>
                  <a:lnTo>
                    <a:pt x="842784" y="28067"/>
                  </a:lnTo>
                  <a:lnTo>
                    <a:pt x="843292" y="28067"/>
                  </a:lnTo>
                  <a:lnTo>
                    <a:pt x="843292" y="26568"/>
                  </a:lnTo>
                  <a:lnTo>
                    <a:pt x="843788" y="26060"/>
                  </a:lnTo>
                  <a:lnTo>
                    <a:pt x="843788" y="25057"/>
                  </a:lnTo>
                  <a:close/>
                </a:path>
                <a:path w="1377314" h="60959">
                  <a:moveTo>
                    <a:pt x="845400" y="20053"/>
                  </a:moveTo>
                  <a:lnTo>
                    <a:pt x="845299" y="20548"/>
                  </a:lnTo>
                  <a:lnTo>
                    <a:pt x="845400" y="20053"/>
                  </a:lnTo>
                  <a:close/>
                </a:path>
                <a:path w="1377314" h="60959">
                  <a:moveTo>
                    <a:pt x="848042" y="40093"/>
                  </a:moveTo>
                  <a:lnTo>
                    <a:pt x="847801" y="39585"/>
                  </a:lnTo>
                  <a:lnTo>
                    <a:pt x="847801" y="40093"/>
                  </a:lnTo>
                  <a:lnTo>
                    <a:pt x="848042" y="40093"/>
                  </a:lnTo>
                  <a:close/>
                </a:path>
                <a:path w="1377314" h="60959">
                  <a:moveTo>
                    <a:pt x="849299" y="40589"/>
                  </a:moveTo>
                  <a:lnTo>
                    <a:pt x="848804" y="40589"/>
                  </a:lnTo>
                  <a:lnTo>
                    <a:pt x="848296" y="40093"/>
                  </a:lnTo>
                  <a:lnTo>
                    <a:pt x="848042" y="40093"/>
                  </a:lnTo>
                  <a:lnTo>
                    <a:pt x="848296" y="40589"/>
                  </a:lnTo>
                  <a:lnTo>
                    <a:pt x="849299" y="41084"/>
                  </a:lnTo>
                  <a:lnTo>
                    <a:pt x="849299" y="40589"/>
                  </a:lnTo>
                  <a:close/>
                </a:path>
                <a:path w="1377314" h="60959">
                  <a:moveTo>
                    <a:pt x="849299" y="13030"/>
                  </a:moveTo>
                  <a:lnTo>
                    <a:pt x="848804" y="13030"/>
                  </a:lnTo>
                  <a:lnTo>
                    <a:pt x="847801" y="12534"/>
                  </a:lnTo>
                  <a:lnTo>
                    <a:pt x="847293" y="12026"/>
                  </a:lnTo>
                  <a:lnTo>
                    <a:pt x="846797" y="12026"/>
                  </a:lnTo>
                  <a:lnTo>
                    <a:pt x="847293" y="13030"/>
                  </a:lnTo>
                  <a:lnTo>
                    <a:pt x="846289" y="16040"/>
                  </a:lnTo>
                  <a:lnTo>
                    <a:pt x="845400" y="20053"/>
                  </a:lnTo>
                  <a:lnTo>
                    <a:pt x="845794" y="20053"/>
                  </a:lnTo>
                  <a:lnTo>
                    <a:pt x="845794" y="19050"/>
                  </a:lnTo>
                  <a:lnTo>
                    <a:pt x="846289" y="19050"/>
                  </a:lnTo>
                  <a:lnTo>
                    <a:pt x="846289" y="18542"/>
                  </a:lnTo>
                  <a:lnTo>
                    <a:pt x="846797" y="18542"/>
                  </a:lnTo>
                  <a:lnTo>
                    <a:pt x="846797" y="17538"/>
                  </a:lnTo>
                  <a:lnTo>
                    <a:pt x="847293" y="17538"/>
                  </a:lnTo>
                  <a:lnTo>
                    <a:pt x="847293" y="17043"/>
                  </a:lnTo>
                  <a:lnTo>
                    <a:pt x="847801" y="17043"/>
                  </a:lnTo>
                  <a:lnTo>
                    <a:pt x="847801" y="16535"/>
                  </a:lnTo>
                  <a:lnTo>
                    <a:pt x="848296" y="16535"/>
                  </a:lnTo>
                  <a:lnTo>
                    <a:pt x="848296" y="15532"/>
                  </a:lnTo>
                  <a:lnTo>
                    <a:pt x="848804" y="15036"/>
                  </a:lnTo>
                  <a:lnTo>
                    <a:pt x="848804" y="13525"/>
                  </a:lnTo>
                  <a:lnTo>
                    <a:pt x="849299" y="13525"/>
                  </a:lnTo>
                  <a:lnTo>
                    <a:pt x="849299" y="13030"/>
                  </a:lnTo>
                  <a:close/>
                </a:path>
                <a:path w="1377314" h="60959">
                  <a:moveTo>
                    <a:pt x="852805" y="33578"/>
                  </a:moveTo>
                  <a:lnTo>
                    <a:pt x="851801" y="33083"/>
                  </a:lnTo>
                  <a:lnTo>
                    <a:pt x="851306" y="32575"/>
                  </a:lnTo>
                  <a:lnTo>
                    <a:pt x="850798" y="32067"/>
                  </a:lnTo>
                  <a:lnTo>
                    <a:pt x="850798" y="30568"/>
                  </a:lnTo>
                  <a:lnTo>
                    <a:pt x="850303" y="31076"/>
                  </a:lnTo>
                  <a:lnTo>
                    <a:pt x="850303" y="31572"/>
                  </a:lnTo>
                  <a:lnTo>
                    <a:pt x="849795" y="31572"/>
                  </a:lnTo>
                  <a:lnTo>
                    <a:pt x="849299" y="32067"/>
                  </a:lnTo>
                  <a:lnTo>
                    <a:pt x="849299" y="33083"/>
                  </a:lnTo>
                  <a:lnTo>
                    <a:pt x="849795" y="33083"/>
                  </a:lnTo>
                  <a:lnTo>
                    <a:pt x="849795" y="33578"/>
                  </a:lnTo>
                  <a:lnTo>
                    <a:pt x="850303" y="33578"/>
                  </a:lnTo>
                  <a:lnTo>
                    <a:pt x="850798" y="33083"/>
                  </a:lnTo>
                  <a:lnTo>
                    <a:pt x="851306" y="33578"/>
                  </a:lnTo>
                  <a:lnTo>
                    <a:pt x="852805" y="33578"/>
                  </a:lnTo>
                  <a:close/>
                </a:path>
                <a:path w="1377314" h="60959">
                  <a:moveTo>
                    <a:pt x="853313" y="23558"/>
                  </a:moveTo>
                  <a:lnTo>
                    <a:pt x="852805" y="23558"/>
                  </a:lnTo>
                  <a:lnTo>
                    <a:pt x="852805" y="24053"/>
                  </a:lnTo>
                  <a:lnTo>
                    <a:pt x="853313" y="23558"/>
                  </a:lnTo>
                  <a:close/>
                </a:path>
                <a:path w="1377314" h="60959">
                  <a:moveTo>
                    <a:pt x="853808" y="22542"/>
                  </a:moveTo>
                  <a:lnTo>
                    <a:pt x="853313" y="22542"/>
                  </a:lnTo>
                  <a:lnTo>
                    <a:pt x="853313" y="23558"/>
                  </a:lnTo>
                  <a:lnTo>
                    <a:pt x="853808" y="22542"/>
                  </a:lnTo>
                  <a:close/>
                </a:path>
                <a:path w="1377314" h="60959">
                  <a:moveTo>
                    <a:pt x="854811" y="22047"/>
                  </a:moveTo>
                  <a:lnTo>
                    <a:pt x="854303" y="21551"/>
                  </a:lnTo>
                  <a:lnTo>
                    <a:pt x="854303" y="20548"/>
                  </a:lnTo>
                  <a:lnTo>
                    <a:pt x="853808" y="20548"/>
                  </a:lnTo>
                  <a:lnTo>
                    <a:pt x="853808" y="20040"/>
                  </a:lnTo>
                  <a:lnTo>
                    <a:pt x="853313" y="20548"/>
                  </a:lnTo>
                  <a:lnTo>
                    <a:pt x="853313" y="21043"/>
                  </a:lnTo>
                  <a:lnTo>
                    <a:pt x="853808" y="21043"/>
                  </a:lnTo>
                  <a:lnTo>
                    <a:pt x="853808" y="22542"/>
                  </a:lnTo>
                  <a:lnTo>
                    <a:pt x="854811" y="22047"/>
                  </a:lnTo>
                  <a:close/>
                </a:path>
                <a:path w="1377314" h="60959">
                  <a:moveTo>
                    <a:pt x="856818" y="42595"/>
                  </a:moveTo>
                  <a:lnTo>
                    <a:pt x="855814" y="42595"/>
                  </a:lnTo>
                  <a:lnTo>
                    <a:pt x="855814" y="42100"/>
                  </a:lnTo>
                  <a:lnTo>
                    <a:pt x="854811" y="42100"/>
                  </a:lnTo>
                  <a:lnTo>
                    <a:pt x="854303" y="41592"/>
                  </a:lnTo>
                  <a:lnTo>
                    <a:pt x="852805" y="41592"/>
                  </a:lnTo>
                  <a:lnTo>
                    <a:pt x="853808" y="42100"/>
                  </a:lnTo>
                  <a:lnTo>
                    <a:pt x="855306" y="42595"/>
                  </a:lnTo>
                  <a:lnTo>
                    <a:pt x="856310" y="43599"/>
                  </a:lnTo>
                  <a:lnTo>
                    <a:pt x="856310" y="43103"/>
                  </a:lnTo>
                  <a:lnTo>
                    <a:pt x="856818" y="43103"/>
                  </a:lnTo>
                  <a:lnTo>
                    <a:pt x="856818" y="42595"/>
                  </a:lnTo>
                  <a:close/>
                </a:path>
                <a:path w="1377314" h="60959">
                  <a:moveTo>
                    <a:pt x="867346" y="42100"/>
                  </a:moveTo>
                  <a:lnTo>
                    <a:pt x="866851" y="42100"/>
                  </a:lnTo>
                  <a:lnTo>
                    <a:pt x="867346" y="42595"/>
                  </a:lnTo>
                  <a:lnTo>
                    <a:pt x="867346" y="42100"/>
                  </a:lnTo>
                  <a:close/>
                </a:path>
                <a:path w="1377314" h="60959">
                  <a:moveTo>
                    <a:pt x="868095" y="43599"/>
                  </a:moveTo>
                  <a:lnTo>
                    <a:pt x="867841" y="42595"/>
                  </a:lnTo>
                  <a:lnTo>
                    <a:pt x="867841" y="43599"/>
                  </a:lnTo>
                  <a:lnTo>
                    <a:pt x="868095" y="43599"/>
                  </a:lnTo>
                  <a:close/>
                </a:path>
                <a:path w="1377314" h="60959">
                  <a:moveTo>
                    <a:pt x="868845" y="43599"/>
                  </a:moveTo>
                  <a:lnTo>
                    <a:pt x="868095" y="43599"/>
                  </a:lnTo>
                  <a:lnTo>
                    <a:pt x="868337" y="44602"/>
                  </a:lnTo>
                  <a:lnTo>
                    <a:pt x="868845" y="44602"/>
                  </a:lnTo>
                  <a:lnTo>
                    <a:pt x="868845" y="43599"/>
                  </a:lnTo>
                  <a:close/>
                </a:path>
                <a:path w="1377314" h="60959">
                  <a:moveTo>
                    <a:pt x="869340" y="45605"/>
                  </a:moveTo>
                  <a:lnTo>
                    <a:pt x="868845" y="45097"/>
                  </a:lnTo>
                  <a:lnTo>
                    <a:pt x="868845" y="45605"/>
                  </a:lnTo>
                  <a:lnTo>
                    <a:pt x="869340" y="45605"/>
                  </a:lnTo>
                  <a:close/>
                </a:path>
                <a:path w="1377314" h="60959">
                  <a:moveTo>
                    <a:pt x="900417" y="37084"/>
                  </a:moveTo>
                  <a:lnTo>
                    <a:pt x="899909" y="36576"/>
                  </a:lnTo>
                  <a:lnTo>
                    <a:pt x="898410" y="35572"/>
                  </a:lnTo>
                  <a:lnTo>
                    <a:pt x="897902" y="34582"/>
                  </a:lnTo>
                  <a:lnTo>
                    <a:pt x="897407" y="34074"/>
                  </a:lnTo>
                  <a:lnTo>
                    <a:pt x="897407" y="35572"/>
                  </a:lnTo>
                  <a:lnTo>
                    <a:pt x="897902" y="36080"/>
                  </a:lnTo>
                  <a:lnTo>
                    <a:pt x="897902" y="36576"/>
                  </a:lnTo>
                  <a:lnTo>
                    <a:pt x="898906" y="36576"/>
                  </a:lnTo>
                  <a:lnTo>
                    <a:pt x="899414" y="37084"/>
                  </a:lnTo>
                  <a:lnTo>
                    <a:pt x="900417" y="37084"/>
                  </a:lnTo>
                  <a:close/>
                </a:path>
                <a:path w="1377314" h="60959">
                  <a:moveTo>
                    <a:pt x="901915" y="21551"/>
                  </a:moveTo>
                  <a:lnTo>
                    <a:pt x="901407" y="21551"/>
                  </a:lnTo>
                  <a:lnTo>
                    <a:pt x="901407" y="22047"/>
                  </a:lnTo>
                  <a:lnTo>
                    <a:pt x="901915" y="21551"/>
                  </a:lnTo>
                  <a:close/>
                </a:path>
                <a:path w="1377314" h="60959">
                  <a:moveTo>
                    <a:pt x="999121" y="18046"/>
                  </a:moveTo>
                  <a:lnTo>
                    <a:pt x="998118" y="17043"/>
                  </a:lnTo>
                  <a:lnTo>
                    <a:pt x="998118" y="17551"/>
                  </a:lnTo>
                  <a:lnTo>
                    <a:pt x="999121" y="18046"/>
                  </a:lnTo>
                  <a:close/>
                </a:path>
                <a:path w="1377314" h="60959">
                  <a:moveTo>
                    <a:pt x="1049223" y="1016"/>
                  </a:moveTo>
                  <a:lnTo>
                    <a:pt x="1048715" y="1016"/>
                  </a:lnTo>
                  <a:lnTo>
                    <a:pt x="1048715" y="508"/>
                  </a:lnTo>
                  <a:lnTo>
                    <a:pt x="1048219" y="12"/>
                  </a:lnTo>
                  <a:lnTo>
                    <a:pt x="1048219" y="1016"/>
                  </a:lnTo>
                  <a:lnTo>
                    <a:pt x="1049223" y="2019"/>
                  </a:lnTo>
                  <a:lnTo>
                    <a:pt x="1049223" y="1016"/>
                  </a:lnTo>
                  <a:close/>
                </a:path>
                <a:path w="1377314" h="60959">
                  <a:moveTo>
                    <a:pt x="1049718" y="2019"/>
                  </a:moveTo>
                  <a:lnTo>
                    <a:pt x="1049223" y="2019"/>
                  </a:lnTo>
                  <a:lnTo>
                    <a:pt x="1049718" y="2514"/>
                  </a:lnTo>
                  <a:lnTo>
                    <a:pt x="1049718" y="2019"/>
                  </a:lnTo>
                  <a:close/>
                </a:path>
                <a:path w="1377314" h="60959">
                  <a:moveTo>
                    <a:pt x="1051725" y="3517"/>
                  </a:moveTo>
                  <a:lnTo>
                    <a:pt x="1051229" y="3009"/>
                  </a:lnTo>
                  <a:lnTo>
                    <a:pt x="1050226" y="2514"/>
                  </a:lnTo>
                  <a:lnTo>
                    <a:pt x="1049718" y="2514"/>
                  </a:lnTo>
                  <a:lnTo>
                    <a:pt x="1050226" y="3009"/>
                  </a:lnTo>
                  <a:lnTo>
                    <a:pt x="1051229" y="3517"/>
                  </a:lnTo>
                  <a:lnTo>
                    <a:pt x="1051725" y="3517"/>
                  </a:lnTo>
                  <a:close/>
                </a:path>
                <a:path w="1377314" h="60959">
                  <a:moveTo>
                    <a:pt x="1086307" y="33083"/>
                  </a:moveTo>
                  <a:lnTo>
                    <a:pt x="1085811" y="33083"/>
                  </a:lnTo>
                  <a:lnTo>
                    <a:pt x="1085303" y="32575"/>
                  </a:lnTo>
                  <a:lnTo>
                    <a:pt x="1085303" y="32067"/>
                  </a:lnTo>
                  <a:lnTo>
                    <a:pt x="1084808" y="32067"/>
                  </a:lnTo>
                  <a:lnTo>
                    <a:pt x="1084808" y="31572"/>
                  </a:lnTo>
                  <a:lnTo>
                    <a:pt x="1081798" y="31572"/>
                  </a:lnTo>
                  <a:lnTo>
                    <a:pt x="1083297" y="33083"/>
                  </a:lnTo>
                  <a:lnTo>
                    <a:pt x="1083297" y="33578"/>
                  </a:lnTo>
                  <a:lnTo>
                    <a:pt x="1086307" y="33578"/>
                  </a:lnTo>
                  <a:lnTo>
                    <a:pt x="1086307" y="33083"/>
                  </a:lnTo>
                  <a:close/>
                </a:path>
                <a:path w="1377314" h="60959">
                  <a:moveTo>
                    <a:pt x="1087310" y="2006"/>
                  </a:moveTo>
                  <a:lnTo>
                    <a:pt x="1086802" y="2006"/>
                  </a:lnTo>
                  <a:lnTo>
                    <a:pt x="1086307" y="2514"/>
                  </a:lnTo>
                  <a:lnTo>
                    <a:pt x="1086307" y="3009"/>
                  </a:lnTo>
                  <a:lnTo>
                    <a:pt x="1085799" y="4013"/>
                  </a:lnTo>
                  <a:lnTo>
                    <a:pt x="1085303" y="4013"/>
                  </a:lnTo>
                  <a:lnTo>
                    <a:pt x="1084300" y="5016"/>
                  </a:lnTo>
                  <a:lnTo>
                    <a:pt x="1081798" y="6515"/>
                  </a:lnTo>
                  <a:lnTo>
                    <a:pt x="1081798" y="7023"/>
                  </a:lnTo>
                  <a:lnTo>
                    <a:pt x="1081290" y="7023"/>
                  </a:lnTo>
                  <a:lnTo>
                    <a:pt x="1080287" y="7518"/>
                  </a:lnTo>
                  <a:lnTo>
                    <a:pt x="1079296" y="8521"/>
                  </a:lnTo>
                  <a:lnTo>
                    <a:pt x="1077785" y="9525"/>
                  </a:lnTo>
                  <a:lnTo>
                    <a:pt x="1077290" y="11023"/>
                  </a:lnTo>
                  <a:lnTo>
                    <a:pt x="1076782" y="11531"/>
                  </a:lnTo>
                  <a:lnTo>
                    <a:pt x="1076782" y="12534"/>
                  </a:lnTo>
                  <a:lnTo>
                    <a:pt x="1077290" y="12534"/>
                  </a:lnTo>
                  <a:lnTo>
                    <a:pt x="1077290" y="13030"/>
                  </a:lnTo>
                  <a:lnTo>
                    <a:pt x="1077785" y="13030"/>
                  </a:lnTo>
                  <a:lnTo>
                    <a:pt x="1077785" y="11023"/>
                  </a:lnTo>
                  <a:lnTo>
                    <a:pt x="1078293" y="10020"/>
                  </a:lnTo>
                  <a:lnTo>
                    <a:pt x="1080287" y="8013"/>
                  </a:lnTo>
                  <a:lnTo>
                    <a:pt x="1081290" y="8013"/>
                  </a:lnTo>
                  <a:lnTo>
                    <a:pt x="1082294" y="7023"/>
                  </a:lnTo>
                  <a:lnTo>
                    <a:pt x="1084300" y="5511"/>
                  </a:lnTo>
                  <a:lnTo>
                    <a:pt x="1086802" y="3505"/>
                  </a:lnTo>
                  <a:lnTo>
                    <a:pt x="1087310" y="3009"/>
                  </a:lnTo>
                  <a:lnTo>
                    <a:pt x="1087310" y="2006"/>
                  </a:lnTo>
                  <a:close/>
                </a:path>
                <a:path w="1377314" h="60959">
                  <a:moveTo>
                    <a:pt x="1087805" y="35572"/>
                  </a:moveTo>
                  <a:lnTo>
                    <a:pt x="1087310" y="36080"/>
                  </a:lnTo>
                  <a:lnTo>
                    <a:pt x="1086802" y="36080"/>
                  </a:lnTo>
                  <a:lnTo>
                    <a:pt x="1086802" y="37579"/>
                  </a:lnTo>
                  <a:lnTo>
                    <a:pt x="1087310" y="37579"/>
                  </a:lnTo>
                  <a:lnTo>
                    <a:pt x="1087310" y="36576"/>
                  </a:lnTo>
                  <a:lnTo>
                    <a:pt x="1087805" y="36080"/>
                  </a:lnTo>
                  <a:lnTo>
                    <a:pt x="1087805" y="35572"/>
                  </a:lnTo>
                  <a:close/>
                </a:path>
                <a:path w="1377314" h="60959">
                  <a:moveTo>
                    <a:pt x="1090815" y="46609"/>
                  </a:moveTo>
                  <a:lnTo>
                    <a:pt x="1090307" y="46609"/>
                  </a:lnTo>
                  <a:lnTo>
                    <a:pt x="1090307" y="48107"/>
                  </a:lnTo>
                  <a:lnTo>
                    <a:pt x="1090815" y="48107"/>
                  </a:lnTo>
                  <a:lnTo>
                    <a:pt x="1090815" y="46609"/>
                  </a:lnTo>
                  <a:close/>
                </a:path>
                <a:path w="1377314" h="60959">
                  <a:moveTo>
                    <a:pt x="1090815" y="44094"/>
                  </a:moveTo>
                  <a:lnTo>
                    <a:pt x="1090307" y="45097"/>
                  </a:lnTo>
                  <a:lnTo>
                    <a:pt x="1090815" y="45097"/>
                  </a:lnTo>
                  <a:lnTo>
                    <a:pt x="1090815" y="44094"/>
                  </a:lnTo>
                  <a:close/>
                </a:path>
                <a:path w="1377314" h="60959">
                  <a:moveTo>
                    <a:pt x="1091311" y="49110"/>
                  </a:moveTo>
                  <a:lnTo>
                    <a:pt x="1090815" y="49110"/>
                  </a:lnTo>
                  <a:lnTo>
                    <a:pt x="1090815" y="48615"/>
                  </a:lnTo>
                  <a:lnTo>
                    <a:pt x="1090307" y="48615"/>
                  </a:lnTo>
                  <a:lnTo>
                    <a:pt x="1090803" y="49110"/>
                  </a:lnTo>
                  <a:lnTo>
                    <a:pt x="1091311" y="49606"/>
                  </a:lnTo>
                  <a:lnTo>
                    <a:pt x="1091311" y="49110"/>
                  </a:lnTo>
                  <a:close/>
                </a:path>
                <a:path w="1377314" h="60959">
                  <a:moveTo>
                    <a:pt x="1091311" y="42100"/>
                  </a:moveTo>
                  <a:lnTo>
                    <a:pt x="1090815" y="42595"/>
                  </a:lnTo>
                  <a:lnTo>
                    <a:pt x="1090815" y="43103"/>
                  </a:lnTo>
                  <a:lnTo>
                    <a:pt x="1091311" y="43103"/>
                  </a:lnTo>
                  <a:lnTo>
                    <a:pt x="1091311" y="42100"/>
                  </a:lnTo>
                  <a:close/>
                </a:path>
                <a:path w="1377314" h="60959">
                  <a:moveTo>
                    <a:pt x="1091819" y="41592"/>
                  </a:moveTo>
                  <a:lnTo>
                    <a:pt x="1091311" y="41592"/>
                  </a:lnTo>
                  <a:lnTo>
                    <a:pt x="1091311" y="42100"/>
                  </a:lnTo>
                  <a:lnTo>
                    <a:pt x="1091819" y="42100"/>
                  </a:lnTo>
                  <a:lnTo>
                    <a:pt x="1091819" y="41592"/>
                  </a:lnTo>
                  <a:close/>
                </a:path>
                <a:path w="1377314" h="60959">
                  <a:moveTo>
                    <a:pt x="1147432" y="31076"/>
                  </a:moveTo>
                  <a:lnTo>
                    <a:pt x="1146937" y="31076"/>
                  </a:lnTo>
                  <a:lnTo>
                    <a:pt x="1146937" y="31572"/>
                  </a:lnTo>
                  <a:lnTo>
                    <a:pt x="1145933" y="31572"/>
                  </a:lnTo>
                  <a:lnTo>
                    <a:pt x="1145933" y="32067"/>
                  </a:lnTo>
                  <a:lnTo>
                    <a:pt x="1145425" y="32067"/>
                  </a:lnTo>
                  <a:lnTo>
                    <a:pt x="1144930" y="32575"/>
                  </a:lnTo>
                  <a:lnTo>
                    <a:pt x="1145933" y="32575"/>
                  </a:lnTo>
                  <a:lnTo>
                    <a:pt x="1146429" y="32067"/>
                  </a:lnTo>
                  <a:lnTo>
                    <a:pt x="1146937" y="32067"/>
                  </a:lnTo>
                  <a:lnTo>
                    <a:pt x="1147432" y="31572"/>
                  </a:lnTo>
                  <a:lnTo>
                    <a:pt x="1147432" y="31076"/>
                  </a:lnTo>
                  <a:close/>
                </a:path>
                <a:path w="1377314" h="60959">
                  <a:moveTo>
                    <a:pt x="1157960" y="39585"/>
                  </a:moveTo>
                  <a:lnTo>
                    <a:pt x="1155954" y="38087"/>
                  </a:lnTo>
                  <a:lnTo>
                    <a:pt x="1155446" y="38087"/>
                  </a:lnTo>
                  <a:lnTo>
                    <a:pt x="1153439" y="37084"/>
                  </a:lnTo>
                  <a:lnTo>
                    <a:pt x="1153439" y="36576"/>
                  </a:lnTo>
                  <a:lnTo>
                    <a:pt x="1152944" y="36576"/>
                  </a:lnTo>
                  <a:lnTo>
                    <a:pt x="1152944" y="37084"/>
                  </a:lnTo>
                  <a:lnTo>
                    <a:pt x="1154950" y="38087"/>
                  </a:lnTo>
                  <a:lnTo>
                    <a:pt x="1155446" y="38582"/>
                  </a:lnTo>
                  <a:lnTo>
                    <a:pt x="1157452" y="39585"/>
                  </a:lnTo>
                  <a:lnTo>
                    <a:pt x="1157960" y="39585"/>
                  </a:lnTo>
                  <a:close/>
                </a:path>
                <a:path w="1377314" h="60959">
                  <a:moveTo>
                    <a:pt x="1161465" y="41592"/>
                  </a:moveTo>
                  <a:lnTo>
                    <a:pt x="1160957" y="41084"/>
                  </a:lnTo>
                  <a:lnTo>
                    <a:pt x="1160462" y="41084"/>
                  </a:lnTo>
                  <a:lnTo>
                    <a:pt x="1158951" y="40093"/>
                  </a:lnTo>
                  <a:lnTo>
                    <a:pt x="1157960" y="39585"/>
                  </a:lnTo>
                  <a:lnTo>
                    <a:pt x="1159459" y="41084"/>
                  </a:lnTo>
                  <a:lnTo>
                    <a:pt x="1159954" y="41084"/>
                  </a:lnTo>
                  <a:lnTo>
                    <a:pt x="1159954" y="41592"/>
                  </a:lnTo>
                  <a:lnTo>
                    <a:pt x="1160462" y="41592"/>
                  </a:lnTo>
                  <a:lnTo>
                    <a:pt x="1160957" y="42087"/>
                  </a:lnTo>
                  <a:lnTo>
                    <a:pt x="1161465" y="42087"/>
                  </a:lnTo>
                  <a:lnTo>
                    <a:pt x="1161465" y="41592"/>
                  </a:lnTo>
                  <a:close/>
                </a:path>
                <a:path w="1377314" h="60959">
                  <a:moveTo>
                    <a:pt x="1176502" y="6527"/>
                  </a:moveTo>
                  <a:lnTo>
                    <a:pt x="1175994" y="5524"/>
                  </a:lnTo>
                  <a:lnTo>
                    <a:pt x="1175499" y="5524"/>
                  </a:lnTo>
                  <a:lnTo>
                    <a:pt x="1174496" y="4521"/>
                  </a:lnTo>
                  <a:lnTo>
                    <a:pt x="1173988" y="3517"/>
                  </a:lnTo>
                  <a:lnTo>
                    <a:pt x="1172984" y="2019"/>
                  </a:lnTo>
                  <a:lnTo>
                    <a:pt x="1171981" y="1511"/>
                  </a:lnTo>
                  <a:lnTo>
                    <a:pt x="1171981" y="2019"/>
                  </a:lnTo>
                  <a:lnTo>
                    <a:pt x="1171486" y="2019"/>
                  </a:lnTo>
                  <a:lnTo>
                    <a:pt x="1171486" y="2514"/>
                  </a:lnTo>
                  <a:lnTo>
                    <a:pt x="1171981" y="2514"/>
                  </a:lnTo>
                  <a:lnTo>
                    <a:pt x="1173492" y="4013"/>
                  </a:lnTo>
                  <a:lnTo>
                    <a:pt x="1173492" y="4521"/>
                  </a:lnTo>
                  <a:lnTo>
                    <a:pt x="1173988" y="5016"/>
                  </a:lnTo>
                  <a:lnTo>
                    <a:pt x="1174496" y="5016"/>
                  </a:lnTo>
                  <a:lnTo>
                    <a:pt x="1174991" y="5524"/>
                  </a:lnTo>
                  <a:lnTo>
                    <a:pt x="1175994" y="6019"/>
                  </a:lnTo>
                  <a:lnTo>
                    <a:pt x="1175994" y="7023"/>
                  </a:lnTo>
                  <a:lnTo>
                    <a:pt x="1176502" y="7518"/>
                  </a:lnTo>
                  <a:lnTo>
                    <a:pt x="1176502" y="6527"/>
                  </a:lnTo>
                  <a:close/>
                </a:path>
                <a:path w="1377314" h="60959">
                  <a:moveTo>
                    <a:pt x="1270190" y="0"/>
                  </a:moveTo>
                  <a:lnTo>
                    <a:pt x="1269695" y="0"/>
                  </a:lnTo>
                  <a:lnTo>
                    <a:pt x="1270190" y="508"/>
                  </a:lnTo>
                  <a:lnTo>
                    <a:pt x="1270190" y="0"/>
                  </a:lnTo>
                  <a:close/>
                </a:path>
                <a:path w="1377314" h="60959">
                  <a:moveTo>
                    <a:pt x="1270431" y="1003"/>
                  </a:moveTo>
                  <a:lnTo>
                    <a:pt x="1270190" y="508"/>
                  </a:lnTo>
                  <a:lnTo>
                    <a:pt x="1270190" y="1003"/>
                  </a:lnTo>
                  <a:lnTo>
                    <a:pt x="1270431" y="1003"/>
                  </a:lnTo>
                  <a:close/>
                </a:path>
                <a:path w="1377314" h="60959">
                  <a:moveTo>
                    <a:pt x="1271689" y="1511"/>
                  </a:moveTo>
                  <a:lnTo>
                    <a:pt x="1271193" y="1511"/>
                  </a:lnTo>
                  <a:lnTo>
                    <a:pt x="1271193" y="1003"/>
                  </a:lnTo>
                  <a:lnTo>
                    <a:pt x="1270431" y="1003"/>
                  </a:lnTo>
                  <a:lnTo>
                    <a:pt x="1270685" y="1511"/>
                  </a:lnTo>
                  <a:lnTo>
                    <a:pt x="1271689" y="2006"/>
                  </a:lnTo>
                  <a:lnTo>
                    <a:pt x="1271689" y="1511"/>
                  </a:lnTo>
                  <a:close/>
                </a:path>
                <a:path w="1377314" h="60959">
                  <a:moveTo>
                    <a:pt x="1272197" y="2006"/>
                  </a:moveTo>
                  <a:lnTo>
                    <a:pt x="1271689" y="2006"/>
                  </a:lnTo>
                  <a:lnTo>
                    <a:pt x="1272197" y="2514"/>
                  </a:lnTo>
                  <a:lnTo>
                    <a:pt x="1272197" y="2006"/>
                  </a:lnTo>
                  <a:close/>
                </a:path>
                <a:path w="1377314" h="60959">
                  <a:moveTo>
                    <a:pt x="1273695" y="3009"/>
                  </a:moveTo>
                  <a:lnTo>
                    <a:pt x="1273200" y="2514"/>
                  </a:lnTo>
                  <a:lnTo>
                    <a:pt x="1273200" y="3009"/>
                  </a:lnTo>
                  <a:lnTo>
                    <a:pt x="1273695" y="3009"/>
                  </a:lnTo>
                  <a:close/>
                </a:path>
                <a:path w="1377314" h="60959">
                  <a:moveTo>
                    <a:pt x="1284224" y="3009"/>
                  </a:moveTo>
                  <a:lnTo>
                    <a:pt x="1283728" y="3009"/>
                  </a:lnTo>
                  <a:lnTo>
                    <a:pt x="1284224" y="3505"/>
                  </a:lnTo>
                  <a:lnTo>
                    <a:pt x="1284224" y="3009"/>
                  </a:lnTo>
                  <a:close/>
                </a:path>
                <a:path w="1377314" h="60959">
                  <a:moveTo>
                    <a:pt x="1284732" y="3505"/>
                  </a:moveTo>
                  <a:lnTo>
                    <a:pt x="1284224" y="3505"/>
                  </a:lnTo>
                  <a:lnTo>
                    <a:pt x="1284732" y="4013"/>
                  </a:lnTo>
                  <a:lnTo>
                    <a:pt x="1284732" y="3505"/>
                  </a:lnTo>
                  <a:close/>
                </a:path>
                <a:path w="1377314" h="60959">
                  <a:moveTo>
                    <a:pt x="1285214" y="25565"/>
                  </a:moveTo>
                  <a:lnTo>
                    <a:pt x="1284719" y="26060"/>
                  </a:lnTo>
                  <a:lnTo>
                    <a:pt x="1284211" y="26060"/>
                  </a:lnTo>
                  <a:lnTo>
                    <a:pt x="1283716" y="26555"/>
                  </a:lnTo>
                  <a:lnTo>
                    <a:pt x="1284211" y="27063"/>
                  </a:lnTo>
                  <a:lnTo>
                    <a:pt x="1284211" y="27559"/>
                  </a:lnTo>
                  <a:lnTo>
                    <a:pt x="1284719" y="28067"/>
                  </a:lnTo>
                  <a:lnTo>
                    <a:pt x="1284719" y="26555"/>
                  </a:lnTo>
                  <a:lnTo>
                    <a:pt x="1285214" y="26555"/>
                  </a:lnTo>
                  <a:lnTo>
                    <a:pt x="1285214" y="25565"/>
                  </a:lnTo>
                  <a:close/>
                </a:path>
                <a:path w="1377314" h="60959">
                  <a:moveTo>
                    <a:pt x="1285227" y="4013"/>
                  </a:moveTo>
                  <a:lnTo>
                    <a:pt x="1284732" y="4013"/>
                  </a:lnTo>
                  <a:lnTo>
                    <a:pt x="1285227" y="4508"/>
                  </a:lnTo>
                  <a:lnTo>
                    <a:pt x="1285227" y="4013"/>
                  </a:lnTo>
                  <a:close/>
                </a:path>
                <a:path w="1377314" h="60959">
                  <a:moveTo>
                    <a:pt x="1342351" y="5016"/>
                  </a:moveTo>
                  <a:lnTo>
                    <a:pt x="1340345" y="5016"/>
                  </a:lnTo>
                  <a:lnTo>
                    <a:pt x="1340345" y="5524"/>
                  </a:lnTo>
                  <a:lnTo>
                    <a:pt x="1341843" y="5524"/>
                  </a:lnTo>
                  <a:lnTo>
                    <a:pt x="1342351" y="5016"/>
                  </a:lnTo>
                  <a:close/>
                </a:path>
                <a:path w="1377314" h="60959">
                  <a:moveTo>
                    <a:pt x="1354874" y="12534"/>
                  </a:moveTo>
                  <a:lnTo>
                    <a:pt x="1354378" y="11531"/>
                  </a:lnTo>
                  <a:lnTo>
                    <a:pt x="1354378" y="8026"/>
                  </a:lnTo>
                  <a:lnTo>
                    <a:pt x="1353375" y="10033"/>
                  </a:lnTo>
                  <a:lnTo>
                    <a:pt x="1353375" y="14541"/>
                  </a:lnTo>
                  <a:lnTo>
                    <a:pt x="1352867" y="14541"/>
                  </a:lnTo>
                  <a:lnTo>
                    <a:pt x="1352372" y="15036"/>
                  </a:lnTo>
                  <a:lnTo>
                    <a:pt x="1352867" y="15036"/>
                  </a:lnTo>
                  <a:lnTo>
                    <a:pt x="1352867" y="15532"/>
                  </a:lnTo>
                  <a:lnTo>
                    <a:pt x="1353870" y="15532"/>
                  </a:lnTo>
                  <a:lnTo>
                    <a:pt x="1354378" y="15532"/>
                  </a:lnTo>
                  <a:lnTo>
                    <a:pt x="1354378" y="15036"/>
                  </a:lnTo>
                  <a:lnTo>
                    <a:pt x="1354874" y="15036"/>
                  </a:lnTo>
                  <a:lnTo>
                    <a:pt x="1354874" y="14033"/>
                  </a:lnTo>
                  <a:lnTo>
                    <a:pt x="1354378" y="14033"/>
                  </a:lnTo>
                  <a:lnTo>
                    <a:pt x="1354378" y="13030"/>
                  </a:lnTo>
                  <a:lnTo>
                    <a:pt x="1354874" y="13030"/>
                  </a:lnTo>
                  <a:lnTo>
                    <a:pt x="1354874" y="12534"/>
                  </a:lnTo>
                  <a:close/>
                </a:path>
                <a:path w="1377314" h="60959">
                  <a:moveTo>
                    <a:pt x="1355382" y="26555"/>
                  </a:moveTo>
                  <a:lnTo>
                    <a:pt x="1354874" y="26060"/>
                  </a:lnTo>
                  <a:lnTo>
                    <a:pt x="1354874" y="25057"/>
                  </a:lnTo>
                  <a:lnTo>
                    <a:pt x="1354378" y="25057"/>
                  </a:lnTo>
                  <a:lnTo>
                    <a:pt x="1354378" y="25565"/>
                  </a:lnTo>
                  <a:lnTo>
                    <a:pt x="1355382" y="26898"/>
                  </a:lnTo>
                  <a:lnTo>
                    <a:pt x="1355382" y="26555"/>
                  </a:lnTo>
                  <a:close/>
                </a:path>
                <a:path w="1377314" h="60959">
                  <a:moveTo>
                    <a:pt x="1355496" y="27063"/>
                  </a:moveTo>
                  <a:lnTo>
                    <a:pt x="1355382" y="26898"/>
                  </a:lnTo>
                  <a:lnTo>
                    <a:pt x="1355382" y="27063"/>
                  </a:lnTo>
                  <a:close/>
                </a:path>
                <a:path w="1377314" h="60959">
                  <a:moveTo>
                    <a:pt x="1355877" y="27063"/>
                  </a:moveTo>
                  <a:lnTo>
                    <a:pt x="1355496" y="27063"/>
                  </a:lnTo>
                  <a:lnTo>
                    <a:pt x="1355877" y="27559"/>
                  </a:lnTo>
                  <a:lnTo>
                    <a:pt x="1355877" y="27063"/>
                  </a:lnTo>
                  <a:close/>
                </a:path>
                <a:path w="1377314" h="60959">
                  <a:moveTo>
                    <a:pt x="1356880" y="28067"/>
                  </a:moveTo>
                  <a:lnTo>
                    <a:pt x="1356372" y="27559"/>
                  </a:lnTo>
                  <a:lnTo>
                    <a:pt x="1355877" y="27559"/>
                  </a:lnTo>
                  <a:lnTo>
                    <a:pt x="1356880" y="28067"/>
                  </a:lnTo>
                  <a:close/>
                </a:path>
                <a:path w="1377314" h="60959">
                  <a:moveTo>
                    <a:pt x="1358379" y="29070"/>
                  </a:moveTo>
                  <a:lnTo>
                    <a:pt x="1357884" y="29070"/>
                  </a:lnTo>
                  <a:lnTo>
                    <a:pt x="1358379" y="29565"/>
                  </a:lnTo>
                  <a:lnTo>
                    <a:pt x="1358379" y="29070"/>
                  </a:lnTo>
                  <a:close/>
                </a:path>
                <a:path w="1377314" h="60959">
                  <a:moveTo>
                    <a:pt x="1368894" y="31064"/>
                  </a:moveTo>
                  <a:lnTo>
                    <a:pt x="1368399" y="30568"/>
                  </a:lnTo>
                  <a:lnTo>
                    <a:pt x="1368399" y="30060"/>
                  </a:lnTo>
                  <a:lnTo>
                    <a:pt x="1367891" y="30060"/>
                  </a:lnTo>
                  <a:lnTo>
                    <a:pt x="1367891" y="29565"/>
                  </a:lnTo>
                  <a:lnTo>
                    <a:pt x="1366901" y="29565"/>
                  </a:lnTo>
                  <a:lnTo>
                    <a:pt x="1366901" y="29070"/>
                  </a:lnTo>
                  <a:lnTo>
                    <a:pt x="1366393" y="29070"/>
                  </a:lnTo>
                  <a:lnTo>
                    <a:pt x="1366393" y="28067"/>
                  </a:lnTo>
                  <a:lnTo>
                    <a:pt x="1365897" y="28067"/>
                  </a:lnTo>
                  <a:lnTo>
                    <a:pt x="1365897" y="28562"/>
                  </a:lnTo>
                  <a:lnTo>
                    <a:pt x="1365389" y="29070"/>
                  </a:lnTo>
                  <a:lnTo>
                    <a:pt x="1366393" y="29565"/>
                  </a:lnTo>
                  <a:lnTo>
                    <a:pt x="1367396" y="31572"/>
                  </a:lnTo>
                  <a:lnTo>
                    <a:pt x="1366393" y="32575"/>
                  </a:lnTo>
                  <a:lnTo>
                    <a:pt x="1366393" y="34074"/>
                  </a:lnTo>
                  <a:lnTo>
                    <a:pt x="1365897" y="34569"/>
                  </a:lnTo>
                  <a:lnTo>
                    <a:pt x="1365897" y="36080"/>
                  </a:lnTo>
                  <a:lnTo>
                    <a:pt x="1366393" y="37579"/>
                  </a:lnTo>
                  <a:lnTo>
                    <a:pt x="1366901" y="38582"/>
                  </a:lnTo>
                  <a:lnTo>
                    <a:pt x="1367396" y="39090"/>
                  </a:lnTo>
                  <a:lnTo>
                    <a:pt x="1367396" y="39585"/>
                  </a:lnTo>
                  <a:lnTo>
                    <a:pt x="1368399" y="40589"/>
                  </a:lnTo>
                  <a:lnTo>
                    <a:pt x="1368399" y="39585"/>
                  </a:lnTo>
                  <a:lnTo>
                    <a:pt x="1367891" y="39585"/>
                  </a:lnTo>
                  <a:lnTo>
                    <a:pt x="1367891" y="38087"/>
                  </a:lnTo>
                  <a:lnTo>
                    <a:pt x="1367396" y="38087"/>
                  </a:lnTo>
                  <a:lnTo>
                    <a:pt x="1367396" y="36080"/>
                  </a:lnTo>
                  <a:lnTo>
                    <a:pt x="1366901" y="36080"/>
                  </a:lnTo>
                  <a:lnTo>
                    <a:pt x="1366901" y="34569"/>
                  </a:lnTo>
                  <a:lnTo>
                    <a:pt x="1367396" y="34569"/>
                  </a:lnTo>
                  <a:lnTo>
                    <a:pt x="1367396" y="33070"/>
                  </a:lnTo>
                  <a:lnTo>
                    <a:pt x="1367891" y="32575"/>
                  </a:lnTo>
                  <a:lnTo>
                    <a:pt x="1367891" y="32067"/>
                  </a:lnTo>
                  <a:lnTo>
                    <a:pt x="1368399" y="32067"/>
                  </a:lnTo>
                  <a:lnTo>
                    <a:pt x="1368399" y="31572"/>
                  </a:lnTo>
                  <a:lnTo>
                    <a:pt x="1368894" y="31572"/>
                  </a:lnTo>
                  <a:lnTo>
                    <a:pt x="1368894" y="31064"/>
                  </a:lnTo>
                  <a:close/>
                </a:path>
                <a:path w="1377314" h="60959">
                  <a:moveTo>
                    <a:pt x="1376413" y="43091"/>
                  </a:moveTo>
                  <a:lnTo>
                    <a:pt x="1375918" y="43091"/>
                  </a:lnTo>
                  <a:lnTo>
                    <a:pt x="1376413" y="43599"/>
                  </a:lnTo>
                  <a:lnTo>
                    <a:pt x="1376413" y="43091"/>
                  </a:lnTo>
                  <a:close/>
                </a:path>
                <a:path w="1377314" h="60959">
                  <a:moveTo>
                    <a:pt x="1376921" y="43599"/>
                  </a:moveTo>
                  <a:lnTo>
                    <a:pt x="1376413" y="43599"/>
                  </a:lnTo>
                  <a:lnTo>
                    <a:pt x="1376413" y="46609"/>
                  </a:lnTo>
                  <a:lnTo>
                    <a:pt x="1375918" y="47104"/>
                  </a:lnTo>
                  <a:lnTo>
                    <a:pt x="1376413" y="47104"/>
                  </a:lnTo>
                  <a:lnTo>
                    <a:pt x="1376413" y="47599"/>
                  </a:lnTo>
                  <a:lnTo>
                    <a:pt x="1376921" y="47599"/>
                  </a:lnTo>
                  <a:lnTo>
                    <a:pt x="1376921" y="43599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44149" y="18456109"/>
              <a:ext cx="1364615" cy="57150"/>
            </a:xfrm>
            <a:custGeom>
              <a:avLst/>
              <a:gdLst/>
              <a:ahLst/>
              <a:cxnLst/>
              <a:rect l="l" t="t" r="r" b="b"/>
              <a:pathLst>
                <a:path w="1364614" h="57150">
                  <a:moveTo>
                    <a:pt x="495" y="38569"/>
                  </a:moveTo>
                  <a:lnTo>
                    <a:pt x="0" y="39077"/>
                  </a:lnTo>
                  <a:lnTo>
                    <a:pt x="495" y="39573"/>
                  </a:lnTo>
                  <a:lnTo>
                    <a:pt x="495" y="38569"/>
                  </a:lnTo>
                  <a:close/>
                </a:path>
                <a:path w="1364614" h="57150">
                  <a:moveTo>
                    <a:pt x="10007" y="22034"/>
                  </a:moveTo>
                  <a:lnTo>
                    <a:pt x="9512" y="22034"/>
                  </a:lnTo>
                  <a:lnTo>
                    <a:pt x="9512" y="19532"/>
                  </a:lnTo>
                  <a:lnTo>
                    <a:pt x="9004" y="20535"/>
                  </a:lnTo>
                  <a:lnTo>
                    <a:pt x="9004" y="22034"/>
                  </a:lnTo>
                  <a:lnTo>
                    <a:pt x="8509" y="22542"/>
                  </a:lnTo>
                  <a:lnTo>
                    <a:pt x="8509" y="23037"/>
                  </a:lnTo>
                  <a:lnTo>
                    <a:pt x="7505" y="27546"/>
                  </a:lnTo>
                  <a:lnTo>
                    <a:pt x="6997" y="28054"/>
                  </a:lnTo>
                  <a:lnTo>
                    <a:pt x="6502" y="29552"/>
                  </a:lnTo>
                  <a:lnTo>
                    <a:pt x="6997" y="29057"/>
                  </a:lnTo>
                  <a:lnTo>
                    <a:pt x="7505" y="29057"/>
                  </a:lnTo>
                  <a:lnTo>
                    <a:pt x="8001" y="28549"/>
                  </a:lnTo>
                  <a:lnTo>
                    <a:pt x="8001" y="27546"/>
                  </a:lnTo>
                  <a:lnTo>
                    <a:pt x="8509" y="27051"/>
                  </a:lnTo>
                  <a:lnTo>
                    <a:pt x="8509" y="25044"/>
                  </a:lnTo>
                  <a:lnTo>
                    <a:pt x="9004" y="24536"/>
                  </a:lnTo>
                  <a:lnTo>
                    <a:pt x="9004" y="24041"/>
                  </a:lnTo>
                  <a:lnTo>
                    <a:pt x="9512" y="24041"/>
                  </a:lnTo>
                  <a:lnTo>
                    <a:pt x="9512" y="23037"/>
                  </a:lnTo>
                  <a:lnTo>
                    <a:pt x="10007" y="22034"/>
                  </a:lnTo>
                  <a:close/>
                </a:path>
                <a:path w="1364614" h="57150">
                  <a:moveTo>
                    <a:pt x="146799" y="25552"/>
                  </a:moveTo>
                  <a:lnTo>
                    <a:pt x="145796" y="25057"/>
                  </a:lnTo>
                  <a:lnTo>
                    <a:pt x="145300" y="24053"/>
                  </a:lnTo>
                  <a:lnTo>
                    <a:pt x="144297" y="23545"/>
                  </a:lnTo>
                  <a:lnTo>
                    <a:pt x="143789" y="22542"/>
                  </a:lnTo>
                  <a:lnTo>
                    <a:pt x="141782" y="20548"/>
                  </a:lnTo>
                  <a:lnTo>
                    <a:pt x="141287" y="19545"/>
                  </a:lnTo>
                  <a:lnTo>
                    <a:pt x="140792" y="19037"/>
                  </a:lnTo>
                  <a:lnTo>
                    <a:pt x="139788" y="18542"/>
                  </a:lnTo>
                  <a:lnTo>
                    <a:pt x="139280" y="17538"/>
                  </a:lnTo>
                  <a:lnTo>
                    <a:pt x="139280" y="16535"/>
                  </a:lnTo>
                  <a:lnTo>
                    <a:pt x="138785" y="15532"/>
                  </a:lnTo>
                  <a:lnTo>
                    <a:pt x="138785" y="13525"/>
                  </a:lnTo>
                  <a:lnTo>
                    <a:pt x="139280" y="12522"/>
                  </a:lnTo>
                  <a:lnTo>
                    <a:pt x="139788" y="12026"/>
                  </a:lnTo>
                  <a:lnTo>
                    <a:pt x="139788" y="11023"/>
                  </a:lnTo>
                  <a:lnTo>
                    <a:pt x="139280" y="12026"/>
                  </a:lnTo>
                  <a:lnTo>
                    <a:pt x="138277" y="13030"/>
                  </a:lnTo>
                  <a:lnTo>
                    <a:pt x="138277" y="13525"/>
                  </a:lnTo>
                  <a:lnTo>
                    <a:pt x="138785" y="17538"/>
                  </a:lnTo>
                  <a:lnTo>
                    <a:pt x="139280" y="18542"/>
                  </a:lnTo>
                  <a:lnTo>
                    <a:pt x="142786" y="22047"/>
                  </a:lnTo>
                  <a:lnTo>
                    <a:pt x="143294" y="23050"/>
                  </a:lnTo>
                  <a:lnTo>
                    <a:pt x="145796" y="25552"/>
                  </a:lnTo>
                  <a:lnTo>
                    <a:pt x="146799" y="25552"/>
                  </a:lnTo>
                  <a:close/>
                </a:path>
                <a:path w="1364614" h="57150">
                  <a:moveTo>
                    <a:pt x="149809" y="29057"/>
                  </a:moveTo>
                  <a:lnTo>
                    <a:pt x="149313" y="28562"/>
                  </a:lnTo>
                  <a:lnTo>
                    <a:pt x="149313" y="29057"/>
                  </a:lnTo>
                  <a:lnTo>
                    <a:pt x="149809" y="30060"/>
                  </a:lnTo>
                  <a:lnTo>
                    <a:pt x="149809" y="29057"/>
                  </a:lnTo>
                  <a:close/>
                </a:path>
                <a:path w="1364614" h="57150">
                  <a:moveTo>
                    <a:pt x="150799" y="32562"/>
                  </a:moveTo>
                  <a:lnTo>
                    <a:pt x="150304" y="33070"/>
                  </a:lnTo>
                  <a:lnTo>
                    <a:pt x="148805" y="33566"/>
                  </a:lnTo>
                  <a:lnTo>
                    <a:pt x="148297" y="34061"/>
                  </a:lnTo>
                  <a:lnTo>
                    <a:pt x="150304" y="34061"/>
                  </a:lnTo>
                  <a:lnTo>
                    <a:pt x="150304" y="33566"/>
                  </a:lnTo>
                  <a:lnTo>
                    <a:pt x="150799" y="33070"/>
                  </a:lnTo>
                  <a:lnTo>
                    <a:pt x="150799" y="32562"/>
                  </a:lnTo>
                  <a:close/>
                </a:path>
                <a:path w="1364614" h="57150">
                  <a:moveTo>
                    <a:pt x="150812" y="41579"/>
                  </a:moveTo>
                  <a:lnTo>
                    <a:pt x="149809" y="41579"/>
                  </a:lnTo>
                  <a:lnTo>
                    <a:pt x="148805" y="41071"/>
                  </a:lnTo>
                  <a:lnTo>
                    <a:pt x="148310" y="40576"/>
                  </a:lnTo>
                  <a:lnTo>
                    <a:pt x="147307" y="40576"/>
                  </a:lnTo>
                  <a:lnTo>
                    <a:pt x="146799" y="40068"/>
                  </a:lnTo>
                  <a:lnTo>
                    <a:pt x="145808" y="40068"/>
                  </a:lnTo>
                  <a:lnTo>
                    <a:pt x="145808" y="40576"/>
                  </a:lnTo>
                  <a:lnTo>
                    <a:pt x="146799" y="40576"/>
                  </a:lnTo>
                  <a:lnTo>
                    <a:pt x="149809" y="42075"/>
                  </a:lnTo>
                  <a:lnTo>
                    <a:pt x="150812" y="41579"/>
                  </a:lnTo>
                  <a:close/>
                </a:path>
                <a:path w="1364614" h="57150">
                  <a:moveTo>
                    <a:pt x="151307" y="31064"/>
                  </a:moveTo>
                  <a:lnTo>
                    <a:pt x="150812" y="30556"/>
                  </a:lnTo>
                  <a:lnTo>
                    <a:pt x="150812" y="31064"/>
                  </a:lnTo>
                  <a:lnTo>
                    <a:pt x="151307" y="31064"/>
                  </a:lnTo>
                  <a:close/>
                </a:path>
                <a:path w="1364614" h="57150">
                  <a:moveTo>
                    <a:pt x="151307" y="31064"/>
                  </a:moveTo>
                  <a:lnTo>
                    <a:pt x="150812" y="31559"/>
                  </a:lnTo>
                  <a:lnTo>
                    <a:pt x="151307" y="32054"/>
                  </a:lnTo>
                  <a:lnTo>
                    <a:pt x="151307" y="31064"/>
                  </a:lnTo>
                  <a:close/>
                </a:path>
                <a:path w="1364614" h="57150">
                  <a:moveTo>
                    <a:pt x="153822" y="40589"/>
                  </a:moveTo>
                  <a:lnTo>
                    <a:pt x="153314" y="40081"/>
                  </a:lnTo>
                  <a:lnTo>
                    <a:pt x="152819" y="40081"/>
                  </a:lnTo>
                  <a:lnTo>
                    <a:pt x="152819" y="40589"/>
                  </a:lnTo>
                  <a:lnTo>
                    <a:pt x="153822" y="41084"/>
                  </a:lnTo>
                  <a:lnTo>
                    <a:pt x="153822" y="40589"/>
                  </a:lnTo>
                  <a:close/>
                </a:path>
                <a:path w="1364614" h="57150">
                  <a:moveTo>
                    <a:pt x="174853" y="46596"/>
                  </a:moveTo>
                  <a:lnTo>
                    <a:pt x="174358" y="46596"/>
                  </a:lnTo>
                  <a:lnTo>
                    <a:pt x="173850" y="47091"/>
                  </a:lnTo>
                  <a:lnTo>
                    <a:pt x="173850" y="47599"/>
                  </a:lnTo>
                  <a:lnTo>
                    <a:pt x="174853" y="47599"/>
                  </a:lnTo>
                  <a:lnTo>
                    <a:pt x="174853" y="46596"/>
                  </a:lnTo>
                  <a:close/>
                </a:path>
                <a:path w="1364614" h="57150">
                  <a:moveTo>
                    <a:pt x="279069" y="5003"/>
                  </a:moveTo>
                  <a:lnTo>
                    <a:pt x="278079" y="5511"/>
                  </a:lnTo>
                  <a:lnTo>
                    <a:pt x="278587" y="5511"/>
                  </a:lnTo>
                  <a:lnTo>
                    <a:pt x="279069" y="5003"/>
                  </a:lnTo>
                  <a:close/>
                </a:path>
                <a:path w="1364614" h="57150">
                  <a:moveTo>
                    <a:pt x="282092" y="4508"/>
                  </a:moveTo>
                  <a:lnTo>
                    <a:pt x="280085" y="4508"/>
                  </a:lnTo>
                  <a:lnTo>
                    <a:pt x="279082" y="5003"/>
                  </a:lnTo>
                  <a:lnTo>
                    <a:pt x="281089" y="5003"/>
                  </a:lnTo>
                  <a:lnTo>
                    <a:pt x="282092" y="4508"/>
                  </a:lnTo>
                  <a:close/>
                </a:path>
                <a:path w="1364614" h="57150">
                  <a:moveTo>
                    <a:pt x="328688" y="21031"/>
                  </a:moveTo>
                  <a:lnTo>
                    <a:pt x="328180" y="21031"/>
                  </a:lnTo>
                  <a:lnTo>
                    <a:pt x="327685" y="21539"/>
                  </a:lnTo>
                  <a:lnTo>
                    <a:pt x="327177" y="22034"/>
                  </a:lnTo>
                  <a:lnTo>
                    <a:pt x="327177" y="22542"/>
                  </a:lnTo>
                  <a:lnTo>
                    <a:pt x="326682" y="22542"/>
                  </a:lnTo>
                  <a:lnTo>
                    <a:pt x="326682" y="23037"/>
                  </a:lnTo>
                  <a:lnTo>
                    <a:pt x="328180" y="22034"/>
                  </a:lnTo>
                  <a:lnTo>
                    <a:pt x="328180" y="21539"/>
                  </a:lnTo>
                  <a:lnTo>
                    <a:pt x="328688" y="21031"/>
                  </a:lnTo>
                  <a:close/>
                </a:path>
                <a:path w="1364614" h="57150">
                  <a:moveTo>
                    <a:pt x="331190" y="18529"/>
                  </a:moveTo>
                  <a:lnTo>
                    <a:pt x="330187" y="18529"/>
                  </a:lnTo>
                  <a:lnTo>
                    <a:pt x="330187" y="19037"/>
                  </a:lnTo>
                  <a:lnTo>
                    <a:pt x="330695" y="19037"/>
                  </a:lnTo>
                  <a:lnTo>
                    <a:pt x="331190" y="18529"/>
                  </a:lnTo>
                  <a:close/>
                </a:path>
                <a:path w="1364614" h="57150">
                  <a:moveTo>
                    <a:pt x="332193" y="18529"/>
                  </a:moveTo>
                  <a:lnTo>
                    <a:pt x="331698" y="18021"/>
                  </a:lnTo>
                  <a:lnTo>
                    <a:pt x="331190" y="18529"/>
                  </a:lnTo>
                  <a:lnTo>
                    <a:pt x="332193" y="18529"/>
                  </a:lnTo>
                  <a:close/>
                </a:path>
                <a:path w="1364614" h="57150">
                  <a:moveTo>
                    <a:pt x="420878" y="28549"/>
                  </a:moveTo>
                  <a:lnTo>
                    <a:pt x="419874" y="28549"/>
                  </a:lnTo>
                  <a:lnTo>
                    <a:pt x="420370" y="29552"/>
                  </a:lnTo>
                  <a:lnTo>
                    <a:pt x="420878" y="29552"/>
                  </a:lnTo>
                  <a:lnTo>
                    <a:pt x="420878" y="28549"/>
                  </a:lnTo>
                  <a:close/>
                </a:path>
                <a:path w="1364614" h="57150">
                  <a:moveTo>
                    <a:pt x="442925" y="45580"/>
                  </a:moveTo>
                  <a:lnTo>
                    <a:pt x="442429" y="44589"/>
                  </a:lnTo>
                  <a:lnTo>
                    <a:pt x="442429" y="44081"/>
                  </a:lnTo>
                  <a:lnTo>
                    <a:pt x="441921" y="44589"/>
                  </a:lnTo>
                  <a:lnTo>
                    <a:pt x="441426" y="44589"/>
                  </a:lnTo>
                  <a:lnTo>
                    <a:pt x="441426" y="45085"/>
                  </a:lnTo>
                  <a:lnTo>
                    <a:pt x="440918" y="46596"/>
                  </a:lnTo>
                  <a:lnTo>
                    <a:pt x="440423" y="46596"/>
                  </a:lnTo>
                  <a:lnTo>
                    <a:pt x="440423" y="47091"/>
                  </a:lnTo>
                  <a:lnTo>
                    <a:pt x="441426" y="47091"/>
                  </a:lnTo>
                  <a:lnTo>
                    <a:pt x="441921" y="46088"/>
                  </a:lnTo>
                  <a:lnTo>
                    <a:pt x="442925" y="45580"/>
                  </a:lnTo>
                  <a:close/>
                </a:path>
                <a:path w="1364614" h="57150">
                  <a:moveTo>
                    <a:pt x="444931" y="2006"/>
                  </a:moveTo>
                  <a:lnTo>
                    <a:pt x="444436" y="2006"/>
                  </a:lnTo>
                  <a:lnTo>
                    <a:pt x="443928" y="1498"/>
                  </a:lnTo>
                  <a:lnTo>
                    <a:pt x="443433" y="2006"/>
                  </a:lnTo>
                  <a:lnTo>
                    <a:pt x="443928" y="2006"/>
                  </a:lnTo>
                  <a:lnTo>
                    <a:pt x="444931" y="2501"/>
                  </a:lnTo>
                  <a:lnTo>
                    <a:pt x="444931" y="2006"/>
                  </a:lnTo>
                  <a:close/>
                </a:path>
                <a:path w="1364614" h="57150">
                  <a:moveTo>
                    <a:pt x="461962" y="5511"/>
                  </a:moveTo>
                  <a:lnTo>
                    <a:pt x="460959" y="4508"/>
                  </a:lnTo>
                  <a:lnTo>
                    <a:pt x="460959" y="4000"/>
                  </a:lnTo>
                  <a:lnTo>
                    <a:pt x="460463" y="4000"/>
                  </a:lnTo>
                  <a:lnTo>
                    <a:pt x="460463" y="3505"/>
                  </a:lnTo>
                  <a:lnTo>
                    <a:pt x="459968" y="3009"/>
                  </a:lnTo>
                  <a:lnTo>
                    <a:pt x="459460" y="3009"/>
                  </a:lnTo>
                  <a:lnTo>
                    <a:pt x="458952" y="2501"/>
                  </a:lnTo>
                  <a:lnTo>
                    <a:pt x="459359" y="3009"/>
                  </a:lnTo>
                  <a:lnTo>
                    <a:pt x="460959" y="5003"/>
                  </a:lnTo>
                  <a:lnTo>
                    <a:pt x="461962" y="5511"/>
                  </a:lnTo>
                  <a:close/>
                </a:path>
                <a:path w="1364614" h="57150">
                  <a:moveTo>
                    <a:pt x="462965" y="1993"/>
                  </a:moveTo>
                  <a:lnTo>
                    <a:pt x="461962" y="1498"/>
                  </a:lnTo>
                  <a:lnTo>
                    <a:pt x="462470" y="1993"/>
                  </a:lnTo>
                  <a:lnTo>
                    <a:pt x="462965" y="1993"/>
                  </a:lnTo>
                  <a:close/>
                </a:path>
                <a:path w="1364614" h="57150">
                  <a:moveTo>
                    <a:pt x="463969" y="5003"/>
                  </a:moveTo>
                  <a:lnTo>
                    <a:pt x="463473" y="5003"/>
                  </a:lnTo>
                  <a:lnTo>
                    <a:pt x="462965" y="5511"/>
                  </a:lnTo>
                  <a:lnTo>
                    <a:pt x="463969" y="5511"/>
                  </a:lnTo>
                  <a:lnTo>
                    <a:pt x="463969" y="5003"/>
                  </a:lnTo>
                  <a:close/>
                </a:path>
                <a:path w="1364614" h="57150">
                  <a:moveTo>
                    <a:pt x="463981" y="2501"/>
                  </a:moveTo>
                  <a:lnTo>
                    <a:pt x="463473" y="1993"/>
                  </a:lnTo>
                  <a:lnTo>
                    <a:pt x="463473" y="2501"/>
                  </a:lnTo>
                  <a:lnTo>
                    <a:pt x="463981" y="2501"/>
                  </a:lnTo>
                  <a:close/>
                </a:path>
                <a:path w="1364614" h="57150">
                  <a:moveTo>
                    <a:pt x="464477" y="2501"/>
                  </a:moveTo>
                  <a:lnTo>
                    <a:pt x="463981" y="2501"/>
                  </a:lnTo>
                  <a:lnTo>
                    <a:pt x="464477" y="2997"/>
                  </a:lnTo>
                  <a:lnTo>
                    <a:pt x="464477" y="2501"/>
                  </a:lnTo>
                  <a:close/>
                </a:path>
                <a:path w="1364614" h="57150">
                  <a:moveTo>
                    <a:pt x="473494" y="15532"/>
                  </a:moveTo>
                  <a:lnTo>
                    <a:pt x="471982" y="15532"/>
                  </a:lnTo>
                  <a:lnTo>
                    <a:pt x="469988" y="14528"/>
                  </a:lnTo>
                  <a:lnTo>
                    <a:pt x="469988" y="12522"/>
                  </a:lnTo>
                  <a:lnTo>
                    <a:pt x="470484" y="12026"/>
                  </a:lnTo>
                  <a:lnTo>
                    <a:pt x="469480" y="11518"/>
                  </a:lnTo>
                  <a:lnTo>
                    <a:pt x="468477" y="11518"/>
                  </a:lnTo>
                  <a:lnTo>
                    <a:pt x="468477" y="11023"/>
                  </a:lnTo>
                  <a:lnTo>
                    <a:pt x="467982" y="10515"/>
                  </a:lnTo>
                  <a:lnTo>
                    <a:pt x="467474" y="10515"/>
                  </a:lnTo>
                  <a:lnTo>
                    <a:pt x="467474" y="12026"/>
                  </a:lnTo>
                  <a:lnTo>
                    <a:pt x="467982" y="13525"/>
                  </a:lnTo>
                  <a:lnTo>
                    <a:pt x="468477" y="14020"/>
                  </a:lnTo>
                  <a:lnTo>
                    <a:pt x="469480" y="14528"/>
                  </a:lnTo>
                  <a:lnTo>
                    <a:pt x="470992" y="15532"/>
                  </a:lnTo>
                  <a:lnTo>
                    <a:pt x="471487" y="16027"/>
                  </a:lnTo>
                  <a:lnTo>
                    <a:pt x="473494" y="15532"/>
                  </a:lnTo>
                  <a:close/>
                </a:path>
                <a:path w="1364614" h="57150">
                  <a:moveTo>
                    <a:pt x="476999" y="14020"/>
                  </a:moveTo>
                  <a:lnTo>
                    <a:pt x="476491" y="14020"/>
                  </a:lnTo>
                  <a:lnTo>
                    <a:pt x="475996" y="15024"/>
                  </a:lnTo>
                  <a:lnTo>
                    <a:pt x="476491" y="15024"/>
                  </a:lnTo>
                  <a:lnTo>
                    <a:pt x="476999" y="14020"/>
                  </a:lnTo>
                  <a:close/>
                </a:path>
                <a:path w="1364614" h="57150">
                  <a:moveTo>
                    <a:pt x="477494" y="13017"/>
                  </a:moveTo>
                  <a:lnTo>
                    <a:pt x="476999" y="13512"/>
                  </a:lnTo>
                  <a:lnTo>
                    <a:pt x="476999" y="14008"/>
                  </a:lnTo>
                  <a:lnTo>
                    <a:pt x="477494" y="13017"/>
                  </a:lnTo>
                  <a:close/>
                </a:path>
                <a:path w="1364614" h="57150">
                  <a:moveTo>
                    <a:pt x="492036" y="32067"/>
                  </a:moveTo>
                  <a:lnTo>
                    <a:pt x="491540" y="33070"/>
                  </a:lnTo>
                  <a:lnTo>
                    <a:pt x="492036" y="34061"/>
                  </a:lnTo>
                  <a:lnTo>
                    <a:pt x="492036" y="32067"/>
                  </a:lnTo>
                  <a:close/>
                </a:path>
                <a:path w="1364614" h="57150">
                  <a:moveTo>
                    <a:pt x="494042" y="13017"/>
                  </a:moveTo>
                  <a:lnTo>
                    <a:pt x="493039" y="13017"/>
                  </a:lnTo>
                  <a:lnTo>
                    <a:pt x="492531" y="19037"/>
                  </a:lnTo>
                  <a:lnTo>
                    <a:pt x="492036" y="20535"/>
                  </a:lnTo>
                  <a:lnTo>
                    <a:pt x="492036" y="28054"/>
                  </a:lnTo>
                  <a:lnTo>
                    <a:pt x="492531" y="28054"/>
                  </a:lnTo>
                  <a:lnTo>
                    <a:pt x="492531" y="27559"/>
                  </a:lnTo>
                  <a:lnTo>
                    <a:pt x="493039" y="27051"/>
                  </a:lnTo>
                  <a:lnTo>
                    <a:pt x="493039" y="26047"/>
                  </a:lnTo>
                  <a:lnTo>
                    <a:pt x="493534" y="26047"/>
                  </a:lnTo>
                  <a:lnTo>
                    <a:pt x="493534" y="25044"/>
                  </a:lnTo>
                  <a:lnTo>
                    <a:pt x="493039" y="25044"/>
                  </a:lnTo>
                  <a:lnTo>
                    <a:pt x="493039" y="24041"/>
                  </a:lnTo>
                  <a:lnTo>
                    <a:pt x="492531" y="24041"/>
                  </a:lnTo>
                  <a:lnTo>
                    <a:pt x="492531" y="20040"/>
                  </a:lnTo>
                  <a:lnTo>
                    <a:pt x="493039" y="18529"/>
                  </a:lnTo>
                  <a:lnTo>
                    <a:pt x="493039" y="16027"/>
                  </a:lnTo>
                  <a:lnTo>
                    <a:pt x="493534" y="15024"/>
                  </a:lnTo>
                  <a:lnTo>
                    <a:pt x="493534" y="14528"/>
                  </a:lnTo>
                  <a:lnTo>
                    <a:pt x="494042" y="14020"/>
                  </a:lnTo>
                  <a:lnTo>
                    <a:pt x="494042" y="13017"/>
                  </a:lnTo>
                  <a:close/>
                </a:path>
                <a:path w="1364614" h="57150">
                  <a:moveTo>
                    <a:pt x="500557" y="29552"/>
                  </a:moveTo>
                  <a:lnTo>
                    <a:pt x="500303" y="30048"/>
                  </a:lnTo>
                  <a:lnTo>
                    <a:pt x="500557" y="30048"/>
                  </a:lnTo>
                  <a:lnTo>
                    <a:pt x="500557" y="29552"/>
                  </a:lnTo>
                  <a:close/>
                </a:path>
                <a:path w="1364614" h="57150">
                  <a:moveTo>
                    <a:pt x="508571" y="37071"/>
                  </a:moveTo>
                  <a:lnTo>
                    <a:pt x="507568" y="36068"/>
                  </a:lnTo>
                  <a:lnTo>
                    <a:pt x="507060" y="36068"/>
                  </a:lnTo>
                  <a:lnTo>
                    <a:pt x="505561" y="35560"/>
                  </a:lnTo>
                  <a:lnTo>
                    <a:pt x="504558" y="35560"/>
                  </a:lnTo>
                  <a:lnTo>
                    <a:pt x="503555" y="35064"/>
                  </a:lnTo>
                  <a:lnTo>
                    <a:pt x="502551" y="33566"/>
                  </a:lnTo>
                  <a:lnTo>
                    <a:pt x="501053" y="33058"/>
                  </a:lnTo>
                  <a:lnTo>
                    <a:pt x="500557" y="32562"/>
                  </a:lnTo>
                  <a:lnTo>
                    <a:pt x="500049" y="31559"/>
                  </a:lnTo>
                  <a:lnTo>
                    <a:pt x="500049" y="30556"/>
                  </a:lnTo>
                  <a:lnTo>
                    <a:pt x="500303" y="30048"/>
                  </a:lnTo>
                  <a:lnTo>
                    <a:pt x="498551" y="30048"/>
                  </a:lnTo>
                  <a:lnTo>
                    <a:pt x="497547" y="30556"/>
                  </a:lnTo>
                  <a:lnTo>
                    <a:pt x="497547" y="31051"/>
                  </a:lnTo>
                  <a:lnTo>
                    <a:pt x="498043" y="31559"/>
                  </a:lnTo>
                  <a:lnTo>
                    <a:pt x="498551" y="31559"/>
                  </a:lnTo>
                  <a:lnTo>
                    <a:pt x="501053" y="34061"/>
                  </a:lnTo>
                  <a:lnTo>
                    <a:pt x="501053" y="34569"/>
                  </a:lnTo>
                  <a:lnTo>
                    <a:pt x="501548" y="34569"/>
                  </a:lnTo>
                  <a:lnTo>
                    <a:pt x="502056" y="35064"/>
                  </a:lnTo>
                  <a:lnTo>
                    <a:pt x="503059" y="35560"/>
                  </a:lnTo>
                  <a:lnTo>
                    <a:pt x="503555" y="35560"/>
                  </a:lnTo>
                  <a:lnTo>
                    <a:pt x="504558" y="36068"/>
                  </a:lnTo>
                  <a:lnTo>
                    <a:pt x="506056" y="36068"/>
                  </a:lnTo>
                  <a:lnTo>
                    <a:pt x="506564" y="36563"/>
                  </a:lnTo>
                  <a:lnTo>
                    <a:pt x="506564" y="37071"/>
                  </a:lnTo>
                  <a:lnTo>
                    <a:pt x="507060" y="37071"/>
                  </a:lnTo>
                  <a:lnTo>
                    <a:pt x="507568" y="37566"/>
                  </a:lnTo>
                  <a:lnTo>
                    <a:pt x="508571" y="37566"/>
                  </a:lnTo>
                  <a:lnTo>
                    <a:pt x="508571" y="37071"/>
                  </a:lnTo>
                  <a:close/>
                </a:path>
                <a:path w="1364614" h="57150">
                  <a:moveTo>
                    <a:pt x="511568" y="49098"/>
                  </a:moveTo>
                  <a:lnTo>
                    <a:pt x="511073" y="49098"/>
                  </a:lnTo>
                  <a:lnTo>
                    <a:pt x="510070" y="47599"/>
                  </a:lnTo>
                  <a:lnTo>
                    <a:pt x="509574" y="47599"/>
                  </a:lnTo>
                  <a:lnTo>
                    <a:pt x="508571" y="47091"/>
                  </a:lnTo>
                  <a:lnTo>
                    <a:pt x="507568" y="47599"/>
                  </a:lnTo>
                  <a:lnTo>
                    <a:pt x="506564" y="46596"/>
                  </a:lnTo>
                  <a:lnTo>
                    <a:pt x="506069" y="45593"/>
                  </a:lnTo>
                  <a:lnTo>
                    <a:pt x="506069" y="44589"/>
                  </a:lnTo>
                  <a:lnTo>
                    <a:pt x="505066" y="43586"/>
                  </a:lnTo>
                  <a:lnTo>
                    <a:pt x="505066" y="43091"/>
                  </a:lnTo>
                  <a:lnTo>
                    <a:pt x="504558" y="43091"/>
                  </a:lnTo>
                  <a:lnTo>
                    <a:pt x="504558" y="42583"/>
                  </a:lnTo>
                  <a:lnTo>
                    <a:pt x="504063" y="42583"/>
                  </a:lnTo>
                  <a:lnTo>
                    <a:pt x="504063" y="42087"/>
                  </a:lnTo>
                  <a:lnTo>
                    <a:pt x="503059" y="41579"/>
                  </a:lnTo>
                  <a:lnTo>
                    <a:pt x="502551" y="41579"/>
                  </a:lnTo>
                  <a:lnTo>
                    <a:pt x="502056" y="41084"/>
                  </a:lnTo>
                  <a:lnTo>
                    <a:pt x="501548" y="41579"/>
                  </a:lnTo>
                  <a:lnTo>
                    <a:pt x="500049" y="42087"/>
                  </a:lnTo>
                  <a:lnTo>
                    <a:pt x="499541" y="41579"/>
                  </a:lnTo>
                  <a:lnTo>
                    <a:pt x="498551" y="39573"/>
                  </a:lnTo>
                  <a:lnTo>
                    <a:pt x="498043" y="39077"/>
                  </a:lnTo>
                  <a:lnTo>
                    <a:pt x="497547" y="39077"/>
                  </a:lnTo>
                  <a:lnTo>
                    <a:pt x="496049" y="37579"/>
                  </a:lnTo>
                  <a:lnTo>
                    <a:pt x="495033" y="37071"/>
                  </a:lnTo>
                  <a:lnTo>
                    <a:pt x="494042" y="37071"/>
                  </a:lnTo>
                  <a:lnTo>
                    <a:pt x="493039" y="36576"/>
                  </a:lnTo>
                  <a:lnTo>
                    <a:pt x="493039" y="37071"/>
                  </a:lnTo>
                  <a:lnTo>
                    <a:pt x="496049" y="40081"/>
                  </a:lnTo>
                  <a:lnTo>
                    <a:pt x="497039" y="41579"/>
                  </a:lnTo>
                  <a:lnTo>
                    <a:pt x="498043" y="42087"/>
                  </a:lnTo>
                  <a:lnTo>
                    <a:pt x="499541" y="43586"/>
                  </a:lnTo>
                  <a:lnTo>
                    <a:pt x="501548" y="44589"/>
                  </a:lnTo>
                  <a:lnTo>
                    <a:pt x="504558" y="46596"/>
                  </a:lnTo>
                  <a:lnTo>
                    <a:pt x="505066" y="47599"/>
                  </a:lnTo>
                  <a:lnTo>
                    <a:pt x="505066" y="48602"/>
                  </a:lnTo>
                  <a:lnTo>
                    <a:pt x="508063" y="50101"/>
                  </a:lnTo>
                  <a:lnTo>
                    <a:pt x="508571" y="51104"/>
                  </a:lnTo>
                  <a:lnTo>
                    <a:pt x="508571" y="52603"/>
                  </a:lnTo>
                  <a:lnTo>
                    <a:pt x="508063" y="54610"/>
                  </a:lnTo>
                  <a:lnTo>
                    <a:pt x="507060" y="55613"/>
                  </a:lnTo>
                  <a:lnTo>
                    <a:pt x="506564" y="55613"/>
                  </a:lnTo>
                  <a:lnTo>
                    <a:pt x="507060" y="57111"/>
                  </a:lnTo>
                  <a:lnTo>
                    <a:pt x="507568" y="57111"/>
                  </a:lnTo>
                  <a:lnTo>
                    <a:pt x="507568" y="56616"/>
                  </a:lnTo>
                  <a:lnTo>
                    <a:pt x="508063" y="56108"/>
                  </a:lnTo>
                  <a:lnTo>
                    <a:pt x="508063" y="55118"/>
                  </a:lnTo>
                  <a:lnTo>
                    <a:pt x="508571" y="54610"/>
                  </a:lnTo>
                  <a:lnTo>
                    <a:pt x="508571" y="54102"/>
                  </a:lnTo>
                  <a:lnTo>
                    <a:pt x="509066" y="54102"/>
                  </a:lnTo>
                  <a:lnTo>
                    <a:pt x="509066" y="53606"/>
                  </a:lnTo>
                  <a:lnTo>
                    <a:pt x="509574" y="53606"/>
                  </a:lnTo>
                  <a:lnTo>
                    <a:pt x="510070" y="53111"/>
                  </a:lnTo>
                  <a:lnTo>
                    <a:pt x="510070" y="52603"/>
                  </a:lnTo>
                  <a:lnTo>
                    <a:pt x="511073" y="51600"/>
                  </a:lnTo>
                  <a:lnTo>
                    <a:pt x="511073" y="51104"/>
                  </a:lnTo>
                  <a:lnTo>
                    <a:pt x="511568" y="50609"/>
                  </a:lnTo>
                  <a:lnTo>
                    <a:pt x="511568" y="49098"/>
                  </a:lnTo>
                  <a:close/>
                </a:path>
                <a:path w="1364614" h="57150">
                  <a:moveTo>
                    <a:pt x="580720" y="11023"/>
                  </a:moveTo>
                  <a:lnTo>
                    <a:pt x="579716" y="9512"/>
                  </a:lnTo>
                  <a:lnTo>
                    <a:pt x="580212" y="10528"/>
                  </a:lnTo>
                  <a:lnTo>
                    <a:pt x="580720" y="11023"/>
                  </a:lnTo>
                  <a:close/>
                </a:path>
                <a:path w="1364614" h="57150">
                  <a:moveTo>
                    <a:pt x="597255" y="35572"/>
                  </a:moveTo>
                  <a:lnTo>
                    <a:pt x="596252" y="36068"/>
                  </a:lnTo>
                  <a:lnTo>
                    <a:pt x="595744" y="37071"/>
                  </a:lnTo>
                  <a:lnTo>
                    <a:pt x="595249" y="37566"/>
                  </a:lnTo>
                  <a:lnTo>
                    <a:pt x="594741" y="39077"/>
                  </a:lnTo>
                  <a:lnTo>
                    <a:pt x="594741" y="40576"/>
                  </a:lnTo>
                  <a:lnTo>
                    <a:pt x="594245" y="41071"/>
                  </a:lnTo>
                  <a:lnTo>
                    <a:pt x="593242" y="41579"/>
                  </a:lnTo>
                  <a:lnTo>
                    <a:pt x="592239" y="42583"/>
                  </a:lnTo>
                  <a:lnTo>
                    <a:pt x="593737" y="43078"/>
                  </a:lnTo>
                  <a:lnTo>
                    <a:pt x="594245" y="43078"/>
                  </a:lnTo>
                  <a:lnTo>
                    <a:pt x="594741" y="42087"/>
                  </a:lnTo>
                  <a:lnTo>
                    <a:pt x="595744" y="41579"/>
                  </a:lnTo>
                  <a:lnTo>
                    <a:pt x="596252" y="40576"/>
                  </a:lnTo>
                  <a:lnTo>
                    <a:pt x="595744" y="40081"/>
                  </a:lnTo>
                  <a:lnTo>
                    <a:pt x="595249" y="39077"/>
                  </a:lnTo>
                  <a:lnTo>
                    <a:pt x="596252" y="37071"/>
                  </a:lnTo>
                  <a:lnTo>
                    <a:pt x="596747" y="36563"/>
                  </a:lnTo>
                  <a:lnTo>
                    <a:pt x="597255" y="35572"/>
                  </a:lnTo>
                  <a:close/>
                </a:path>
                <a:path w="1364614" h="57150">
                  <a:moveTo>
                    <a:pt x="599262" y="33566"/>
                  </a:moveTo>
                  <a:lnTo>
                    <a:pt x="598754" y="32562"/>
                  </a:lnTo>
                  <a:lnTo>
                    <a:pt x="598258" y="33058"/>
                  </a:lnTo>
                  <a:lnTo>
                    <a:pt x="597750" y="34061"/>
                  </a:lnTo>
                  <a:lnTo>
                    <a:pt x="599262" y="34061"/>
                  </a:lnTo>
                  <a:lnTo>
                    <a:pt x="599262" y="33566"/>
                  </a:lnTo>
                  <a:close/>
                </a:path>
                <a:path w="1364614" h="57150">
                  <a:moveTo>
                    <a:pt x="607771" y="41084"/>
                  </a:moveTo>
                  <a:lnTo>
                    <a:pt x="607275" y="41592"/>
                  </a:lnTo>
                  <a:lnTo>
                    <a:pt x="606272" y="42087"/>
                  </a:lnTo>
                  <a:lnTo>
                    <a:pt x="606272" y="42583"/>
                  </a:lnTo>
                  <a:lnTo>
                    <a:pt x="606767" y="42583"/>
                  </a:lnTo>
                  <a:lnTo>
                    <a:pt x="607275" y="42087"/>
                  </a:lnTo>
                  <a:lnTo>
                    <a:pt x="607771" y="41084"/>
                  </a:lnTo>
                  <a:close/>
                </a:path>
                <a:path w="1364614" h="57150">
                  <a:moveTo>
                    <a:pt x="612787" y="30060"/>
                  </a:moveTo>
                  <a:lnTo>
                    <a:pt x="610781" y="31064"/>
                  </a:lnTo>
                  <a:lnTo>
                    <a:pt x="611276" y="31064"/>
                  </a:lnTo>
                  <a:lnTo>
                    <a:pt x="612279" y="30568"/>
                  </a:lnTo>
                  <a:lnTo>
                    <a:pt x="612787" y="30060"/>
                  </a:lnTo>
                  <a:close/>
                </a:path>
                <a:path w="1364614" h="57150">
                  <a:moveTo>
                    <a:pt x="614299" y="36576"/>
                  </a:moveTo>
                  <a:lnTo>
                    <a:pt x="613791" y="36576"/>
                  </a:lnTo>
                  <a:lnTo>
                    <a:pt x="612787" y="37071"/>
                  </a:lnTo>
                  <a:lnTo>
                    <a:pt x="611784" y="37579"/>
                  </a:lnTo>
                  <a:lnTo>
                    <a:pt x="610285" y="39077"/>
                  </a:lnTo>
                  <a:lnTo>
                    <a:pt x="610781" y="39077"/>
                  </a:lnTo>
                  <a:lnTo>
                    <a:pt x="613791" y="37071"/>
                  </a:lnTo>
                  <a:lnTo>
                    <a:pt x="614299" y="36576"/>
                  </a:lnTo>
                  <a:close/>
                </a:path>
                <a:path w="1364614" h="57150">
                  <a:moveTo>
                    <a:pt x="618299" y="21043"/>
                  </a:moveTo>
                  <a:lnTo>
                    <a:pt x="617296" y="20548"/>
                  </a:lnTo>
                  <a:lnTo>
                    <a:pt x="617296" y="21043"/>
                  </a:lnTo>
                  <a:lnTo>
                    <a:pt x="616292" y="22047"/>
                  </a:lnTo>
                  <a:lnTo>
                    <a:pt x="616292" y="22542"/>
                  </a:lnTo>
                  <a:lnTo>
                    <a:pt x="615797" y="22542"/>
                  </a:lnTo>
                  <a:lnTo>
                    <a:pt x="615289" y="23050"/>
                  </a:lnTo>
                  <a:lnTo>
                    <a:pt x="615289" y="25552"/>
                  </a:lnTo>
                  <a:lnTo>
                    <a:pt x="613283" y="26555"/>
                  </a:lnTo>
                  <a:lnTo>
                    <a:pt x="612279" y="27559"/>
                  </a:lnTo>
                  <a:lnTo>
                    <a:pt x="612279" y="28562"/>
                  </a:lnTo>
                  <a:lnTo>
                    <a:pt x="612787" y="29057"/>
                  </a:lnTo>
                  <a:lnTo>
                    <a:pt x="612787" y="30060"/>
                  </a:lnTo>
                  <a:lnTo>
                    <a:pt x="613791" y="29057"/>
                  </a:lnTo>
                  <a:lnTo>
                    <a:pt x="614286" y="29057"/>
                  </a:lnTo>
                  <a:lnTo>
                    <a:pt x="614794" y="28562"/>
                  </a:lnTo>
                  <a:lnTo>
                    <a:pt x="614794" y="28054"/>
                  </a:lnTo>
                  <a:lnTo>
                    <a:pt x="613791" y="28054"/>
                  </a:lnTo>
                  <a:lnTo>
                    <a:pt x="614286" y="27051"/>
                  </a:lnTo>
                  <a:lnTo>
                    <a:pt x="615289" y="27051"/>
                  </a:lnTo>
                  <a:lnTo>
                    <a:pt x="616292" y="26555"/>
                  </a:lnTo>
                  <a:lnTo>
                    <a:pt x="616292" y="26047"/>
                  </a:lnTo>
                  <a:lnTo>
                    <a:pt x="616788" y="25552"/>
                  </a:lnTo>
                  <a:lnTo>
                    <a:pt x="616788" y="23545"/>
                  </a:lnTo>
                  <a:lnTo>
                    <a:pt x="617296" y="22542"/>
                  </a:lnTo>
                  <a:lnTo>
                    <a:pt x="618299" y="21043"/>
                  </a:lnTo>
                  <a:close/>
                </a:path>
                <a:path w="1364614" h="57150">
                  <a:moveTo>
                    <a:pt x="625805" y="21539"/>
                  </a:moveTo>
                  <a:lnTo>
                    <a:pt x="624801" y="21539"/>
                  </a:lnTo>
                  <a:lnTo>
                    <a:pt x="624306" y="22047"/>
                  </a:lnTo>
                  <a:lnTo>
                    <a:pt x="625805" y="21539"/>
                  </a:lnTo>
                  <a:close/>
                </a:path>
                <a:path w="1364614" h="57150">
                  <a:moveTo>
                    <a:pt x="625817" y="14020"/>
                  </a:moveTo>
                  <a:lnTo>
                    <a:pt x="625322" y="14020"/>
                  </a:lnTo>
                  <a:lnTo>
                    <a:pt x="623811" y="14528"/>
                  </a:lnTo>
                  <a:lnTo>
                    <a:pt x="622312" y="14528"/>
                  </a:lnTo>
                  <a:lnTo>
                    <a:pt x="620306" y="15532"/>
                  </a:lnTo>
                  <a:lnTo>
                    <a:pt x="621309" y="16535"/>
                  </a:lnTo>
                  <a:lnTo>
                    <a:pt x="621804" y="16027"/>
                  </a:lnTo>
                  <a:lnTo>
                    <a:pt x="622312" y="16027"/>
                  </a:lnTo>
                  <a:lnTo>
                    <a:pt x="624319" y="15036"/>
                  </a:lnTo>
                  <a:lnTo>
                    <a:pt x="624814" y="14528"/>
                  </a:lnTo>
                  <a:lnTo>
                    <a:pt x="625817" y="14528"/>
                  </a:lnTo>
                  <a:lnTo>
                    <a:pt x="625817" y="14020"/>
                  </a:lnTo>
                  <a:close/>
                </a:path>
                <a:path w="1364614" h="57150">
                  <a:moveTo>
                    <a:pt x="647852" y="10515"/>
                  </a:moveTo>
                  <a:lnTo>
                    <a:pt x="643851" y="10515"/>
                  </a:lnTo>
                  <a:lnTo>
                    <a:pt x="642848" y="11023"/>
                  </a:lnTo>
                  <a:lnTo>
                    <a:pt x="642353" y="11023"/>
                  </a:lnTo>
                  <a:lnTo>
                    <a:pt x="640842" y="10515"/>
                  </a:lnTo>
                  <a:lnTo>
                    <a:pt x="640346" y="10515"/>
                  </a:lnTo>
                  <a:lnTo>
                    <a:pt x="638340" y="11023"/>
                  </a:lnTo>
                  <a:lnTo>
                    <a:pt x="637336" y="11518"/>
                  </a:lnTo>
                  <a:lnTo>
                    <a:pt x="636841" y="12026"/>
                  </a:lnTo>
                  <a:lnTo>
                    <a:pt x="637832" y="11518"/>
                  </a:lnTo>
                  <a:lnTo>
                    <a:pt x="643851" y="11518"/>
                  </a:lnTo>
                  <a:lnTo>
                    <a:pt x="644347" y="11023"/>
                  </a:lnTo>
                  <a:lnTo>
                    <a:pt x="647852" y="11023"/>
                  </a:lnTo>
                  <a:lnTo>
                    <a:pt x="647852" y="10515"/>
                  </a:lnTo>
                  <a:close/>
                </a:path>
                <a:path w="1364614" h="57150">
                  <a:moveTo>
                    <a:pt x="652373" y="8013"/>
                  </a:moveTo>
                  <a:lnTo>
                    <a:pt x="650862" y="8013"/>
                  </a:lnTo>
                  <a:lnTo>
                    <a:pt x="650367" y="9017"/>
                  </a:lnTo>
                  <a:lnTo>
                    <a:pt x="650367" y="9512"/>
                  </a:lnTo>
                  <a:lnTo>
                    <a:pt x="648855" y="10515"/>
                  </a:lnTo>
                  <a:lnTo>
                    <a:pt x="649363" y="10515"/>
                  </a:lnTo>
                  <a:lnTo>
                    <a:pt x="649859" y="10020"/>
                  </a:lnTo>
                  <a:lnTo>
                    <a:pt x="650367" y="10020"/>
                  </a:lnTo>
                  <a:lnTo>
                    <a:pt x="651370" y="9017"/>
                  </a:lnTo>
                  <a:lnTo>
                    <a:pt x="651865" y="9017"/>
                  </a:lnTo>
                  <a:lnTo>
                    <a:pt x="652373" y="8013"/>
                  </a:lnTo>
                  <a:close/>
                </a:path>
                <a:path w="1364614" h="57150">
                  <a:moveTo>
                    <a:pt x="657390" y="3505"/>
                  </a:moveTo>
                  <a:lnTo>
                    <a:pt x="656882" y="4000"/>
                  </a:lnTo>
                  <a:lnTo>
                    <a:pt x="655878" y="4508"/>
                  </a:lnTo>
                  <a:lnTo>
                    <a:pt x="655878" y="5003"/>
                  </a:lnTo>
                  <a:lnTo>
                    <a:pt x="655383" y="5511"/>
                  </a:lnTo>
                  <a:lnTo>
                    <a:pt x="656386" y="5511"/>
                  </a:lnTo>
                  <a:lnTo>
                    <a:pt x="656882" y="5003"/>
                  </a:lnTo>
                  <a:lnTo>
                    <a:pt x="657390" y="4508"/>
                  </a:lnTo>
                  <a:lnTo>
                    <a:pt x="657390" y="3505"/>
                  </a:lnTo>
                  <a:close/>
                </a:path>
                <a:path w="1364614" h="57150">
                  <a:moveTo>
                    <a:pt x="791667" y="1498"/>
                  </a:moveTo>
                  <a:lnTo>
                    <a:pt x="791171" y="1498"/>
                  </a:lnTo>
                  <a:lnTo>
                    <a:pt x="790663" y="1003"/>
                  </a:lnTo>
                  <a:lnTo>
                    <a:pt x="790168" y="1003"/>
                  </a:lnTo>
                  <a:lnTo>
                    <a:pt x="790168" y="495"/>
                  </a:lnTo>
                  <a:lnTo>
                    <a:pt x="788657" y="495"/>
                  </a:lnTo>
                  <a:lnTo>
                    <a:pt x="788657" y="0"/>
                  </a:lnTo>
                  <a:lnTo>
                    <a:pt x="787666" y="0"/>
                  </a:lnTo>
                  <a:lnTo>
                    <a:pt x="789165" y="1003"/>
                  </a:lnTo>
                  <a:lnTo>
                    <a:pt x="789660" y="1003"/>
                  </a:lnTo>
                  <a:lnTo>
                    <a:pt x="791667" y="2006"/>
                  </a:lnTo>
                  <a:lnTo>
                    <a:pt x="791667" y="1498"/>
                  </a:lnTo>
                  <a:close/>
                </a:path>
                <a:path w="1364614" h="57150">
                  <a:moveTo>
                    <a:pt x="792670" y="2501"/>
                  </a:moveTo>
                  <a:lnTo>
                    <a:pt x="792175" y="2006"/>
                  </a:lnTo>
                  <a:lnTo>
                    <a:pt x="791667" y="2006"/>
                  </a:lnTo>
                  <a:lnTo>
                    <a:pt x="792670" y="2501"/>
                  </a:lnTo>
                  <a:close/>
                </a:path>
                <a:path w="1364614" h="57150">
                  <a:moveTo>
                    <a:pt x="792835" y="10020"/>
                  </a:moveTo>
                  <a:lnTo>
                    <a:pt x="792670" y="9512"/>
                  </a:lnTo>
                  <a:lnTo>
                    <a:pt x="792670" y="10020"/>
                  </a:lnTo>
                  <a:lnTo>
                    <a:pt x="792835" y="10020"/>
                  </a:lnTo>
                  <a:close/>
                </a:path>
                <a:path w="1364614" h="57150">
                  <a:moveTo>
                    <a:pt x="793165" y="10020"/>
                  </a:moveTo>
                  <a:lnTo>
                    <a:pt x="792835" y="10020"/>
                  </a:lnTo>
                  <a:lnTo>
                    <a:pt x="793165" y="11023"/>
                  </a:lnTo>
                  <a:lnTo>
                    <a:pt x="793165" y="10020"/>
                  </a:lnTo>
                  <a:close/>
                </a:path>
                <a:path w="1364614" h="57150">
                  <a:moveTo>
                    <a:pt x="794677" y="4000"/>
                  </a:moveTo>
                  <a:lnTo>
                    <a:pt x="793673" y="4000"/>
                  </a:lnTo>
                  <a:lnTo>
                    <a:pt x="793165" y="4508"/>
                  </a:lnTo>
                  <a:lnTo>
                    <a:pt x="792670" y="5511"/>
                  </a:lnTo>
                  <a:lnTo>
                    <a:pt x="792670" y="6007"/>
                  </a:lnTo>
                  <a:lnTo>
                    <a:pt x="791667" y="6515"/>
                  </a:lnTo>
                  <a:lnTo>
                    <a:pt x="791667" y="8013"/>
                  </a:lnTo>
                  <a:lnTo>
                    <a:pt x="792162" y="8013"/>
                  </a:lnTo>
                  <a:lnTo>
                    <a:pt x="792162" y="7010"/>
                  </a:lnTo>
                  <a:lnTo>
                    <a:pt x="792670" y="7010"/>
                  </a:lnTo>
                  <a:lnTo>
                    <a:pt x="792670" y="6515"/>
                  </a:lnTo>
                  <a:lnTo>
                    <a:pt x="793165" y="6007"/>
                  </a:lnTo>
                  <a:lnTo>
                    <a:pt x="793165" y="5511"/>
                  </a:lnTo>
                  <a:lnTo>
                    <a:pt x="793673" y="5511"/>
                  </a:lnTo>
                  <a:lnTo>
                    <a:pt x="793673" y="5003"/>
                  </a:lnTo>
                  <a:lnTo>
                    <a:pt x="794677" y="5003"/>
                  </a:lnTo>
                  <a:lnTo>
                    <a:pt x="794677" y="4000"/>
                  </a:lnTo>
                  <a:close/>
                </a:path>
                <a:path w="1364614" h="57150">
                  <a:moveTo>
                    <a:pt x="797179" y="15036"/>
                  </a:moveTo>
                  <a:lnTo>
                    <a:pt x="796683" y="15036"/>
                  </a:lnTo>
                  <a:lnTo>
                    <a:pt x="796683" y="14528"/>
                  </a:lnTo>
                  <a:lnTo>
                    <a:pt x="796175" y="14528"/>
                  </a:lnTo>
                  <a:lnTo>
                    <a:pt x="796175" y="14020"/>
                  </a:lnTo>
                  <a:lnTo>
                    <a:pt x="795680" y="14020"/>
                  </a:lnTo>
                  <a:lnTo>
                    <a:pt x="795680" y="13525"/>
                  </a:lnTo>
                  <a:lnTo>
                    <a:pt x="795172" y="13525"/>
                  </a:lnTo>
                  <a:lnTo>
                    <a:pt x="795172" y="13030"/>
                  </a:lnTo>
                  <a:lnTo>
                    <a:pt x="794677" y="12522"/>
                  </a:lnTo>
                  <a:lnTo>
                    <a:pt x="794677" y="11518"/>
                  </a:lnTo>
                  <a:lnTo>
                    <a:pt x="794169" y="11518"/>
                  </a:lnTo>
                  <a:lnTo>
                    <a:pt x="794169" y="11023"/>
                  </a:lnTo>
                  <a:lnTo>
                    <a:pt x="793165" y="11023"/>
                  </a:lnTo>
                  <a:lnTo>
                    <a:pt x="796175" y="15036"/>
                  </a:lnTo>
                  <a:lnTo>
                    <a:pt x="797179" y="15532"/>
                  </a:lnTo>
                  <a:lnTo>
                    <a:pt x="797179" y="15036"/>
                  </a:lnTo>
                  <a:close/>
                </a:path>
                <a:path w="1364614" h="57150">
                  <a:moveTo>
                    <a:pt x="807694" y="20535"/>
                  </a:moveTo>
                  <a:lnTo>
                    <a:pt x="807199" y="20535"/>
                  </a:lnTo>
                  <a:lnTo>
                    <a:pt x="806691" y="20040"/>
                  </a:lnTo>
                  <a:lnTo>
                    <a:pt x="806196" y="20040"/>
                  </a:lnTo>
                  <a:lnTo>
                    <a:pt x="806196" y="19532"/>
                  </a:lnTo>
                  <a:lnTo>
                    <a:pt x="805192" y="19532"/>
                  </a:lnTo>
                  <a:lnTo>
                    <a:pt x="805192" y="19037"/>
                  </a:lnTo>
                  <a:lnTo>
                    <a:pt x="803186" y="19037"/>
                  </a:lnTo>
                  <a:lnTo>
                    <a:pt x="803694" y="19532"/>
                  </a:lnTo>
                  <a:lnTo>
                    <a:pt x="804697" y="20040"/>
                  </a:lnTo>
                  <a:lnTo>
                    <a:pt x="807694" y="21539"/>
                  </a:lnTo>
                  <a:lnTo>
                    <a:pt x="807694" y="20535"/>
                  </a:lnTo>
                  <a:close/>
                </a:path>
                <a:path w="1364614" h="57150">
                  <a:moveTo>
                    <a:pt x="809713" y="21539"/>
                  </a:moveTo>
                  <a:lnTo>
                    <a:pt x="808710" y="21539"/>
                  </a:lnTo>
                  <a:lnTo>
                    <a:pt x="809713" y="22047"/>
                  </a:lnTo>
                  <a:lnTo>
                    <a:pt x="809713" y="21539"/>
                  </a:lnTo>
                  <a:close/>
                </a:path>
                <a:path w="1364614" h="57150">
                  <a:moveTo>
                    <a:pt x="812215" y="2501"/>
                  </a:moveTo>
                  <a:lnTo>
                    <a:pt x="811707" y="2006"/>
                  </a:lnTo>
                  <a:lnTo>
                    <a:pt x="811707" y="2501"/>
                  </a:lnTo>
                  <a:lnTo>
                    <a:pt x="812215" y="2501"/>
                  </a:lnTo>
                  <a:close/>
                </a:path>
                <a:path w="1364614" h="57150">
                  <a:moveTo>
                    <a:pt x="812711" y="4000"/>
                  </a:moveTo>
                  <a:lnTo>
                    <a:pt x="812215" y="2997"/>
                  </a:lnTo>
                  <a:lnTo>
                    <a:pt x="812215" y="5003"/>
                  </a:lnTo>
                  <a:lnTo>
                    <a:pt x="811707" y="5511"/>
                  </a:lnTo>
                  <a:lnTo>
                    <a:pt x="811707" y="6007"/>
                  </a:lnTo>
                  <a:lnTo>
                    <a:pt x="811212" y="6007"/>
                  </a:lnTo>
                  <a:lnTo>
                    <a:pt x="811212" y="8509"/>
                  </a:lnTo>
                  <a:lnTo>
                    <a:pt x="811707" y="9017"/>
                  </a:lnTo>
                  <a:lnTo>
                    <a:pt x="811707" y="9512"/>
                  </a:lnTo>
                  <a:lnTo>
                    <a:pt x="812215" y="9512"/>
                  </a:lnTo>
                  <a:lnTo>
                    <a:pt x="812215" y="8013"/>
                  </a:lnTo>
                  <a:lnTo>
                    <a:pt x="812711" y="6515"/>
                  </a:lnTo>
                  <a:lnTo>
                    <a:pt x="812711" y="4000"/>
                  </a:lnTo>
                  <a:close/>
                </a:path>
                <a:path w="1364614" h="57150">
                  <a:moveTo>
                    <a:pt x="818527" y="20535"/>
                  </a:moveTo>
                  <a:lnTo>
                    <a:pt x="817727" y="18529"/>
                  </a:lnTo>
                  <a:lnTo>
                    <a:pt x="817219" y="17030"/>
                  </a:lnTo>
                  <a:lnTo>
                    <a:pt x="815721" y="15024"/>
                  </a:lnTo>
                  <a:lnTo>
                    <a:pt x="813714" y="12026"/>
                  </a:lnTo>
                  <a:lnTo>
                    <a:pt x="813219" y="11023"/>
                  </a:lnTo>
                  <a:lnTo>
                    <a:pt x="813219" y="12026"/>
                  </a:lnTo>
                  <a:lnTo>
                    <a:pt x="812711" y="12522"/>
                  </a:lnTo>
                  <a:lnTo>
                    <a:pt x="813219" y="12522"/>
                  </a:lnTo>
                  <a:lnTo>
                    <a:pt x="813219" y="14020"/>
                  </a:lnTo>
                  <a:lnTo>
                    <a:pt x="812711" y="14528"/>
                  </a:lnTo>
                  <a:lnTo>
                    <a:pt x="812711" y="15024"/>
                  </a:lnTo>
                  <a:lnTo>
                    <a:pt x="812215" y="15024"/>
                  </a:lnTo>
                  <a:lnTo>
                    <a:pt x="812215" y="15532"/>
                  </a:lnTo>
                  <a:lnTo>
                    <a:pt x="812711" y="15532"/>
                  </a:lnTo>
                  <a:lnTo>
                    <a:pt x="812711" y="16535"/>
                  </a:lnTo>
                  <a:lnTo>
                    <a:pt x="813714" y="17538"/>
                  </a:lnTo>
                  <a:lnTo>
                    <a:pt x="814222" y="17538"/>
                  </a:lnTo>
                  <a:lnTo>
                    <a:pt x="814717" y="18034"/>
                  </a:lnTo>
                  <a:lnTo>
                    <a:pt x="814717" y="18529"/>
                  </a:lnTo>
                  <a:lnTo>
                    <a:pt x="815213" y="18529"/>
                  </a:lnTo>
                  <a:lnTo>
                    <a:pt x="815213" y="19037"/>
                  </a:lnTo>
                  <a:lnTo>
                    <a:pt x="817219" y="19037"/>
                  </a:lnTo>
                  <a:lnTo>
                    <a:pt x="817219" y="20040"/>
                  </a:lnTo>
                  <a:lnTo>
                    <a:pt x="817727" y="20040"/>
                  </a:lnTo>
                  <a:lnTo>
                    <a:pt x="818222" y="20535"/>
                  </a:lnTo>
                  <a:lnTo>
                    <a:pt x="818527" y="20535"/>
                  </a:lnTo>
                  <a:close/>
                </a:path>
                <a:path w="1364614" h="57150">
                  <a:moveTo>
                    <a:pt x="818730" y="20535"/>
                  </a:moveTo>
                  <a:lnTo>
                    <a:pt x="818527" y="20535"/>
                  </a:lnTo>
                  <a:lnTo>
                    <a:pt x="818730" y="21043"/>
                  </a:lnTo>
                  <a:lnTo>
                    <a:pt x="818730" y="20535"/>
                  </a:lnTo>
                  <a:close/>
                </a:path>
                <a:path w="1364614" h="57150">
                  <a:moveTo>
                    <a:pt x="819226" y="33566"/>
                  </a:moveTo>
                  <a:lnTo>
                    <a:pt x="818730" y="33566"/>
                  </a:lnTo>
                  <a:lnTo>
                    <a:pt x="819226" y="34061"/>
                  </a:lnTo>
                  <a:lnTo>
                    <a:pt x="819226" y="33566"/>
                  </a:lnTo>
                  <a:close/>
                </a:path>
                <a:path w="1364614" h="57150">
                  <a:moveTo>
                    <a:pt x="819226" y="21539"/>
                  </a:moveTo>
                  <a:lnTo>
                    <a:pt x="818730" y="21043"/>
                  </a:lnTo>
                  <a:lnTo>
                    <a:pt x="818730" y="21539"/>
                  </a:lnTo>
                  <a:lnTo>
                    <a:pt x="819226" y="21539"/>
                  </a:lnTo>
                  <a:close/>
                </a:path>
                <a:path w="1364614" h="57150">
                  <a:moveTo>
                    <a:pt x="819734" y="34061"/>
                  </a:moveTo>
                  <a:lnTo>
                    <a:pt x="819226" y="34061"/>
                  </a:lnTo>
                  <a:lnTo>
                    <a:pt x="819734" y="34569"/>
                  </a:lnTo>
                  <a:lnTo>
                    <a:pt x="819734" y="34061"/>
                  </a:lnTo>
                  <a:close/>
                </a:path>
                <a:path w="1364614" h="57150">
                  <a:moveTo>
                    <a:pt x="819734" y="22047"/>
                  </a:moveTo>
                  <a:lnTo>
                    <a:pt x="819226" y="21539"/>
                  </a:lnTo>
                  <a:lnTo>
                    <a:pt x="819226" y="22047"/>
                  </a:lnTo>
                  <a:lnTo>
                    <a:pt x="819734" y="22047"/>
                  </a:lnTo>
                  <a:close/>
                </a:path>
                <a:path w="1364614" h="57150">
                  <a:moveTo>
                    <a:pt x="820229" y="34569"/>
                  </a:moveTo>
                  <a:lnTo>
                    <a:pt x="819734" y="34569"/>
                  </a:lnTo>
                  <a:lnTo>
                    <a:pt x="820229" y="35064"/>
                  </a:lnTo>
                  <a:lnTo>
                    <a:pt x="820229" y="34569"/>
                  </a:lnTo>
                  <a:close/>
                </a:path>
                <a:path w="1364614" h="57150">
                  <a:moveTo>
                    <a:pt x="820229" y="22542"/>
                  </a:moveTo>
                  <a:lnTo>
                    <a:pt x="819734" y="22047"/>
                  </a:lnTo>
                  <a:lnTo>
                    <a:pt x="819734" y="22542"/>
                  </a:lnTo>
                  <a:lnTo>
                    <a:pt x="820229" y="22542"/>
                  </a:lnTo>
                  <a:close/>
                </a:path>
                <a:path w="1364614" h="57150">
                  <a:moveTo>
                    <a:pt x="828738" y="28054"/>
                  </a:moveTo>
                  <a:lnTo>
                    <a:pt x="828243" y="27546"/>
                  </a:lnTo>
                  <a:lnTo>
                    <a:pt x="827735" y="27546"/>
                  </a:lnTo>
                  <a:lnTo>
                    <a:pt x="825728" y="27051"/>
                  </a:lnTo>
                  <a:lnTo>
                    <a:pt x="823734" y="26047"/>
                  </a:lnTo>
                  <a:lnTo>
                    <a:pt x="823734" y="26543"/>
                  </a:lnTo>
                  <a:lnTo>
                    <a:pt x="824230" y="26543"/>
                  </a:lnTo>
                  <a:lnTo>
                    <a:pt x="824230" y="27546"/>
                  </a:lnTo>
                  <a:lnTo>
                    <a:pt x="824725" y="27546"/>
                  </a:lnTo>
                  <a:lnTo>
                    <a:pt x="824725" y="28054"/>
                  </a:lnTo>
                  <a:lnTo>
                    <a:pt x="825233" y="28054"/>
                  </a:lnTo>
                  <a:lnTo>
                    <a:pt x="825728" y="28549"/>
                  </a:lnTo>
                  <a:lnTo>
                    <a:pt x="827735" y="28549"/>
                  </a:lnTo>
                  <a:lnTo>
                    <a:pt x="827735" y="28054"/>
                  </a:lnTo>
                  <a:lnTo>
                    <a:pt x="828738" y="28054"/>
                  </a:lnTo>
                  <a:close/>
                </a:path>
                <a:path w="1364614" h="57150">
                  <a:moveTo>
                    <a:pt x="832751" y="33566"/>
                  </a:moveTo>
                  <a:lnTo>
                    <a:pt x="831253" y="33070"/>
                  </a:lnTo>
                  <a:lnTo>
                    <a:pt x="831253" y="33566"/>
                  </a:lnTo>
                  <a:lnTo>
                    <a:pt x="831748" y="33566"/>
                  </a:lnTo>
                  <a:lnTo>
                    <a:pt x="831748" y="34061"/>
                  </a:lnTo>
                  <a:lnTo>
                    <a:pt x="832256" y="34061"/>
                  </a:lnTo>
                  <a:lnTo>
                    <a:pt x="832256" y="33566"/>
                  </a:lnTo>
                  <a:lnTo>
                    <a:pt x="832751" y="33566"/>
                  </a:lnTo>
                  <a:close/>
                </a:path>
                <a:path w="1364614" h="57150">
                  <a:moveTo>
                    <a:pt x="845286" y="26555"/>
                  </a:moveTo>
                  <a:lnTo>
                    <a:pt x="844778" y="27559"/>
                  </a:lnTo>
                  <a:lnTo>
                    <a:pt x="843775" y="28562"/>
                  </a:lnTo>
                  <a:lnTo>
                    <a:pt x="841273" y="30060"/>
                  </a:lnTo>
                  <a:lnTo>
                    <a:pt x="841273" y="30556"/>
                  </a:lnTo>
                  <a:lnTo>
                    <a:pt x="841768" y="30556"/>
                  </a:lnTo>
                  <a:lnTo>
                    <a:pt x="841768" y="31064"/>
                  </a:lnTo>
                  <a:lnTo>
                    <a:pt x="842276" y="31064"/>
                  </a:lnTo>
                  <a:lnTo>
                    <a:pt x="842276" y="30556"/>
                  </a:lnTo>
                  <a:lnTo>
                    <a:pt x="842772" y="30556"/>
                  </a:lnTo>
                  <a:lnTo>
                    <a:pt x="842772" y="30060"/>
                  </a:lnTo>
                  <a:lnTo>
                    <a:pt x="843280" y="30060"/>
                  </a:lnTo>
                  <a:lnTo>
                    <a:pt x="843280" y="29565"/>
                  </a:lnTo>
                  <a:lnTo>
                    <a:pt x="843775" y="29565"/>
                  </a:lnTo>
                  <a:lnTo>
                    <a:pt x="843775" y="29057"/>
                  </a:lnTo>
                  <a:lnTo>
                    <a:pt x="844283" y="29057"/>
                  </a:lnTo>
                  <a:lnTo>
                    <a:pt x="845286" y="27559"/>
                  </a:lnTo>
                  <a:lnTo>
                    <a:pt x="845286" y="26555"/>
                  </a:lnTo>
                  <a:close/>
                </a:path>
                <a:path w="1364614" h="57150">
                  <a:moveTo>
                    <a:pt x="847280" y="39077"/>
                  </a:moveTo>
                  <a:lnTo>
                    <a:pt x="845781" y="39077"/>
                  </a:lnTo>
                  <a:lnTo>
                    <a:pt x="845781" y="39585"/>
                  </a:lnTo>
                  <a:lnTo>
                    <a:pt x="846289" y="41592"/>
                  </a:lnTo>
                  <a:lnTo>
                    <a:pt x="846289" y="46101"/>
                  </a:lnTo>
                  <a:lnTo>
                    <a:pt x="846785" y="48602"/>
                  </a:lnTo>
                  <a:lnTo>
                    <a:pt x="846785" y="50101"/>
                  </a:lnTo>
                  <a:lnTo>
                    <a:pt x="847280" y="49606"/>
                  </a:lnTo>
                  <a:lnTo>
                    <a:pt x="847280" y="48602"/>
                  </a:lnTo>
                  <a:lnTo>
                    <a:pt x="846785" y="48094"/>
                  </a:lnTo>
                  <a:lnTo>
                    <a:pt x="846785" y="45085"/>
                  </a:lnTo>
                  <a:lnTo>
                    <a:pt x="847280" y="45085"/>
                  </a:lnTo>
                  <a:lnTo>
                    <a:pt x="847280" y="43586"/>
                  </a:lnTo>
                  <a:lnTo>
                    <a:pt x="846785" y="43586"/>
                  </a:lnTo>
                  <a:lnTo>
                    <a:pt x="846785" y="41592"/>
                  </a:lnTo>
                  <a:lnTo>
                    <a:pt x="847280" y="41592"/>
                  </a:lnTo>
                  <a:lnTo>
                    <a:pt x="847280" y="39077"/>
                  </a:lnTo>
                  <a:close/>
                </a:path>
                <a:path w="1364614" h="57150">
                  <a:moveTo>
                    <a:pt x="849795" y="15532"/>
                  </a:moveTo>
                  <a:lnTo>
                    <a:pt x="849287" y="15036"/>
                  </a:lnTo>
                  <a:lnTo>
                    <a:pt x="849287" y="14020"/>
                  </a:lnTo>
                  <a:lnTo>
                    <a:pt x="848791" y="11518"/>
                  </a:lnTo>
                  <a:lnTo>
                    <a:pt x="848791" y="11023"/>
                  </a:lnTo>
                  <a:lnTo>
                    <a:pt x="848283" y="11023"/>
                  </a:lnTo>
                  <a:lnTo>
                    <a:pt x="848283" y="9017"/>
                  </a:lnTo>
                  <a:lnTo>
                    <a:pt x="846785" y="6007"/>
                  </a:lnTo>
                  <a:lnTo>
                    <a:pt x="846277" y="4508"/>
                  </a:lnTo>
                  <a:lnTo>
                    <a:pt x="845286" y="2501"/>
                  </a:lnTo>
                  <a:lnTo>
                    <a:pt x="844778" y="2006"/>
                  </a:lnTo>
                  <a:lnTo>
                    <a:pt x="844283" y="2006"/>
                  </a:lnTo>
                  <a:lnTo>
                    <a:pt x="844283" y="3505"/>
                  </a:lnTo>
                  <a:lnTo>
                    <a:pt x="845286" y="4000"/>
                  </a:lnTo>
                  <a:lnTo>
                    <a:pt x="846277" y="6007"/>
                  </a:lnTo>
                  <a:lnTo>
                    <a:pt x="846785" y="6515"/>
                  </a:lnTo>
                  <a:lnTo>
                    <a:pt x="847280" y="8521"/>
                  </a:lnTo>
                  <a:lnTo>
                    <a:pt x="847788" y="11023"/>
                  </a:lnTo>
                  <a:lnTo>
                    <a:pt x="848283" y="12522"/>
                  </a:lnTo>
                  <a:lnTo>
                    <a:pt x="848283" y="13525"/>
                  </a:lnTo>
                  <a:lnTo>
                    <a:pt x="847788" y="15036"/>
                  </a:lnTo>
                  <a:lnTo>
                    <a:pt x="847788" y="15532"/>
                  </a:lnTo>
                  <a:lnTo>
                    <a:pt x="848283" y="16535"/>
                  </a:lnTo>
                  <a:lnTo>
                    <a:pt x="848283" y="18034"/>
                  </a:lnTo>
                  <a:lnTo>
                    <a:pt x="849287" y="21043"/>
                  </a:lnTo>
                  <a:lnTo>
                    <a:pt x="849287" y="20548"/>
                  </a:lnTo>
                  <a:lnTo>
                    <a:pt x="849795" y="20040"/>
                  </a:lnTo>
                  <a:lnTo>
                    <a:pt x="849795" y="19545"/>
                  </a:lnTo>
                  <a:lnTo>
                    <a:pt x="849287" y="19037"/>
                  </a:lnTo>
                  <a:lnTo>
                    <a:pt x="849287" y="15532"/>
                  </a:lnTo>
                  <a:lnTo>
                    <a:pt x="849795" y="15532"/>
                  </a:lnTo>
                  <a:close/>
                </a:path>
                <a:path w="1364614" h="57150">
                  <a:moveTo>
                    <a:pt x="890371" y="29552"/>
                  </a:moveTo>
                  <a:lnTo>
                    <a:pt x="889876" y="29552"/>
                  </a:lnTo>
                  <a:lnTo>
                    <a:pt x="889876" y="29057"/>
                  </a:lnTo>
                  <a:lnTo>
                    <a:pt x="889368" y="29057"/>
                  </a:lnTo>
                  <a:lnTo>
                    <a:pt x="889368" y="28549"/>
                  </a:lnTo>
                  <a:lnTo>
                    <a:pt x="888873" y="28549"/>
                  </a:lnTo>
                  <a:lnTo>
                    <a:pt x="888873" y="27546"/>
                  </a:lnTo>
                  <a:lnTo>
                    <a:pt x="889368" y="27546"/>
                  </a:lnTo>
                  <a:lnTo>
                    <a:pt x="889368" y="26543"/>
                  </a:lnTo>
                  <a:lnTo>
                    <a:pt x="888873" y="26543"/>
                  </a:lnTo>
                  <a:lnTo>
                    <a:pt x="888873" y="27051"/>
                  </a:lnTo>
                  <a:lnTo>
                    <a:pt x="887869" y="28054"/>
                  </a:lnTo>
                  <a:lnTo>
                    <a:pt x="887361" y="28549"/>
                  </a:lnTo>
                  <a:lnTo>
                    <a:pt x="888873" y="30060"/>
                  </a:lnTo>
                  <a:lnTo>
                    <a:pt x="890371" y="30556"/>
                  </a:lnTo>
                  <a:lnTo>
                    <a:pt x="890371" y="29552"/>
                  </a:lnTo>
                  <a:close/>
                </a:path>
                <a:path w="1364614" h="57150">
                  <a:moveTo>
                    <a:pt x="994092" y="21043"/>
                  </a:moveTo>
                  <a:lnTo>
                    <a:pt x="993089" y="22047"/>
                  </a:lnTo>
                  <a:lnTo>
                    <a:pt x="992593" y="23037"/>
                  </a:lnTo>
                  <a:lnTo>
                    <a:pt x="992085" y="24549"/>
                  </a:lnTo>
                  <a:lnTo>
                    <a:pt x="991577" y="25044"/>
                  </a:lnTo>
                  <a:lnTo>
                    <a:pt x="990587" y="25552"/>
                  </a:lnTo>
                  <a:lnTo>
                    <a:pt x="990079" y="26047"/>
                  </a:lnTo>
                  <a:lnTo>
                    <a:pt x="989076" y="26555"/>
                  </a:lnTo>
                  <a:lnTo>
                    <a:pt x="988580" y="26555"/>
                  </a:lnTo>
                  <a:lnTo>
                    <a:pt x="988072" y="27051"/>
                  </a:lnTo>
                  <a:lnTo>
                    <a:pt x="988072" y="28054"/>
                  </a:lnTo>
                  <a:lnTo>
                    <a:pt x="988580" y="28562"/>
                  </a:lnTo>
                  <a:lnTo>
                    <a:pt x="990587" y="26555"/>
                  </a:lnTo>
                  <a:lnTo>
                    <a:pt x="991082" y="26555"/>
                  </a:lnTo>
                  <a:lnTo>
                    <a:pt x="991577" y="25552"/>
                  </a:lnTo>
                  <a:lnTo>
                    <a:pt x="992593" y="24549"/>
                  </a:lnTo>
                  <a:lnTo>
                    <a:pt x="993089" y="24549"/>
                  </a:lnTo>
                  <a:lnTo>
                    <a:pt x="993089" y="24053"/>
                  </a:lnTo>
                  <a:lnTo>
                    <a:pt x="993584" y="24053"/>
                  </a:lnTo>
                  <a:lnTo>
                    <a:pt x="993584" y="22542"/>
                  </a:lnTo>
                  <a:lnTo>
                    <a:pt x="994092" y="21539"/>
                  </a:lnTo>
                  <a:lnTo>
                    <a:pt x="994092" y="21043"/>
                  </a:lnTo>
                  <a:close/>
                </a:path>
                <a:path w="1364614" h="57150">
                  <a:moveTo>
                    <a:pt x="995095" y="18529"/>
                  </a:moveTo>
                  <a:lnTo>
                    <a:pt x="994600" y="18529"/>
                  </a:lnTo>
                  <a:lnTo>
                    <a:pt x="994600" y="19037"/>
                  </a:lnTo>
                  <a:lnTo>
                    <a:pt x="995095" y="18529"/>
                  </a:lnTo>
                  <a:close/>
                </a:path>
                <a:path w="1364614" h="57150">
                  <a:moveTo>
                    <a:pt x="1033183" y="37579"/>
                  </a:moveTo>
                  <a:lnTo>
                    <a:pt x="1031671" y="37579"/>
                  </a:lnTo>
                  <a:lnTo>
                    <a:pt x="1031671" y="38074"/>
                  </a:lnTo>
                  <a:lnTo>
                    <a:pt x="1032179" y="38074"/>
                  </a:lnTo>
                  <a:lnTo>
                    <a:pt x="1032179" y="38582"/>
                  </a:lnTo>
                  <a:lnTo>
                    <a:pt x="1033183" y="38074"/>
                  </a:lnTo>
                  <a:lnTo>
                    <a:pt x="1033183" y="37579"/>
                  </a:lnTo>
                  <a:close/>
                </a:path>
                <a:path w="1364614" h="57150">
                  <a:moveTo>
                    <a:pt x="1041692" y="41071"/>
                  </a:moveTo>
                  <a:lnTo>
                    <a:pt x="1041196" y="41071"/>
                  </a:lnTo>
                  <a:lnTo>
                    <a:pt x="1041196" y="41579"/>
                  </a:lnTo>
                  <a:lnTo>
                    <a:pt x="1041692" y="41579"/>
                  </a:lnTo>
                  <a:lnTo>
                    <a:pt x="1041692" y="41071"/>
                  </a:lnTo>
                  <a:close/>
                </a:path>
                <a:path w="1364614" h="57150">
                  <a:moveTo>
                    <a:pt x="1079271" y="38074"/>
                  </a:moveTo>
                  <a:lnTo>
                    <a:pt x="1078763" y="38074"/>
                  </a:lnTo>
                  <a:lnTo>
                    <a:pt x="1078268" y="38569"/>
                  </a:lnTo>
                  <a:lnTo>
                    <a:pt x="1078268" y="39573"/>
                  </a:lnTo>
                  <a:lnTo>
                    <a:pt x="1078763" y="39077"/>
                  </a:lnTo>
                  <a:lnTo>
                    <a:pt x="1078763" y="38569"/>
                  </a:lnTo>
                  <a:lnTo>
                    <a:pt x="1079271" y="38569"/>
                  </a:lnTo>
                  <a:lnTo>
                    <a:pt x="1079271" y="38074"/>
                  </a:lnTo>
                  <a:close/>
                </a:path>
                <a:path w="1364614" h="57150">
                  <a:moveTo>
                    <a:pt x="1171968" y="41084"/>
                  </a:moveTo>
                  <a:lnTo>
                    <a:pt x="1171473" y="42087"/>
                  </a:lnTo>
                  <a:lnTo>
                    <a:pt x="1171968" y="42087"/>
                  </a:lnTo>
                  <a:lnTo>
                    <a:pt x="1171968" y="41084"/>
                  </a:lnTo>
                  <a:close/>
                </a:path>
                <a:path w="1364614" h="57150">
                  <a:moveTo>
                    <a:pt x="1203528" y="25552"/>
                  </a:moveTo>
                  <a:lnTo>
                    <a:pt x="1203032" y="26060"/>
                  </a:lnTo>
                  <a:lnTo>
                    <a:pt x="1203032" y="26555"/>
                  </a:lnTo>
                  <a:lnTo>
                    <a:pt x="1203528" y="26060"/>
                  </a:lnTo>
                  <a:lnTo>
                    <a:pt x="1203528" y="25552"/>
                  </a:lnTo>
                  <a:close/>
                </a:path>
                <a:path w="1364614" h="57150">
                  <a:moveTo>
                    <a:pt x="1222578" y="31559"/>
                  </a:moveTo>
                  <a:lnTo>
                    <a:pt x="1221079" y="31559"/>
                  </a:lnTo>
                  <a:lnTo>
                    <a:pt x="1221079" y="31064"/>
                  </a:lnTo>
                  <a:lnTo>
                    <a:pt x="1220076" y="31064"/>
                  </a:lnTo>
                  <a:lnTo>
                    <a:pt x="1220076" y="30556"/>
                  </a:lnTo>
                  <a:lnTo>
                    <a:pt x="1219568" y="30556"/>
                  </a:lnTo>
                  <a:lnTo>
                    <a:pt x="1219568" y="30060"/>
                  </a:lnTo>
                  <a:lnTo>
                    <a:pt x="1219073" y="30060"/>
                  </a:lnTo>
                  <a:lnTo>
                    <a:pt x="1219073" y="28549"/>
                  </a:lnTo>
                  <a:lnTo>
                    <a:pt x="1217561" y="28549"/>
                  </a:lnTo>
                  <a:lnTo>
                    <a:pt x="1218069" y="29057"/>
                  </a:lnTo>
                  <a:lnTo>
                    <a:pt x="1219073" y="31064"/>
                  </a:lnTo>
                  <a:lnTo>
                    <a:pt x="1219568" y="31559"/>
                  </a:lnTo>
                  <a:lnTo>
                    <a:pt x="1220571" y="32067"/>
                  </a:lnTo>
                  <a:lnTo>
                    <a:pt x="1222578" y="32067"/>
                  </a:lnTo>
                  <a:lnTo>
                    <a:pt x="1222578" y="31559"/>
                  </a:lnTo>
                  <a:close/>
                </a:path>
                <a:path w="1364614" h="57150">
                  <a:moveTo>
                    <a:pt x="1247127" y="29552"/>
                  </a:moveTo>
                  <a:lnTo>
                    <a:pt x="1245133" y="29552"/>
                  </a:lnTo>
                  <a:lnTo>
                    <a:pt x="1246136" y="30048"/>
                  </a:lnTo>
                  <a:lnTo>
                    <a:pt x="1247127" y="29552"/>
                  </a:lnTo>
                  <a:close/>
                </a:path>
                <a:path w="1364614" h="57150">
                  <a:moveTo>
                    <a:pt x="1252143" y="34074"/>
                  </a:moveTo>
                  <a:lnTo>
                    <a:pt x="1251635" y="34074"/>
                  </a:lnTo>
                  <a:lnTo>
                    <a:pt x="1251635" y="34569"/>
                  </a:lnTo>
                  <a:lnTo>
                    <a:pt x="1252143" y="34569"/>
                  </a:lnTo>
                  <a:lnTo>
                    <a:pt x="1252143" y="34074"/>
                  </a:lnTo>
                  <a:close/>
                </a:path>
                <a:path w="1364614" h="57150">
                  <a:moveTo>
                    <a:pt x="1263167" y="40576"/>
                  </a:moveTo>
                  <a:lnTo>
                    <a:pt x="1262659" y="40081"/>
                  </a:lnTo>
                  <a:lnTo>
                    <a:pt x="1262659" y="40576"/>
                  </a:lnTo>
                  <a:lnTo>
                    <a:pt x="1263167" y="40576"/>
                  </a:lnTo>
                  <a:close/>
                </a:path>
                <a:path w="1364614" h="57150">
                  <a:moveTo>
                    <a:pt x="1267167" y="43091"/>
                  </a:moveTo>
                  <a:lnTo>
                    <a:pt x="1266672" y="43091"/>
                  </a:lnTo>
                  <a:lnTo>
                    <a:pt x="1266672" y="42583"/>
                  </a:lnTo>
                  <a:lnTo>
                    <a:pt x="1266164" y="42583"/>
                  </a:lnTo>
                  <a:lnTo>
                    <a:pt x="1265161" y="41579"/>
                  </a:lnTo>
                  <a:lnTo>
                    <a:pt x="1264666" y="41579"/>
                  </a:lnTo>
                  <a:lnTo>
                    <a:pt x="1264666" y="41084"/>
                  </a:lnTo>
                  <a:lnTo>
                    <a:pt x="1264170" y="41084"/>
                  </a:lnTo>
                  <a:lnTo>
                    <a:pt x="1264170" y="41579"/>
                  </a:lnTo>
                  <a:lnTo>
                    <a:pt x="1264666" y="42087"/>
                  </a:lnTo>
                  <a:lnTo>
                    <a:pt x="1264666" y="42583"/>
                  </a:lnTo>
                  <a:lnTo>
                    <a:pt x="1265669" y="42583"/>
                  </a:lnTo>
                  <a:lnTo>
                    <a:pt x="1266164" y="43091"/>
                  </a:lnTo>
                  <a:lnTo>
                    <a:pt x="1266164" y="43586"/>
                  </a:lnTo>
                  <a:lnTo>
                    <a:pt x="1267167" y="43586"/>
                  </a:lnTo>
                  <a:lnTo>
                    <a:pt x="1267167" y="43091"/>
                  </a:lnTo>
                  <a:close/>
                </a:path>
                <a:path w="1364614" h="57150">
                  <a:moveTo>
                    <a:pt x="1353350" y="19532"/>
                  </a:moveTo>
                  <a:lnTo>
                    <a:pt x="1352346" y="20027"/>
                  </a:lnTo>
                  <a:lnTo>
                    <a:pt x="1351343" y="21031"/>
                  </a:lnTo>
                  <a:lnTo>
                    <a:pt x="1350848" y="21031"/>
                  </a:lnTo>
                  <a:lnTo>
                    <a:pt x="1350848" y="21539"/>
                  </a:lnTo>
                  <a:lnTo>
                    <a:pt x="1351343" y="22542"/>
                  </a:lnTo>
                  <a:lnTo>
                    <a:pt x="1351851" y="22542"/>
                  </a:lnTo>
                  <a:lnTo>
                    <a:pt x="1351851" y="21031"/>
                  </a:lnTo>
                  <a:lnTo>
                    <a:pt x="1352346" y="21031"/>
                  </a:lnTo>
                  <a:lnTo>
                    <a:pt x="1352346" y="20535"/>
                  </a:lnTo>
                  <a:lnTo>
                    <a:pt x="1352842" y="20535"/>
                  </a:lnTo>
                  <a:lnTo>
                    <a:pt x="1352842" y="20027"/>
                  </a:lnTo>
                  <a:lnTo>
                    <a:pt x="1353350" y="20027"/>
                  </a:lnTo>
                  <a:lnTo>
                    <a:pt x="1353350" y="19532"/>
                  </a:lnTo>
                  <a:close/>
                </a:path>
                <a:path w="1364614" h="57150">
                  <a:moveTo>
                    <a:pt x="1358861" y="14528"/>
                  </a:moveTo>
                  <a:lnTo>
                    <a:pt x="1358366" y="14528"/>
                  </a:lnTo>
                  <a:lnTo>
                    <a:pt x="1358366" y="15024"/>
                  </a:lnTo>
                  <a:lnTo>
                    <a:pt x="1357363" y="16522"/>
                  </a:lnTo>
                  <a:lnTo>
                    <a:pt x="1356868" y="16522"/>
                  </a:lnTo>
                  <a:lnTo>
                    <a:pt x="1356868" y="17526"/>
                  </a:lnTo>
                  <a:lnTo>
                    <a:pt x="1356360" y="18529"/>
                  </a:lnTo>
                  <a:lnTo>
                    <a:pt x="1357363" y="18529"/>
                  </a:lnTo>
                  <a:lnTo>
                    <a:pt x="1357363" y="18034"/>
                  </a:lnTo>
                  <a:lnTo>
                    <a:pt x="1357858" y="18034"/>
                  </a:lnTo>
                  <a:lnTo>
                    <a:pt x="1357858" y="17526"/>
                  </a:lnTo>
                  <a:lnTo>
                    <a:pt x="1358366" y="17526"/>
                  </a:lnTo>
                  <a:lnTo>
                    <a:pt x="1358366" y="16027"/>
                  </a:lnTo>
                  <a:lnTo>
                    <a:pt x="1358861" y="16027"/>
                  </a:lnTo>
                  <a:lnTo>
                    <a:pt x="1358861" y="14528"/>
                  </a:lnTo>
                  <a:close/>
                </a:path>
                <a:path w="1364614" h="57150">
                  <a:moveTo>
                    <a:pt x="1359369" y="1498"/>
                  </a:moveTo>
                  <a:lnTo>
                    <a:pt x="1358366" y="2501"/>
                  </a:lnTo>
                  <a:lnTo>
                    <a:pt x="1358861" y="2997"/>
                  </a:lnTo>
                  <a:lnTo>
                    <a:pt x="1358861" y="2501"/>
                  </a:lnTo>
                  <a:lnTo>
                    <a:pt x="1359369" y="1498"/>
                  </a:lnTo>
                  <a:close/>
                </a:path>
                <a:path w="1364614" h="57150">
                  <a:moveTo>
                    <a:pt x="1362367" y="40576"/>
                  </a:moveTo>
                  <a:lnTo>
                    <a:pt x="1361363" y="40576"/>
                  </a:lnTo>
                  <a:lnTo>
                    <a:pt x="1361363" y="39077"/>
                  </a:lnTo>
                  <a:lnTo>
                    <a:pt x="1361871" y="39077"/>
                  </a:lnTo>
                  <a:lnTo>
                    <a:pt x="1361871" y="38582"/>
                  </a:lnTo>
                  <a:lnTo>
                    <a:pt x="1361363" y="38582"/>
                  </a:lnTo>
                  <a:lnTo>
                    <a:pt x="1361363" y="38074"/>
                  </a:lnTo>
                  <a:lnTo>
                    <a:pt x="1361871" y="37579"/>
                  </a:lnTo>
                  <a:lnTo>
                    <a:pt x="1361363" y="37579"/>
                  </a:lnTo>
                  <a:lnTo>
                    <a:pt x="1361363" y="37071"/>
                  </a:lnTo>
                  <a:lnTo>
                    <a:pt x="1360868" y="37071"/>
                  </a:lnTo>
                  <a:lnTo>
                    <a:pt x="1360373" y="36576"/>
                  </a:lnTo>
                  <a:lnTo>
                    <a:pt x="1360373" y="36068"/>
                  </a:lnTo>
                  <a:lnTo>
                    <a:pt x="1359865" y="36068"/>
                  </a:lnTo>
                  <a:lnTo>
                    <a:pt x="1359865" y="35572"/>
                  </a:lnTo>
                  <a:lnTo>
                    <a:pt x="1359865" y="35064"/>
                  </a:lnTo>
                  <a:lnTo>
                    <a:pt x="1359357" y="35064"/>
                  </a:lnTo>
                  <a:lnTo>
                    <a:pt x="1359357" y="35572"/>
                  </a:lnTo>
                  <a:lnTo>
                    <a:pt x="1358353" y="35572"/>
                  </a:lnTo>
                  <a:lnTo>
                    <a:pt x="1358353" y="35064"/>
                  </a:lnTo>
                  <a:lnTo>
                    <a:pt x="1358861" y="35064"/>
                  </a:lnTo>
                  <a:lnTo>
                    <a:pt x="1358861" y="34569"/>
                  </a:lnTo>
                  <a:lnTo>
                    <a:pt x="1359357" y="34569"/>
                  </a:lnTo>
                  <a:lnTo>
                    <a:pt x="1359357" y="34074"/>
                  </a:lnTo>
                  <a:lnTo>
                    <a:pt x="1358861" y="34074"/>
                  </a:lnTo>
                  <a:lnTo>
                    <a:pt x="1358861" y="33070"/>
                  </a:lnTo>
                  <a:lnTo>
                    <a:pt x="1358353" y="32562"/>
                  </a:lnTo>
                  <a:lnTo>
                    <a:pt x="1357858" y="32562"/>
                  </a:lnTo>
                  <a:lnTo>
                    <a:pt x="1357363" y="33566"/>
                  </a:lnTo>
                  <a:lnTo>
                    <a:pt x="1357363" y="34569"/>
                  </a:lnTo>
                  <a:lnTo>
                    <a:pt x="1357858" y="35064"/>
                  </a:lnTo>
                  <a:lnTo>
                    <a:pt x="1358861" y="37071"/>
                  </a:lnTo>
                  <a:lnTo>
                    <a:pt x="1359357" y="37579"/>
                  </a:lnTo>
                  <a:lnTo>
                    <a:pt x="1359484" y="39077"/>
                  </a:lnTo>
                  <a:lnTo>
                    <a:pt x="1359865" y="40576"/>
                  </a:lnTo>
                  <a:lnTo>
                    <a:pt x="1359865" y="41592"/>
                  </a:lnTo>
                  <a:lnTo>
                    <a:pt x="1359357" y="42583"/>
                  </a:lnTo>
                  <a:lnTo>
                    <a:pt x="1359357" y="45085"/>
                  </a:lnTo>
                  <a:lnTo>
                    <a:pt x="1359865" y="46596"/>
                  </a:lnTo>
                  <a:lnTo>
                    <a:pt x="1359865" y="48094"/>
                  </a:lnTo>
                  <a:lnTo>
                    <a:pt x="1360373" y="50101"/>
                  </a:lnTo>
                  <a:lnTo>
                    <a:pt x="1359865" y="51612"/>
                  </a:lnTo>
                  <a:lnTo>
                    <a:pt x="1360373" y="51612"/>
                  </a:lnTo>
                  <a:lnTo>
                    <a:pt x="1360373" y="51104"/>
                  </a:lnTo>
                  <a:lnTo>
                    <a:pt x="1360868" y="51104"/>
                  </a:lnTo>
                  <a:lnTo>
                    <a:pt x="1360868" y="50609"/>
                  </a:lnTo>
                  <a:lnTo>
                    <a:pt x="1361363" y="50609"/>
                  </a:lnTo>
                  <a:lnTo>
                    <a:pt x="1361363" y="49098"/>
                  </a:lnTo>
                  <a:lnTo>
                    <a:pt x="1361871" y="49098"/>
                  </a:lnTo>
                  <a:lnTo>
                    <a:pt x="1361871" y="48602"/>
                  </a:lnTo>
                  <a:lnTo>
                    <a:pt x="1361363" y="48094"/>
                  </a:lnTo>
                  <a:lnTo>
                    <a:pt x="1361871" y="48094"/>
                  </a:lnTo>
                  <a:lnTo>
                    <a:pt x="1361871" y="47091"/>
                  </a:lnTo>
                  <a:lnTo>
                    <a:pt x="1361363" y="47091"/>
                  </a:lnTo>
                  <a:lnTo>
                    <a:pt x="1361363" y="46596"/>
                  </a:lnTo>
                  <a:lnTo>
                    <a:pt x="1361871" y="46596"/>
                  </a:lnTo>
                  <a:lnTo>
                    <a:pt x="1361871" y="46101"/>
                  </a:lnTo>
                  <a:lnTo>
                    <a:pt x="1361363" y="46101"/>
                  </a:lnTo>
                  <a:lnTo>
                    <a:pt x="1361363" y="45085"/>
                  </a:lnTo>
                  <a:lnTo>
                    <a:pt x="1360868" y="45085"/>
                  </a:lnTo>
                  <a:lnTo>
                    <a:pt x="1360868" y="43586"/>
                  </a:lnTo>
                  <a:lnTo>
                    <a:pt x="1360868" y="43091"/>
                  </a:lnTo>
                  <a:lnTo>
                    <a:pt x="1360373" y="43091"/>
                  </a:lnTo>
                  <a:lnTo>
                    <a:pt x="1360373" y="43586"/>
                  </a:lnTo>
                  <a:lnTo>
                    <a:pt x="1359865" y="43091"/>
                  </a:lnTo>
                  <a:lnTo>
                    <a:pt x="1360373" y="43091"/>
                  </a:lnTo>
                  <a:lnTo>
                    <a:pt x="1360373" y="41592"/>
                  </a:lnTo>
                  <a:lnTo>
                    <a:pt x="1361363" y="41592"/>
                  </a:lnTo>
                  <a:lnTo>
                    <a:pt x="1361363" y="41084"/>
                  </a:lnTo>
                  <a:lnTo>
                    <a:pt x="1361871" y="41084"/>
                  </a:lnTo>
                  <a:lnTo>
                    <a:pt x="1362367" y="40576"/>
                  </a:lnTo>
                  <a:close/>
                </a:path>
                <a:path w="1364614" h="57150">
                  <a:moveTo>
                    <a:pt x="1364373" y="8509"/>
                  </a:moveTo>
                  <a:lnTo>
                    <a:pt x="1363370" y="8509"/>
                  </a:lnTo>
                  <a:lnTo>
                    <a:pt x="1363370" y="9017"/>
                  </a:lnTo>
                  <a:lnTo>
                    <a:pt x="1362367" y="9512"/>
                  </a:lnTo>
                  <a:lnTo>
                    <a:pt x="1361871" y="10020"/>
                  </a:lnTo>
                  <a:lnTo>
                    <a:pt x="1359865" y="14020"/>
                  </a:lnTo>
                  <a:lnTo>
                    <a:pt x="1359865" y="14528"/>
                  </a:lnTo>
                  <a:lnTo>
                    <a:pt x="1359369" y="14528"/>
                  </a:lnTo>
                  <a:lnTo>
                    <a:pt x="1359369" y="15024"/>
                  </a:lnTo>
                  <a:lnTo>
                    <a:pt x="1360868" y="15024"/>
                  </a:lnTo>
                  <a:lnTo>
                    <a:pt x="1360868" y="14020"/>
                  </a:lnTo>
                  <a:lnTo>
                    <a:pt x="1361363" y="14020"/>
                  </a:lnTo>
                  <a:lnTo>
                    <a:pt x="1361363" y="13017"/>
                  </a:lnTo>
                  <a:lnTo>
                    <a:pt x="1361871" y="13017"/>
                  </a:lnTo>
                  <a:lnTo>
                    <a:pt x="1361871" y="11518"/>
                  </a:lnTo>
                  <a:lnTo>
                    <a:pt x="1362367" y="11518"/>
                  </a:lnTo>
                  <a:lnTo>
                    <a:pt x="1362367" y="11023"/>
                  </a:lnTo>
                  <a:lnTo>
                    <a:pt x="1362875" y="11023"/>
                  </a:lnTo>
                  <a:lnTo>
                    <a:pt x="1362875" y="10515"/>
                  </a:lnTo>
                  <a:lnTo>
                    <a:pt x="1363370" y="10515"/>
                  </a:lnTo>
                  <a:lnTo>
                    <a:pt x="1363370" y="9512"/>
                  </a:lnTo>
                  <a:lnTo>
                    <a:pt x="1364373" y="9512"/>
                  </a:lnTo>
                  <a:lnTo>
                    <a:pt x="1364373" y="8509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77207" y="18423038"/>
              <a:ext cx="1328420" cy="62865"/>
            </a:xfrm>
            <a:custGeom>
              <a:avLst/>
              <a:gdLst/>
              <a:ahLst/>
              <a:cxnLst/>
              <a:rect l="l" t="t" r="r" b="b"/>
              <a:pathLst>
                <a:path w="1328420" h="62865">
                  <a:moveTo>
                    <a:pt x="7518" y="23037"/>
                  </a:moveTo>
                  <a:lnTo>
                    <a:pt x="6515" y="23545"/>
                  </a:lnTo>
                  <a:lnTo>
                    <a:pt x="5003" y="25552"/>
                  </a:lnTo>
                  <a:lnTo>
                    <a:pt x="5003" y="26047"/>
                  </a:lnTo>
                  <a:lnTo>
                    <a:pt x="3009" y="28054"/>
                  </a:lnTo>
                  <a:lnTo>
                    <a:pt x="2006" y="28549"/>
                  </a:lnTo>
                  <a:lnTo>
                    <a:pt x="1003" y="31051"/>
                  </a:lnTo>
                  <a:lnTo>
                    <a:pt x="0" y="33058"/>
                  </a:lnTo>
                  <a:lnTo>
                    <a:pt x="495" y="33058"/>
                  </a:lnTo>
                  <a:lnTo>
                    <a:pt x="495" y="32562"/>
                  </a:lnTo>
                  <a:lnTo>
                    <a:pt x="1003" y="32054"/>
                  </a:lnTo>
                  <a:lnTo>
                    <a:pt x="1498" y="32054"/>
                  </a:lnTo>
                  <a:lnTo>
                    <a:pt x="2006" y="31051"/>
                  </a:lnTo>
                  <a:lnTo>
                    <a:pt x="2501" y="31051"/>
                  </a:lnTo>
                  <a:lnTo>
                    <a:pt x="2501" y="30556"/>
                  </a:lnTo>
                  <a:lnTo>
                    <a:pt x="3009" y="30060"/>
                  </a:lnTo>
                  <a:lnTo>
                    <a:pt x="3009" y="29552"/>
                  </a:lnTo>
                  <a:lnTo>
                    <a:pt x="3505" y="29057"/>
                  </a:lnTo>
                  <a:lnTo>
                    <a:pt x="3505" y="28549"/>
                  </a:lnTo>
                  <a:lnTo>
                    <a:pt x="4013" y="28549"/>
                  </a:lnTo>
                  <a:lnTo>
                    <a:pt x="4013" y="28054"/>
                  </a:lnTo>
                  <a:lnTo>
                    <a:pt x="5511" y="26543"/>
                  </a:lnTo>
                  <a:lnTo>
                    <a:pt x="5511" y="25552"/>
                  </a:lnTo>
                  <a:lnTo>
                    <a:pt x="6007" y="25552"/>
                  </a:lnTo>
                  <a:lnTo>
                    <a:pt x="6515" y="24549"/>
                  </a:lnTo>
                  <a:lnTo>
                    <a:pt x="6515" y="24041"/>
                  </a:lnTo>
                  <a:lnTo>
                    <a:pt x="7010" y="24041"/>
                  </a:lnTo>
                  <a:lnTo>
                    <a:pt x="7518" y="23037"/>
                  </a:lnTo>
                  <a:close/>
                </a:path>
                <a:path w="1328420" h="62865">
                  <a:moveTo>
                    <a:pt x="9525" y="20040"/>
                  </a:moveTo>
                  <a:lnTo>
                    <a:pt x="9017" y="21539"/>
                  </a:lnTo>
                  <a:lnTo>
                    <a:pt x="7518" y="23037"/>
                  </a:lnTo>
                  <a:lnTo>
                    <a:pt x="8013" y="23037"/>
                  </a:lnTo>
                  <a:lnTo>
                    <a:pt x="9525" y="21539"/>
                  </a:lnTo>
                  <a:lnTo>
                    <a:pt x="9525" y="20040"/>
                  </a:lnTo>
                  <a:close/>
                </a:path>
                <a:path w="1328420" h="62865">
                  <a:moveTo>
                    <a:pt x="10515" y="12026"/>
                  </a:moveTo>
                  <a:lnTo>
                    <a:pt x="9525" y="11518"/>
                  </a:lnTo>
                  <a:lnTo>
                    <a:pt x="9525" y="14033"/>
                  </a:lnTo>
                  <a:lnTo>
                    <a:pt x="10020" y="14528"/>
                  </a:lnTo>
                  <a:lnTo>
                    <a:pt x="10020" y="14033"/>
                  </a:lnTo>
                  <a:lnTo>
                    <a:pt x="10515" y="13525"/>
                  </a:lnTo>
                  <a:lnTo>
                    <a:pt x="10515" y="12026"/>
                  </a:lnTo>
                  <a:close/>
                </a:path>
                <a:path w="1328420" h="62865">
                  <a:moveTo>
                    <a:pt x="91198" y="27559"/>
                  </a:moveTo>
                  <a:lnTo>
                    <a:pt x="89192" y="23545"/>
                  </a:lnTo>
                  <a:lnTo>
                    <a:pt x="89192" y="23050"/>
                  </a:lnTo>
                  <a:lnTo>
                    <a:pt x="88188" y="23050"/>
                  </a:lnTo>
                  <a:lnTo>
                    <a:pt x="88188" y="24053"/>
                  </a:lnTo>
                  <a:lnTo>
                    <a:pt x="88684" y="25044"/>
                  </a:lnTo>
                  <a:lnTo>
                    <a:pt x="89687" y="26555"/>
                  </a:lnTo>
                  <a:lnTo>
                    <a:pt x="90690" y="27559"/>
                  </a:lnTo>
                  <a:lnTo>
                    <a:pt x="91198" y="27559"/>
                  </a:lnTo>
                  <a:close/>
                </a:path>
                <a:path w="1328420" h="62865">
                  <a:moveTo>
                    <a:pt x="224485" y="15024"/>
                  </a:moveTo>
                  <a:lnTo>
                    <a:pt x="223977" y="15532"/>
                  </a:lnTo>
                  <a:lnTo>
                    <a:pt x="224485" y="15532"/>
                  </a:lnTo>
                  <a:lnTo>
                    <a:pt x="224485" y="15024"/>
                  </a:lnTo>
                  <a:close/>
                </a:path>
                <a:path w="1328420" h="62865">
                  <a:moveTo>
                    <a:pt x="224980" y="7505"/>
                  </a:moveTo>
                  <a:lnTo>
                    <a:pt x="224485" y="7505"/>
                  </a:lnTo>
                  <a:lnTo>
                    <a:pt x="223469" y="8013"/>
                  </a:lnTo>
                  <a:lnTo>
                    <a:pt x="221970" y="8509"/>
                  </a:lnTo>
                  <a:lnTo>
                    <a:pt x="221475" y="8509"/>
                  </a:lnTo>
                  <a:lnTo>
                    <a:pt x="219964" y="9017"/>
                  </a:lnTo>
                  <a:lnTo>
                    <a:pt x="219468" y="9017"/>
                  </a:lnTo>
                  <a:lnTo>
                    <a:pt x="218960" y="9512"/>
                  </a:lnTo>
                  <a:lnTo>
                    <a:pt x="217970" y="9512"/>
                  </a:lnTo>
                  <a:lnTo>
                    <a:pt x="217462" y="10020"/>
                  </a:lnTo>
                  <a:lnTo>
                    <a:pt x="217462" y="12014"/>
                  </a:lnTo>
                  <a:lnTo>
                    <a:pt x="218960" y="13525"/>
                  </a:lnTo>
                  <a:lnTo>
                    <a:pt x="219964" y="14020"/>
                  </a:lnTo>
                  <a:lnTo>
                    <a:pt x="221475" y="15532"/>
                  </a:lnTo>
                  <a:lnTo>
                    <a:pt x="223977" y="15532"/>
                  </a:lnTo>
                  <a:lnTo>
                    <a:pt x="222973" y="15024"/>
                  </a:lnTo>
                  <a:lnTo>
                    <a:pt x="222478" y="14528"/>
                  </a:lnTo>
                  <a:lnTo>
                    <a:pt x="221475" y="14020"/>
                  </a:lnTo>
                  <a:lnTo>
                    <a:pt x="220472" y="14020"/>
                  </a:lnTo>
                  <a:lnTo>
                    <a:pt x="218465" y="12014"/>
                  </a:lnTo>
                  <a:lnTo>
                    <a:pt x="217970" y="11010"/>
                  </a:lnTo>
                  <a:lnTo>
                    <a:pt x="218465" y="10020"/>
                  </a:lnTo>
                  <a:lnTo>
                    <a:pt x="220472" y="9017"/>
                  </a:lnTo>
                  <a:lnTo>
                    <a:pt x="222478" y="9017"/>
                  </a:lnTo>
                  <a:lnTo>
                    <a:pt x="222973" y="8509"/>
                  </a:lnTo>
                  <a:lnTo>
                    <a:pt x="223469" y="8509"/>
                  </a:lnTo>
                  <a:lnTo>
                    <a:pt x="223977" y="8013"/>
                  </a:lnTo>
                  <a:lnTo>
                    <a:pt x="224980" y="8013"/>
                  </a:lnTo>
                  <a:lnTo>
                    <a:pt x="224980" y="7505"/>
                  </a:lnTo>
                  <a:close/>
                </a:path>
                <a:path w="1328420" h="62865">
                  <a:moveTo>
                    <a:pt x="238506" y="30556"/>
                  </a:moveTo>
                  <a:lnTo>
                    <a:pt x="238010" y="29565"/>
                  </a:lnTo>
                  <a:lnTo>
                    <a:pt x="238010" y="29057"/>
                  </a:lnTo>
                  <a:lnTo>
                    <a:pt x="237007" y="27051"/>
                  </a:lnTo>
                  <a:lnTo>
                    <a:pt x="236004" y="25552"/>
                  </a:lnTo>
                  <a:lnTo>
                    <a:pt x="235508" y="25044"/>
                  </a:lnTo>
                  <a:lnTo>
                    <a:pt x="235000" y="24041"/>
                  </a:lnTo>
                  <a:lnTo>
                    <a:pt x="235000" y="21043"/>
                  </a:lnTo>
                  <a:lnTo>
                    <a:pt x="235508" y="20040"/>
                  </a:lnTo>
                  <a:lnTo>
                    <a:pt x="236004" y="19532"/>
                  </a:lnTo>
                  <a:lnTo>
                    <a:pt x="236512" y="18529"/>
                  </a:lnTo>
                  <a:lnTo>
                    <a:pt x="236004" y="17538"/>
                  </a:lnTo>
                  <a:lnTo>
                    <a:pt x="235508" y="17538"/>
                  </a:lnTo>
                  <a:lnTo>
                    <a:pt x="235508" y="17030"/>
                  </a:lnTo>
                  <a:lnTo>
                    <a:pt x="235000" y="17030"/>
                  </a:lnTo>
                  <a:lnTo>
                    <a:pt x="235000" y="16535"/>
                  </a:lnTo>
                  <a:lnTo>
                    <a:pt x="234505" y="16535"/>
                  </a:lnTo>
                  <a:lnTo>
                    <a:pt x="233997" y="15532"/>
                  </a:lnTo>
                  <a:lnTo>
                    <a:pt x="232994" y="15532"/>
                  </a:lnTo>
                  <a:lnTo>
                    <a:pt x="232994" y="16027"/>
                  </a:lnTo>
                  <a:lnTo>
                    <a:pt x="233502" y="16535"/>
                  </a:lnTo>
                  <a:lnTo>
                    <a:pt x="233997" y="16535"/>
                  </a:lnTo>
                  <a:lnTo>
                    <a:pt x="234505" y="17030"/>
                  </a:lnTo>
                  <a:lnTo>
                    <a:pt x="234505" y="20040"/>
                  </a:lnTo>
                  <a:lnTo>
                    <a:pt x="233997" y="22542"/>
                  </a:lnTo>
                  <a:lnTo>
                    <a:pt x="233997" y="24549"/>
                  </a:lnTo>
                  <a:lnTo>
                    <a:pt x="234505" y="26047"/>
                  </a:lnTo>
                  <a:lnTo>
                    <a:pt x="236004" y="27559"/>
                  </a:lnTo>
                  <a:lnTo>
                    <a:pt x="236385" y="30556"/>
                  </a:lnTo>
                  <a:lnTo>
                    <a:pt x="236512" y="38582"/>
                  </a:lnTo>
                  <a:lnTo>
                    <a:pt x="237007" y="39585"/>
                  </a:lnTo>
                  <a:lnTo>
                    <a:pt x="238010" y="38582"/>
                  </a:lnTo>
                  <a:lnTo>
                    <a:pt x="238506" y="37071"/>
                  </a:lnTo>
                  <a:lnTo>
                    <a:pt x="238506" y="36576"/>
                  </a:lnTo>
                  <a:lnTo>
                    <a:pt x="238010" y="35572"/>
                  </a:lnTo>
                  <a:lnTo>
                    <a:pt x="238506" y="34569"/>
                  </a:lnTo>
                  <a:lnTo>
                    <a:pt x="238506" y="30556"/>
                  </a:lnTo>
                  <a:close/>
                </a:path>
                <a:path w="1328420" h="62865">
                  <a:moveTo>
                    <a:pt x="245021" y="10020"/>
                  </a:moveTo>
                  <a:lnTo>
                    <a:pt x="244513" y="9512"/>
                  </a:lnTo>
                  <a:lnTo>
                    <a:pt x="244513" y="9017"/>
                  </a:lnTo>
                  <a:lnTo>
                    <a:pt x="244017" y="9017"/>
                  </a:lnTo>
                  <a:lnTo>
                    <a:pt x="243509" y="9512"/>
                  </a:lnTo>
                  <a:lnTo>
                    <a:pt x="243014" y="10515"/>
                  </a:lnTo>
                  <a:lnTo>
                    <a:pt x="241515" y="11518"/>
                  </a:lnTo>
                  <a:lnTo>
                    <a:pt x="239001" y="11518"/>
                  </a:lnTo>
                  <a:lnTo>
                    <a:pt x="239001" y="12026"/>
                  </a:lnTo>
                  <a:lnTo>
                    <a:pt x="239509" y="12026"/>
                  </a:lnTo>
                  <a:lnTo>
                    <a:pt x="239509" y="13030"/>
                  </a:lnTo>
                  <a:lnTo>
                    <a:pt x="241007" y="13030"/>
                  </a:lnTo>
                  <a:lnTo>
                    <a:pt x="242011" y="12522"/>
                  </a:lnTo>
                  <a:lnTo>
                    <a:pt x="243014" y="12522"/>
                  </a:lnTo>
                  <a:lnTo>
                    <a:pt x="244017" y="12026"/>
                  </a:lnTo>
                  <a:lnTo>
                    <a:pt x="244513" y="12026"/>
                  </a:lnTo>
                  <a:lnTo>
                    <a:pt x="244513" y="11023"/>
                  </a:lnTo>
                  <a:lnTo>
                    <a:pt x="245021" y="10515"/>
                  </a:lnTo>
                  <a:lnTo>
                    <a:pt x="245021" y="10020"/>
                  </a:lnTo>
                  <a:close/>
                </a:path>
                <a:path w="1328420" h="62865">
                  <a:moveTo>
                    <a:pt x="255041" y="12522"/>
                  </a:moveTo>
                  <a:lnTo>
                    <a:pt x="252031" y="12522"/>
                  </a:lnTo>
                  <a:lnTo>
                    <a:pt x="251536" y="13017"/>
                  </a:lnTo>
                  <a:lnTo>
                    <a:pt x="249021" y="14020"/>
                  </a:lnTo>
                  <a:lnTo>
                    <a:pt x="248031" y="13525"/>
                  </a:lnTo>
                  <a:lnTo>
                    <a:pt x="247523" y="13017"/>
                  </a:lnTo>
                  <a:lnTo>
                    <a:pt x="246024" y="13017"/>
                  </a:lnTo>
                  <a:lnTo>
                    <a:pt x="245516" y="12522"/>
                  </a:lnTo>
                  <a:lnTo>
                    <a:pt x="245516" y="13017"/>
                  </a:lnTo>
                  <a:lnTo>
                    <a:pt x="246024" y="13525"/>
                  </a:lnTo>
                  <a:lnTo>
                    <a:pt x="248031" y="14528"/>
                  </a:lnTo>
                  <a:lnTo>
                    <a:pt x="251028" y="14528"/>
                  </a:lnTo>
                  <a:lnTo>
                    <a:pt x="252044" y="14020"/>
                  </a:lnTo>
                  <a:lnTo>
                    <a:pt x="255041" y="12522"/>
                  </a:lnTo>
                  <a:close/>
                </a:path>
                <a:path w="1328420" h="62865">
                  <a:moveTo>
                    <a:pt x="263055" y="35572"/>
                  </a:moveTo>
                  <a:lnTo>
                    <a:pt x="260045" y="34074"/>
                  </a:lnTo>
                  <a:lnTo>
                    <a:pt x="259549" y="33566"/>
                  </a:lnTo>
                  <a:lnTo>
                    <a:pt x="259549" y="32562"/>
                  </a:lnTo>
                  <a:lnTo>
                    <a:pt x="259041" y="31559"/>
                  </a:lnTo>
                  <a:lnTo>
                    <a:pt x="259041" y="30568"/>
                  </a:lnTo>
                  <a:lnTo>
                    <a:pt x="258038" y="29565"/>
                  </a:lnTo>
                  <a:lnTo>
                    <a:pt x="257543" y="28562"/>
                  </a:lnTo>
                  <a:lnTo>
                    <a:pt x="257543" y="27559"/>
                  </a:lnTo>
                  <a:lnTo>
                    <a:pt x="256540" y="26555"/>
                  </a:lnTo>
                  <a:lnTo>
                    <a:pt x="255536" y="26555"/>
                  </a:lnTo>
                  <a:lnTo>
                    <a:pt x="255041" y="27559"/>
                  </a:lnTo>
                  <a:lnTo>
                    <a:pt x="256540" y="29057"/>
                  </a:lnTo>
                  <a:lnTo>
                    <a:pt x="257048" y="30568"/>
                  </a:lnTo>
                  <a:lnTo>
                    <a:pt x="258546" y="33566"/>
                  </a:lnTo>
                  <a:lnTo>
                    <a:pt x="259549" y="34569"/>
                  </a:lnTo>
                  <a:lnTo>
                    <a:pt x="261048" y="35077"/>
                  </a:lnTo>
                  <a:lnTo>
                    <a:pt x="263055" y="35572"/>
                  </a:lnTo>
                  <a:close/>
                </a:path>
                <a:path w="1328420" h="62865">
                  <a:moveTo>
                    <a:pt x="267068" y="36576"/>
                  </a:moveTo>
                  <a:lnTo>
                    <a:pt x="265061" y="35572"/>
                  </a:lnTo>
                  <a:lnTo>
                    <a:pt x="263055" y="35572"/>
                  </a:lnTo>
                  <a:lnTo>
                    <a:pt x="264553" y="36080"/>
                  </a:lnTo>
                  <a:lnTo>
                    <a:pt x="265061" y="36080"/>
                  </a:lnTo>
                  <a:lnTo>
                    <a:pt x="265557" y="36576"/>
                  </a:lnTo>
                  <a:lnTo>
                    <a:pt x="267068" y="36576"/>
                  </a:lnTo>
                  <a:close/>
                </a:path>
                <a:path w="1328420" h="62865">
                  <a:moveTo>
                    <a:pt x="272580" y="23037"/>
                  </a:moveTo>
                  <a:lnTo>
                    <a:pt x="272072" y="23545"/>
                  </a:lnTo>
                  <a:lnTo>
                    <a:pt x="272072" y="24041"/>
                  </a:lnTo>
                  <a:lnTo>
                    <a:pt x="272580" y="23545"/>
                  </a:lnTo>
                  <a:lnTo>
                    <a:pt x="272580" y="23037"/>
                  </a:lnTo>
                  <a:close/>
                </a:path>
                <a:path w="1328420" h="62865">
                  <a:moveTo>
                    <a:pt x="275082" y="11518"/>
                  </a:moveTo>
                  <a:lnTo>
                    <a:pt x="273583" y="12014"/>
                  </a:lnTo>
                  <a:lnTo>
                    <a:pt x="270078" y="12522"/>
                  </a:lnTo>
                  <a:lnTo>
                    <a:pt x="267563" y="13017"/>
                  </a:lnTo>
                  <a:lnTo>
                    <a:pt x="266560" y="13017"/>
                  </a:lnTo>
                  <a:lnTo>
                    <a:pt x="266560" y="12522"/>
                  </a:lnTo>
                  <a:lnTo>
                    <a:pt x="266065" y="12522"/>
                  </a:lnTo>
                  <a:lnTo>
                    <a:pt x="265557" y="13017"/>
                  </a:lnTo>
                  <a:lnTo>
                    <a:pt x="264058" y="13512"/>
                  </a:lnTo>
                  <a:lnTo>
                    <a:pt x="263563" y="14020"/>
                  </a:lnTo>
                  <a:lnTo>
                    <a:pt x="260553" y="14020"/>
                  </a:lnTo>
                  <a:lnTo>
                    <a:pt x="260057" y="13512"/>
                  </a:lnTo>
                  <a:lnTo>
                    <a:pt x="259549" y="14020"/>
                  </a:lnTo>
                  <a:lnTo>
                    <a:pt x="258546" y="14020"/>
                  </a:lnTo>
                  <a:lnTo>
                    <a:pt x="258051" y="13512"/>
                  </a:lnTo>
                  <a:lnTo>
                    <a:pt x="257543" y="13512"/>
                  </a:lnTo>
                  <a:lnTo>
                    <a:pt x="258051" y="14516"/>
                  </a:lnTo>
                  <a:lnTo>
                    <a:pt x="262051" y="14516"/>
                  </a:lnTo>
                  <a:lnTo>
                    <a:pt x="263055" y="15024"/>
                  </a:lnTo>
                  <a:lnTo>
                    <a:pt x="265557" y="15024"/>
                  </a:lnTo>
                  <a:lnTo>
                    <a:pt x="265557" y="14516"/>
                  </a:lnTo>
                  <a:lnTo>
                    <a:pt x="267068" y="14516"/>
                  </a:lnTo>
                  <a:lnTo>
                    <a:pt x="267563" y="14020"/>
                  </a:lnTo>
                  <a:lnTo>
                    <a:pt x="268071" y="13512"/>
                  </a:lnTo>
                  <a:lnTo>
                    <a:pt x="268566" y="13512"/>
                  </a:lnTo>
                  <a:lnTo>
                    <a:pt x="269074" y="13017"/>
                  </a:lnTo>
                  <a:lnTo>
                    <a:pt x="272072" y="13017"/>
                  </a:lnTo>
                  <a:lnTo>
                    <a:pt x="272072" y="12522"/>
                  </a:lnTo>
                  <a:lnTo>
                    <a:pt x="274078" y="12522"/>
                  </a:lnTo>
                  <a:lnTo>
                    <a:pt x="274078" y="12014"/>
                  </a:lnTo>
                  <a:lnTo>
                    <a:pt x="274586" y="12014"/>
                  </a:lnTo>
                  <a:lnTo>
                    <a:pt x="275082" y="11518"/>
                  </a:lnTo>
                  <a:close/>
                </a:path>
                <a:path w="1328420" h="62865">
                  <a:moveTo>
                    <a:pt x="275577" y="11112"/>
                  </a:moveTo>
                  <a:lnTo>
                    <a:pt x="275082" y="11518"/>
                  </a:lnTo>
                  <a:lnTo>
                    <a:pt x="275577" y="11518"/>
                  </a:lnTo>
                  <a:lnTo>
                    <a:pt x="275577" y="11112"/>
                  </a:lnTo>
                  <a:close/>
                </a:path>
                <a:path w="1328420" h="62865">
                  <a:moveTo>
                    <a:pt x="275691" y="11010"/>
                  </a:moveTo>
                  <a:close/>
                </a:path>
                <a:path w="1328420" h="62865">
                  <a:moveTo>
                    <a:pt x="279095" y="18529"/>
                  </a:moveTo>
                  <a:lnTo>
                    <a:pt x="278587" y="17526"/>
                  </a:lnTo>
                  <a:lnTo>
                    <a:pt x="278587" y="17030"/>
                  </a:lnTo>
                  <a:lnTo>
                    <a:pt x="277583" y="17030"/>
                  </a:lnTo>
                  <a:lnTo>
                    <a:pt x="277583" y="17526"/>
                  </a:lnTo>
                  <a:lnTo>
                    <a:pt x="277088" y="17526"/>
                  </a:lnTo>
                  <a:lnTo>
                    <a:pt x="277583" y="18034"/>
                  </a:lnTo>
                  <a:lnTo>
                    <a:pt x="278091" y="18034"/>
                  </a:lnTo>
                  <a:lnTo>
                    <a:pt x="279095" y="18529"/>
                  </a:lnTo>
                  <a:close/>
                </a:path>
                <a:path w="1328420" h="62865">
                  <a:moveTo>
                    <a:pt x="282600" y="8509"/>
                  </a:moveTo>
                  <a:lnTo>
                    <a:pt x="282092" y="8013"/>
                  </a:lnTo>
                  <a:lnTo>
                    <a:pt x="280593" y="8013"/>
                  </a:lnTo>
                  <a:lnTo>
                    <a:pt x="278091" y="9004"/>
                  </a:lnTo>
                  <a:lnTo>
                    <a:pt x="275691" y="11010"/>
                  </a:lnTo>
                  <a:lnTo>
                    <a:pt x="276580" y="11010"/>
                  </a:lnTo>
                  <a:lnTo>
                    <a:pt x="277088" y="10515"/>
                  </a:lnTo>
                  <a:lnTo>
                    <a:pt x="280098" y="9004"/>
                  </a:lnTo>
                  <a:lnTo>
                    <a:pt x="280593" y="9004"/>
                  </a:lnTo>
                  <a:lnTo>
                    <a:pt x="281089" y="8509"/>
                  </a:lnTo>
                  <a:lnTo>
                    <a:pt x="282600" y="8509"/>
                  </a:lnTo>
                  <a:close/>
                </a:path>
                <a:path w="1328420" h="62865">
                  <a:moveTo>
                    <a:pt x="289610" y="27051"/>
                  </a:moveTo>
                  <a:lnTo>
                    <a:pt x="287604" y="29057"/>
                  </a:lnTo>
                  <a:lnTo>
                    <a:pt x="287604" y="29565"/>
                  </a:lnTo>
                  <a:lnTo>
                    <a:pt x="286600" y="30556"/>
                  </a:lnTo>
                  <a:lnTo>
                    <a:pt x="284594" y="33070"/>
                  </a:lnTo>
                  <a:lnTo>
                    <a:pt x="283095" y="35572"/>
                  </a:lnTo>
                  <a:lnTo>
                    <a:pt x="282600" y="36576"/>
                  </a:lnTo>
                  <a:lnTo>
                    <a:pt x="282092" y="37071"/>
                  </a:lnTo>
                  <a:lnTo>
                    <a:pt x="281089" y="39077"/>
                  </a:lnTo>
                  <a:lnTo>
                    <a:pt x="280593" y="40576"/>
                  </a:lnTo>
                  <a:lnTo>
                    <a:pt x="280162" y="43586"/>
                  </a:lnTo>
                  <a:lnTo>
                    <a:pt x="280085" y="52108"/>
                  </a:lnTo>
                  <a:lnTo>
                    <a:pt x="280593" y="54114"/>
                  </a:lnTo>
                  <a:lnTo>
                    <a:pt x="281597" y="55613"/>
                  </a:lnTo>
                  <a:lnTo>
                    <a:pt x="285102" y="57619"/>
                  </a:lnTo>
                  <a:lnTo>
                    <a:pt x="286600" y="58115"/>
                  </a:lnTo>
                  <a:lnTo>
                    <a:pt x="289610" y="58115"/>
                  </a:lnTo>
                  <a:lnTo>
                    <a:pt x="289610" y="57619"/>
                  </a:lnTo>
                  <a:lnTo>
                    <a:pt x="286105" y="57619"/>
                  </a:lnTo>
                  <a:lnTo>
                    <a:pt x="285597" y="57124"/>
                  </a:lnTo>
                  <a:lnTo>
                    <a:pt x="285102" y="57124"/>
                  </a:lnTo>
                  <a:lnTo>
                    <a:pt x="284594" y="56616"/>
                  </a:lnTo>
                  <a:lnTo>
                    <a:pt x="284099" y="56616"/>
                  </a:lnTo>
                  <a:lnTo>
                    <a:pt x="284099" y="56108"/>
                  </a:lnTo>
                  <a:lnTo>
                    <a:pt x="283603" y="56108"/>
                  </a:lnTo>
                  <a:lnTo>
                    <a:pt x="283603" y="55613"/>
                  </a:lnTo>
                  <a:lnTo>
                    <a:pt x="283095" y="55118"/>
                  </a:lnTo>
                  <a:lnTo>
                    <a:pt x="282600" y="55118"/>
                  </a:lnTo>
                  <a:lnTo>
                    <a:pt x="282600" y="54610"/>
                  </a:lnTo>
                  <a:lnTo>
                    <a:pt x="282092" y="54610"/>
                  </a:lnTo>
                  <a:lnTo>
                    <a:pt x="280593" y="53111"/>
                  </a:lnTo>
                  <a:lnTo>
                    <a:pt x="280593" y="50101"/>
                  </a:lnTo>
                  <a:lnTo>
                    <a:pt x="281089" y="49606"/>
                  </a:lnTo>
                  <a:lnTo>
                    <a:pt x="281089" y="43586"/>
                  </a:lnTo>
                  <a:lnTo>
                    <a:pt x="281597" y="42583"/>
                  </a:lnTo>
                  <a:lnTo>
                    <a:pt x="281597" y="41579"/>
                  </a:lnTo>
                  <a:lnTo>
                    <a:pt x="282092" y="40576"/>
                  </a:lnTo>
                  <a:lnTo>
                    <a:pt x="282600" y="40081"/>
                  </a:lnTo>
                  <a:lnTo>
                    <a:pt x="282600" y="38074"/>
                  </a:lnTo>
                  <a:lnTo>
                    <a:pt x="284099" y="35077"/>
                  </a:lnTo>
                  <a:lnTo>
                    <a:pt x="284594" y="34569"/>
                  </a:lnTo>
                  <a:lnTo>
                    <a:pt x="285102" y="33566"/>
                  </a:lnTo>
                  <a:lnTo>
                    <a:pt x="285597" y="33070"/>
                  </a:lnTo>
                  <a:lnTo>
                    <a:pt x="286600" y="31064"/>
                  </a:lnTo>
                  <a:lnTo>
                    <a:pt x="287604" y="30556"/>
                  </a:lnTo>
                  <a:lnTo>
                    <a:pt x="288112" y="29565"/>
                  </a:lnTo>
                  <a:lnTo>
                    <a:pt x="288607" y="29565"/>
                  </a:lnTo>
                  <a:lnTo>
                    <a:pt x="288607" y="29057"/>
                  </a:lnTo>
                  <a:lnTo>
                    <a:pt x="289115" y="28562"/>
                  </a:lnTo>
                  <a:lnTo>
                    <a:pt x="289610" y="27559"/>
                  </a:lnTo>
                  <a:lnTo>
                    <a:pt x="289610" y="27051"/>
                  </a:lnTo>
                  <a:close/>
                </a:path>
                <a:path w="1328420" h="62865">
                  <a:moveTo>
                    <a:pt x="292125" y="13525"/>
                  </a:moveTo>
                  <a:lnTo>
                    <a:pt x="291109" y="13030"/>
                  </a:lnTo>
                  <a:lnTo>
                    <a:pt x="290614" y="13525"/>
                  </a:lnTo>
                  <a:lnTo>
                    <a:pt x="292125" y="13525"/>
                  </a:lnTo>
                  <a:close/>
                </a:path>
                <a:path w="1328420" h="62865">
                  <a:moveTo>
                    <a:pt x="294627" y="20027"/>
                  </a:moveTo>
                  <a:lnTo>
                    <a:pt x="293624" y="21539"/>
                  </a:lnTo>
                  <a:lnTo>
                    <a:pt x="294627" y="20535"/>
                  </a:lnTo>
                  <a:lnTo>
                    <a:pt x="294627" y="20027"/>
                  </a:lnTo>
                  <a:close/>
                </a:path>
                <a:path w="1328420" h="62865">
                  <a:moveTo>
                    <a:pt x="295630" y="19037"/>
                  </a:moveTo>
                  <a:lnTo>
                    <a:pt x="294627" y="20027"/>
                  </a:lnTo>
                  <a:lnTo>
                    <a:pt x="295122" y="20027"/>
                  </a:lnTo>
                  <a:lnTo>
                    <a:pt x="295630" y="19532"/>
                  </a:lnTo>
                  <a:lnTo>
                    <a:pt x="295630" y="19037"/>
                  </a:lnTo>
                  <a:close/>
                </a:path>
                <a:path w="1328420" h="62865">
                  <a:moveTo>
                    <a:pt x="300647" y="15024"/>
                  </a:moveTo>
                  <a:lnTo>
                    <a:pt x="300139" y="15024"/>
                  </a:lnTo>
                  <a:lnTo>
                    <a:pt x="299631" y="15519"/>
                  </a:lnTo>
                  <a:lnTo>
                    <a:pt x="298132" y="15519"/>
                  </a:lnTo>
                  <a:lnTo>
                    <a:pt x="297637" y="16522"/>
                  </a:lnTo>
                  <a:lnTo>
                    <a:pt x="296125" y="18034"/>
                  </a:lnTo>
                  <a:lnTo>
                    <a:pt x="295630" y="19037"/>
                  </a:lnTo>
                  <a:lnTo>
                    <a:pt x="296125" y="19037"/>
                  </a:lnTo>
                  <a:lnTo>
                    <a:pt x="296125" y="18529"/>
                  </a:lnTo>
                  <a:lnTo>
                    <a:pt x="297637" y="17526"/>
                  </a:lnTo>
                  <a:lnTo>
                    <a:pt x="297637" y="17030"/>
                  </a:lnTo>
                  <a:lnTo>
                    <a:pt x="298132" y="17030"/>
                  </a:lnTo>
                  <a:lnTo>
                    <a:pt x="299135" y="16027"/>
                  </a:lnTo>
                  <a:lnTo>
                    <a:pt x="299631" y="16027"/>
                  </a:lnTo>
                  <a:lnTo>
                    <a:pt x="300647" y="15024"/>
                  </a:lnTo>
                  <a:close/>
                </a:path>
                <a:path w="1328420" h="62865">
                  <a:moveTo>
                    <a:pt x="301637" y="6502"/>
                  </a:moveTo>
                  <a:lnTo>
                    <a:pt x="301142" y="6502"/>
                  </a:lnTo>
                  <a:lnTo>
                    <a:pt x="301142" y="7010"/>
                  </a:lnTo>
                  <a:lnTo>
                    <a:pt x="301637" y="7010"/>
                  </a:lnTo>
                  <a:lnTo>
                    <a:pt x="301637" y="6502"/>
                  </a:lnTo>
                  <a:close/>
                </a:path>
                <a:path w="1328420" h="62865">
                  <a:moveTo>
                    <a:pt x="319684" y="8013"/>
                  </a:moveTo>
                  <a:lnTo>
                    <a:pt x="319176" y="8013"/>
                  </a:lnTo>
                  <a:lnTo>
                    <a:pt x="318173" y="8509"/>
                  </a:lnTo>
                  <a:lnTo>
                    <a:pt x="315671" y="11010"/>
                  </a:lnTo>
                  <a:lnTo>
                    <a:pt x="316674" y="11010"/>
                  </a:lnTo>
                  <a:lnTo>
                    <a:pt x="316674" y="10515"/>
                  </a:lnTo>
                  <a:lnTo>
                    <a:pt x="317677" y="10020"/>
                  </a:lnTo>
                  <a:lnTo>
                    <a:pt x="318173" y="9512"/>
                  </a:lnTo>
                  <a:lnTo>
                    <a:pt x="319176" y="9017"/>
                  </a:lnTo>
                  <a:lnTo>
                    <a:pt x="319684" y="8509"/>
                  </a:lnTo>
                  <a:lnTo>
                    <a:pt x="319684" y="8013"/>
                  </a:lnTo>
                  <a:close/>
                </a:path>
                <a:path w="1328420" h="62865">
                  <a:moveTo>
                    <a:pt x="333209" y="10020"/>
                  </a:moveTo>
                  <a:lnTo>
                    <a:pt x="331698" y="10020"/>
                  </a:lnTo>
                  <a:lnTo>
                    <a:pt x="331698" y="10515"/>
                  </a:lnTo>
                  <a:lnTo>
                    <a:pt x="333209" y="12026"/>
                  </a:lnTo>
                  <a:lnTo>
                    <a:pt x="333209" y="10020"/>
                  </a:lnTo>
                  <a:close/>
                </a:path>
                <a:path w="1328420" h="62865">
                  <a:moveTo>
                    <a:pt x="344728" y="5499"/>
                  </a:moveTo>
                  <a:lnTo>
                    <a:pt x="344220" y="5499"/>
                  </a:lnTo>
                  <a:lnTo>
                    <a:pt x="344220" y="6502"/>
                  </a:lnTo>
                  <a:lnTo>
                    <a:pt x="343725" y="7505"/>
                  </a:lnTo>
                  <a:lnTo>
                    <a:pt x="344728" y="7505"/>
                  </a:lnTo>
                  <a:lnTo>
                    <a:pt x="344728" y="5499"/>
                  </a:lnTo>
                  <a:close/>
                </a:path>
                <a:path w="1328420" h="62865">
                  <a:moveTo>
                    <a:pt x="360260" y="9017"/>
                  </a:moveTo>
                  <a:lnTo>
                    <a:pt x="359257" y="9017"/>
                  </a:lnTo>
                  <a:lnTo>
                    <a:pt x="359257" y="10007"/>
                  </a:lnTo>
                  <a:lnTo>
                    <a:pt x="360260" y="11518"/>
                  </a:lnTo>
                  <a:lnTo>
                    <a:pt x="360260" y="11010"/>
                  </a:lnTo>
                  <a:lnTo>
                    <a:pt x="359765" y="10515"/>
                  </a:lnTo>
                  <a:lnTo>
                    <a:pt x="359765" y="10007"/>
                  </a:lnTo>
                  <a:lnTo>
                    <a:pt x="360260" y="9512"/>
                  </a:lnTo>
                  <a:lnTo>
                    <a:pt x="360260" y="9017"/>
                  </a:lnTo>
                  <a:close/>
                </a:path>
                <a:path w="1328420" h="62865">
                  <a:moveTo>
                    <a:pt x="360768" y="12026"/>
                  </a:moveTo>
                  <a:lnTo>
                    <a:pt x="360273" y="12026"/>
                  </a:lnTo>
                  <a:lnTo>
                    <a:pt x="360768" y="12522"/>
                  </a:lnTo>
                  <a:lnTo>
                    <a:pt x="360768" y="12026"/>
                  </a:lnTo>
                  <a:close/>
                </a:path>
                <a:path w="1328420" h="62865">
                  <a:moveTo>
                    <a:pt x="378802" y="6502"/>
                  </a:moveTo>
                  <a:lnTo>
                    <a:pt x="377799" y="6007"/>
                  </a:lnTo>
                  <a:lnTo>
                    <a:pt x="376301" y="6007"/>
                  </a:lnTo>
                  <a:lnTo>
                    <a:pt x="376796" y="6502"/>
                  </a:lnTo>
                  <a:lnTo>
                    <a:pt x="378802" y="6502"/>
                  </a:lnTo>
                  <a:close/>
                </a:path>
                <a:path w="1328420" h="62865">
                  <a:moveTo>
                    <a:pt x="381812" y="16027"/>
                  </a:moveTo>
                  <a:lnTo>
                    <a:pt x="381304" y="15532"/>
                  </a:lnTo>
                  <a:lnTo>
                    <a:pt x="381304" y="14528"/>
                  </a:lnTo>
                  <a:lnTo>
                    <a:pt x="379298" y="14528"/>
                  </a:lnTo>
                  <a:lnTo>
                    <a:pt x="379298" y="18034"/>
                  </a:lnTo>
                  <a:lnTo>
                    <a:pt x="380809" y="18542"/>
                  </a:lnTo>
                  <a:lnTo>
                    <a:pt x="380809" y="16027"/>
                  </a:lnTo>
                  <a:lnTo>
                    <a:pt x="381812" y="16027"/>
                  </a:lnTo>
                  <a:close/>
                </a:path>
                <a:path w="1328420" h="62865">
                  <a:moveTo>
                    <a:pt x="389153" y="22377"/>
                  </a:moveTo>
                  <a:lnTo>
                    <a:pt x="387819" y="23037"/>
                  </a:lnTo>
                  <a:lnTo>
                    <a:pt x="386816" y="26047"/>
                  </a:lnTo>
                  <a:lnTo>
                    <a:pt x="387819" y="25044"/>
                  </a:lnTo>
                  <a:lnTo>
                    <a:pt x="387819" y="24536"/>
                  </a:lnTo>
                  <a:lnTo>
                    <a:pt x="388315" y="24041"/>
                  </a:lnTo>
                  <a:lnTo>
                    <a:pt x="389153" y="22377"/>
                  </a:lnTo>
                  <a:close/>
                </a:path>
                <a:path w="1328420" h="62865">
                  <a:moveTo>
                    <a:pt x="391579" y="21158"/>
                  </a:moveTo>
                  <a:lnTo>
                    <a:pt x="391325" y="21031"/>
                  </a:lnTo>
                  <a:lnTo>
                    <a:pt x="389318" y="22034"/>
                  </a:lnTo>
                  <a:lnTo>
                    <a:pt x="389153" y="22377"/>
                  </a:lnTo>
                  <a:lnTo>
                    <a:pt x="391579" y="21158"/>
                  </a:lnTo>
                  <a:close/>
                </a:path>
                <a:path w="1328420" h="62865">
                  <a:moveTo>
                    <a:pt x="392836" y="9017"/>
                  </a:moveTo>
                  <a:lnTo>
                    <a:pt x="392341" y="8521"/>
                  </a:lnTo>
                  <a:lnTo>
                    <a:pt x="388823" y="9017"/>
                  </a:lnTo>
                  <a:lnTo>
                    <a:pt x="386829" y="9512"/>
                  </a:lnTo>
                  <a:lnTo>
                    <a:pt x="386321" y="10515"/>
                  </a:lnTo>
                  <a:lnTo>
                    <a:pt x="385826" y="10515"/>
                  </a:lnTo>
                  <a:lnTo>
                    <a:pt x="385826" y="11023"/>
                  </a:lnTo>
                  <a:lnTo>
                    <a:pt x="386321" y="11518"/>
                  </a:lnTo>
                  <a:lnTo>
                    <a:pt x="386321" y="12026"/>
                  </a:lnTo>
                  <a:lnTo>
                    <a:pt x="387832" y="10515"/>
                  </a:lnTo>
                  <a:lnTo>
                    <a:pt x="388327" y="10515"/>
                  </a:lnTo>
                  <a:lnTo>
                    <a:pt x="389331" y="9512"/>
                  </a:lnTo>
                  <a:lnTo>
                    <a:pt x="389826" y="9512"/>
                  </a:lnTo>
                  <a:lnTo>
                    <a:pt x="390829" y="9017"/>
                  </a:lnTo>
                  <a:lnTo>
                    <a:pt x="392836" y="9017"/>
                  </a:lnTo>
                  <a:close/>
                </a:path>
                <a:path w="1328420" h="62865">
                  <a:moveTo>
                    <a:pt x="393331" y="30060"/>
                  </a:moveTo>
                  <a:lnTo>
                    <a:pt x="392836" y="28549"/>
                  </a:lnTo>
                  <a:lnTo>
                    <a:pt x="392836" y="29057"/>
                  </a:lnTo>
                  <a:lnTo>
                    <a:pt x="393331" y="30060"/>
                  </a:lnTo>
                  <a:close/>
                </a:path>
                <a:path w="1328420" h="62865">
                  <a:moveTo>
                    <a:pt x="394335" y="21031"/>
                  </a:moveTo>
                  <a:lnTo>
                    <a:pt x="393827" y="21031"/>
                  </a:lnTo>
                  <a:lnTo>
                    <a:pt x="393331" y="20535"/>
                  </a:lnTo>
                  <a:lnTo>
                    <a:pt x="392328" y="20535"/>
                  </a:lnTo>
                  <a:lnTo>
                    <a:pt x="391833" y="21031"/>
                  </a:lnTo>
                  <a:lnTo>
                    <a:pt x="391579" y="21158"/>
                  </a:lnTo>
                  <a:lnTo>
                    <a:pt x="393331" y="22034"/>
                  </a:lnTo>
                  <a:lnTo>
                    <a:pt x="393827" y="22542"/>
                  </a:lnTo>
                  <a:lnTo>
                    <a:pt x="393827" y="22034"/>
                  </a:lnTo>
                  <a:lnTo>
                    <a:pt x="394335" y="22034"/>
                  </a:lnTo>
                  <a:lnTo>
                    <a:pt x="394335" y="21031"/>
                  </a:lnTo>
                  <a:close/>
                </a:path>
                <a:path w="1328420" h="62865">
                  <a:moveTo>
                    <a:pt x="395846" y="33070"/>
                  </a:moveTo>
                  <a:lnTo>
                    <a:pt x="395351" y="33070"/>
                  </a:lnTo>
                  <a:lnTo>
                    <a:pt x="395846" y="33566"/>
                  </a:lnTo>
                  <a:lnTo>
                    <a:pt x="395846" y="33070"/>
                  </a:lnTo>
                  <a:close/>
                </a:path>
                <a:path w="1328420" h="62865">
                  <a:moveTo>
                    <a:pt x="409371" y="28549"/>
                  </a:moveTo>
                  <a:lnTo>
                    <a:pt x="408355" y="28054"/>
                  </a:lnTo>
                  <a:lnTo>
                    <a:pt x="406857" y="28549"/>
                  </a:lnTo>
                  <a:lnTo>
                    <a:pt x="406361" y="28549"/>
                  </a:lnTo>
                  <a:lnTo>
                    <a:pt x="404850" y="29044"/>
                  </a:lnTo>
                  <a:lnTo>
                    <a:pt x="404355" y="29044"/>
                  </a:lnTo>
                  <a:lnTo>
                    <a:pt x="404355" y="30060"/>
                  </a:lnTo>
                  <a:lnTo>
                    <a:pt x="404850" y="30060"/>
                  </a:lnTo>
                  <a:lnTo>
                    <a:pt x="404850" y="30556"/>
                  </a:lnTo>
                  <a:lnTo>
                    <a:pt x="405358" y="30060"/>
                  </a:lnTo>
                  <a:lnTo>
                    <a:pt x="406361" y="30060"/>
                  </a:lnTo>
                  <a:lnTo>
                    <a:pt x="407365" y="29552"/>
                  </a:lnTo>
                  <a:lnTo>
                    <a:pt x="407860" y="29552"/>
                  </a:lnTo>
                  <a:lnTo>
                    <a:pt x="408355" y="29044"/>
                  </a:lnTo>
                  <a:lnTo>
                    <a:pt x="408863" y="29044"/>
                  </a:lnTo>
                  <a:lnTo>
                    <a:pt x="408863" y="28549"/>
                  </a:lnTo>
                  <a:lnTo>
                    <a:pt x="409371" y="28549"/>
                  </a:lnTo>
                  <a:close/>
                </a:path>
                <a:path w="1328420" h="62865">
                  <a:moveTo>
                    <a:pt x="416382" y="30556"/>
                  </a:moveTo>
                  <a:lnTo>
                    <a:pt x="415378" y="30060"/>
                  </a:lnTo>
                  <a:lnTo>
                    <a:pt x="414883" y="29552"/>
                  </a:lnTo>
                  <a:lnTo>
                    <a:pt x="414883" y="30060"/>
                  </a:lnTo>
                  <a:lnTo>
                    <a:pt x="415378" y="31051"/>
                  </a:lnTo>
                  <a:lnTo>
                    <a:pt x="415874" y="31051"/>
                  </a:lnTo>
                  <a:lnTo>
                    <a:pt x="415874" y="30556"/>
                  </a:lnTo>
                  <a:lnTo>
                    <a:pt x="416382" y="30556"/>
                  </a:lnTo>
                  <a:close/>
                </a:path>
                <a:path w="1328420" h="62865">
                  <a:moveTo>
                    <a:pt x="417385" y="31051"/>
                  </a:moveTo>
                  <a:lnTo>
                    <a:pt x="416877" y="30556"/>
                  </a:lnTo>
                  <a:lnTo>
                    <a:pt x="416877" y="31051"/>
                  </a:lnTo>
                  <a:lnTo>
                    <a:pt x="417385" y="31051"/>
                  </a:lnTo>
                  <a:close/>
                </a:path>
                <a:path w="1328420" h="62865">
                  <a:moveTo>
                    <a:pt x="419392" y="26555"/>
                  </a:moveTo>
                  <a:lnTo>
                    <a:pt x="418884" y="25044"/>
                  </a:lnTo>
                  <a:lnTo>
                    <a:pt x="418388" y="25044"/>
                  </a:lnTo>
                  <a:lnTo>
                    <a:pt x="418388" y="27051"/>
                  </a:lnTo>
                  <a:lnTo>
                    <a:pt x="418884" y="27051"/>
                  </a:lnTo>
                  <a:lnTo>
                    <a:pt x="418884" y="26555"/>
                  </a:lnTo>
                  <a:lnTo>
                    <a:pt x="419392" y="26555"/>
                  </a:lnTo>
                  <a:close/>
                </a:path>
                <a:path w="1328420" h="62865">
                  <a:moveTo>
                    <a:pt x="425399" y="23545"/>
                  </a:moveTo>
                  <a:lnTo>
                    <a:pt x="424903" y="23050"/>
                  </a:lnTo>
                  <a:lnTo>
                    <a:pt x="423900" y="22542"/>
                  </a:lnTo>
                  <a:lnTo>
                    <a:pt x="424395" y="23050"/>
                  </a:lnTo>
                  <a:lnTo>
                    <a:pt x="424395" y="23545"/>
                  </a:lnTo>
                  <a:lnTo>
                    <a:pt x="425399" y="23545"/>
                  </a:lnTo>
                  <a:close/>
                </a:path>
                <a:path w="1328420" h="62865">
                  <a:moveTo>
                    <a:pt x="426402" y="32067"/>
                  </a:moveTo>
                  <a:lnTo>
                    <a:pt x="425907" y="31559"/>
                  </a:lnTo>
                  <a:lnTo>
                    <a:pt x="425411" y="32562"/>
                  </a:lnTo>
                  <a:lnTo>
                    <a:pt x="424903" y="33070"/>
                  </a:lnTo>
                  <a:lnTo>
                    <a:pt x="425411" y="34569"/>
                  </a:lnTo>
                  <a:lnTo>
                    <a:pt x="425411" y="35077"/>
                  </a:lnTo>
                  <a:lnTo>
                    <a:pt x="425907" y="35572"/>
                  </a:lnTo>
                  <a:lnTo>
                    <a:pt x="425907" y="35077"/>
                  </a:lnTo>
                  <a:lnTo>
                    <a:pt x="426402" y="35077"/>
                  </a:lnTo>
                  <a:lnTo>
                    <a:pt x="426402" y="34074"/>
                  </a:lnTo>
                  <a:lnTo>
                    <a:pt x="425411" y="33070"/>
                  </a:lnTo>
                  <a:lnTo>
                    <a:pt x="425907" y="33070"/>
                  </a:lnTo>
                  <a:lnTo>
                    <a:pt x="425907" y="32562"/>
                  </a:lnTo>
                  <a:lnTo>
                    <a:pt x="426402" y="32562"/>
                  </a:lnTo>
                  <a:lnTo>
                    <a:pt x="426402" y="32067"/>
                  </a:lnTo>
                  <a:close/>
                </a:path>
                <a:path w="1328420" h="62865">
                  <a:moveTo>
                    <a:pt x="445706" y="32308"/>
                  </a:moveTo>
                  <a:lnTo>
                    <a:pt x="444944" y="32562"/>
                  </a:lnTo>
                  <a:lnTo>
                    <a:pt x="442429" y="35064"/>
                  </a:lnTo>
                  <a:lnTo>
                    <a:pt x="441934" y="36068"/>
                  </a:lnTo>
                  <a:lnTo>
                    <a:pt x="440931" y="37071"/>
                  </a:lnTo>
                  <a:lnTo>
                    <a:pt x="438924" y="38074"/>
                  </a:lnTo>
                  <a:lnTo>
                    <a:pt x="438924" y="37566"/>
                  </a:lnTo>
                  <a:lnTo>
                    <a:pt x="437921" y="37071"/>
                  </a:lnTo>
                  <a:lnTo>
                    <a:pt x="437426" y="36576"/>
                  </a:lnTo>
                  <a:lnTo>
                    <a:pt x="436918" y="37071"/>
                  </a:lnTo>
                  <a:lnTo>
                    <a:pt x="436918" y="38074"/>
                  </a:lnTo>
                  <a:lnTo>
                    <a:pt x="437921" y="39077"/>
                  </a:lnTo>
                  <a:lnTo>
                    <a:pt x="438924" y="39077"/>
                  </a:lnTo>
                  <a:lnTo>
                    <a:pt x="439432" y="39573"/>
                  </a:lnTo>
                  <a:lnTo>
                    <a:pt x="439928" y="39077"/>
                  </a:lnTo>
                  <a:lnTo>
                    <a:pt x="441934" y="39077"/>
                  </a:lnTo>
                  <a:lnTo>
                    <a:pt x="441934" y="38074"/>
                  </a:lnTo>
                  <a:lnTo>
                    <a:pt x="442429" y="37566"/>
                  </a:lnTo>
                  <a:lnTo>
                    <a:pt x="442429" y="36576"/>
                  </a:lnTo>
                  <a:lnTo>
                    <a:pt x="442937" y="36576"/>
                  </a:lnTo>
                  <a:lnTo>
                    <a:pt x="442937" y="36068"/>
                  </a:lnTo>
                  <a:lnTo>
                    <a:pt x="443433" y="36068"/>
                  </a:lnTo>
                  <a:lnTo>
                    <a:pt x="443433" y="35064"/>
                  </a:lnTo>
                  <a:lnTo>
                    <a:pt x="443941" y="34074"/>
                  </a:lnTo>
                  <a:lnTo>
                    <a:pt x="445706" y="32308"/>
                  </a:lnTo>
                  <a:close/>
                </a:path>
                <a:path w="1328420" h="62865">
                  <a:moveTo>
                    <a:pt x="446443" y="32067"/>
                  </a:moveTo>
                  <a:lnTo>
                    <a:pt x="445947" y="32067"/>
                  </a:lnTo>
                  <a:lnTo>
                    <a:pt x="445706" y="32308"/>
                  </a:lnTo>
                  <a:lnTo>
                    <a:pt x="446443" y="32067"/>
                  </a:lnTo>
                  <a:close/>
                </a:path>
                <a:path w="1328420" h="62865">
                  <a:moveTo>
                    <a:pt x="454964" y="35572"/>
                  </a:moveTo>
                  <a:lnTo>
                    <a:pt x="452450" y="33058"/>
                  </a:lnTo>
                  <a:lnTo>
                    <a:pt x="449453" y="32067"/>
                  </a:lnTo>
                  <a:lnTo>
                    <a:pt x="448945" y="32067"/>
                  </a:lnTo>
                  <a:lnTo>
                    <a:pt x="450456" y="33058"/>
                  </a:lnTo>
                  <a:lnTo>
                    <a:pt x="451446" y="33058"/>
                  </a:lnTo>
                  <a:lnTo>
                    <a:pt x="451954" y="33566"/>
                  </a:lnTo>
                  <a:lnTo>
                    <a:pt x="451954" y="34074"/>
                  </a:lnTo>
                  <a:lnTo>
                    <a:pt x="452958" y="34074"/>
                  </a:lnTo>
                  <a:lnTo>
                    <a:pt x="452958" y="34569"/>
                  </a:lnTo>
                  <a:lnTo>
                    <a:pt x="453453" y="35064"/>
                  </a:lnTo>
                  <a:lnTo>
                    <a:pt x="453961" y="35064"/>
                  </a:lnTo>
                  <a:lnTo>
                    <a:pt x="454456" y="35572"/>
                  </a:lnTo>
                  <a:lnTo>
                    <a:pt x="454964" y="35572"/>
                  </a:lnTo>
                  <a:close/>
                </a:path>
                <a:path w="1328420" h="62865">
                  <a:moveTo>
                    <a:pt x="458470" y="32562"/>
                  </a:moveTo>
                  <a:lnTo>
                    <a:pt x="457466" y="33566"/>
                  </a:lnTo>
                  <a:lnTo>
                    <a:pt x="456463" y="35572"/>
                  </a:lnTo>
                  <a:lnTo>
                    <a:pt x="455968" y="36068"/>
                  </a:lnTo>
                  <a:lnTo>
                    <a:pt x="455460" y="35572"/>
                  </a:lnTo>
                  <a:lnTo>
                    <a:pt x="454964" y="35572"/>
                  </a:lnTo>
                  <a:lnTo>
                    <a:pt x="454964" y="36068"/>
                  </a:lnTo>
                  <a:lnTo>
                    <a:pt x="455460" y="36068"/>
                  </a:lnTo>
                  <a:lnTo>
                    <a:pt x="455460" y="36576"/>
                  </a:lnTo>
                  <a:lnTo>
                    <a:pt x="455968" y="36576"/>
                  </a:lnTo>
                  <a:lnTo>
                    <a:pt x="455968" y="37566"/>
                  </a:lnTo>
                  <a:lnTo>
                    <a:pt x="456463" y="37566"/>
                  </a:lnTo>
                  <a:lnTo>
                    <a:pt x="456958" y="37071"/>
                  </a:lnTo>
                  <a:lnTo>
                    <a:pt x="456958" y="36068"/>
                  </a:lnTo>
                  <a:lnTo>
                    <a:pt x="457466" y="35064"/>
                  </a:lnTo>
                  <a:lnTo>
                    <a:pt x="457962" y="34569"/>
                  </a:lnTo>
                  <a:lnTo>
                    <a:pt x="457962" y="33566"/>
                  </a:lnTo>
                  <a:lnTo>
                    <a:pt x="458470" y="33058"/>
                  </a:lnTo>
                  <a:lnTo>
                    <a:pt x="458470" y="32562"/>
                  </a:lnTo>
                  <a:close/>
                </a:path>
                <a:path w="1328420" h="62865">
                  <a:moveTo>
                    <a:pt x="460476" y="7010"/>
                  </a:moveTo>
                  <a:lnTo>
                    <a:pt x="459473" y="5511"/>
                  </a:lnTo>
                  <a:lnTo>
                    <a:pt x="458470" y="4508"/>
                  </a:lnTo>
                  <a:lnTo>
                    <a:pt x="457466" y="4508"/>
                  </a:lnTo>
                  <a:lnTo>
                    <a:pt x="457466" y="5003"/>
                  </a:lnTo>
                  <a:lnTo>
                    <a:pt x="458470" y="5511"/>
                  </a:lnTo>
                  <a:lnTo>
                    <a:pt x="458978" y="6502"/>
                  </a:lnTo>
                  <a:lnTo>
                    <a:pt x="459981" y="7010"/>
                  </a:lnTo>
                  <a:lnTo>
                    <a:pt x="460476" y="8013"/>
                  </a:lnTo>
                  <a:lnTo>
                    <a:pt x="460476" y="7010"/>
                  </a:lnTo>
                  <a:close/>
                </a:path>
                <a:path w="1328420" h="62865">
                  <a:moveTo>
                    <a:pt x="461479" y="15024"/>
                  </a:moveTo>
                  <a:lnTo>
                    <a:pt x="460984" y="13525"/>
                  </a:lnTo>
                  <a:lnTo>
                    <a:pt x="460476" y="13017"/>
                  </a:lnTo>
                  <a:lnTo>
                    <a:pt x="460476" y="13525"/>
                  </a:lnTo>
                  <a:lnTo>
                    <a:pt x="460984" y="14516"/>
                  </a:lnTo>
                  <a:lnTo>
                    <a:pt x="461479" y="15519"/>
                  </a:lnTo>
                  <a:lnTo>
                    <a:pt x="461479" y="15024"/>
                  </a:lnTo>
                  <a:close/>
                </a:path>
                <a:path w="1328420" h="62865">
                  <a:moveTo>
                    <a:pt x="475005" y="32054"/>
                  </a:moveTo>
                  <a:lnTo>
                    <a:pt x="474510" y="32054"/>
                  </a:lnTo>
                  <a:lnTo>
                    <a:pt x="473506" y="32562"/>
                  </a:lnTo>
                  <a:lnTo>
                    <a:pt x="469493" y="32562"/>
                  </a:lnTo>
                  <a:lnTo>
                    <a:pt x="468490" y="33058"/>
                  </a:lnTo>
                  <a:lnTo>
                    <a:pt x="467995" y="34061"/>
                  </a:lnTo>
                  <a:lnTo>
                    <a:pt x="467499" y="34569"/>
                  </a:lnTo>
                  <a:lnTo>
                    <a:pt x="467499" y="35064"/>
                  </a:lnTo>
                  <a:lnTo>
                    <a:pt x="466991" y="35064"/>
                  </a:lnTo>
                  <a:lnTo>
                    <a:pt x="466991" y="35572"/>
                  </a:lnTo>
                  <a:lnTo>
                    <a:pt x="466483" y="35572"/>
                  </a:lnTo>
                  <a:lnTo>
                    <a:pt x="465988" y="36068"/>
                  </a:lnTo>
                  <a:lnTo>
                    <a:pt x="465493" y="37071"/>
                  </a:lnTo>
                  <a:lnTo>
                    <a:pt x="464985" y="37566"/>
                  </a:lnTo>
                  <a:lnTo>
                    <a:pt x="464489" y="39077"/>
                  </a:lnTo>
                  <a:lnTo>
                    <a:pt x="464489" y="40081"/>
                  </a:lnTo>
                  <a:lnTo>
                    <a:pt x="463981" y="40576"/>
                  </a:lnTo>
                  <a:lnTo>
                    <a:pt x="463981" y="41084"/>
                  </a:lnTo>
                  <a:lnTo>
                    <a:pt x="464489" y="41084"/>
                  </a:lnTo>
                  <a:lnTo>
                    <a:pt x="464489" y="41579"/>
                  </a:lnTo>
                  <a:lnTo>
                    <a:pt x="464985" y="41579"/>
                  </a:lnTo>
                  <a:lnTo>
                    <a:pt x="464985" y="42075"/>
                  </a:lnTo>
                  <a:lnTo>
                    <a:pt x="466483" y="43586"/>
                  </a:lnTo>
                  <a:lnTo>
                    <a:pt x="466483" y="44081"/>
                  </a:lnTo>
                  <a:lnTo>
                    <a:pt x="466991" y="45085"/>
                  </a:lnTo>
                  <a:lnTo>
                    <a:pt x="466991" y="46088"/>
                  </a:lnTo>
                  <a:lnTo>
                    <a:pt x="467995" y="48094"/>
                  </a:lnTo>
                  <a:lnTo>
                    <a:pt x="467995" y="49098"/>
                  </a:lnTo>
                  <a:lnTo>
                    <a:pt x="467499" y="49593"/>
                  </a:lnTo>
                  <a:lnTo>
                    <a:pt x="467499" y="50101"/>
                  </a:lnTo>
                  <a:lnTo>
                    <a:pt x="466991" y="50101"/>
                  </a:lnTo>
                  <a:lnTo>
                    <a:pt x="465988" y="51104"/>
                  </a:lnTo>
                  <a:lnTo>
                    <a:pt x="465988" y="52603"/>
                  </a:lnTo>
                  <a:lnTo>
                    <a:pt x="465493" y="52603"/>
                  </a:lnTo>
                  <a:lnTo>
                    <a:pt x="464985" y="54102"/>
                  </a:lnTo>
                  <a:lnTo>
                    <a:pt x="464985" y="55105"/>
                  </a:lnTo>
                  <a:lnTo>
                    <a:pt x="465493" y="55105"/>
                  </a:lnTo>
                  <a:lnTo>
                    <a:pt x="465493" y="55613"/>
                  </a:lnTo>
                  <a:lnTo>
                    <a:pt x="465988" y="55613"/>
                  </a:lnTo>
                  <a:lnTo>
                    <a:pt x="465988" y="56108"/>
                  </a:lnTo>
                  <a:lnTo>
                    <a:pt x="466483" y="57111"/>
                  </a:lnTo>
                  <a:lnTo>
                    <a:pt x="466483" y="58610"/>
                  </a:lnTo>
                  <a:lnTo>
                    <a:pt x="465988" y="59613"/>
                  </a:lnTo>
                  <a:lnTo>
                    <a:pt x="465988" y="60617"/>
                  </a:lnTo>
                  <a:lnTo>
                    <a:pt x="466483" y="60617"/>
                  </a:lnTo>
                  <a:lnTo>
                    <a:pt x="466991" y="61125"/>
                  </a:lnTo>
                  <a:lnTo>
                    <a:pt x="466991" y="61620"/>
                  </a:lnTo>
                  <a:lnTo>
                    <a:pt x="467499" y="61620"/>
                  </a:lnTo>
                  <a:lnTo>
                    <a:pt x="467995" y="62128"/>
                  </a:lnTo>
                  <a:lnTo>
                    <a:pt x="467995" y="62623"/>
                  </a:lnTo>
                  <a:lnTo>
                    <a:pt x="468490" y="61620"/>
                  </a:lnTo>
                  <a:lnTo>
                    <a:pt x="468490" y="60121"/>
                  </a:lnTo>
                  <a:lnTo>
                    <a:pt x="467995" y="59118"/>
                  </a:lnTo>
                  <a:lnTo>
                    <a:pt x="468490" y="57607"/>
                  </a:lnTo>
                  <a:lnTo>
                    <a:pt x="470496" y="55105"/>
                  </a:lnTo>
                  <a:lnTo>
                    <a:pt x="470496" y="53606"/>
                  </a:lnTo>
                  <a:lnTo>
                    <a:pt x="471004" y="52603"/>
                  </a:lnTo>
                  <a:lnTo>
                    <a:pt x="471004" y="48590"/>
                  </a:lnTo>
                  <a:lnTo>
                    <a:pt x="471500" y="47091"/>
                  </a:lnTo>
                  <a:lnTo>
                    <a:pt x="471500" y="46088"/>
                  </a:lnTo>
                  <a:lnTo>
                    <a:pt x="472008" y="44589"/>
                  </a:lnTo>
                  <a:lnTo>
                    <a:pt x="471500" y="42583"/>
                  </a:lnTo>
                  <a:lnTo>
                    <a:pt x="470496" y="41579"/>
                  </a:lnTo>
                  <a:lnTo>
                    <a:pt x="468490" y="41579"/>
                  </a:lnTo>
                  <a:lnTo>
                    <a:pt x="468490" y="41084"/>
                  </a:lnTo>
                  <a:lnTo>
                    <a:pt x="467995" y="40576"/>
                  </a:lnTo>
                  <a:lnTo>
                    <a:pt x="467499" y="40576"/>
                  </a:lnTo>
                  <a:lnTo>
                    <a:pt x="466483" y="37566"/>
                  </a:lnTo>
                  <a:lnTo>
                    <a:pt x="466991" y="36563"/>
                  </a:lnTo>
                  <a:lnTo>
                    <a:pt x="466991" y="36068"/>
                  </a:lnTo>
                  <a:lnTo>
                    <a:pt x="469493" y="35064"/>
                  </a:lnTo>
                  <a:lnTo>
                    <a:pt x="470496" y="34569"/>
                  </a:lnTo>
                  <a:lnTo>
                    <a:pt x="472008" y="34061"/>
                  </a:lnTo>
                  <a:lnTo>
                    <a:pt x="473011" y="33566"/>
                  </a:lnTo>
                  <a:lnTo>
                    <a:pt x="475005" y="32054"/>
                  </a:lnTo>
                  <a:close/>
                </a:path>
                <a:path w="1328420" h="62865">
                  <a:moveTo>
                    <a:pt x="476516" y="16535"/>
                  </a:moveTo>
                  <a:lnTo>
                    <a:pt x="474014" y="18542"/>
                  </a:lnTo>
                  <a:lnTo>
                    <a:pt x="472503" y="19037"/>
                  </a:lnTo>
                  <a:lnTo>
                    <a:pt x="471004" y="19037"/>
                  </a:lnTo>
                  <a:lnTo>
                    <a:pt x="467995" y="20040"/>
                  </a:lnTo>
                  <a:lnTo>
                    <a:pt x="466991" y="19037"/>
                  </a:lnTo>
                  <a:lnTo>
                    <a:pt x="466991" y="18542"/>
                  </a:lnTo>
                  <a:lnTo>
                    <a:pt x="465988" y="18034"/>
                  </a:lnTo>
                  <a:lnTo>
                    <a:pt x="464489" y="17538"/>
                  </a:lnTo>
                  <a:lnTo>
                    <a:pt x="462483" y="17538"/>
                  </a:lnTo>
                  <a:lnTo>
                    <a:pt x="462483" y="18034"/>
                  </a:lnTo>
                  <a:lnTo>
                    <a:pt x="462991" y="18034"/>
                  </a:lnTo>
                  <a:lnTo>
                    <a:pt x="462991" y="18542"/>
                  </a:lnTo>
                  <a:lnTo>
                    <a:pt x="463994" y="18542"/>
                  </a:lnTo>
                  <a:lnTo>
                    <a:pt x="464985" y="18034"/>
                  </a:lnTo>
                  <a:lnTo>
                    <a:pt x="465493" y="19037"/>
                  </a:lnTo>
                  <a:lnTo>
                    <a:pt x="466496" y="19532"/>
                  </a:lnTo>
                  <a:lnTo>
                    <a:pt x="466991" y="20040"/>
                  </a:lnTo>
                  <a:lnTo>
                    <a:pt x="467995" y="20535"/>
                  </a:lnTo>
                  <a:lnTo>
                    <a:pt x="468998" y="20535"/>
                  </a:lnTo>
                  <a:lnTo>
                    <a:pt x="470001" y="20040"/>
                  </a:lnTo>
                  <a:lnTo>
                    <a:pt x="471500" y="20040"/>
                  </a:lnTo>
                  <a:lnTo>
                    <a:pt x="471500" y="19532"/>
                  </a:lnTo>
                  <a:lnTo>
                    <a:pt x="473506" y="19037"/>
                  </a:lnTo>
                  <a:lnTo>
                    <a:pt x="474014" y="19037"/>
                  </a:lnTo>
                  <a:lnTo>
                    <a:pt x="474510" y="18542"/>
                  </a:lnTo>
                  <a:lnTo>
                    <a:pt x="475005" y="18542"/>
                  </a:lnTo>
                  <a:lnTo>
                    <a:pt x="475513" y="18034"/>
                  </a:lnTo>
                  <a:lnTo>
                    <a:pt x="475513" y="17538"/>
                  </a:lnTo>
                  <a:lnTo>
                    <a:pt x="476008" y="17538"/>
                  </a:lnTo>
                  <a:lnTo>
                    <a:pt x="476008" y="17030"/>
                  </a:lnTo>
                  <a:lnTo>
                    <a:pt x="476516" y="16535"/>
                  </a:lnTo>
                  <a:close/>
                </a:path>
                <a:path w="1328420" h="62865">
                  <a:moveTo>
                    <a:pt x="481520" y="8521"/>
                  </a:moveTo>
                  <a:lnTo>
                    <a:pt x="481025" y="9017"/>
                  </a:lnTo>
                  <a:lnTo>
                    <a:pt x="480021" y="11518"/>
                  </a:lnTo>
                  <a:lnTo>
                    <a:pt x="479018" y="12522"/>
                  </a:lnTo>
                  <a:lnTo>
                    <a:pt x="478015" y="14528"/>
                  </a:lnTo>
                  <a:lnTo>
                    <a:pt x="476516" y="16535"/>
                  </a:lnTo>
                  <a:lnTo>
                    <a:pt x="477012" y="16027"/>
                  </a:lnTo>
                  <a:lnTo>
                    <a:pt x="477520" y="16027"/>
                  </a:lnTo>
                  <a:lnTo>
                    <a:pt x="477520" y="15532"/>
                  </a:lnTo>
                  <a:lnTo>
                    <a:pt x="478523" y="14528"/>
                  </a:lnTo>
                  <a:lnTo>
                    <a:pt x="478523" y="14033"/>
                  </a:lnTo>
                  <a:lnTo>
                    <a:pt x="479018" y="14033"/>
                  </a:lnTo>
                  <a:lnTo>
                    <a:pt x="480021" y="13030"/>
                  </a:lnTo>
                  <a:lnTo>
                    <a:pt x="480517" y="12026"/>
                  </a:lnTo>
                  <a:lnTo>
                    <a:pt x="481025" y="11518"/>
                  </a:lnTo>
                  <a:lnTo>
                    <a:pt x="481025" y="10515"/>
                  </a:lnTo>
                  <a:lnTo>
                    <a:pt x="481520" y="9512"/>
                  </a:lnTo>
                  <a:lnTo>
                    <a:pt x="481520" y="8521"/>
                  </a:lnTo>
                  <a:close/>
                </a:path>
                <a:path w="1328420" h="62865">
                  <a:moveTo>
                    <a:pt x="483019" y="26047"/>
                  </a:moveTo>
                  <a:lnTo>
                    <a:pt x="481520" y="26047"/>
                  </a:lnTo>
                  <a:lnTo>
                    <a:pt x="480517" y="27051"/>
                  </a:lnTo>
                  <a:lnTo>
                    <a:pt x="481520" y="26555"/>
                  </a:lnTo>
                  <a:lnTo>
                    <a:pt x="483019" y="26047"/>
                  </a:lnTo>
                  <a:close/>
                </a:path>
                <a:path w="1328420" h="62865">
                  <a:moveTo>
                    <a:pt x="483527" y="6007"/>
                  </a:moveTo>
                  <a:lnTo>
                    <a:pt x="483019" y="6502"/>
                  </a:lnTo>
                  <a:lnTo>
                    <a:pt x="482523" y="7010"/>
                  </a:lnTo>
                  <a:lnTo>
                    <a:pt x="483527" y="7010"/>
                  </a:lnTo>
                  <a:lnTo>
                    <a:pt x="483527" y="6007"/>
                  </a:lnTo>
                  <a:close/>
                </a:path>
                <a:path w="1328420" h="62865">
                  <a:moveTo>
                    <a:pt x="485533" y="5003"/>
                  </a:moveTo>
                  <a:lnTo>
                    <a:pt x="484530" y="5511"/>
                  </a:lnTo>
                  <a:lnTo>
                    <a:pt x="484022" y="5511"/>
                  </a:lnTo>
                  <a:lnTo>
                    <a:pt x="484022" y="6007"/>
                  </a:lnTo>
                  <a:lnTo>
                    <a:pt x="485025" y="6007"/>
                  </a:lnTo>
                  <a:lnTo>
                    <a:pt x="485533" y="5511"/>
                  </a:lnTo>
                  <a:lnTo>
                    <a:pt x="485533" y="5003"/>
                  </a:lnTo>
                  <a:close/>
                </a:path>
                <a:path w="1328420" h="62865">
                  <a:moveTo>
                    <a:pt x="487527" y="26047"/>
                  </a:moveTo>
                  <a:lnTo>
                    <a:pt x="486524" y="26047"/>
                  </a:lnTo>
                  <a:lnTo>
                    <a:pt x="486524" y="25552"/>
                  </a:lnTo>
                  <a:lnTo>
                    <a:pt x="483527" y="25552"/>
                  </a:lnTo>
                  <a:lnTo>
                    <a:pt x="483019" y="26047"/>
                  </a:lnTo>
                  <a:lnTo>
                    <a:pt x="483527" y="26047"/>
                  </a:lnTo>
                  <a:lnTo>
                    <a:pt x="484022" y="26555"/>
                  </a:lnTo>
                  <a:lnTo>
                    <a:pt x="487527" y="26555"/>
                  </a:lnTo>
                  <a:lnTo>
                    <a:pt x="487527" y="26047"/>
                  </a:lnTo>
                  <a:close/>
                </a:path>
                <a:path w="1328420" h="62865">
                  <a:moveTo>
                    <a:pt x="488530" y="27051"/>
                  </a:moveTo>
                  <a:lnTo>
                    <a:pt x="488035" y="27051"/>
                  </a:lnTo>
                  <a:lnTo>
                    <a:pt x="488530" y="27559"/>
                  </a:lnTo>
                  <a:lnTo>
                    <a:pt x="488530" y="27051"/>
                  </a:lnTo>
                  <a:close/>
                </a:path>
                <a:path w="1328420" h="62865">
                  <a:moveTo>
                    <a:pt x="490042" y="28054"/>
                  </a:moveTo>
                  <a:lnTo>
                    <a:pt x="489534" y="27559"/>
                  </a:lnTo>
                  <a:lnTo>
                    <a:pt x="488530" y="27559"/>
                  </a:lnTo>
                  <a:lnTo>
                    <a:pt x="489534" y="28054"/>
                  </a:lnTo>
                  <a:lnTo>
                    <a:pt x="490042" y="28054"/>
                  </a:lnTo>
                  <a:close/>
                </a:path>
                <a:path w="1328420" h="62865">
                  <a:moveTo>
                    <a:pt x="592251" y="25044"/>
                  </a:moveTo>
                  <a:lnTo>
                    <a:pt x="591248" y="25044"/>
                  </a:lnTo>
                  <a:lnTo>
                    <a:pt x="591756" y="25552"/>
                  </a:lnTo>
                  <a:lnTo>
                    <a:pt x="592251" y="25552"/>
                  </a:lnTo>
                  <a:lnTo>
                    <a:pt x="592251" y="25044"/>
                  </a:lnTo>
                  <a:close/>
                </a:path>
                <a:path w="1328420" h="62865">
                  <a:moveTo>
                    <a:pt x="627329" y="6502"/>
                  </a:moveTo>
                  <a:lnTo>
                    <a:pt x="626325" y="4508"/>
                  </a:lnTo>
                  <a:lnTo>
                    <a:pt x="626325" y="3505"/>
                  </a:lnTo>
                  <a:lnTo>
                    <a:pt x="625322" y="4508"/>
                  </a:lnTo>
                  <a:lnTo>
                    <a:pt x="625322" y="5003"/>
                  </a:lnTo>
                  <a:lnTo>
                    <a:pt x="625830" y="6007"/>
                  </a:lnTo>
                  <a:lnTo>
                    <a:pt x="625830" y="7010"/>
                  </a:lnTo>
                  <a:lnTo>
                    <a:pt x="626833" y="7505"/>
                  </a:lnTo>
                  <a:lnTo>
                    <a:pt x="627329" y="7505"/>
                  </a:lnTo>
                  <a:lnTo>
                    <a:pt x="627329" y="6502"/>
                  </a:lnTo>
                  <a:close/>
                </a:path>
                <a:path w="1328420" h="62865">
                  <a:moveTo>
                    <a:pt x="630847" y="14528"/>
                  </a:moveTo>
                  <a:lnTo>
                    <a:pt x="630339" y="15024"/>
                  </a:lnTo>
                  <a:lnTo>
                    <a:pt x="629843" y="15024"/>
                  </a:lnTo>
                  <a:lnTo>
                    <a:pt x="628332" y="16522"/>
                  </a:lnTo>
                  <a:lnTo>
                    <a:pt x="628332" y="17030"/>
                  </a:lnTo>
                  <a:lnTo>
                    <a:pt x="627329" y="18034"/>
                  </a:lnTo>
                  <a:lnTo>
                    <a:pt x="627240" y="22034"/>
                  </a:lnTo>
                  <a:lnTo>
                    <a:pt x="626833" y="24549"/>
                  </a:lnTo>
                  <a:lnTo>
                    <a:pt x="626325" y="25044"/>
                  </a:lnTo>
                  <a:lnTo>
                    <a:pt x="625830" y="26555"/>
                  </a:lnTo>
                  <a:lnTo>
                    <a:pt x="626325" y="28054"/>
                  </a:lnTo>
                  <a:lnTo>
                    <a:pt x="625830" y="29552"/>
                  </a:lnTo>
                  <a:lnTo>
                    <a:pt x="625830" y="31064"/>
                  </a:lnTo>
                  <a:lnTo>
                    <a:pt x="626325" y="31064"/>
                  </a:lnTo>
                  <a:lnTo>
                    <a:pt x="626325" y="29552"/>
                  </a:lnTo>
                  <a:lnTo>
                    <a:pt x="626833" y="29552"/>
                  </a:lnTo>
                  <a:lnTo>
                    <a:pt x="626833" y="26555"/>
                  </a:lnTo>
                  <a:lnTo>
                    <a:pt x="627329" y="25552"/>
                  </a:lnTo>
                  <a:lnTo>
                    <a:pt x="627837" y="25044"/>
                  </a:lnTo>
                  <a:lnTo>
                    <a:pt x="627837" y="23545"/>
                  </a:lnTo>
                  <a:lnTo>
                    <a:pt x="628332" y="23037"/>
                  </a:lnTo>
                  <a:lnTo>
                    <a:pt x="628840" y="22034"/>
                  </a:lnTo>
                  <a:lnTo>
                    <a:pt x="628840" y="18034"/>
                  </a:lnTo>
                  <a:lnTo>
                    <a:pt x="629335" y="17030"/>
                  </a:lnTo>
                  <a:lnTo>
                    <a:pt x="629843" y="16522"/>
                  </a:lnTo>
                  <a:lnTo>
                    <a:pt x="630847" y="16027"/>
                  </a:lnTo>
                  <a:lnTo>
                    <a:pt x="630847" y="14528"/>
                  </a:lnTo>
                  <a:close/>
                </a:path>
                <a:path w="1328420" h="62865">
                  <a:moveTo>
                    <a:pt x="644372" y="3505"/>
                  </a:moveTo>
                  <a:lnTo>
                    <a:pt x="643369" y="8013"/>
                  </a:lnTo>
                  <a:lnTo>
                    <a:pt x="643369" y="8509"/>
                  </a:lnTo>
                  <a:lnTo>
                    <a:pt x="642366" y="9512"/>
                  </a:lnTo>
                  <a:lnTo>
                    <a:pt x="641362" y="11010"/>
                  </a:lnTo>
                  <a:lnTo>
                    <a:pt x="637349" y="15024"/>
                  </a:lnTo>
                  <a:lnTo>
                    <a:pt x="636854" y="15024"/>
                  </a:lnTo>
                  <a:lnTo>
                    <a:pt x="636854" y="15519"/>
                  </a:lnTo>
                  <a:lnTo>
                    <a:pt x="638860" y="14528"/>
                  </a:lnTo>
                  <a:lnTo>
                    <a:pt x="639356" y="14020"/>
                  </a:lnTo>
                  <a:lnTo>
                    <a:pt x="639864" y="14020"/>
                  </a:lnTo>
                  <a:lnTo>
                    <a:pt x="640359" y="13525"/>
                  </a:lnTo>
                  <a:lnTo>
                    <a:pt x="641362" y="11518"/>
                  </a:lnTo>
                  <a:lnTo>
                    <a:pt x="642366" y="11010"/>
                  </a:lnTo>
                  <a:lnTo>
                    <a:pt x="642861" y="10020"/>
                  </a:lnTo>
                  <a:lnTo>
                    <a:pt x="643864" y="9017"/>
                  </a:lnTo>
                  <a:lnTo>
                    <a:pt x="643864" y="6007"/>
                  </a:lnTo>
                  <a:lnTo>
                    <a:pt x="644372" y="5499"/>
                  </a:lnTo>
                  <a:lnTo>
                    <a:pt x="644372" y="3505"/>
                  </a:lnTo>
                  <a:close/>
                </a:path>
                <a:path w="1328420" h="62865">
                  <a:moveTo>
                    <a:pt x="647877" y="17030"/>
                  </a:moveTo>
                  <a:lnTo>
                    <a:pt x="646366" y="18529"/>
                  </a:lnTo>
                  <a:lnTo>
                    <a:pt x="645363" y="19037"/>
                  </a:lnTo>
                  <a:lnTo>
                    <a:pt x="644867" y="19532"/>
                  </a:lnTo>
                  <a:lnTo>
                    <a:pt x="645871" y="19037"/>
                  </a:lnTo>
                  <a:lnTo>
                    <a:pt x="647877" y="17030"/>
                  </a:lnTo>
                  <a:close/>
                </a:path>
                <a:path w="1328420" h="62865">
                  <a:moveTo>
                    <a:pt x="732053" y="34074"/>
                  </a:moveTo>
                  <a:lnTo>
                    <a:pt x="731558" y="33566"/>
                  </a:lnTo>
                  <a:lnTo>
                    <a:pt x="731050" y="33070"/>
                  </a:lnTo>
                  <a:lnTo>
                    <a:pt x="730554" y="32562"/>
                  </a:lnTo>
                  <a:lnTo>
                    <a:pt x="730554" y="32067"/>
                  </a:lnTo>
                  <a:lnTo>
                    <a:pt x="730046" y="30568"/>
                  </a:lnTo>
                  <a:lnTo>
                    <a:pt x="730046" y="30060"/>
                  </a:lnTo>
                  <a:lnTo>
                    <a:pt x="729551" y="30060"/>
                  </a:lnTo>
                  <a:lnTo>
                    <a:pt x="729551" y="31064"/>
                  </a:lnTo>
                  <a:lnTo>
                    <a:pt x="730046" y="31572"/>
                  </a:lnTo>
                  <a:lnTo>
                    <a:pt x="730046" y="33070"/>
                  </a:lnTo>
                  <a:lnTo>
                    <a:pt x="730554" y="33566"/>
                  </a:lnTo>
                  <a:lnTo>
                    <a:pt x="731050" y="33566"/>
                  </a:lnTo>
                  <a:lnTo>
                    <a:pt x="731050" y="34074"/>
                  </a:lnTo>
                  <a:lnTo>
                    <a:pt x="731558" y="34569"/>
                  </a:lnTo>
                  <a:lnTo>
                    <a:pt x="730554" y="34569"/>
                  </a:lnTo>
                  <a:lnTo>
                    <a:pt x="730554" y="35077"/>
                  </a:lnTo>
                  <a:lnTo>
                    <a:pt x="732053" y="35077"/>
                  </a:lnTo>
                  <a:lnTo>
                    <a:pt x="732053" y="34074"/>
                  </a:lnTo>
                  <a:close/>
                </a:path>
                <a:path w="1328420" h="62865">
                  <a:moveTo>
                    <a:pt x="732548" y="14020"/>
                  </a:moveTo>
                  <a:lnTo>
                    <a:pt x="732053" y="14020"/>
                  </a:lnTo>
                  <a:lnTo>
                    <a:pt x="732548" y="14274"/>
                  </a:lnTo>
                  <a:lnTo>
                    <a:pt x="732548" y="14020"/>
                  </a:lnTo>
                  <a:close/>
                </a:path>
                <a:path w="1328420" h="62865">
                  <a:moveTo>
                    <a:pt x="733056" y="14516"/>
                  </a:moveTo>
                  <a:lnTo>
                    <a:pt x="732548" y="14274"/>
                  </a:lnTo>
                  <a:lnTo>
                    <a:pt x="732548" y="14516"/>
                  </a:lnTo>
                  <a:lnTo>
                    <a:pt x="733056" y="14516"/>
                  </a:lnTo>
                  <a:close/>
                </a:path>
                <a:path w="1328420" h="62865">
                  <a:moveTo>
                    <a:pt x="733552" y="15024"/>
                  </a:moveTo>
                  <a:lnTo>
                    <a:pt x="733056" y="15024"/>
                  </a:lnTo>
                  <a:lnTo>
                    <a:pt x="733552" y="16027"/>
                  </a:lnTo>
                  <a:lnTo>
                    <a:pt x="733552" y="15024"/>
                  </a:lnTo>
                  <a:close/>
                </a:path>
                <a:path w="1328420" h="62865">
                  <a:moveTo>
                    <a:pt x="734060" y="17030"/>
                  </a:moveTo>
                  <a:lnTo>
                    <a:pt x="733552" y="17030"/>
                  </a:lnTo>
                  <a:lnTo>
                    <a:pt x="733552" y="18034"/>
                  </a:lnTo>
                  <a:lnTo>
                    <a:pt x="734060" y="18529"/>
                  </a:lnTo>
                  <a:lnTo>
                    <a:pt x="734060" y="17030"/>
                  </a:lnTo>
                  <a:close/>
                </a:path>
                <a:path w="1328420" h="62865">
                  <a:moveTo>
                    <a:pt x="734555" y="18529"/>
                  </a:moveTo>
                  <a:lnTo>
                    <a:pt x="734060" y="18529"/>
                  </a:lnTo>
                  <a:lnTo>
                    <a:pt x="734555" y="19024"/>
                  </a:lnTo>
                  <a:lnTo>
                    <a:pt x="734555" y="18529"/>
                  </a:lnTo>
                  <a:close/>
                </a:path>
                <a:path w="1328420" h="62865">
                  <a:moveTo>
                    <a:pt x="735558" y="19532"/>
                  </a:moveTo>
                  <a:lnTo>
                    <a:pt x="735063" y="19532"/>
                  </a:lnTo>
                  <a:lnTo>
                    <a:pt x="735063" y="19024"/>
                  </a:lnTo>
                  <a:lnTo>
                    <a:pt x="734555" y="19024"/>
                  </a:lnTo>
                  <a:lnTo>
                    <a:pt x="734555" y="19532"/>
                  </a:lnTo>
                  <a:lnTo>
                    <a:pt x="735063" y="20027"/>
                  </a:lnTo>
                  <a:lnTo>
                    <a:pt x="735063" y="20535"/>
                  </a:lnTo>
                  <a:lnTo>
                    <a:pt x="735558" y="20535"/>
                  </a:lnTo>
                  <a:lnTo>
                    <a:pt x="735558" y="19532"/>
                  </a:lnTo>
                  <a:close/>
                </a:path>
                <a:path w="1328420" h="62865">
                  <a:moveTo>
                    <a:pt x="737552" y="24536"/>
                  </a:moveTo>
                  <a:lnTo>
                    <a:pt x="737057" y="23545"/>
                  </a:lnTo>
                  <a:lnTo>
                    <a:pt x="736561" y="24041"/>
                  </a:lnTo>
                  <a:lnTo>
                    <a:pt x="737552" y="26047"/>
                  </a:lnTo>
                  <a:lnTo>
                    <a:pt x="737552" y="24536"/>
                  </a:lnTo>
                  <a:close/>
                </a:path>
                <a:path w="1328420" h="62865">
                  <a:moveTo>
                    <a:pt x="752602" y="32067"/>
                  </a:moveTo>
                  <a:lnTo>
                    <a:pt x="752094" y="32067"/>
                  </a:lnTo>
                  <a:lnTo>
                    <a:pt x="751598" y="32562"/>
                  </a:lnTo>
                  <a:lnTo>
                    <a:pt x="752602" y="32562"/>
                  </a:lnTo>
                  <a:lnTo>
                    <a:pt x="752602" y="32067"/>
                  </a:lnTo>
                  <a:close/>
                </a:path>
                <a:path w="1328420" h="62865">
                  <a:moveTo>
                    <a:pt x="758609" y="34569"/>
                  </a:moveTo>
                  <a:lnTo>
                    <a:pt x="758113" y="34569"/>
                  </a:lnTo>
                  <a:lnTo>
                    <a:pt x="757605" y="34074"/>
                  </a:lnTo>
                  <a:lnTo>
                    <a:pt x="757110" y="34074"/>
                  </a:lnTo>
                  <a:lnTo>
                    <a:pt x="757110" y="33566"/>
                  </a:lnTo>
                  <a:lnTo>
                    <a:pt x="755599" y="33566"/>
                  </a:lnTo>
                  <a:lnTo>
                    <a:pt x="755599" y="33070"/>
                  </a:lnTo>
                  <a:lnTo>
                    <a:pt x="754608" y="33070"/>
                  </a:lnTo>
                  <a:lnTo>
                    <a:pt x="756107" y="34074"/>
                  </a:lnTo>
                  <a:lnTo>
                    <a:pt x="756602" y="34074"/>
                  </a:lnTo>
                  <a:lnTo>
                    <a:pt x="758609" y="35077"/>
                  </a:lnTo>
                  <a:lnTo>
                    <a:pt x="758609" y="34569"/>
                  </a:lnTo>
                  <a:close/>
                </a:path>
                <a:path w="1328420" h="62865">
                  <a:moveTo>
                    <a:pt x="759612" y="35572"/>
                  </a:moveTo>
                  <a:lnTo>
                    <a:pt x="759117" y="35077"/>
                  </a:lnTo>
                  <a:lnTo>
                    <a:pt x="758609" y="35077"/>
                  </a:lnTo>
                  <a:lnTo>
                    <a:pt x="759612" y="35572"/>
                  </a:lnTo>
                  <a:close/>
                </a:path>
                <a:path w="1328420" h="62865">
                  <a:moveTo>
                    <a:pt x="767626" y="30568"/>
                  </a:moveTo>
                  <a:lnTo>
                    <a:pt x="767130" y="30568"/>
                  </a:lnTo>
                  <a:lnTo>
                    <a:pt x="766127" y="31064"/>
                  </a:lnTo>
                  <a:lnTo>
                    <a:pt x="765124" y="32067"/>
                  </a:lnTo>
                  <a:lnTo>
                    <a:pt x="766127" y="32067"/>
                  </a:lnTo>
                  <a:lnTo>
                    <a:pt x="766127" y="31572"/>
                  </a:lnTo>
                  <a:lnTo>
                    <a:pt x="766622" y="31572"/>
                  </a:lnTo>
                  <a:lnTo>
                    <a:pt x="767130" y="31064"/>
                  </a:lnTo>
                  <a:lnTo>
                    <a:pt x="767626" y="31064"/>
                  </a:lnTo>
                  <a:lnTo>
                    <a:pt x="767626" y="30568"/>
                  </a:lnTo>
                  <a:close/>
                </a:path>
                <a:path w="1328420" h="62865">
                  <a:moveTo>
                    <a:pt x="767880" y="30060"/>
                  </a:moveTo>
                  <a:lnTo>
                    <a:pt x="767626" y="30060"/>
                  </a:lnTo>
                  <a:lnTo>
                    <a:pt x="767626" y="30568"/>
                  </a:lnTo>
                  <a:lnTo>
                    <a:pt x="767880" y="30060"/>
                  </a:lnTo>
                  <a:close/>
                </a:path>
                <a:path w="1328420" h="62865">
                  <a:moveTo>
                    <a:pt x="768134" y="29565"/>
                  </a:moveTo>
                  <a:lnTo>
                    <a:pt x="767880" y="30060"/>
                  </a:lnTo>
                  <a:lnTo>
                    <a:pt x="768134" y="30060"/>
                  </a:lnTo>
                  <a:lnTo>
                    <a:pt x="768134" y="29565"/>
                  </a:lnTo>
                  <a:close/>
                </a:path>
                <a:path w="1328420" h="62865">
                  <a:moveTo>
                    <a:pt x="769124" y="27546"/>
                  </a:moveTo>
                  <a:lnTo>
                    <a:pt x="768870" y="27305"/>
                  </a:lnTo>
                  <a:lnTo>
                    <a:pt x="768629" y="27546"/>
                  </a:lnTo>
                  <a:lnTo>
                    <a:pt x="768629" y="28549"/>
                  </a:lnTo>
                  <a:lnTo>
                    <a:pt x="769124" y="28054"/>
                  </a:lnTo>
                  <a:lnTo>
                    <a:pt x="769124" y="27546"/>
                  </a:lnTo>
                  <a:close/>
                </a:path>
                <a:path w="1328420" h="62865">
                  <a:moveTo>
                    <a:pt x="769124" y="27051"/>
                  </a:moveTo>
                  <a:lnTo>
                    <a:pt x="768629" y="27051"/>
                  </a:lnTo>
                  <a:lnTo>
                    <a:pt x="768870" y="27305"/>
                  </a:lnTo>
                  <a:lnTo>
                    <a:pt x="769124" y="27051"/>
                  </a:lnTo>
                  <a:close/>
                </a:path>
                <a:path w="1328420" h="62865">
                  <a:moveTo>
                    <a:pt x="777151" y="32054"/>
                  </a:moveTo>
                  <a:lnTo>
                    <a:pt x="776643" y="30556"/>
                  </a:lnTo>
                  <a:lnTo>
                    <a:pt x="776147" y="28549"/>
                  </a:lnTo>
                  <a:lnTo>
                    <a:pt x="776147" y="27546"/>
                  </a:lnTo>
                  <a:lnTo>
                    <a:pt x="775639" y="27546"/>
                  </a:lnTo>
                  <a:lnTo>
                    <a:pt x="775639" y="30556"/>
                  </a:lnTo>
                  <a:lnTo>
                    <a:pt x="776147" y="31051"/>
                  </a:lnTo>
                  <a:lnTo>
                    <a:pt x="776147" y="31559"/>
                  </a:lnTo>
                  <a:lnTo>
                    <a:pt x="776643" y="31559"/>
                  </a:lnTo>
                  <a:lnTo>
                    <a:pt x="776643" y="32054"/>
                  </a:lnTo>
                  <a:lnTo>
                    <a:pt x="777151" y="32054"/>
                  </a:lnTo>
                  <a:close/>
                </a:path>
                <a:path w="1328420" h="62865">
                  <a:moveTo>
                    <a:pt x="777405" y="32562"/>
                  </a:moveTo>
                  <a:lnTo>
                    <a:pt x="777151" y="32054"/>
                  </a:lnTo>
                  <a:lnTo>
                    <a:pt x="777151" y="32562"/>
                  </a:lnTo>
                  <a:lnTo>
                    <a:pt x="777405" y="32562"/>
                  </a:lnTo>
                  <a:close/>
                </a:path>
                <a:path w="1328420" h="62865">
                  <a:moveTo>
                    <a:pt x="777646" y="32562"/>
                  </a:moveTo>
                  <a:lnTo>
                    <a:pt x="777405" y="32562"/>
                  </a:lnTo>
                  <a:lnTo>
                    <a:pt x="777646" y="33058"/>
                  </a:lnTo>
                  <a:lnTo>
                    <a:pt x="777646" y="32562"/>
                  </a:lnTo>
                  <a:close/>
                </a:path>
                <a:path w="1328420" h="62865">
                  <a:moveTo>
                    <a:pt x="781164" y="20535"/>
                  </a:moveTo>
                  <a:lnTo>
                    <a:pt x="779653" y="20535"/>
                  </a:lnTo>
                  <a:lnTo>
                    <a:pt x="779653" y="21043"/>
                  </a:lnTo>
                  <a:lnTo>
                    <a:pt x="779157" y="21539"/>
                  </a:lnTo>
                  <a:lnTo>
                    <a:pt x="779157" y="22542"/>
                  </a:lnTo>
                  <a:lnTo>
                    <a:pt x="781164" y="20535"/>
                  </a:lnTo>
                  <a:close/>
                </a:path>
                <a:path w="1328420" h="62865">
                  <a:moveTo>
                    <a:pt x="972553" y="14020"/>
                  </a:moveTo>
                  <a:lnTo>
                    <a:pt x="972058" y="14516"/>
                  </a:lnTo>
                  <a:lnTo>
                    <a:pt x="970051" y="14516"/>
                  </a:lnTo>
                  <a:lnTo>
                    <a:pt x="969556" y="15024"/>
                  </a:lnTo>
                  <a:lnTo>
                    <a:pt x="969048" y="15519"/>
                  </a:lnTo>
                  <a:lnTo>
                    <a:pt x="969556" y="16027"/>
                  </a:lnTo>
                  <a:lnTo>
                    <a:pt x="972058" y="16027"/>
                  </a:lnTo>
                  <a:lnTo>
                    <a:pt x="972058" y="15024"/>
                  </a:lnTo>
                  <a:lnTo>
                    <a:pt x="972553" y="14020"/>
                  </a:lnTo>
                  <a:close/>
                </a:path>
                <a:path w="1328420" h="62865">
                  <a:moveTo>
                    <a:pt x="981570" y="5511"/>
                  </a:moveTo>
                  <a:lnTo>
                    <a:pt x="981075" y="6007"/>
                  </a:lnTo>
                  <a:lnTo>
                    <a:pt x="981570" y="6007"/>
                  </a:lnTo>
                  <a:lnTo>
                    <a:pt x="981570" y="5511"/>
                  </a:lnTo>
                  <a:close/>
                </a:path>
                <a:path w="1328420" h="62865">
                  <a:moveTo>
                    <a:pt x="1238123" y="2997"/>
                  </a:moveTo>
                  <a:lnTo>
                    <a:pt x="1237615" y="2501"/>
                  </a:lnTo>
                  <a:lnTo>
                    <a:pt x="1237119" y="2501"/>
                  </a:lnTo>
                  <a:lnTo>
                    <a:pt x="1237119" y="1993"/>
                  </a:lnTo>
                  <a:lnTo>
                    <a:pt x="1236624" y="1993"/>
                  </a:lnTo>
                  <a:lnTo>
                    <a:pt x="1236624" y="1498"/>
                  </a:lnTo>
                  <a:lnTo>
                    <a:pt x="1236116" y="1498"/>
                  </a:lnTo>
                  <a:lnTo>
                    <a:pt x="1236116" y="1003"/>
                  </a:lnTo>
                  <a:lnTo>
                    <a:pt x="1235621" y="1003"/>
                  </a:lnTo>
                  <a:lnTo>
                    <a:pt x="1235621" y="495"/>
                  </a:lnTo>
                  <a:lnTo>
                    <a:pt x="1235113" y="0"/>
                  </a:lnTo>
                  <a:lnTo>
                    <a:pt x="1235113" y="1003"/>
                  </a:lnTo>
                  <a:lnTo>
                    <a:pt x="1235621" y="1993"/>
                  </a:lnTo>
                  <a:lnTo>
                    <a:pt x="1235621" y="2501"/>
                  </a:lnTo>
                  <a:lnTo>
                    <a:pt x="1236624" y="3505"/>
                  </a:lnTo>
                  <a:lnTo>
                    <a:pt x="1237615" y="4000"/>
                  </a:lnTo>
                  <a:lnTo>
                    <a:pt x="1238123" y="4000"/>
                  </a:lnTo>
                  <a:lnTo>
                    <a:pt x="1238123" y="2997"/>
                  </a:lnTo>
                  <a:close/>
                </a:path>
                <a:path w="1328420" h="62865">
                  <a:moveTo>
                    <a:pt x="1239621" y="4000"/>
                  </a:moveTo>
                  <a:lnTo>
                    <a:pt x="1238618" y="4000"/>
                  </a:lnTo>
                  <a:lnTo>
                    <a:pt x="1239621" y="5334"/>
                  </a:lnTo>
                  <a:lnTo>
                    <a:pt x="1239621" y="4000"/>
                  </a:lnTo>
                  <a:close/>
                </a:path>
                <a:path w="1328420" h="62865">
                  <a:moveTo>
                    <a:pt x="1239761" y="5511"/>
                  </a:moveTo>
                  <a:lnTo>
                    <a:pt x="1239621" y="5334"/>
                  </a:lnTo>
                  <a:lnTo>
                    <a:pt x="1239621" y="5511"/>
                  </a:lnTo>
                  <a:lnTo>
                    <a:pt x="1239761" y="5511"/>
                  </a:lnTo>
                  <a:close/>
                </a:path>
                <a:path w="1328420" h="62865">
                  <a:moveTo>
                    <a:pt x="1241628" y="5511"/>
                  </a:moveTo>
                  <a:lnTo>
                    <a:pt x="1239761" y="5511"/>
                  </a:lnTo>
                  <a:lnTo>
                    <a:pt x="1240129" y="6007"/>
                  </a:lnTo>
                  <a:lnTo>
                    <a:pt x="1240129" y="7010"/>
                  </a:lnTo>
                  <a:lnTo>
                    <a:pt x="1240624" y="7518"/>
                  </a:lnTo>
                  <a:lnTo>
                    <a:pt x="1240624" y="7010"/>
                  </a:lnTo>
                  <a:lnTo>
                    <a:pt x="1241132" y="6502"/>
                  </a:lnTo>
                  <a:lnTo>
                    <a:pt x="1241132" y="6007"/>
                  </a:lnTo>
                  <a:lnTo>
                    <a:pt x="1241628" y="5511"/>
                  </a:lnTo>
                  <a:close/>
                </a:path>
                <a:path w="1328420" h="62865">
                  <a:moveTo>
                    <a:pt x="1249641" y="5003"/>
                  </a:moveTo>
                  <a:lnTo>
                    <a:pt x="1248638" y="5003"/>
                  </a:lnTo>
                  <a:lnTo>
                    <a:pt x="1248143" y="5511"/>
                  </a:lnTo>
                  <a:lnTo>
                    <a:pt x="1249641" y="5003"/>
                  </a:lnTo>
                  <a:close/>
                </a:path>
                <a:path w="1328420" h="62865">
                  <a:moveTo>
                    <a:pt x="1254658" y="3009"/>
                  </a:moveTo>
                  <a:lnTo>
                    <a:pt x="1254150" y="3009"/>
                  </a:lnTo>
                  <a:lnTo>
                    <a:pt x="1254150" y="3505"/>
                  </a:lnTo>
                  <a:lnTo>
                    <a:pt x="1254658" y="3009"/>
                  </a:lnTo>
                  <a:close/>
                </a:path>
                <a:path w="1328420" h="62865">
                  <a:moveTo>
                    <a:pt x="1290231" y="8509"/>
                  </a:moveTo>
                  <a:lnTo>
                    <a:pt x="1289735" y="9004"/>
                  </a:lnTo>
                  <a:lnTo>
                    <a:pt x="1290231" y="9004"/>
                  </a:lnTo>
                  <a:lnTo>
                    <a:pt x="1290231" y="8509"/>
                  </a:lnTo>
                  <a:close/>
                </a:path>
                <a:path w="1328420" h="62865">
                  <a:moveTo>
                    <a:pt x="1291234" y="6502"/>
                  </a:moveTo>
                  <a:lnTo>
                    <a:pt x="1290231" y="8509"/>
                  </a:lnTo>
                  <a:lnTo>
                    <a:pt x="1290739" y="8509"/>
                  </a:lnTo>
                  <a:lnTo>
                    <a:pt x="1290739" y="7505"/>
                  </a:lnTo>
                  <a:lnTo>
                    <a:pt x="1291234" y="7505"/>
                  </a:lnTo>
                  <a:lnTo>
                    <a:pt x="1291234" y="6502"/>
                  </a:lnTo>
                  <a:close/>
                </a:path>
                <a:path w="1328420" h="62865">
                  <a:moveTo>
                    <a:pt x="1297254" y="20027"/>
                  </a:moveTo>
                  <a:lnTo>
                    <a:pt x="1296250" y="20027"/>
                  </a:lnTo>
                  <a:lnTo>
                    <a:pt x="1295742" y="20535"/>
                  </a:lnTo>
                  <a:lnTo>
                    <a:pt x="1293241" y="20535"/>
                  </a:lnTo>
                  <a:lnTo>
                    <a:pt x="1293241" y="21031"/>
                  </a:lnTo>
                  <a:lnTo>
                    <a:pt x="1291234" y="21031"/>
                  </a:lnTo>
                  <a:lnTo>
                    <a:pt x="1290739" y="20535"/>
                  </a:lnTo>
                  <a:lnTo>
                    <a:pt x="1290231" y="20535"/>
                  </a:lnTo>
                  <a:lnTo>
                    <a:pt x="1290231" y="20027"/>
                  </a:lnTo>
                  <a:lnTo>
                    <a:pt x="1289735" y="20027"/>
                  </a:lnTo>
                  <a:lnTo>
                    <a:pt x="1289735" y="19532"/>
                  </a:lnTo>
                  <a:lnTo>
                    <a:pt x="1288224" y="19532"/>
                  </a:lnTo>
                  <a:lnTo>
                    <a:pt x="1288224" y="19024"/>
                  </a:lnTo>
                  <a:lnTo>
                    <a:pt x="1287729" y="18529"/>
                  </a:lnTo>
                  <a:lnTo>
                    <a:pt x="1287729" y="16522"/>
                  </a:lnTo>
                  <a:lnTo>
                    <a:pt x="1287221" y="16522"/>
                  </a:lnTo>
                  <a:lnTo>
                    <a:pt x="1287221" y="15024"/>
                  </a:lnTo>
                  <a:lnTo>
                    <a:pt x="1287729" y="15024"/>
                  </a:lnTo>
                  <a:lnTo>
                    <a:pt x="1287729" y="14516"/>
                  </a:lnTo>
                  <a:lnTo>
                    <a:pt x="1287221" y="14516"/>
                  </a:lnTo>
                  <a:lnTo>
                    <a:pt x="1287221" y="13512"/>
                  </a:lnTo>
                  <a:lnTo>
                    <a:pt x="1287729" y="13512"/>
                  </a:lnTo>
                  <a:lnTo>
                    <a:pt x="1287729" y="11518"/>
                  </a:lnTo>
                  <a:lnTo>
                    <a:pt x="1288224" y="11518"/>
                  </a:lnTo>
                  <a:lnTo>
                    <a:pt x="1288224" y="11010"/>
                  </a:lnTo>
                  <a:lnTo>
                    <a:pt x="1288732" y="11010"/>
                  </a:lnTo>
                  <a:lnTo>
                    <a:pt x="1288732" y="10515"/>
                  </a:lnTo>
                  <a:lnTo>
                    <a:pt x="1289227" y="10515"/>
                  </a:lnTo>
                  <a:lnTo>
                    <a:pt x="1289227" y="9512"/>
                  </a:lnTo>
                  <a:lnTo>
                    <a:pt x="1289735" y="9512"/>
                  </a:lnTo>
                  <a:lnTo>
                    <a:pt x="1289735" y="9004"/>
                  </a:lnTo>
                  <a:lnTo>
                    <a:pt x="1289227" y="9004"/>
                  </a:lnTo>
                  <a:lnTo>
                    <a:pt x="1288224" y="9512"/>
                  </a:lnTo>
                  <a:lnTo>
                    <a:pt x="1286725" y="11518"/>
                  </a:lnTo>
                  <a:lnTo>
                    <a:pt x="1286230" y="12014"/>
                  </a:lnTo>
                  <a:lnTo>
                    <a:pt x="1285722" y="13017"/>
                  </a:lnTo>
                  <a:lnTo>
                    <a:pt x="1285722" y="16027"/>
                  </a:lnTo>
                  <a:lnTo>
                    <a:pt x="1286725" y="19024"/>
                  </a:lnTo>
                  <a:lnTo>
                    <a:pt x="1288224" y="20535"/>
                  </a:lnTo>
                  <a:lnTo>
                    <a:pt x="1289227" y="21031"/>
                  </a:lnTo>
                  <a:lnTo>
                    <a:pt x="1291234" y="21539"/>
                  </a:lnTo>
                  <a:lnTo>
                    <a:pt x="1296250" y="21031"/>
                  </a:lnTo>
                  <a:lnTo>
                    <a:pt x="1297254" y="20027"/>
                  </a:lnTo>
                  <a:close/>
                </a:path>
                <a:path w="1328420" h="62865">
                  <a:moveTo>
                    <a:pt x="1298752" y="18529"/>
                  </a:moveTo>
                  <a:lnTo>
                    <a:pt x="1298244" y="18529"/>
                  </a:lnTo>
                  <a:lnTo>
                    <a:pt x="1298244" y="19024"/>
                  </a:lnTo>
                  <a:lnTo>
                    <a:pt x="1297254" y="19024"/>
                  </a:lnTo>
                  <a:lnTo>
                    <a:pt x="1297254" y="20027"/>
                  </a:lnTo>
                  <a:lnTo>
                    <a:pt x="1298257" y="19024"/>
                  </a:lnTo>
                  <a:lnTo>
                    <a:pt x="1298752" y="18529"/>
                  </a:lnTo>
                  <a:close/>
                </a:path>
                <a:path w="1328420" h="62865">
                  <a:moveTo>
                    <a:pt x="1306271" y="16535"/>
                  </a:moveTo>
                  <a:lnTo>
                    <a:pt x="1305267" y="16040"/>
                  </a:lnTo>
                  <a:lnTo>
                    <a:pt x="1305763" y="16535"/>
                  </a:lnTo>
                  <a:lnTo>
                    <a:pt x="1306271" y="16535"/>
                  </a:lnTo>
                  <a:close/>
                </a:path>
                <a:path w="1328420" h="62865">
                  <a:moveTo>
                    <a:pt x="1317294" y="11518"/>
                  </a:moveTo>
                  <a:lnTo>
                    <a:pt x="1316799" y="11010"/>
                  </a:lnTo>
                  <a:lnTo>
                    <a:pt x="1316291" y="11010"/>
                  </a:lnTo>
                  <a:lnTo>
                    <a:pt x="1315796" y="10515"/>
                  </a:lnTo>
                  <a:lnTo>
                    <a:pt x="1314792" y="10515"/>
                  </a:lnTo>
                  <a:lnTo>
                    <a:pt x="1314792" y="11010"/>
                  </a:lnTo>
                  <a:lnTo>
                    <a:pt x="1313789" y="11010"/>
                  </a:lnTo>
                  <a:lnTo>
                    <a:pt x="1313789" y="12014"/>
                  </a:lnTo>
                  <a:lnTo>
                    <a:pt x="1314284" y="11518"/>
                  </a:lnTo>
                  <a:lnTo>
                    <a:pt x="1314792" y="11518"/>
                  </a:lnTo>
                  <a:lnTo>
                    <a:pt x="1317294" y="13017"/>
                  </a:lnTo>
                  <a:lnTo>
                    <a:pt x="1317294" y="11518"/>
                  </a:lnTo>
                  <a:close/>
                </a:path>
                <a:path w="1328420" h="62865">
                  <a:moveTo>
                    <a:pt x="1317459" y="13512"/>
                  </a:moveTo>
                  <a:lnTo>
                    <a:pt x="1317294" y="13017"/>
                  </a:lnTo>
                  <a:lnTo>
                    <a:pt x="1317294" y="13512"/>
                  </a:lnTo>
                  <a:lnTo>
                    <a:pt x="1317459" y="13512"/>
                  </a:lnTo>
                  <a:close/>
                </a:path>
                <a:path w="1328420" h="62865">
                  <a:moveTo>
                    <a:pt x="1317790" y="13512"/>
                  </a:moveTo>
                  <a:lnTo>
                    <a:pt x="1317459" y="13512"/>
                  </a:lnTo>
                  <a:lnTo>
                    <a:pt x="1317790" y="14516"/>
                  </a:lnTo>
                  <a:lnTo>
                    <a:pt x="1317790" y="13512"/>
                  </a:lnTo>
                  <a:close/>
                </a:path>
                <a:path w="1328420" h="62865">
                  <a:moveTo>
                    <a:pt x="1318298" y="14516"/>
                  </a:moveTo>
                  <a:lnTo>
                    <a:pt x="1317790" y="14516"/>
                  </a:lnTo>
                  <a:lnTo>
                    <a:pt x="1318298" y="15024"/>
                  </a:lnTo>
                  <a:lnTo>
                    <a:pt x="1318298" y="14516"/>
                  </a:lnTo>
                  <a:close/>
                </a:path>
                <a:path w="1328420" h="62865">
                  <a:moveTo>
                    <a:pt x="1320800" y="16027"/>
                  </a:moveTo>
                  <a:lnTo>
                    <a:pt x="1319796" y="16027"/>
                  </a:lnTo>
                  <a:lnTo>
                    <a:pt x="1319301" y="15519"/>
                  </a:lnTo>
                  <a:lnTo>
                    <a:pt x="1318793" y="15519"/>
                  </a:lnTo>
                  <a:lnTo>
                    <a:pt x="1319301" y="16027"/>
                  </a:lnTo>
                  <a:lnTo>
                    <a:pt x="1320304" y="16522"/>
                  </a:lnTo>
                  <a:lnTo>
                    <a:pt x="1320800" y="17526"/>
                  </a:lnTo>
                  <a:lnTo>
                    <a:pt x="1320800" y="16027"/>
                  </a:lnTo>
                  <a:close/>
                </a:path>
                <a:path w="1328420" h="62865">
                  <a:moveTo>
                    <a:pt x="1323301" y="26555"/>
                  </a:moveTo>
                  <a:lnTo>
                    <a:pt x="1322806" y="26555"/>
                  </a:lnTo>
                  <a:lnTo>
                    <a:pt x="1322806" y="26060"/>
                  </a:lnTo>
                  <a:lnTo>
                    <a:pt x="1322298" y="26060"/>
                  </a:lnTo>
                  <a:lnTo>
                    <a:pt x="1322298" y="25552"/>
                  </a:lnTo>
                  <a:lnTo>
                    <a:pt x="1322806" y="25552"/>
                  </a:lnTo>
                  <a:lnTo>
                    <a:pt x="1322806" y="25057"/>
                  </a:lnTo>
                  <a:lnTo>
                    <a:pt x="1321790" y="25057"/>
                  </a:lnTo>
                  <a:lnTo>
                    <a:pt x="1321790" y="24549"/>
                  </a:lnTo>
                  <a:lnTo>
                    <a:pt x="1321295" y="24549"/>
                  </a:lnTo>
                  <a:lnTo>
                    <a:pt x="1321295" y="26555"/>
                  </a:lnTo>
                  <a:lnTo>
                    <a:pt x="1321790" y="26555"/>
                  </a:lnTo>
                  <a:lnTo>
                    <a:pt x="1322806" y="27051"/>
                  </a:lnTo>
                  <a:lnTo>
                    <a:pt x="1323301" y="26555"/>
                  </a:lnTo>
                  <a:close/>
                </a:path>
                <a:path w="1328420" h="62865">
                  <a:moveTo>
                    <a:pt x="1325308" y="26555"/>
                  </a:moveTo>
                  <a:lnTo>
                    <a:pt x="1324800" y="26047"/>
                  </a:lnTo>
                  <a:lnTo>
                    <a:pt x="1324800" y="26555"/>
                  </a:lnTo>
                  <a:lnTo>
                    <a:pt x="1325308" y="26555"/>
                  </a:lnTo>
                  <a:close/>
                </a:path>
                <a:path w="1328420" h="62865">
                  <a:moveTo>
                    <a:pt x="1328318" y="29057"/>
                  </a:moveTo>
                  <a:lnTo>
                    <a:pt x="1327810" y="28549"/>
                  </a:lnTo>
                  <a:lnTo>
                    <a:pt x="1326807" y="28549"/>
                  </a:lnTo>
                  <a:lnTo>
                    <a:pt x="1327315" y="29057"/>
                  </a:lnTo>
                  <a:lnTo>
                    <a:pt x="1327315" y="33058"/>
                  </a:lnTo>
                  <a:lnTo>
                    <a:pt x="1327810" y="32054"/>
                  </a:lnTo>
                  <a:lnTo>
                    <a:pt x="1328318" y="29057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94250" y="18391961"/>
              <a:ext cx="1274445" cy="63500"/>
            </a:xfrm>
            <a:custGeom>
              <a:avLst/>
              <a:gdLst/>
              <a:ahLst/>
              <a:cxnLst/>
              <a:rect l="l" t="t" r="r" b="b"/>
              <a:pathLst>
                <a:path w="1274445" h="63500">
                  <a:moveTo>
                    <a:pt x="1003" y="21551"/>
                  </a:moveTo>
                  <a:lnTo>
                    <a:pt x="495" y="21043"/>
                  </a:lnTo>
                  <a:lnTo>
                    <a:pt x="495" y="18046"/>
                  </a:lnTo>
                  <a:lnTo>
                    <a:pt x="0" y="18542"/>
                  </a:lnTo>
                  <a:lnTo>
                    <a:pt x="0" y="23545"/>
                  </a:lnTo>
                  <a:lnTo>
                    <a:pt x="495" y="22047"/>
                  </a:lnTo>
                  <a:lnTo>
                    <a:pt x="1003" y="21551"/>
                  </a:lnTo>
                  <a:close/>
                </a:path>
                <a:path w="1274445" h="63500">
                  <a:moveTo>
                    <a:pt x="247015" y="14541"/>
                  </a:moveTo>
                  <a:lnTo>
                    <a:pt x="246011" y="14541"/>
                  </a:lnTo>
                  <a:lnTo>
                    <a:pt x="245516" y="13538"/>
                  </a:lnTo>
                  <a:lnTo>
                    <a:pt x="245516" y="12534"/>
                  </a:lnTo>
                  <a:lnTo>
                    <a:pt x="245008" y="11531"/>
                  </a:lnTo>
                  <a:lnTo>
                    <a:pt x="244005" y="11036"/>
                  </a:lnTo>
                  <a:lnTo>
                    <a:pt x="243014" y="11036"/>
                  </a:lnTo>
                  <a:lnTo>
                    <a:pt x="241998" y="10528"/>
                  </a:lnTo>
                  <a:lnTo>
                    <a:pt x="237490" y="10528"/>
                  </a:lnTo>
                  <a:lnTo>
                    <a:pt x="236994" y="11036"/>
                  </a:lnTo>
                  <a:lnTo>
                    <a:pt x="235991" y="11531"/>
                  </a:lnTo>
                  <a:lnTo>
                    <a:pt x="237490" y="11531"/>
                  </a:lnTo>
                  <a:lnTo>
                    <a:pt x="240004" y="11036"/>
                  </a:lnTo>
                  <a:lnTo>
                    <a:pt x="241503" y="11531"/>
                  </a:lnTo>
                  <a:lnTo>
                    <a:pt x="243509" y="12534"/>
                  </a:lnTo>
                  <a:lnTo>
                    <a:pt x="245516" y="14541"/>
                  </a:lnTo>
                  <a:lnTo>
                    <a:pt x="245008" y="15544"/>
                  </a:lnTo>
                  <a:lnTo>
                    <a:pt x="245008" y="16548"/>
                  </a:lnTo>
                  <a:lnTo>
                    <a:pt x="245516" y="16548"/>
                  </a:lnTo>
                  <a:lnTo>
                    <a:pt x="246011" y="17043"/>
                  </a:lnTo>
                  <a:lnTo>
                    <a:pt x="246519" y="17043"/>
                  </a:lnTo>
                  <a:lnTo>
                    <a:pt x="246519" y="16548"/>
                  </a:lnTo>
                  <a:lnTo>
                    <a:pt x="246011" y="16548"/>
                  </a:lnTo>
                  <a:lnTo>
                    <a:pt x="246011" y="15544"/>
                  </a:lnTo>
                  <a:lnTo>
                    <a:pt x="247015" y="14541"/>
                  </a:lnTo>
                  <a:close/>
                </a:path>
                <a:path w="1274445" h="63500">
                  <a:moveTo>
                    <a:pt x="251523" y="12039"/>
                  </a:moveTo>
                  <a:lnTo>
                    <a:pt x="249516" y="13042"/>
                  </a:lnTo>
                  <a:lnTo>
                    <a:pt x="249021" y="13538"/>
                  </a:lnTo>
                  <a:lnTo>
                    <a:pt x="249516" y="13538"/>
                  </a:lnTo>
                  <a:lnTo>
                    <a:pt x="251523" y="12534"/>
                  </a:lnTo>
                  <a:lnTo>
                    <a:pt x="251523" y="12039"/>
                  </a:lnTo>
                  <a:close/>
                </a:path>
                <a:path w="1274445" h="63500">
                  <a:moveTo>
                    <a:pt x="254520" y="11036"/>
                  </a:moveTo>
                  <a:lnTo>
                    <a:pt x="253530" y="11036"/>
                  </a:lnTo>
                  <a:lnTo>
                    <a:pt x="251523" y="12039"/>
                  </a:lnTo>
                  <a:lnTo>
                    <a:pt x="253530" y="12039"/>
                  </a:lnTo>
                  <a:lnTo>
                    <a:pt x="254520" y="11036"/>
                  </a:lnTo>
                  <a:close/>
                </a:path>
                <a:path w="1274445" h="63500">
                  <a:moveTo>
                    <a:pt x="258546" y="7023"/>
                  </a:moveTo>
                  <a:lnTo>
                    <a:pt x="258038" y="7023"/>
                  </a:lnTo>
                  <a:lnTo>
                    <a:pt x="258546" y="7531"/>
                  </a:lnTo>
                  <a:lnTo>
                    <a:pt x="258546" y="7023"/>
                  </a:lnTo>
                  <a:close/>
                </a:path>
                <a:path w="1274445" h="63500">
                  <a:moveTo>
                    <a:pt x="259041" y="7531"/>
                  </a:moveTo>
                  <a:lnTo>
                    <a:pt x="258546" y="7531"/>
                  </a:lnTo>
                  <a:lnTo>
                    <a:pt x="259041" y="8026"/>
                  </a:lnTo>
                  <a:lnTo>
                    <a:pt x="259041" y="7531"/>
                  </a:lnTo>
                  <a:close/>
                </a:path>
                <a:path w="1274445" h="63500">
                  <a:moveTo>
                    <a:pt x="264553" y="4013"/>
                  </a:moveTo>
                  <a:lnTo>
                    <a:pt x="263550" y="3517"/>
                  </a:lnTo>
                  <a:lnTo>
                    <a:pt x="263550" y="4013"/>
                  </a:lnTo>
                  <a:lnTo>
                    <a:pt x="264058" y="4013"/>
                  </a:lnTo>
                  <a:lnTo>
                    <a:pt x="264553" y="5016"/>
                  </a:lnTo>
                  <a:lnTo>
                    <a:pt x="264553" y="4013"/>
                  </a:lnTo>
                  <a:close/>
                </a:path>
                <a:path w="1274445" h="63500">
                  <a:moveTo>
                    <a:pt x="269570" y="10528"/>
                  </a:moveTo>
                  <a:lnTo>
                    <a:pt x="269062" y="9017"/>
                  </a:lnTo>
                  <a:lnTo>
                    <a:pt x="269062" y="11531"/>
                  </a:lnTo>
                  <a:lnTo>
                    <a:pt x="268566" y="11531"/>
                  </a:lnTo>
                  <a:lnTo>
                    <a:pt x="268566" y="12026"/>
                  </a:lnTo>
                  <a:lnTo>
                    <a:pt x="269062" y="12026"/>
                  </a:lnTo>
                  <a:lnTo>
                    <a:pt x="269062" y="12534"/>
                  </a:lnTo>
                  <a:lnTo>
                    <a:pt x="269570" y="12534"/>
                  </a:lnTo>
                  <a:lnTo>
                    <a:pt x="269570" y="10528"/>
                  </a:lnTo>
                  <a:close/>
                </a:path>
                <a:path w="1274445" h="63500">
                  <a:moveTo>
                    <a:pt x="271564" y="27559"/>
                  </a:moveTo>
                  <a:lnTo>
                    <a:pt x="271068" y="27063"/>
                  </a:lnTo>
                  <a:lnTo>
                    <a:pt x="270573" y="27063"/>
                  </a:lnTo>
                  <a:lnTo>
                    <a:pt x="270065" y="26555"/>
                  </a:lnTo>
                  <a:lnTo>
                    <a:pt x="269062" y="26060"/>
                  </a:lnTo>
                  <a:lnTo>
                    <a:pt x="269062" y="25565"/>
                  </a:lnTo>
                  <a:lnTo>
                    <a:pt x="268566" y="25565"/>
                  </a:lnTo>
                  <a:lnTo>
                    <a:pt x="268566" y="25057"/>
                  </a:lnTo>
                  <a:lnTo>
                    <a:pt x="268058" y="25057"/>
                  </a:lnTo>
                  <a:lnTo>
                    <a:pt x="268058" y="22555"/>
                  </a:lnTo>
                  <a:lnTo>
                    <a:pt x="267563" y="23050"/>
                  </a:lnTo>
                  <a:lnTo>
                    <a:pt x="267055" y="23050"/>
                  </a:lnTo>
                  <a:lnTo>
                    <a:pt x="266560" y="23558"/>
                  </a:lnTo>
                  <a:lnTo>
                    <a:pt x="266560" y="25057"/>
                  </a:lnTo>
                  <a:lnTo>
                    <a:pt x="268058" y="26555"/>
                  </a:lnTo>
                  <a:lnTo>
                    <a:pt x="269570" y="27559"/>
                  </a:lnTo>
                  <a:lnTo>
                    <a:pt x="270573" y="28067"/>
                  </a:lnTo>
                  <a:lnTo>
                    <a:pt x="271564" y="28067"/>
                  </a:lnTo>
                  <a:lnTo>
                    <a:pt x="271564" y="27559"/>
                  </a:lnTo>
                  <a:close/>
                </a:path>
                <a:path w="1274445" h="63500">
                  <a:moveTo>
                    <a:pt x="273570" y="19050"/>
                  </a:moveTo>
                  <a:lnTo>
                    <a:pt x="273075" y="17551"/>
                  </a:lnTo>
                  <a:lnTo>
                    <a:pt x="272580" y="16548"/>
                  </a:lnTo>
                  <a:lnTo>
                    <a:pt x="271576" y="16548"/>
                  </a:lnTo>
                  <a:lnTo>
                    <a:pt x="271068" y="17043"/>
                  </a:lnTo>
                  <a:lnTo>
                    <a:pt x="271576" y="17551"/>
                  </a:lnTo>
                  <a:lnTo>
                    <a:pt x="271576" y="18046"/>
                  </a:lnTo>
                  <a:lnTo>
                    <a:pt x="272580" y="19050"/>
                  </a:lnTo>
                  <a:lnTo>
                    <a:pt x="273075" y="19050"/>
                  </a:lnTo>
                  <a:lnTo>
                    <a:pt x="273075" y="19545"/>
                  </a:lnTo>
                  <a:lnTo>
                    <a:pt x="273570" y="19050"/>
                  </a:lnTo>
                  <a:close/>
                </a:path>
                <a:path w="1274445" h="63500">
                  <a:moveTo>
                    <a:pt x="274574" y="20053"/>
                  </a:moveTo>
                  <a:lnTo>
                    <a:pt x="274078" y="19050"/>
                  </a:lnTo>
                  <a:lnTo>
                    <a:pt x="273570" y="19050"/>
                  </a:lnTo>
                  <a:lnTo>
                    <a:pt x="274078" y="19545"/>
                  </a:lnTo>
                  <a:lnTo>
                    <a:pt x="274078" y="20053"/>
                  </a:lnTo>
                  <a:lnTo>
                    <a:pt x="274574" y="20053"/>
                  </a:lnTo>
                  <a:close/>
                </a:path>
                <a:path w="1274445" h="63500">
                  <a:moveTo>
                    <a:pt x="275082" y="21056"/>
                  </a:moveTo>
                  <a:lnTo>
                    <a:pt x="274586" y="20053"/>
                  </a:lnTo>
                  <a:lnTo>
                    <a:pt x="274586" y="21056"/>
                  </a:lnTo>
                  <a:lnTo>
                    <a:pt x="275082" y="21056"/>
                  </a:lnTo>
                  <a:close/>
                </a:path>
                <a:path w="1274445" h="63500">
                  <a:moveTo>
                    <a:pt x="277075" y="28562"/>
                  </a:moveTo>
                  <a:lnTo>
                    <a:pt x="276072" y="27559"/>
                  </a:lnTo>
                  <a:lnTo>
                    <a:pt x="276072" y="27063"/>
                  </a:lnTo>
                  <a:lnTo>
                    <a:pt x="275577" y="27063"/>
                  </a:lnTo>
                  <a:lnTo>
                    <a:pt x="276072" y="28067"/>
                  </a:lnTo>
                  <a:lnTo>
                    <a:pt x="277075" y="28562"/>
                  </a:lnTo>
                  <a:close/>
                </a:path>
                <a:path w="1274445" h="63500">
                  <a:moveTo>
                    <a:pt x="278091" y="33083"/>
                  </a:moveTo>
                  <a:lnTo>
                    <a:pt x="277583" y="32575"/>
                  </a:lnTo>
                  <a:lnTo>
                    <a:pt x="277583" y="31572"/>
                  </a:lnTo>
                  <a:lnTo>
                    <a:pt x="276085" y="31572"/>
                  </a:lnTo>
                  <a:lnTo>
                    <a:pt x="275577" y="32080"/>
                  </a:lnTo>
                  <a:lnTo>
                    <a:pt x="275577" y="32575"/>
                  </a:lnTo>
                  <a:lnTo>
                    <a:pt x="276085" y="33083"/>
                  </a:lnTo>
                  <a:lnTo>
                    <a:pt x="276085" y="35090"/>
                  </a:lnTo>
                  <a:lnTo>
                    <a:pt x="274078" y="36588"/>
                  </a:lnTo>
                  <a:lnTo>
                    <a:pt x="276085" y="36588"/>
                  </a:lnTo>
                  <a:lnTo>
                    <a:pt x="277088" y="36080"/>
                  </a:lnTo>
                  <a:lnTo>
                    <a:pt x="277088" y="34086"/>
                  </a:lnTo>
                  <a:lnTo>
                    <a:pt x="277583" y="33578"/>
                  </a:lnTo>
                  <a:lnTo>
                    <a:pt x="278091" y="34086"/>
                  </a:lnTo>
                  <a:lnTo>
                    <a:pt x="278091" y="33083"/>
                  </a:lnTo>
                  <a:close/>
                </a:path>
                <a:path w="1274445" h="63500">
                  <a:moveTo>
                    <a:pt x="332193" y="10033"/>
                  </a:moveTo>
                  <a:lnTo>
                    <a:pt x="331698" y="9029"/>
                  </a:lnTo>
                  <a:lnTo>
                    <a:pt x="331190" y="9029"/>
                  </a:lnTo>
                  <a:lnTo>
                    <a:pt x="331190" y="8521"/>
                  </a:lnTo>
                  <a:lnTo>
                    <a:pt x="330695" y="8521"/>
                  </a:lnTo>
                  <a:lnTo>
                    <a:pt x="330695" y="8026"/>
                  </a:lnTo>
                  <a:lnTo>
                    <a:pt x="331190" y="8026"/>
                  </a:lnTo>
                  <a:lnTo>
                    <a:pt x="330695" y="7518"/>
                  </a:lnTo>
                  <a:lnTo>
                    <a:pt x="330695" y="7023"/>
                  </a:lnTo>
                  <a:lnTo>
                    <a:pt x="330187" y="8026"/>
                  </a:lnTo>
                  <a:lnTo>
                    <a:pt x="330695" y="9029"/>
                  </a:lnTo>
                  <a:lnTo>
                    <a:pt x="331190" y="9525"/>
                  </a:lnTo>
                  <a:lnTo>
                    <a:pt x="331698" y="9525"/>
                  </a:lnTo>
                  <a:lnTo>
                    <a:pt x="332193" y="10033"/>
                  </a:lnTo>
                  <a:close/>
                </a:path>
                <a:path w="1274445" h="63500">
                  <a:moveTo>
                    <a:pt x="333197" y="12534"/>
                  </a:moveTo>
                  <a:lnTo>
                    <a:pt x="332193" y="14541"/>
                  </a:lnTo>
                  <a:lnTo>
                    <a:pt x="331190" y="15544"/>
                  </a:lnTo>
                  <a:lnTo>
                    <a:pt x="331190" y="17043"/>
                  </a:lnTo>
                  <a:lnTo>
                    <a:pt x="332193" y="15036"/>
                  </a:lnTo>
                  <a:lnTo>
                    <a:pt x="332701" y="14541"/>
                  </a:lnTo>
                  <a:lnTo>
                    <a:pt x="332701" y="14033"/>
                  </a:lnTo>
                  <a:lnTo>
                    <a:pt x="333197" y="13538"/>
                  </a:lnTo>
                  <a:lnTo>
                    <a:pt x="333197" y="12534"/>
                  </a:lnTo>
                  <a:close/>
                </a:path>
                <a:path w="1274445" h="63500">
                  <a:moveTo>
                    <a:pt x="334708" y="23050"/>
                  </a:moveTo>
                  <a:lnTo>
                    <a:pt x="334200" y="23050"/>
                  </a:lnTo>
                  <a:lnTo>
                    <a:pt x="334200" y="22047"/>
                  </a:lnTo>
                  <a:lnTo>
                    <a:pt x="333705" y="21551"/>
                  </a:lnTo>
                  <a:lnTo>
                    <a:pt x="333197" y="21551"/>
                  </a:lnTo>
                  <a:lnTo>
                    <a:pt x="332701" y="20548"/>
                  </a:lnTo>
                  <a:lnTo>
                    <a:pt x="332206" y="20053"/>
                  </a:lnTo>
                  <a:lnTo>
                    <a:pt x="333197" y="22047"/>
                  </a:lnTo>
                  <a:lnTo>
                    <a:pt x="333705" y="23558"/>
                  </a:lnTo>
                  <a:lnTo>
                    <a:pt x="333705" y="26060"/>
                  </a:lnTo>
                  <a:lnTo>
                    <a:pt x="330695" y="33070"/>
                  </a:lnTo>
                  <a:lnTo>
                    <a:pt x="330200" y="33578"/>
                  </a:lnTo>
                  <a:lnTo>
                    <a:pt x="331698" y="33578"/>
                  </a:lnTo>
                  <a:lnTo>
                    <a:pt x="331698" y="33070"/>
                  </a:lnTo>
                  <a:lnTo>
                    <a:pt x="332193" y="33070"/>
                  </a:lnTo>
                  <a:lnTo>
                    <a:pt x="332193" y="32575"/>
                  </a:lnTo>
                  <a:lnTo>
                    <a:pt x="332701" y="32067"/>
                  </a:lnTo>
                  <a:lnTo>
                    <a:pt x="332701" y="31572"/>
                  </a:lnTo>
                  <a:lnTo>
                    <a:pt x="333197" y="31076"/>
                  </a:lnTo>
                  <a:lnTo>
                    <a:pt x="333197" y="30568"/>
                  </a:lnTo>
                  <a:lnTo>
                    <a:pt x="333705" y="30073"/>
                  </a:lnTo>
                  <a:lnTo>
                    <a:pt x="333705" y="29070"/>
                  </a:lnTo>
                  <a:lnTo>
                    <a:pt x="334200" y="29070"/>
                  </a:lnTo>
                  <a:lnTo>
                    <a:pt x="334200" y="28067"/>
                  </a:lnTo>
                  <a:lnTo>
                    <a:pt x="334708" y="28067"/>
                  </a:lnTo>
                  <a:lnTo>
                    <a:pt x="334708" y="23050"/>
                  </a:lnTo>
                  <a:close/>
                </a:path>
                <a:path w="1274445" h="63500">
                  <a:moveTo>
                    <a:pt x="339217" y="9525"/>
                  </a:moveTo>
                  <a:lnTo>
                    <a:pt x="338709" y="8026"/>
                  </a:lnTo>
                  <a:lnTo>
                    <a:pt x="338213" y="7023"/>
                  </a:lnTo>
                  <a:lnTo>
                    <a:pt x="338213" y="6527"/>
                  </a:lnTo>
                  <a:lnTo>
                    <a:pt x="337718" y="6019"/>
                  </a:lnTo>
                  <a:lnTo>
                    <a:pt x="336702" y="6019"/>
                  </a:lnTo>
                  <a:lnTo>
                    <a:pt x="337210" y="6527"/>
                  </a:lnTo>
                  <a:lnTo>
                    <a:pt x="337210" y="7531"/>
                  </a:lnTo>
                  <a:lnTo>
                    <a:pt x="337718" y="7531"/>
                  </a:lnTo>
                  <a:lnTo>
                    <a:pt x="338213" y="8534"/>
                  </a:lnTo>
                  <a:lnTo>
                    <a:pt x="338213" y="10033"/>
                  </a:lnTo>
                  <a:lnTo>
                    <a:pt x="338709" y="12039"/>
                  </a:lnTo>
                  <a:lnTo>
                    <a:pt x="339217" y="11036"/>
                  </a:lnTo>
                  <a:lnTo>
                    <a:pt x="339217" y="9525"/>
                  </a:lnTo>
                  <a:close/>
                </a:path>
                <a:path w="1274445" h="63500">
                  <a:moveTo>
                    <a:pt x="413372" y="12026"/>
                  </a:moveTo>
                  <a:lnTo>
                    <a:pt x="412369" y="11023"/>
                  </a:lnTo>
                  <a:lnTo>
                    <a:pt x="411365" y="10528"/>
                  </a:lnTo>
                  <a:lnTo>
                    <a:pt x="410362" y="9525"/>
                  </a:lnTo>
                  <a:lnTo>
                    <a:pt x="409359" y="9525"/>
                  </a:lnTo>
                  <a:lnTo>
                    <a:pt x="408368" y="8521"/>
                  </a:lnTo>
                  <a:lnTo>
                    <a:pt x="407365" y="8026"/>
                  </a:lnTo>
                  <a:lnTo>
                    <a:pt x="410362" y="10528"/>
                  </a:lnTo>
                  <a:lnTo>
                    <a:pt x="413372" y="12026"/>
                  </a:lnTo>
                  <a:close/>
                </a:path>
                <a:path w="1274445" h="63500">
                  <a:moveTo>
                    <a:pt x="422389" y="16040"/>
                  </a:moveTo>
                  <a:lnTo>
                    <a:pt x="421881" y="15036"/>
                  </a:lnTo>
                  <a:lnTo>
                    <a:pt x="421881" y="14033"/>
                  </a:lnTo>
                  <a:lnTo>
                    <a:pt x="421386" y="13042"/>
                  </a:lnTo>
                  <a:lnTo>
                    <a:pt x="420382" y="12534"/>
                  </a:lnTo>
                  <a:lnTo>
                    <a:pt x="419874" y="13042"/>
                  </a:lnTo>
                  <a:lnTo>
                    <a:pt x="420382" y="13042"/>
                  </a:lnTo>
                  <a:lnTo>
                    <a:pt x="420878" y="13538"/>
                  </a:lnTo>
                  <a:lnTo>
                    <a:pt x="420878" y="15036"/>
                  </a:lnTo>
                  <a:lnTo>
                    <a:pt x="421386" y="16040"/>
                  </a:lnTo>
                  <a:lnTo>
                    <a:pt x="421881" y="17551"/>
                  </a:lnTo>
                  <a:lnTo>
                    <a:pt x="421881" y="19050"/>
                  </a:lnTo>
                  <a:lnTo>
                    <a:pt x="422389" y="18046"/>
                  </a:lnTo>
                  <a:lnTo>
                    <a:pt x="422389" y="16040"/>
                  </a:lnTo>
                  <a:close/>
                </a:path>
                <a:path w="1274445" h="63500">
                  <a:moveTo>
                    <a:pt x="431406" y="3009"/>
                  </a:moveTo>
                  <a:lnTo>
                    <a:pt x="430403" y="2006"/>
                  </a:lnTo>
                  <a:lnTo>
                    <a:pt x="429907" y="1498"/>
                  </a:lnTo>
                  <a:lnTo>
                    <a:pt x="429907" y="2514"/>
                  </a:lnTo>
                  <a:lnTo>
                    <a:pt x="430911" y="3009"/>
                  </a:lnTo>
                  <a:lnTo>
                    <a:pt x="431406" y="3009"/>
                  </a:lnTo>
                  <a:close/>
                </a:path>
                <a:path w="1274445" h="63500">
                  <a:moveTo>
                    <a:pt x="436422" y="14541"/>
                  </a:moveTo>
                  <a:lnTo>
                    <a:pt x="435927" y="14033"/>
                  </a:lnTo>
                  <a:lnTo>
                    <a:pt x="435419" y="13030"/>
                  </a:lnTo>
                  <a:lnTo>
                    <a:pt x="435419" y="12026"/>
                  </a:lnTo>
                  <a:lnTo>
                    <a:pt x="434924" y="10528"/>
                  </a:lnTo>
                  <a:lnTo>
                    <a:pt x="434416" y="10020"/>
                  </a:lnTo>
                  <a:lnTo>
                    <a:pt x="433920" y="10528"/>
                  </a:lnTo>
                  <a:lnTo>
                    <a:pt x="433412" y="9525"/>
                  </a:lnTo>
                  <a:lnTo>
                    <a:pt x="432917" y="7023"/>
                  </a:lnTo>
                  <a:lnTo>
                    <a:pt x="432917" y="7518"/>
                  </a:lnTo>
                  <a:lnTo>
                    <a:pt x="432409" y="8521"/>
                  </a:lnTo>
                  <a:lnTo>
                    <a:pt x="432409" y="10528"/>
                  </a:lnTo>
                  <a:lnTo>
                    <a:pt x="431914" y="11531"/>
                  </a:lnTo>
                  <a:lnTo>
                    <a:pt x="431914" y="12534"/>
                  </a:lnTo>
                  <a:lnTo>
                    <a:pt x="432409" y="13030"/>
                  </a:lnTo>
                  <a:lnTo>
                    <a:pt x="434416" y="13030"/>
                  </a:lnTo>
                  <a:lnTo>
                    <a:pt x="435419" y="14033"/>
                  </a:lnTo>
                  <a:lnTo>
                    <a:pt x="435419" y="15544"/>
                  </a:lnTo>
                  <a:lnTo>
                    <a:pt x="435927" y="15544"/>
                  </a:lnTo>
                  <a:lnTo>
                    <a:pt x="436422" y="15036"/>
                  </a:lnTo>
                  <a:lnTo>
                    <a:pt x="436422" y="14541"/>
                  </a:lnTo>
                  <a:close/>
                </a:path>
                <a:path w="1274445" h="63500">
                  <a:moveTo>
                    <a:pt x="438924" y="50114"/>
                  </a:moveTo>
                  <a:lnTo>
                    <a:pt x="438416" y="50114"/>
                  </a:lnTo>
                  <a:lnTo>
                    <a:pt x="438416" y="49618"/>
                  </a:lnTo>
                  <a:lnTo>
                    <a:pt x="436410" y="49618"/>
                  </a:lnTo>
                  <a:lnTo>
                    <a:pt x="436410" y="49110"/>
                  </a:lnTo>
                  <a:lnTo>
                    <a:pt x="435914" y="49110"/>
                  </a:lnTo>
                  <a:lnTo>
                    <a:pt x="435914" y="48107"/>
                  </a:lnTo>
                  <a:lnTo>
                    <a:pt x="435406" y="48107"/>
                  </a:lnTo>
                  <a:lnTo>
                    <a:pt x="435406" y="45605"/>
                  </a:lnTo>
                  <a:lnTo>
                    <a:pt x="434911" y="45110"/>
                  </a:lnTo>
                  <a:lnTo>
                    <a:pt x="434911" y="44107"/>
                  </a:lnTo>
                  <a:lnTo>
                    <a:pt x="434403" y="43599"/>
                  </a:lnTo>
                  <a:lnTo>
                    <a:pt x="433908" y="42608"/>
                  </a:lnTo>
                  <a:lnTo>
                    <a:pt x="433412" y="42100"/>
                  </a:lnTo>
                  <a:lnTo>
                    <a:pt x="432409" y="40093"/>
                  </a:lnTo>
                  <a:lnTo>
                    <a:pt x="432409" y="36080"/>
                  </a:lnTo>
                  <a:lnTo>
                    <a:pt x="430403" y="35090"/>
                  </a:lnTo>
                  <a:lnTo>
                    <a:pt x="429895" y="34086"/>
                  </a:lnTo>
                  <a:lnTo>
                    <a:pt x="429399" y="33578"/>
                  </a:lnTo>
                  <a:lnTo>
                    <a:pt x="428396" y="31572"/>
                  </a:lnTo>
                  <a:lnTo>
                    <a:pt x="428396" y="30581"/>
                  </a:lnTo>
                  <a:lnTo>
                    <a:pt x="427901" y="29578"/>
                  </a:lnTo>
                  <a:lnTo>
                    <a:pt x="427901" y="28575"/>
                  </a:lnTo>
                  <a:lnTo>
                    <a:pt x="427393" y="27571"/>
                  </a:lnTo>
                  <a:lnTo>
                    <a:pt x="427393" y="26568"/>
                  </a:lnTo>
                  <a:lnTo>
                    <a:pt x="426389" y="24561"/>
                  </a:lnTo>
                  <a:lnTo>
                    <a:pt x="425386" y="24066"/>
                  </a:lnTo>
                  <a:lnTo>
                    <a:pt x="424891" y="23063"/>
                  </a:lnTo>
                  <a:lnTo>
                    <a:pt x="424383" y="22555"/>
                  </a:lnTo>
                  <a:lnTo>
                    <a:pt x="423887" y="21551"/>
                  </a:lnTo>
                  <a:lnTo>
                    <a:pt x="422884" y="20548"/>
                  </a:lnTo>
                  <a:lnTo>
                    <a:pt x="422389" y="20053"/>
                  </a:lnTo>
                  <a:lnTo>
                    <a:pt x="421881" y="19050"/>
                  </a:lnTo>
                  <a:lnTo>
                    <a:pt x="421386" y="19050"/>
                  </a:lnTo>
                  <a:lnTo>
                    <a:pt x="420382" y="19545"/>
                  </a:lnTo>
                  <a:lnTo>
                    <a:pt x="420382" y="20053"/>
                  </a:lnTo>
                  <a:lnTo>
                    <a:pt x="416877" y="20053"/>
                  </a:lnTo>
                  <a:lnTo>
                    <a:pt x="416877" y="20548"/>
                  </a:lnTo>
                  <a:lnTo>
                    <a:pt x="417372" y="21056"/>
                  </a:lnTo>
                  <a:lnTo>
                    <a:pt x="418884" y="21056"/>
                  </a:lnTo>
                  <a:lnTo>
                    <a:pt x="418884" y="24561"/>
                  </a:lnTo>
                  <a:lnTo>
                    <a:pt x="419379" y="24561"/>
                  </a:lnTo>
                  <a:lnTo>
                    <a:pt x="419874" y="24066"/>
                  </a:lnTo>
                  <a:lnTo>
                    <a:pt x="419874" y="21551"/>
                  </a:lnTo>
                  <a:lnTo>
                    <a:pt x="420382" y="21056"/>
                  </a:lnTo>
                  <a:lnTo>
                    <a:pt x="421386" y="20548"/>
                  </a:lnTo>
                  <a:lnTo>
                    <a:pt x="421881" y="20548"/>
                  </a:lnTo>
                  <a:lnTo>
                    <a:pt x="422884" y="21551"/>
                  </a:lnTo>
                  <a:lnTo>
                    <a:pt x="422884" y="22555"/>
                  </a:lnTo>
                  <a:lnTo>
                    <a:pt x="423887" y="23558"/>
                  </a:lnTo>
                  <a:lnTo>
                    <a:pt x="424383" y="23558"/>
                  </a:lnTo>
                  <a:lnTo>
                    <a:pt x="424891" y="24066"/>
                  </a:lnTo>
                  <a:lnTo>
                    <a:pt x="425386" y="25069"/>
                  </a:lnTo>
                  <a:lnTo>
                    <a:pt x="426389" y="28067"/>
                  </a:lnTo>
                  <a:lnTo>
                    <a:pt x="426897" y="28575"/>
                  </a:lnTo>
                  <a:lnTo>
                    <a:pt x="427304" y="30581"/>
                  </a:lnTo>
                  <a:lnTo>
                    <a:pt x="427393" y="32575"/>
                  </a:lnTo>
                  <a:lnTo>
                    <a:pt x="427901" y="34086"/>
                  </a:lnTo>
                  <a:lnTo>
                    <a:pt x="429895" y="35585"/>
                  </a:lnTo>
                  <a:lnTo>
                    <a:pt x="430898" y="37084"/>
                  </a:lnTo>
                  <a:lnTo>
                    <a:pt x="431406" y="37084"/>
                  </a:lnTo>
                  <a:lnTo>
                    <a:pt x="431406" y="41097"/>
                  </a:lnTo>
                  <a:lnTo>
                    <a:pt x="432409" y="42100"/>
                  </a:lnTo>
                  <a:lnTo>
                    <a:pt x="432904" y="43103"/>
                  </a:lnTo>
                  <a:lnTo>
                    <a:pt x="433908" y="43599"/>
                  </a:lnTo>
                  <a:lnTo>
                    <a:pt x="433908" y="45110"/>
                  </a:lnTo>
                  <a:lnTo>
                    <a:pt x="434403" y="46609"/>
                  </a:lnTo>
                  <a:lnTo>
                    <a:pt x="434403" y="47612"/>
                  </a:lnTo>
                  <a:lnTo>
                    <a:pt x="435406" y="48615"/>
                  </a:lnTo>
                  <a:lnTo>
                    <a:pt x="436410" y="50114"/>
                  </a:lnTo>
                  <a:lnTo>
                    <a:pt x="437921" y="50114"/>
                  </a:lnTo>
                  <a:lnTo>
                    <a:pt x="438416" y="50622"/>
                  </a:lnTo>
                  <a:lnTo>
                    <a:pt x="438924" y="50622"/>
                  </a:lnTo>
                  <a:lnTo>
                    <a:pt x="438924" y="50114"/>
                  </a:lnTo>
                  <a:close/>
                </a:path>
                <a:path w="1274445" h="63500">
                  <a:moveTo>
                    <a:pt x="439915" y="52120"/>
                  </a:moveTo>
                  <a:lnTo>
                    <a:pt x="439420" y="50622"/>
                  </a:lnTo>
                  <a:lnTo>
                    <a:pt x="439420" y="51117"/>
                  </a:lnTo>
                  <a:lnTo>
                    <a:pt x="439915" y="52120"/>
                  </a:lnTo>
                  <a:close/>
                </a:path>
                <a:path w="1274445" h="63500">
                  <a:moveTo>
                    <a:pt x="439928" y="29070"/>
                  </a:moveTo>
                  <a:lnTo>
                    <a:pt x="439432" y="28562"/>
                  </a:lnTo>
                  <a:lnTo>
                    <a:pt x="438429" y="24561"/>
                  </a:lnTo>
                  <a:lnTo>
                    <a:pt x="437921" y="24053"/>
                  </a:lnTo>
                  <a:lnTo>
                    <a:pt x="437426" y="23050"/>
                  </a:lnTo>
                  <a:lnTo>
                    <a:pt x="436918" y="21043"/>
                  </a:lnTo>
                  <a:lnTo>
                    <a:pt x="436918" y="21551"/>
                  </a:lnTo>
                  <a:lnTo>
                    <a:pt x="435914" y="21551"/>
                  </a:lnTo>
                  <a:lnTo>
                    <a:pt x="435419" y="22047"/>
                  </a:lnTo>
                  <a:lnTo>
                    <a:pt x="435914" y="22047"/>
                  </a:lnTo>
                  <a:lnTo>
                    <a:pt x="435914" y="22555"/>
                  </a:lnTo>
                  <a:lnTo>
                    <a:pt x="436422" y="23050"/>
                  </a:lnTo>
                  <a:lnTo>
                    <a:pt x="436422" y="26060"/>
                  </a:lnTo>
                  <a:lnTo>
                    <a:pt x="436918" y="26060"/>
                  </a:lnTo>
                  <a:lnTo>
                    <a:pt x="436918" y="26555"/>
                  </a:lnTo>
                  <a:lnTo>
                    <a:pt x="437426" y="27559"/>
                  </a:lnTo>
                  <a:lnTo>
                    <a:pt x="437426" y="28054"/>
                  </a:lnTo>
                  <a:lnTo>
                    <a:pt x="437921" y="28562"/>
                  </a:lnTo>
                  <a:lnTo>
                    <a:pt x="437921" y="29070"/>
                  </a:lnTo>
                  <a:lnTo>
                    <a:pt x="438429" y="29070"/>
                  </a:lnTo>
                  <a:lnTo>
                    <a:pt x="438924" y="29565"/>
                  </a:lnTo>
                  <a:lnTo>
                    <a:pt x="439432" y="29070"/>
                  </a:lnTo>
                  <a:lnTo>
                    <a:pt x="439928" y="29565"/>
                  </a:lnTo>
                  <a:lnTo>
                    <a:pt x="439928" y="29070"/>
                  </a:lnTo>
                  <a:close/>
                </a:path>
                <a:path w="1274445" h="63500">
                  <a:moveTo>
                    <a:pt x="446430" y="60642"/>
                  </a:moveTo>
                  <a:lnTo>
                    <a:pt x="445935" y="60134"/>
                  </a:lnTo>
                  <a:lnTo>
                    <a:pt x="445935" y="59639"/>
                  </a:lnTo>
                  <a:lnTo>
                    <a:pt x="444931" y="59639"/>
                  </a:lnTo>
                  <a:lnTo>
                    <a:pt x="444931" y="59131"/>
                  </a:lnTo>
                  <a:lnTo>
                    <a:pt x="444436" y="58635"/>
                  </a:lnTo>
                  <a:lnTo>
                    <a:pt x="444931" y="58635"/>
                  </a:lnTo>
                  <a:lnTo>
                    <a:pt x="444931" y="57632"/>
                  </a:lnTo>
                  <a:lnTo>
                    <a:pt x="445427" y="57632"/>
                  </a:lnTo>
                  <a:lnTo>
                    <a:pt x="445427" y="57137"/>
                  </a:lnTo>
                  <a:lnTo>
                    <a:pt x="445427" y="56629"/>
                  </a:lnTo>
                  <a:lnTo>
                    <a:pt x="444436" y="56629"/>
                  </a:lnTo>
                  <a:lnTo>
                    <a:pt x="444436" y="57137"/>
                  </a:lnTo>
                  <a:lnTo>
                    <a:pt x="442925" y="57137"/>
                  </a:lnTo>
                  <a:lnTo>
                    <a:pt x="442429" y="56629"/>
                  </a:lnTo>
                  <a:lnTo>
                    <a:pt x="441921" y="56629"/>
                  </a:lnTo>
                  <a:lnTo>
                    <a:pt x="441426" y="56134"/>
                  </a:lnTo>
                  <a:lnTo>
                    <a:pt x="441426" y="55626"/>
                  </a:lnTo>
                  <a:lnTo>
                    <a:pt x="440918" y="55626"/>
                  </a:lnTo>
                  <a:lnTo>
                    <a:pt x="440918" y="54622"/>
                  </a:lnTo>
                  <a:lnTo>
                    <a:pt x="440423" y="54127"/>
                  </a:lnTo>
                  <a:lnTo>
                    <a:pt x="440423" y="52120"/>
                  </a:lnTo>
                  <a:lnTo>
                    <a:pt x="439915" y="52120"/>
                  </a:lnTo>
                  <a:lnTo>
                    <a:pt x="439420" y="52628"/>
                  </a:lnTo>
                  <a:lnTo>
                    <a:pt x="439420" y="54622"/>
                  </a:lnTo>
                  <a:lnTo>
                    <a:pt x="440918" y="56134"/>
                  </a:lnTo>
                  <a:lnTo>
                    <a:pt x="440918" y="56629"/>
                  </a:lnTo>
                  <a:lnTo>
                    <a:pt x="441921" y="57137"/>
                  </a:lnTo>
                  <a:lnTo>
                    <a:pt x="443433" y="58635"/>
                  </a:lnTo>
                  <a:lnTo>
                    <a:pt x="443433" y="61137"/>
                  </a:lnTo>
                  <a:lnTo>
                    <a:pt x="441921" y="62141"/>
                  </a:lnTo>
                  <a:lnTo>
                    <a:pt x="441426" y="63144"/>
                  </a:lnTo>
                  <a:lnTo>
                    <a:pt x="441921" y="62649"/>
                  </a:lnTo>
                  <a:lnTo>
                    <a:pt x="443433" y="62649"/>
                  </a:lnTo>
                  <a:lnTo>
                    <a:pt x="443928" y="63144"/>
                  </a:lnTo>
                  <a:lnTo>
                    <a:pt x="444931" y="63144"/>
                  </a:lnTo>
                  <a:lnTo>
                    <a:pt x="445185" y="62649"/>
                  </a:lnTo>
                  <a:lnTo>
                    <a:pt x="445427" y="62141"/>
                  </a:lnTo>
                  <a:lnTo>
                    <a:pt x="445935" y="62141"/>
                  </a:lnTo>
                  <a:lnTo>
                    <a:pt x="445935" y="61137"/>
                  </a:lnTo>
                  <a:lnTo>
                    <a:pt x="446430" y="61137"/>
                  </a:lnTo>
                  <a:lnTo>
                    <a:pt x="446430" y="60642"/>
                  </a:lnTo>
                  <a:close/>
                </a:path>
                <a:path w="1274445" h="63500">
                  <a:moveTo>
                    <a:pt x="475005" y="30073"/>
                  </a:moveTo>
                  <a:lnTo>
                    <a:pt x="474497" y="31076"/>
                  </a:lnTo>
                  <a:lnTo>
                    <a:pt x="475005" y="30568"/>
                  </a:lnTo>
                  <a:lnTo>
                    <a:pt x="475005" y="30073"/>
                  </a:lnTo>
                  <a:close/>
                </a:path>
                <a:path w="1274445" h="63500">
                  <a:moveTo>
                    <a:pt x="497547" y="13042"/>
                  </a:moveTo>
                  <a:lnTo>
                    <a:pt x="496544" y="13538"/>
                  </a:lnTo>
                  <a:lnTo>
                    <a:pt x="495046" y="15036"/>
                  </a:lnTo>
                  <a:lnTo>
                    <a:pt x="493547" y="16040"/>
                  </a:lnTo>
                  <a:lnTo>
                    <a:pt x="490537" y="19050"/>
                  </a:lnTo>
                  <a:lnTo>
                    <a:pt x="489534" y="21056"/>
                  </a:lnTo>
                  <a:lnTo>
                    <a:pt x="488530" y="22059"/>
                  </a:lnTo>
                  <a:lnTo>
                    <a:pt x="487032" y="23063"/>
                  </a:lnTo>
                  <a:lnTo>
                    <a:pt x="485521" y="23558"/>
                  </a:lnTo>
                  <a:lnTo>
                    <a:pt x="483527" y="25069"/>
                  </a:lnTo>
                  <a:lnTo>
                    <a:pt x="484517" y="24561"/>
                  </a:lnTo>
                  <a:lnTo>
                    <a:pt x="485025" y="24561"/>
                  </a:lnTo>
                  <a:lnTo>
                    <a:pt x="485521" y="24066"/>
                  </a:lnTo>
                  <a:lnTo>
                    <a:pt x="486524" y="24066"/>
                  </a:lnTo>
                  <a:lnTo>
                    <a:pt x="487527" y="23558"/>
                  </a:lnTo>
                  <a:lnTo>
                    <a:pt x="488530" y="23558"/>
                  </a:lnTo>
                  <a:lnTo>
                    <a:pt x="488530" y="23063"/>
                  </a:lnTo>
                  <a:lnTo>
                    <a:pt x="489534" y="22059"/>
                  </a:lnTo>
                  <a:lnTo>
                    <a:pt x="490029" y="22059"/>
                  </a:lnTo>
                  <a:lnTo>
                    <a:pt x="492036" y="20053"/>
                  </a:lnTo>
                  <a:lnTo>
                    <a:pt x="492544" y="19050"/>
                  </a:lnTo>
                  <a:lnTo>
                    <a:pt x="492544" y="18046"/>
                  </a:lnTo>
                  <a:lnTo>
                    <a:pt x="493547" y="17043"/>
                  </a:lnTo>
                  <a:lnTo>
                    <a:pt x="494538" y="17043"/>
                  </a:lnTo>
                  <a:lnTo>
                    <a:pt x="495046" y="16548"/>
                  </a:lnTo>
                  <a:lnTo>
                    <a:pt x="496049" y="14541"/>
                  </a:lnTo>
                  <a:lnTo>
                    <a:pt x="497052" y="14046"/>
                  </a:lnTo>
                  <a:lnTo>
                    <a:pt x="497547" y="13042"/>
                  </a:lnTo>
                  <a:close/>
                </a:path>
                <a:path w="1274445" h="63500">
                  <a:moveTo>
                    <a:pt x="499554" y="12039"/>
                  </a:moveTo>
                  <a:lnTo>
                    <a:pt x="498551" y="12039"/>
                  </a:lnTo>
                  <a:lnTo>
                    <a:pt x="497547" y="13042"/>
                  </a:lnTo>
                  <a:lnTo>
                    <a:pt x="499554" y="12039"/>
                  </a:lnTo>
                  <a:close/>
                </a:path>
                <a:path w="1274445" h="63500">
                  <a:moveTo>
                    <a:pt x="506069" y="9029"/>
                  </a:moveTo>
                  <a:lnTo>
                    <a:pt x="505574" y="9029"/>
                  </a:lnTo>
                  <a:lnTo>
                    <a:pt x="505066" y="9525"/>
                  </a:lnTo>
                  <a:lnTo>
                    <a:pt x="503567" y="10528"/>
                  </a:lnTo>
                  <a:lnTo>
                    <a:pt x="501561" y="10528"/>
                  </a:lnTo>
                  <a:lnTo>
                    <a:pt x="500062" y="12039"/>
                  </a:lnTo>
                  <a:lnTo>
                    <a:pt x="500557" y="12039"/>
                  </a:lnTo>
                  <a:lnTo>
                    <a:pt x="501561" y="11531"/>
                  </a:lnTo>
                  <a:lnTo>
                    <a:pt x="503567" y="11531"/>
                  </a:lnTo>
                  <a:lnTo>
                    <a:pt x="504571" y="11036"/>
                  </a:lnTo>
                  <a:lnTo>
                    <a:pt x="505066" y="10033"/>
                  </a:lnTo>
                  <a:lnTo>
                    <a:pt x="506069" y="9029"/>
                  </a:lnTo>
                  <a:close/>
                </a:path>
                <a:path w="1274445" h="63500">
                  <a:moveTo>
                    <a:pt x="519595" y="15036"/>
                  </a:moveTo>
                  <a:lnTo>
                    <a:pt x="515581" y="15036"/>
                  </a:lnTo>
                  <a:lnTo>
                    <a:pt x="515086" y="15544"/>
                  </a:lnTo>
                  <a:lnTo>
                    <a:pt x="515086" y="16040"/>
                  </a:lnTo>
                  <a:lnTo>
                    <a:pt x="515581" y="15544"/>
                  </a:lnTo>
                  <a:lnTo>
                    <a:pt x="519595" y="15036"/>
                  </a:lnTo>
                  <a:close/>
                </a:path>
                <a:path w="1274445" h="63500">
                  <a:moveTo>
                    <a:pt x="537629" y="2006"/>
                  </a:moveTo>
                  <a:lnTo>
                    <a:pt x="536130" y="2006"/>
                  </a:lnTo>
                  <a:lnTo>
                    <a:pt x="536625" y="2514"/>
                  </a:lnTo>
                  <a:lnTo>
                    <a:pt x="537629" y="2006"/>
                  </a:lnTo>
                  <a:close/>
                </a:path>
                <a:path w="1274445" h="63500">
                  <a:moveTo>
                    <a:pt x="538124" y="24561"/>
                  </a:moveTo>
                  <a:lnTo>
                    <a:pt x="537629" y="23558"/>
                  </a:lnTo>
                  <a:lnTo>
                    <a:pt x="537629" y="24561"/>
                  </a:lnTo>
                  <a:lnTo>
                    <a:pt x="538124" y="24561"/>
                  </a:lnTo>
                  <a:close/>
                </a:path>
                <a:path w="1274445" h="63500">
                  <a:moveTo>
                    <a:pt x="558177" y="27063"/>
                  </a:moveTo>
                  <a:lnTo>
                    <a:pt x="557682" y="26060"/>
                  </a:lnTo>
                  <a:lnTo>
                    <a:pt x="556679" y="26060"/>
                  </a:lnTo>
                  <a:lnTo>
                    <a:pt x="556679" y="27063"/>
                  </a:lnTo>
                  <a:lnTo>
                    <a:pt x="556171" y="28562"/>
                  </a:lnTo>
                  <a:lnTo>
                    <a:pt x="556171" y="29070"/>
                  </a:lnTo>
                  <a:lnTo>
                    <a:pt x="555675" y="29565"/>
                  </a:lnTo>
                  <a:lnTo>
                    <a:pt x="554177" y="31572"/>
                  </a:lnTo>
                  <a:lnTo>
                    <a:pt x="553161" y="32575"/>
                  </a:lnTo>
                  <a:lnTo>
                    <a:pt x="552170" y="32575"/>
                  </a:lnTo>
                  <a:lnTo>
                    <a:pt x="552170" y="34074"/>
                  </a:lnTo>
                  <a:lnTo>
                    <a:pt x="552665" y="35077"/>
                  </a:lnTo>
                  <a:lnTo>
                    <a:pt x="552665" y="36080"/>
                  </a:lnTo>
                  <a:lnTo>
                    <a:pt x="552170" y="37084"/>
                  </a:lnTo>
                  <a:lnTo>
                    <a:pt x="552665" y="39585"/>
                  </a:lnTo>
                  <a:lnTo>
                    <a:pt x="554672" y="39585"/>
                  </a:lnTo>
                  <a:lnTo>
                    <a:pt x="554672" y="34074"/>
                  </a:lnTo>
                  <a:lnTo>
                    <a:pt x="555167" y="33070"/>
                  </a:lnTo>
                  <a:lnTo>
                    <a:pt x="555167" y="32575"/>
                  </a:lnTo>
                  <a:lnTo>
                    <a:pt x="556171" y="31572"/>
                  </a:lnTo>
                  <a:lnTo>
                    <a:pt x="556679" y="30073"/>
                  </a:lnTo>
                  <a:lnTo>
                    <a:pt x="557174" y="29070"/>
                  </a:lnTo>
                  <a:lnTo>
                    <a:pt x="557682" y="29070"/>
                  </a:lnTo>
                  <a:lnTo>
                    <a:pt x="557682" y="27559"/>
                  </a:lnTo>
                  <a:lnTo>
                    <a:pt x="558177" y="27063"/>
                  </a:lnTo>
                  <a:close/>
                </a:path>
                <a:path w="1274445" h="63500">
                  <a:moveTo>
                    <a:pt x="583234" y="23558"/>
                  </a:moveTo>
                  <a:lnTo>
                    <a:pt x="580720" y="23558"/>
                  </a:lnTo>
                  <a:lnTo>
                    <a:pt x="577723" y="25057"/>
                  </a:lnTo>
                  <a:lnTo>
                    <a:pt x="577215" y="25057"/>
                  </a:lnTo>
                  <a:lnTo>
                    <a:pt x="575208" y="26568"/>
                  </a:lnTo>
                  <a:lnTo>
                    <a:pt x="574713" y="26568"/>
                  </a:lnTo>
                  <a:lnTo>
                    <a:pt x="573709" y="27063"/>
                  </a:lnTo>
                  <a:lnTo>
                    <a:pt x="573214" y="27571"/>
                  </a:lnTo>
                  <a:lnTo>
                    <a:pt x="572211" y="27571"/>
                  </a:lnTo>
                  <a:lnTo>
                    <a:pt x="571207" y="28067"/>
                  </a:lnTo>
                  <a:lnTo>
                    <a:pt x="569201" y="28067"/>
                  </a:lnTo>
                  <a:lnTo>
                    <a:pt x="568693" y="28562"/>
                  </a:lnTo>
                  <a:lnTo>
                    <a:pt x="568198" y="30073"/>
                  </a:lnTo>
                  <a:lnTo>
                    <a:pt x="567702" y="31076"/>
                  </a:lnTo>
                  <a:lnTo>
                    <a:pt x="567194" y="31076"/>
                  </a:lnTo>
                  <a:lnTo>
                    <a:pt x="566191" y="31572"/>
                  </a:lnTo>
                  <a:lnTo>
                    <a:pt x="563689" y="31076"/>
                  </a:lnTo>
                  <a:lnTo>
                    <a:pt x="562686" y="31076"/>
                  </a:lnTo>
                  <a:lnTo>
                    <a:pt x="562686" y="32080"/>
                  </a:lnTo>
                  <a:lnTo>
                    <a:pt x="561682" y="33070"/>
                  </a:lnTo>
                  <a:lnTo>
                    <a:pt x="560679" y="35077"/>
                  </a:lnTo>
                  <a:lnTo>
                    <a:pt x="560679" y="37592"/>
                  </a:lnTo>
                  <a:lnTo>
                    <a:pt x="566191" y="37592"/>
                  </a:lnTo>
                  <a:lnTo>
                    <a:pt x="566699" y="37084"/>
                  </a:lnTo>
                  <a:lnTo>
                    <a:pt x="567194" y="37084"/>
                  </a:lnTo>
                  <a:lnTo>
                    <a:pt x="567702" y="36588"/>
                  </a:lnTo>
                  <a:lnTo>
                    <a:pt x="568198" y="36588"/>
                  </a:lnTo>
                  <a:lnTo>
                    <a:pt x="568198" y="35585"/>
                  </a:lnTo>
                  <a:lnTo>
                    <a:pt x="568693" y="35585"/>
                  </a:lnTo>
                  <a:lnTo>
                    <a:pt x="568693" y="35077"/>
                  </a:lnTo>
                  <a:lnTo>
                    <a:pt x="569201" y="35077"/>
                  </a:lnTo>
                  <a:lnTo>
                    <a:pt x="570699" y="34086"/>
                  </a:lnTo>
                  <a:lnTo>
                    <a:pt x="570699" y="33070"/>
                  </a:lnTo>
                  <a:lnTo>
                    <a:pt x="571703" y="32575"/>
                  </a:lnTo>
                  <a:lnTo>
                    <a:pt x="572211" y="33070"/>
                  </a:lnTo>
                  <a:lnTo>
                    <a:pt x="574205" y="32080"/>
                  </a:lnTo>
                  <a:lnTo>
                    <a:pt x="574713" y="31572"/>
                  </a:lnTo>
                  <a:lnTo>
                    <a:pt x="574713" y="31076"/>
                  </a:lnTo>
                  <a:lnTo>
                    <a:pt x="575716" y="30568"/>
                  </a:lnTo>
                  <a:lnTo>
                    <a:pt x="575716" y="30073"/>
                  </a:lnTo>
                  <a:lnTo>
                    <a:pt x="576719" y="30073"/>
                  </a:lnTo>
                  <a:lnTo>
                    <a:pt x="576719" y="29565"/>
                  </a:lnTo>
                  <a:lnTo>
                    <a:pt x="577723" y="29565"/>
                  </a:lnTo>
                  <a:lnTo>
                    <a:pt x="579221" y="28067"/>
                  </a:lnTo>
                  <a:lnTo>
                    <a:pt x="579221" y="27571"/>
                  </a:lnTo>
                  <a:lnTo>
                    <a:pt x="579716" y="27571"/>
                  </a:lnTo>
                  <a:lnTo>
                    <a:pt x="580224" y="27063"/>
                  </a:lnTo>
                  <a:lnTo>
                    <a:pt x="580224" y="26568"/>
                  </a:lnTo>
                  <a:lnTo>
                    <a:pt x="580720" y="26568"/>
                  </a:lnTo>
                  <a:lnTo>
                    <a:pt x="581228" y="26060"/>
                  </a:lnTo>
                  <a:lnTo>
                    <a:pt x="582231" y="26060"/>
                  </a:lnTo>
                  <a:lnTo>
                    <a:pt x="582231" y="25057"/>
                  </a:lnTo>
                  <a:lnTo>
                    <a:pt x="582726" y="25057"/>
                  </a:lnTo>
                  <a:lnTo>
                    <a:pt x="583234" y="24561"/>
                  </a:lnTo>
                  <a:lnTo>
                    <a:pt x="583234" y="23558"/>
                  </a:lnTo>
                  <a:close/>
                </a:path>
                <a:path w="1274445" h="63500">
                  <a:moveTo>
                    <a:pt x="712000" y="5511"/>
                  </a:moveTo>
                  <a:lnTo>
                    <a:pt x="711504" y="5016"/>
                  </a:lnTo>
                  <a:lnTo>
                    <a:pt x="711504" y="5511"/>
                  </a:lnTo>
                  <a:lnTo>
                    <a:pt x="712000" y="5511"/>
                  </a:lnTo>
                  <a:close/>
                </a:path>
                <a:path w="1274445" h="63500">
                  <a:moveTo>
                    <a:pt x="712508" y="6019"/>
                  </a:moveTo>
                  <a:lnTo>
                    <a:pt x="712000" y="5524"/>
                  </a:lnTo>
                  <a:lnTo>
                    <a:pt x="712000" y="6019"/>
                  </a:lnTo>
                  <a:lnTo>
                    <a:pt x="712508" y="6019"/>
                  </a:lnTo>
                  <a:close/>
                </a:path>
                <a:path w="1274445" h="63500">
                  <a:moveTo>
                    <a:pt x="713003" y="6527"/>
                  </a:moveTo>
                  <a:lnTo>
                    <a:pt x="712508" y="6019"/>
                  </a:lnTo>
                  <a:lnTo>
                    <a:pt x="712508" y="6527"/>
                  </a:lnTo>
                  <a:lnTo>
                    <a:pt x="713003" y="6527"/>
                  </a:lnTo>
                  <a:close/>
                </a:path>
                <a:path w="1274445" h="63500">
                  <a:moveTo>
                    <a:pt x="713511" y="7023"/>
                  </a:moveTo>
                  <a:lnTo>
                    <a:pt x="713003" y="6527"/>
                  </a:lnTo>
                  <a:lnTo>
                    <a:pt x="713003" y="7023"/>
                  </a:lnTo>
                  <a:lnTo>
                    <a:pt x="713511" y="7023"/>
                  </a:lnTo>
                  <a:close/>
                </a:path>
                <a:path w="1274445" h="63500">
                  <a:moveTo>
                    <a:pt x="714502" y="36080"/>
                  </a:moveTo>
                  <a:lnTo>
                    <a:pt x="713003" y="39090"/>
                  </a:lnTo>
                  <a:lnTo>
                    <a:pt x="713003" y="39585"/>
                  </a:lnTo>
                  <a:lnTo>
                    <a:pt x="713498" y="39090"/>
                  </a:lnTo>
                  <a:lnTo>
                    <a:pt x="714006" y="39090"/>
                  </a:lnTo>
                  <a:lnTo>
                    <a:pt x="714006" y="37579"/>
                  </a:lnTo>
                  <a:lnTo>
                    <a:pt x="714502" y="37084"/>
                  </a:lnTo>
                  <a:lnTo>
                    <a:pt x="714502" y="36080"/>
                  </a:lnTo>
                  <a:close/>
                </a:path>
                <a:path w="1274445" h="63500">
                  <a:moveTo>
                    <a:pt x="716013" y="24549"/>
                  </a:moveTo>
                  <a:lnTo>
                    <a:pt x="715505" y="25057"/>
                  </a:lnTo>
                  <a:lnTo>
                    <a:pt x="715505" y="25552"/>
                  </a:lnTo>
                  <a:lnTo>
                    <a:pt x="715010" y="26555"/>
                  </a:lnTo>
                  <a:lnTo>
                    <a:pt x="714502" y="28054"/>
                  </a:lnTo>
                  <a:lnTo>
                    <a:pt x="715010" y="28054"/>
                  </a:lnTo>
                  <a:lnTo>
                    <a:pt x="715505" y="27559"/>
                  </a:lnTo>
                  <a:lnTo>
                    <a:pt x="715505" y="27063"/>
                  </a:lnTo>
                  <a:lnTo>
                    <a:pt x="716013" y="27063"/>
                  </a:lnTo>
                  <a:lnTo>
                    <a:pt x="716013" y="24549"/>
                  </a:lnTo>
                  <a:close/>
                </a:path>
                <a:path w="1274445" h="63500">
                  <a:moveTo>
                    <a:pt x="716508" y="30060"/>
                  </a:moveTo>
                  <a:lnTo>
                    <a:pt x="716013" y="29565"/>
                  </a:lnTo>
                  <a:lnTo>
                    <a:pt x="716013" y="29070"/>
                  </a:lnTo>
                  <a:lnTo>
                    <a:pt x="715505" y="29070"/>
                  </a:lnTo>
                  <a:lnTo>
                    <a:pt x="715505" y="28562"/>
                  </a:lnTo>
                  <a:lnTo>
                    <a:pt x="714502" y="28562"/>
                  </a:lnTo>
                  <a:lnTo>
                    <a:pt x="716013" y="30060"/>
                  </a:lnTo>
                  <a:lnTo>
                    <a:pt x="716013" y="30568"/>
                  </a:lnTo>
                  <a:lnTo>
                    <a:pt x="716508" y="31064"/>
                  </a:lnTo>
                  <a:lnTo>
                    <a:pt x="716508" y="30060"/>
                  </a:lnTo>
                  <a:close/>
                </a:path>
                <a:path w="1274445" h="63500">
                  <a:moveTo>
                    <a:pt x="716521" y="20053"/>
                  </a:moveTo>
                  <a:lnTo>
                    <a:pt x="716013" y="20053"/>
                  </a:lnTo>
                  <a:lnTo>
                    <a:pt x="716013" y="19050"/>
                  </a:lnTo>
                  <a:lnTo>
                    <a:pt x="715505" y="19050"/>
                  </a:lnTo>
                  <a:lnTo>
                    <a:pt x="715505" y="18542"/>
                  </a:lnTo>
                  <a:lnTo>
                    <a:pt x="715010" y="18046"/>
                  </a:lnTo>
                  <a:lnTo>
                    <a:pt x="715403" y="19050"/>
                  </a:lnTo>
                  <a:lnTo>
                    <a:pt x="716013" y="20548"/>
                  </a:lnTo>
                  <a:lnTo>
                    <a:pt x="716521" y="21551"/>
                  </a:lnTo>
                  <a:lnTo>
                    <a:pt x="716521" y="20053"/>
                  </a:lnTo>
                  <a:close/>
                </a:path>
                <a:path w="1274445" h="63500">
                  <a:moveTo>
                    <a:pt x="717016" y="32067"/>
                  </a:moveTo>
                  <a:lnTo>
                    <a:pt x="716508" y="31572"/>
                  </a:lnTo>
                  <a:lnTo>
                    <a:pt x="716508" y="32067"/>
                  </a:lnTo>
                  <a:lnTo>
                    <a:pt x="716013" y="33070"/>
                  </a:lnTo>
                  <a:lnTo>
                    <a:pt x="715010" y="34569"/>
                  </a:lnTo>
                  <a:lnTo>
                    <a:pt x="714502" y="36080"/>
                  </a:lnTo>
                  <a:lnTo>
                    <a:pt x="715010" y="36080"/>
                  </a:lnTo>
                  <a:lnTo>
                    <a:pt x="715010" y="35077"/>
                  </a:lnTo>
                  <a:lnTo>
                    <a:pt x="715505" y="35077"/>
                  </a:lnTo>
                  <a:lnTo>
                    <a:pt x="715505" y="34074"/>
                  </a:lnTo>
                  <a:lnTo>
                    <a:pt x="716013" y="34074"/>
                  </a:lnTo>
                  <a:lnTo>
                    <a:pt x="716013" y="33578"/>
                  </a:lnTo>
                  <a:lnTo>
                    <a:pt x="716508" y="33578"/>
                  </a:lnTo>
                  <a:lnTo>
                    <a:pt x="716508" y="32562"/>
                  </a:lnTo>
                  <a:lnTo>
                    <a:pt x="717016" y="32562"/>
                  </a:lnTo>
                  <a:lnTo>
                    <a:pt x="717016" y="32067"/>
                  </a:lnTo>
                  <a:close/>
                </a:path>
                <a:path w="1274445" h="63500">
                  <a:moveTo>
                    <a:pt x="717016" y="21551"/>
                  </a:moveTo>
                  <a:lnTo>
                    <a:pt x="716521" y="21551"/>
                  </a:lnTo>
                  <a:lnTo>
                    <a:pt x="716521" y="22059"/>
                  </a:lnTo>
                  <a:lnTo>
                    <a:pt x="717016" y="22555"/>
                  </a:lnTo>
                  <a:lnTo>
                    <a:pt x="717016" y="21551"/>
                  </a:lnTo>
                  <a:close/>
                </a:path>
                <a:path w="1274445" h="63500">
                  <a:moveTo>
                    <a:pt x="722020" y="15544"/>
                  </a:moveTo>
                  <a:lnTo>
                    <a:pt x="720521" y="16040"/>
                  </a:lnTo>
                  <a:lnTo>
                    <a:pt x="722020" y="16040"/>
                  </a:lnTo>
                  <a:lnTo>
                    <a:pt x="722020" y="15544"/>
                  </a:lnTo>
                  <a:close/>
                </a:path>
                <a:path w="1274445" h="63500">
                  <a:moveTo>
                    <a:pt x="769620" y="38087"/>
                  </a:moveTo>
                  <a:lnTo>
                    <a:pt x="769124" y="38582"/>
                  </a:lnTo>
                  <a:lnTo>
                    <a:pt x="769620" y="38582"/>
                  </a:lnTo>
                  <a:lnTo>
                    <a:pt x="769620" y="38087"/>
                  </a:lnTo>
                  <a:close/>
                </a:path>
                <a:path w="1274445" h="63500">
                  <a:moveTo>
                    <a:pt x="770128" y="37579"/>
                  </a:moveTo>
                  <a:lnTo>
                    <a:pt x="769620" y="38087"/>
                  </a:lnTo>
                  <a:lnTo>
                    <a:pt x="770128" y="38087"/>
                  </a:lnTo>
                  <a:lnTo>
                    <a:pt x="770128" y="37579"/>
                  </a:lnTo>
                  <a:close/>
                </a:path>
                <a:path w="1274445" h="63500">
                  <a:moveTo>
                    <a:pt x="770623" y="37084"/>
                  </a:moveTo>
                  <a:lnTo>
                    <a:pt x="770128" y="37579"/>
                  </a:lnTo>
                  <a:lnTo>
                    <a:pt x="770623" y="37579"/>
                  </a:lnTo>
                  <a:lnTo>
                    <a:pt x="770623" y="37084"/>
                  </a:lnTo>
                  <a:close/>
                </a:path>
                <a:path w="1274445" h="63500">
                  <a:moveTo>
                    <a:pt x="776135" y="14541"/>
                  </a:moveTo>
                  <a:lnTo>
                    <a:pt x="775639" y="15036"/>
                  </a:lnTo>
                  <a:lnTo>
                    <a:pt x="775144" y="16040"/>
                  </a:lnTo>
                  <a:lnTo>
                    <a:pt x="775042" y="17538"/>
                  </a:lnTo>
                  <a:lnTo>
                    <a:pt x="774230" y="21551"/>
                  </a:lnTo>
                  <a:lnTo>
                    <a:pt x="774128" y="23050"/>
                  </a:lnTo>
                  <a:lnTo>
                    <a:pt x="773633" y="24053"/>
                  </a:lnTo>
                  <a:lnTo>
                    <a:pt x="773137" y="25565"/>
                  </a:lnTo>
                  <a:lnTo>
                    <a:pt x="773137" y="26555"/>
                  </a:lnTo>
                  <a:lnTo>
                    <a:pt x="772629" y="29565"/>
                  </a:lnTo>
                  <a:lnTo>
                    <a:pt x="772134" y="30568"/>
                  </a:lnTo>
                  <a:lnTo>
                    <a:pt x="771626" y="32575"/>
                  </a:lnTo>
                  <a:lnTo>
                    <a:pt x="771131" y="32575"/>
                  </a:lnTo>
                  <a:lnTo>
                    <a:pt x="771131" y="36576"/>
                  </a:lnTo>
                  <a:lnTo>
                    <a:pt x="770636" y="37084"/>
                  </a:lnTo>
                  <a:lnTo>
                    <a:pt x="771626" y="37084"/>
                  </a:lnTo>
                  <a:lnTo>
                    <a:pt x="771626" y="33070"/>
                  </a:lnTo>
                  <a:lnTo>
                    <a:pt x="772134" y="33070"/>
                  </a:lnTo>
                  <a:lnTo>
                    <a:pt x="772134" y="31572"/>
                  </a:lnTo>
                  <a:lnTo>
                    <a:pt x="772629" y="31572"/>
                  </a:lnTo>
                  <a:lnTo>
                    <a:pt x="772629" y="30568"/>
                  </a:lnTo>
                  <a:lnTo>
                    <a:pt x="773137" y="30568"/>
                  </a:lnTo>
                  <a:lnTo>
                    <a:pt x="773137" y="30073"/>
                  </a:lnTo>
                  <a:lnTo>
                    <a:pt x="773633" y="30073"/>
                  </a:lnTo>
                  <a:lnTo>
                    <a:pt x="773633" y="28562"/>
                  </a:lnTo>
                  <a:lnTo>
                    <a:pt x="774128" y="28562"/>
                  </a:lnTo>
                  <a:lnTo>
                    <a:pt x="774128" y="25565"/>
                  </a:lnTo>
                  <a:lnTo>
                    <a:pt x="774636" y="25565"/>
                  </a:lnTo>
                  <a:lnTo>
                    <a:pt x="774636" y="24561"/>
                  </a:lnTo>
                  <a:lnTo>
                    <a:pt x="775144" y="23558"/>
                  </a:lnTo>
                  <a:lnTo>
                    <a:pt x="775144" y="22555"/>
                  </a:lnTo>
                  <a:lnTo>
                    <a:pt x="774636" y="22555"/>
                  </a:lnTo>
                  <a:lnTo>
                    <a:pt x="774636" y="21551"/>
                  </a:lnTo>
                  <a:lnTo>
                    <a:pt x="775144" y="21551"/>
                  </a:lnTo>
                  <a:lnTo>
                    <a:pt x="775144" y="19545"/>
                  </a:lnTo>
                  <a:lnTo>
                    <a:pt x="775639" y="19050"/>
                  </a:lnTo>
                  <a:lnTo>
                    <a:pt x="775639" y="17538"/>
                  </a:lnTo>
                  <a:lnTo>
                    <a:pt x="776135" y="17538"/>
                  </a:lnTo>
                  <a:lnTo>
                    <a:pt x="776135" y="14541"/>
                  </a:lnTo>
                  <a:close/>
                </a:path>
                <a:path w="1274445" h="63500">
                  <a:moveTo>
                    <a:pt x="780148" y="6515"/>
                  </a:moveTo>
                  <a:lnTo>
                    <a:pt x="779653" y="7518"/>
                  </a:lnTo>
                  <a:lnTo>
                    <a:pt x="780148" y="7518"/>
                  </a:lnTo>
                  <a:lnTo>
                    <a:pt x="780148" y="6515"/>
                  </a:lnTo>
                  <a:close/>
                </a:path>
                <a:path w="1274445" h="63500">
                  <a:moveTo>
                    <a:pt x="785152" y="3505"/>
                  </a:moveTo>
                  <a:lnTo>
                    <a:pt x="784656" y="3505"/>
                  </a:lnTo>
                  <a:lnTo>
                    <a:pt x="785152" y="4013"/>
                  </a:lnTo>
                  <a:lnTo>
                    <a:pt x="785152" y="3505"/>
                  </a:lnTo>
                  <a:close/>
                </a:path>
                <a:path w="1274445" h="63500">
                  <a:moveTo>
                    <a:pt x="785152" y="1511"/>
                  </a:moveTo>
                  <a:lnTo>
                    <a:pt x="784656" y="2006"/>
                  </a:lnTo>
                  <a:lnTo>
                    <a:pt x="784148" y="3505"/>
                  </a:lnTo>
                  <a:lnTo>
                    <a:pt x="784656" y="3505"/>
                  </a:lnTo>
                  <a:lnTo>
                    <a:pt x="784656" y="2514"/>
                  </a:lnTo>
                  <a:lnTo>
                    <a:pt x="785152" y="2514"/>
                  </a:lnTo>
                  <a:lnTo>
                    <a:pt x="785152" y="1511"/>
                  </a:lnTo>
                  <a:close/>
                </a:path>
                <a:path w="1274445" h="63500">
                  <a:moveTo>
                    <a:pt x="785660" y="1003"/>
                  </a:moveTo>
                  <a:lnTo>
                    <a:pt x="785164" y="1498"/>
                  </a:lnTo>
                  <a:lnTo>
                    <a:pt x="785660" y="1498"/>
                  </a:lnTo>
                  <a:lnTo>
                    <a:pt x="785660" y="1003"/>
                  </a:lnTo>
                  <a:close/>
                </a:path>
                <a:path w="1274445" h="63500">
                  <a:moveTo>
                    <a:pt x="810704" y="0"/>
                  </a:moveTo>
                  <a:lnTo>
                    <a:pt x="809205" y="0"/>
                  </a:lnTo>
                  <a:lnTo>
                    <a:pt x="809205" y="508"/>
                  </a:lnTo>
                  <a:lnTo>
                    <a:pt x="810209" y="508"/>
                  </a:lnTo>
                  <a:lnTo>
                    <a:pt x="810704" y="0"/>
                  </a:lnTo>
                  <a:close/>
                </a:path>
                <a:path w="1274445" h="63500">
                  <a:moveTo>
                    <a:pt x="856805" y="4013"/>
                  </a:moveTo>
                  <a:lnTo>
                    <a:pt x="855802" y="3517"/>
                  </a:lnTo>
                  <a:lnTo>
                    <a:pt x="854798" y="3022"/>
                  </a:lnTo>
                  <a:lnTo>
                    <a:pt x="854303" y="2514"/>
                  </a:lnTo>
                  <a:lnTo>
                    <a:pt x="852792" y="2514"/>
                  </a:lnTo>
                  <a:lnTo>
                    <a:pt x="852792" y="3022"/>
                  </a:lnTo>
                  <a:lnTo>
                    <a:pt x="854303" y="3022"/>
                  </a:lnTo>
                  <a:lnTo>
                    <a:pt x="856310" y="5016"/>
                  </a:lnTo>
                  <a:lnTo>
                    <a:pt x="856310" y="5524"/>
                  </a:lnTo>
                  <a:lnTo>
                    <a:pt x="856805" y="5524"/>
                  </a:lnTo>
                  <a:lnTo>
                    <a:pt x="856805" y="4521"/>
                  </a:lnTo>
                  <a:lnTo>
                    <a:pt x="856805" y="4013"/>
                  </a:lnTo>
                  <a:close/>
                </a:path>
                <a:path w="1274445" h="63500">
                  <a:moveTo>
                    <a:pt x="945997" y="1511"/>
                  </a:moveTo>
                  <a:lnTo>
                    <a:pt x="945502" y="508"/>
                  </a:lnTo>
                  <a:lnTo>
                    <a:pt x="944994" y="508"/>
                  </a:lnTo>
                  <a:lnTo>
                    <a:pt x="945502" y="1511"/>
                  </a:lnTo>
                  <a:lnTo>
                    <a:pt x="945997" y="1511"/>
                  </a:lnTo>
                  <a:close/>
                </a:path>
                <a:path w="1274445" h="63500">
                  <a:moveTo>
                    <a:pt x="949502" y="6019"/>
                  </a:moveTo>
                  <a:lnTo>
                    <a:pt x="949007" y="6019"/>
                  </a:lnTo>
                  <a:lnTo>
                    <a:pt x="949007" y="4521"/>
                  </a:lnTo>
                  <a:lnTo>
                    <a:pt x="948499" y="4521"/>
                  </a:lnTo>
                  <a:lnTo>
                    <a:pt x="948499" y="4013"/>
                  </a:lnTo>
                  <a:lnTo>
                    <a:pt x="948004" y="4013"/>
                  </a:lnTo>
                  <a:lnTo>
                    <a:pt x="948004" y="6019"/>
                  </a:lnTo>
                  <a:lnTo>
                    <a:pt x="949007" y="6527"/>
                  </a:lnTo>
                  <a:lnTo>
                    <a:pt x="949502" y="7023"/>
                  </a:lnTo>
                  <a:lnTo>
                    <a:pt x="949502" y="6019"/>
                  </a:lnTo>
                  <a:close/>
                </a:path>
                <a:path w="1274445" h="63500">
                  <a:moveTo>
                    <a:pt x="950010" y="7023"/>
                  </a:moveTo>
                  <a:lnTo>
                    <a:pt x="949502" y="7023"/>
                  </a:lnTo>
                  <a:lnTo>
                    <a:pt x="950010" y="7531"/>
                  </a:lnTo>
                  <a:lnTo>
                    <a:pt x="950010" y="7023"/>
                  </a:lnTo>
                  <a:close/>
                </a:path>
                <a:path w="1274445" h="63500">
                  <a:moveTo>
                    <a:pt x="954519" y="12534"/>
                  </a:moveTo>
                  <a:lnTo>
                    <a:pt x="954011" y="12026"/>
                  </a:lnTo>
                  <a:lnTo>
                    <a:pt x="953516" y="12026"/>
                  </a:lnTo>
                  <a:lnTo>
                    <a:pt x="954519" y="13030"/>
                  </a:lnTo>
                  <a:lnTo>
                    <a:pt x="954519" y="12534"/>
                  </a:lnTo>
                  <a:close/>
                </a:path>
                <a:path w="1274445" h="63500">
                  <a:moveTo>
                    <a:pt x="957021" y="19050"/>
                  </a:moveTo>
                  <a:lnTo>
                    <a:pt x="956513" y="19050"/>
                  </a:lnTo>
                  <a:lnTo>
                    <a:pt x="957021" y="19545"/>
                  </a:lnTo>
                  <a:lnTo>
                    <a:pt x="957021" y="19050"/>
                  </a:lnTo>
                  <a:close/>
                </a:path>
                <a:path w="1274445" h="63500">
                  <a:moveTo>
                    <a:pt x="957021" y="17538"/>
                  </a:moveTo>
                  <a:lnTo>
                    <a:pt x="956513" y="17538"/>
                  </a:lnTo>
                  <a:lnTo>
                    <a:pt x="956513" y="17043"/>
                  </a:lnTo>
                  <a:lnTo>
                    <a:pt x="955014" y="17043"/>
                  </a:lnTo>
                  <a:lnTo>
                    <a:pt x="955014" y="16535"/>
                  </a:lnTo>
                  <a:lnTo>
                    <a:pt x="956017" y="16535"/>
                  </a:lnTo>
                  <a:lnTo>
                    <a:pt x="955509" y="16040"/>
                  </a:lnTo>
                  <a:lnTo>
                    <a:pt x="955014" y="16040"/>
                  </a:lnTo>
                  <a:lnTo>
                    <a:pt x="954506" y="15544"/>
                  </a:lnTo>
                  <a:lnTo>
                    <a:pt x="954011" y="15544"/>
                  </a:lnTo>
                  <a:lnTo>
                    <a:pt x="954011" y="15036"/>
                  </a:lnTo>
                  <a:lnTo>
                    <a:pt x="953516" y="14541"/>
                  </a:lnTo>
                  <a:lnTo>
                    <a:pt x="953516" y="14033"/>
                  </a:lnTo>
                  <a:lnTo>
                    <a:pt x="953008" y="14033"/>
                  </a:lnTo>
                  <a:lnTo>
                    <a:pt x="953008" y="15036"/>
                  </a:lnTo>
                  <a:lnTo>
                    <a:pt x="953516" y="15544"/>
                  </a:lnTo>
                  <a:lnTo>
                    <a:pt x="953516" y="16040"/>
                  </a:lnTo>
                  <a:lnTo>
                    <a:pt x="954011" y="17043"/>
                  </a:lnTo>
                  <a:lnTo>
                    <a:pt x="954506" y="17538"/>
                  </a:lnTo>
                  <a:lnTo>
                    <a:pt x="955509" y="18046"/>
                  </a:lnTo>
                  <a:lnTo>
                    <a:pt x="956513" y="19050"/>
                  </a:lnTo>
                  <a:lnTo>
                    <a:pt x="956513" y="18046"/>
                  </a:lnTo>
                  <a:lnTo>
                    <a:pt x="957021" y="18046"/>
                  </a:lnTo>
                  <a:lnTo>
                    <a:pt x="957021" y="17538"/>
                  </a:lnTo>
                  <a:close/>
                </a:path>
                <a:path w="1274445" h="63500">
                  <a:moveTo>
                    <a:pt x="960526" y="19545"/>
                  </a:moveTo>
                  <a:lnTo>
                    <a:pt x="959535" y="19545"/>
                  </a:lnTo>
                  <a:lnTo>
                    <a:pt x="959535" y="20053"/>
                  </a:lnTo>
                  <a:lnTo>
                    <a:pt x="960526" y="20053"/>
                  </a:lnTo>
                  <a:lnTo>
                    <a:pt x="960526" y="19545"/>
                  </a:lnTo>
                  <a:close/>
                </a:path>
                <a:path w="1274445" h="63500">
                  <a:moveTo>
                    <a:pt x="961529" y="17043"/>
                  </a:moveTo>
                  <a:lnTo>
                    <a:pt x="960031" y="15532"/>
                  </a:lnTo>
                  <a:lnTo>
                    <a:pt x="960031" y="15036"/>
                  </a:lnTo>
                  <a:lnTo>
                    <a:pt x="959027" y="15036"/>
                  </a:lnTo>
                  <a:lnTo>
                    <a:pt x="961034" y="17043"/>
                  </a:lnTo>
                  <a:lnTo>
                    <a:pt x="961529" y="17043"/>
                  </a:lnTo>
                  <a:close/>
                </a:path>
                <a:path w="1274445" h="63500">
                  <a:moveTo>
                    <a:pt x="962533" y="23558"/>
                  </a:moveTo>
                  <a:lnTo>
                    <a:pt x="962025" y="23558"/>
                  </a:lnTo>
                  <a:lnTo>
                    <a:pt x="962025" y="22555"/>
                  </a:lnTo>
                  <a:lnTo>
                    <a:pt x="962025" y="22047"/>
                  </a:lnTo>
                  <a:lnTo>
                    <a:pt x="961529" y="22047"/>
                  </a:lnTo>
                  <a:lnTo>
                    <a:pt x="961529" y="22555"/>
                  </a:lnTo>
                  <a:lnTo>
                    <a:pt x="961034" y="22555"/>
                  </a:lnTo>
                  <a:lnTo>
                    <a:pt x="961034" y="22047"/>
                  </a:lnTo>
                  <a:lnTo>
                    <a:pt x="960018" y="22047"/>
                  </a:lnTo>
                  <a:lnTo>
                    <a:pt x="960018" y="21043"/>
                  </a:lnTo>
                  <a:lnTo>
                    <a:pt x="959523" y="21043"/>
                  </a:lnTo>
                  <a:lnTo>
                    <a:pt x="959523" y="20548"/>
                  </a:lnTo>
                  <a:lnTo>
                    <a:pt x="958519" y="20548"/>
                  </a:lnTo>
                  <a:lnTo>
                    <a:pt x="958519" y="19545"/>
                  </a:lnTo>
                  <a:lnTo>
                    <a:pt x="958024" y="19545"/>
                  </a:lnTo>
                  <a:lnTo>
                    <a:pt x="958024" y="18542"/>
                  </a:lnTo>
                  <a:lnTo>
                    <a:pt x="957516" y="18542"/>
                  </a:lnTo>
                  <a:lnTo>
                    <a:pt x="957516" y="19545"/>
                  </a:lnTo>
                  <a:lnTo>
                    <a:pt x="957021" y="19545"/>
                  </a:lnTo>
                  <a:lnTo>
                    <a:pt x="957021" y="20053"/>
                  </a:lnTo>
                  <a:lnTo>
                    <a:pt x="957516" y="20053"/>
                  </a:lnTo>
                  <a:lnTo>
                    <a:pt x="958519" y="21043"/>
                  </a:lnTo>
                  <a:lnTo>
                    <a:pt x="962533" y="24053"/>
                  </a:lnTo>
                  <a:lnTo>
                    <a:pt x="962533" y="23558"/>
                  </a:lnTo>
                  <a:close/>
                </a:path>
                <a:path w="1274445" h="63500">
                  <a:moveTo>
                    <a:pt x="962533" y="18046"/>
                  </a:moveTo>
                  <a:lnTo>
                    <a:pt x="962037" y="17538"/>
                  </a:lnTo>
                  <a:lnTo>
                    <a:pt x="962037" y="17043"/>
                  </a:lnTo>
                  <a:lnTo>
                    <a:pt x="961529" y="17043"/>
                  </a:lnTo>
                  <a:lnTo>
                    <a:pt x="961529" y="17538"/>
                  </a:lnTo>
                  <a:lnTo>
                    <a:pt x="962533" y="18542"/>
                  </a:lnTo>
                  <a:lnTo>
                    <a:pt x="962533" y="18046"/>
                  </a:lnTo>
                  <a:close/>
                </a:path>
                <a:path w="1274445" h="63500">
                  <a:moveTo>
                    <a:pt x="964539" y="20053"/>
                  </a:moveTo>
                  <a:lnTo>
                    <a:pt x="964031" y="20053"/>
                  </a:lnTo>
                  <a:lnTo>
                    <a:pt x="964031" y="19545"/>
                  </a:lnTo>
                  <a:lnTo>
                    <a:pt x="963028" y="19545"/>
                  </a:lnTo>
                  <a:lnTo>
                    <a:pt x="963028" y="21056"/>
                  </a:lnTo>
                  <a:lnTo>
                    <a:pt x="962533" y="21056"/>
                  </a:lnTo>
                  <a:lnTo>
                    <a:pt x="962533" y="21551"/>
                  </a:lnTo>
                  <a:lnTo>
                    <a:pt x="963028" y="21551"/>
                  </a:lnTo>
                  <a:lnTo>
                    <a:pt x="963028" y="22059"/>
                  </a:lnTo>
                  <a:lnTo>
                    <a:pt x="963536" y="22059"/>
                  </a:lnTo>
                  <a:lnTo>
                    <a:pt x="963536" y="22555"/>
                  </a:lnTo>
                  <a:lnTo>
                    <a:pt x="964031" y="22555"/>
                  </a:lnTo>
                  <a:lnTo>
                    <a:pt x="964031" y="21551"/>
                  </a:lnTo>
                  <a:lnTo>
                    <a:pt x="964539" y="21551"/>
                  </a:lnTo>
                  <a:lnTo>
                    <a:pt x="964539" y="20053"/>
                  </a:lnTo>
                  <a:close/>
                </a:path>
                <a:path w="1274445" h="63500">
                  <a:moveTo>
                    <a:pt x="965542" y="26555"/>
                  </a:moveTo>
                  <a:lnTo>
                    <a:pt x="964539" y="26555"/>
                  </a:lnTo>
                  <a:lnTo>
                    <a:pt x="964539" y="25565"/>
                  </a:lnTo>
                  <a:lnTo>
                    <a:pt x="964031" y="25565"/>
                  </a:lnTo>
                  <a:lnTo>
                    <a:pt x="964031" y="24561"/>
                  </a:lnTo>
                  <a:lnTo>
                    <a:pt x="963028" y="24561"/>
                  </a:lnTo>
                  <a:lnTo>
                    <a:pt x="963028" y="24053"/>
                  </a:lnTo>
                  <a:lnTo>
                    <a:pt x="962533" y="24053"/>
                  </a:lnTo>
                  <a:lnTo>
                    <a:pt x="963536" y="25565"/>
                  </a:lnTo>
                  <a:lnTo>
                    <a:pt x="964031" y="26555"/>
                  </a:lnTo>
                  <a:lnTo>
                    <a:pt x="965542" y="27063"/>
                  </a:lnTo>
                  <a:lnTo>
                    <a:pt x="965542" y="26555"/>
                  </a:lnTo>
                  <a:close/>
                </a:path>
                <a:path w="1274445" h="63500">
                  <a:moveTo>
                    <a:pt x="969543" y="29070"/>
                  </a:moveTo>
                  <a:lnTo>
                    <a:pt x="969035" y="29070"/>
                  </a:lnTo>
                  <a:lnTo>
                    <a:pt x="968540" y="30073"/>
                  </a:lnTo>
                  <a:lnTo>
                    <a:pt x="969035" y="30073"/>
                  </a:lnTo>
                  <a:lnTo>
                    <a:pt x="969035" y="29578"/>
                  </a:lnTo>
                  <a:lnTo>
                    <a:pt x="969543" y="29070"/>
                  </a:lnTo>
                  <a:close/>
                </a:path>
                <a:path w="1274445" h="63500">
                  <a:moveTo>
                    <a:pt x="1002614" y="26060"/>
                  </a:moveTo>
                  <a:lnTo>
                    <a:pt x="1002118" y="26060"/>
                  </a:lnTo>
                  <a:lnTo>
                    <a:pt x="1002614" y="26555"/>
                  </a:lnTo>
                  <a:lnTo>
                    <a:pt x="1002614" y="26060"/>
                  </a:lnTo>
                  <a:close/>
                </a:path>
                <a:path w="1274445" h="63500">
                  <a:moveTo>
                    <a:pt x="1039698" y="23558"/>
                  </a:moveTo>
                  <a:lnTo>
                    <a:pt x="1039202" y="23558"/>
                  </a:lnTo>
                  <a:lnTo>
                    <a:pt x="1039202" y="22555"/>
                  </a:lnTo>
                  <a:lnTo>
                    <a:pt x="1038199" y="22555"/>
                  </a:lnTo>
                  <a:lnTo>
                    <a:pt x="1037691" y="23050"/>
                  </a:lnTo>
                  <a:lnTo>
                    <a:pt x="1037196" y="23050"/>
                  </a:lnTo>
                  <a:lnTo>
                    <a:pt x="1037196" y="23558"/>
                  </a:lnTo>
                  <a:lnTo>
                    <a:pt x="1038199" y="23558"/>
                  </a:lnTo>
                  <a:lnTo>
                    <a:pt x="1039202" y="24053"/>
                  </a:lnTo>
                  <a:lnTo>
                    <a:pt x="1039698" y="24053"/>
                  </a:lnTo>
                  <a:lnTo>
                    <a:pt x="1039698" y="23558"/>
                  </a:lnTo>
                  <a:close/>
                </a:path>
                <a:path w="1274445" h="63500">
                  <a:moveTo>
                    <a:pt x="1048715" y="20548"/>
                  </a:moveTo>
                  <a:lnTo>
                    <a:pt x="1047711" y="20548"/>
                  </a:lnTo>
                  <a:lnTo>
                    <a:pt x="1047216" y="20053"/>
                  </a:lnTo>
                  <a:lnTo>
                    <a:pt x="1046213" y="20053"/>
                  </a:lnTo>
                  <a:lnTo>
                    <a:pt x="1046213" y="19545"/>
                  </a:lnTo>
                  <a:lnTo>
                    <a:pt x="1045705" y="20053"/>
                  </a:lnTo>
                  <a:lnTo>
                    <a:pt x="1045705" y="20548"/>
                  </a:lnTo>
                  <a:lnTo>
                    <a:pt x="1046213" y="20548"/>
                  </a:lnTo>
                  <a:lnTo>
                    <a:pt x="1047216" y="21043"/>
                  </a:lnTo>
                  <a:lnTo>
                    <a:pt x="1048715" y="20548"/>
                  </a:lnTo>
                  <a:close/>
                </a:path>
                <a:path w="1274445" h="63500">
                  <a:moveTo>
                    <a:pt x="1076274" y="25069"/>
                  </a:moveTo>
                  <a:lnTo>
                    <a:pt x="1075766" y="25069"/>
                  </a:lnTo>
                  <a:lnTo>
                    <a:pt x="1075270" y="24561"/>
                  </a:lnTo>
                  <a:lnTo>
                    <a:pt x="1074762" y="24561"/>
                  </a:lnTo>
                  <a:lnTo>
                    <a:pt x="1074762" y="23558"/>
                  </a:lnTo>
                  <a:lnTo>
                    <a:pt x="1074267" y="23558"/>
                  </a:lnTo>
                  <a:lnTo>
                    <a:pt x="1074267" y="24561"/>
                  </a:lnTo>
                  <a:lnTo>
                    <a:pt x="1075270" y="25069"/>
                  </a:lnTo>
                  <a:lnTo>
                    <a:pt x="1075766" y="25565"/>
                  </a:lnTo>
                  <a:lnTo>
                    <a:pt x="1076274" y="25565"/>
                  </a:lnTo>
                  <a:lnTo>
                    <a:pt x="1076274" y="25069"/>
                  </a:lnTo>
                  <a:close/>
                </a:path>
                <a:path w="1274445" h="63500">
                  <a:moveTo>
                    <a:pt x="1078776" y="27571"/>
                  </a:moveTo>
                  <a:lnTo>
                    <a:pt x="1078280" y="27571"/>
                  </a:lnTo>
                  <a:lnTo>
                    <a:pt x="1077772" y="28067"/>
                  </a:lnTo>
                  <a:lnTo>
                    <a:pt x="1077772" y="28562"/>
                  </a:lnTo>
                  <a:lnTo>
                    <a:pt x="1078280" y="29578"/>
                  </a:lnTo>
                  <a:lnTo>
                    <a:pt x="1078776" y="30073"/>
                  </a:lnTo>
                  <a:lnTo>
                    <a:pt x="1078776" y="28562"/>
                  </a:lnTo>
                  <a:lnTo>
                    <a:pt x="1078280" y="28562"/>
                  </a:lnTo>
                  <a:lnTo>
                    <a:pt x="1078280" y="28067"/>
                  </a:lnTo>
                  <a:lnTo>
                    <a:pt x="1078776" y="28067"/>
                  </a:lnTo>
                  <a:lnTo>
                    <a:pt x="1078776" y="27571"/>
                  </a:lnTo>
                  <a:close/>
                </a:path>
                <a:path w="1274445" h="63500">
                  <a:moveTo>
                    <a:pt x="1081278" y="29070"/>
                  </a:moveTo>
                  <a:lnTo>
                    <a:pt x="1080782" y="29070"/>
                  </a:lnTo>
                  <a:lnTo>
                    <a:pt x="1080782" y="29565"/>
                  </a:lnTo>
                  <a:lnTo>
                    <a:pt x="1079779" y="29565"/>
                  </a:lnTo>
                  <a:lnTo>
                    <a:pt x="1079779" y="30060"/>
                  </a:lnTo>
                  <a:lnTo>
                    <a:pt x="1080274" y="30060"/>
                  </a:lnTo>
                  <a:lnTo>
                    <a:pt x="1081278" y="29565"/>
                  </a:lnTo>
                  <a:lnTo>
                    <a:pt x="1081278" y="29070"/>
                  </a:lnTo>
                  <a:close/>
                </a:path>
                <a:path w="1274445" h="63500">
                  <a:moveTo>
                    <a:pt x="1081773" y="26568"/>
                  </a:moveTo>
                  <a:lnTo>
                    <a:pt x="1081278" y="27063"/>
                  </a:lnTo>
                  <a:lnTo>
                    <a:pt x="1081773" y="27063"/>
                  </a:lnTo>
                  <a:lnTo>
                    <a:pt x="1081773" y="26568"/>
                  </a:lnTo>
                  <a:close/>
                </a:path>
                <a:path w="1274445" h="63500">
                  <a:moveTo>
                    <a:pt x="1084783" y="28067"/>
                  </a:moveTo>
                  <a:lnTo>
                    <a:pt x="1083792" y="28067"/>
                  </a:lnTo>
                  <a:lnTo>
                    <a:pt x="1083792" y="28562"/>
                  </a:lnTo>
                  <a:lnTo>
                    <a:pt x="1084287" y="28562"/>
                  </a:lnTo>
                  <a:lnTo>
                    <a:pt x="1084783" y="28067"/>
                  </a:lnTo>
                  <a:close/>
                </a:path>
                <a:path w="1274445" h="63500">
                  <a:moveTo>
                    <a:pt x="1084795" y="28054"/>
                  </a:moveTo>
                  <a:close/>
                </a:path>
                <a:path w="1274445" h="63500">
                  <a:moveTo>
                    <a:pt x="1086281" y="27063"/>
                  </a:moveTo>
                  <a:lnTo>
                    <a:pt x="1084795" y="27063"/>
                  </a:lnTo>
                  <a:lnTo>
                    <a:pt x="1084795" y="28054"/>
                  </a:lnTo>
                  <a:lnTo>
                    <a:pt x="1085291" y="27559"/>
                  </a:lnTo>
                  <a:lnTo>
                    <a:pt x="1086281" y="27063"/>
                  </a:lnTo>
                  <a:close/>
                </a:path>
                <a:path w="1274445" h="63500">
                  <a:moveTo>
                    <a:pt x="1087297" y="26555"/>
                  </a:moveTo>
                  <a:lnTo>
                    <a:pt x="1086294" y="26555"/>
                  </a:lnTo>
                  <a:lnTo>
                    <a:pt x="1086294" y="27063"/>
                  </a:lnTo>
                  <a:lnTo>
                    <a:pt x="1087297" y="26555"/>
                  </a:lnTo>
                  <a:close/>
                </a:path>
                <a:path w="1274445" h="63500">
                  <a:moveTo>
                    <a:pt x="1087297" y="23558"/>
                  </a:moveTo>
                  <a:lnTo>
                    <a:pt x="1086802" y="23558"/>
                  </a:lnTo>
                  <a:lnTo>
                    <a:pt x="1086802" y="24053"/>
                  </a:lnTo>
                  <a:lnTo>
                    <a:pt x="1087297" y="23558"/>
                  </a:lnTo>
                  <a:close/>
                </a:path>
                <a:path w="1274445" h="63500">
                  <a:moveTo>
                    <a:pt x="1088301" y="26060"/>
                  </a:moveTo>
                  <a:lnTo>
                    <a:pt x="1087297" y="26060"/>
                  </a:lnTo>
                  <a:lnTo>
                    <a:pt x="1087297" y="26555"/>
                  </a:lnTo>
                  <a:lnTo>
                    <a:pt x="1087805" y="26555"/>
                  </a:lnTo>
                  <a:lnTo>
                    <a:pt x="1088301" y="26060"/>
                  </a:lnTo>
                  <a:close/>
                </a:path>
                <a:path w="1274445" h="63500">
                  <a:moveTo>
                    <a:pt x="1098816" y="18046"/>
                  </a:moveTo>
                  <a:lnTo>
                    <a:pt x="1098321" y="18046"/>
                  </a:lnTo>
                  <a:lnTo>
                    <a:pt x="1098321" y="17551"/>
                  </a:lnTo>
                  <a:lnTo>
                    <a:pt x="1097813" y="17551"/>
                  </a:lnTo>
                  <a:lnTo>
                    <a:pt x="1097813" y="18542"/>
                  </a:lnTo>
                  <a:lnTo>
                    <a:pt x="1098816" y="18046"/>
                  </a:lnTo>
                  <a:close/>
                </a:path>
                <a:path w="1274445" h="63500">
                  <a:moveTo>
                    <a:pt x="1119873" y="14033"/>
                  </a:moveTo>
                  <a:lnTo>
                    <a:pt x="1119365" y="14033"/>
                  </a:lnTo>
                  <a:lnTo>
                    <a:pt x="1119365" y="14541"/>
                  </a:lnTo>
                  <a:lnTo>
                    <a:pt x="1119873" y="15036"/>
                  </a:lnTo>
                  <a:lnTo>
                    <a:pt x="1119873" y="14033"/>
                  </a:lnTo>
                  <a:close/>
                </a:path>
                <a:path w="1274445" h="63500">
                  <a:moveTo>
                    <a:pt x="1120368" y="12026"/>
                  </a:moveTo>
                  <a:lnTo>
                    <a:pt x="1118362" y="12026"/>
                  </a:lnTo>
                  <a:lnTo>
                    <a:pt x="1118870" y="12534"/>
                  </a:lnTo>
                  <a:lnTo>
                    <a:pt x="1119365" y="13538"/>
                  </a:lnTo>
                  <a:lnTo>
                    <a:pt x="1119365" y="13030"/>
                  </a:lnTo>
                  <a:lnTo>
                    <a:pt x="1119873" y="13030"/>
                  </a:lnTo>
                  <a:lnTo>
                    <a:pt x="1119873" y="12534"/>
                  </a:lnTo>
                  <a:lnTo>
                    <a:pt x="1120368" y="12534"/>
                  </a:lnTo>
                  <a:lnTo>
                    <a:pt x="1120368" y="12026"/>
                  </a:lnTo>
                  <a:close/>
                </a:path>
                <a:path w="1274445" h="63500">
                  <a:moveTo>
                    <a:pt x="1145921" y="13042"/>
                  </a:moveTo>
                  <a:lnTo>
                    <a:pt x="1144917" y="13042"/>
                  </a:lnTo>
                  <a:lnTo>
                    <a:pt x="1144917" y="12039"/>
                  </a:lnTo>
                  <a:lnTo>
                    <a:pt x="1143406" y="12039"/>
                  </a:lnTo>
                  <a:lnTo>
                    <a:pt x="1143406" y="11531"/>
                  </a:lnTo>
                  <a:lnTo>
                    <a:pt x="1142911" y="11531"/>
                  </a:lnTo>
                  <a:lnTo>
                    <a:pt x="1142911" y="10528"/>
                  </a:lnTo>
                  <a:lnTo>
                    <a:pt x="1142403" y="10528"/>
                  </a:lnTo>
                  <a:lnTo>
                    <a:pt x="1142403" y="8521"/>
                  </a:lnTo>
                  <a:lnTo>
                    <a:pt x="1142911" y="8521"/>
                  </a:lnTo>
                  <a:lnTo>
                    <a:pt x="1142911" y="3517"/>
                  </a:lnTo>
                  <a:lnTo>
                    <a:pt x="1143406" y="3517"/>
                  </a:lnTo>
                  <a:lnTo>
                    <a:pt x="1143406" y="3022"/>
                  </a:lnTo>
                  <a:lnTo>
                    <a:pt x="1142403" y="3022"/>
                  </a:lnTo>
                  <a:lnTo>
                    <a:pt x="1142403" y="6527"/>
                  </a:lnTo>
                  <a:lnTo>
                    <a:pt x="1141907" y="8026"/>
                  </a:lnTo>
                  <a:lnTo>
                    <a:pt x="1141907" y="11531"/>
                  </a:lnTo>
                  <a:lnTo>
                    <a:pt x="1142911" y="13042"/>
                  </a:lnTo>
                  <a:lnTo>
                    <a:pt x="1143914" y="13538"/>
                  </a:lnTo>
                  <a:lnTo>
                    <a:pt x="1145921" y="13538"/>
                  </a:lnTo>
                  <a:lnTo>
                    <a:pt x="1145921" y="13042"/>
                  </a:lnTo>
                  <a:close/>
                </a:path>
                <a:path w="1274445" h="63500">
                  <a:moveTo>
                    <a:pt x="1156436" y="15544"/>
                  </a:moveTo>
                  <a:lnTo>
                    <a:pt x="1155941" y="15036"/>
                  </a:lnTo>
                  <a:lnTo>
                    <a:pt x="1155941" y="16040"/>
                  </a:lnTo>
                  <a:lnTo>
                    <a:pt x="1156436" y="16040"/>
                  </a:lnTo>
                  <a:lnTo>
                    <a:pt x="1156436" y="15544"/>
                  </a:lnTo>
                  <a:close/>
                </a:path>
                <a:path w="1274445" h="63500">
                  <a:moveTo>
                    <a:pt x="1156436" y="12026"/>
                  </a:moveTo>
                  <a:lnTo>
                    <a:pt x="1155446" y="12026"/>
                  </a:lnTo>
                  <a:lnTo>
                    <a:pt x="1155941" y="13538"/>
                  </a:lnTo>
                  <a:lnTo>
                    <a:pt x="1155941" y="14033"/>
                  </a:lnTo>
                  <a:lnTo>
                    <a:pt x="1156436" y="13538"/>
                  </a:lnTo>
                  <a:lnTo>
                    <a:pt x="1156436" y="12026"/>
                  </a:lnTo>
                  <a:close/>
                </a:path>
                <a:path w="1274445" h="63500">
                  <a:moveTo>
                    <a:pt x="1178483" y="18046"/>
                  </a:moveTo>
                  <a:lnTo>
                    <a:pt x="1177988" y="17551"/>
                  </a:lnTo>
                  <a:lnTo>
                    <a:pt x="1176489" y="17551"/>
                  </a:lnTo>
                  <a:lnTo>
                    <a:pt x="1176985" y="18046"/>
                  </a:lnTo>
                  <a:lnTo>
                    <a:pt x="1178483" y="18046"/>
                  </a:lnTo>
                  <a:close/>
                </a:path>
                <a:path w="1274445" h="63500">
                  <a:moveTo>
                    <a:pt x="1209560" y="15036"/>
                  </a:moveTo>
                  <a:lnTo>
                    <a:pt x="1209052" y="15036"/>
                  </a:lnTo>
                  <a:lnTo>
                    <a:pt x="1209052" y="14541"/>
                  </a:lnTo>
                  <a:lnTo>
                    <a:pt x="1208557" y="14541"/>
                  </a:lnTo>
                  <a:lnTo>
                    <a:pt x="1208557" y="16548"/>
                  </a:lnTo>
                  <a:lnTo>
                    <a:pt x="1208049" y="16548"/>
                  </a:lnTo>
                  <a:lnTo>
                    <a:pt x="1208049" y="17551"/>
                  </a:lnTo>
                  <a:lnTo>
                    <a:pt x="1209560" y="18046"/>
                  </a:lnTo>
                  <a:lnTo>
                    <a:pt x="1209560" y="16548"/>
                  </a:lnTo>
                  <a:lnTo>
                    <a:pt x="1209052" y="16548"/>
                  </a:lnTo>
                  <a:lnTo>
                    <a:pt x="1209052" y="15544"/>
                  </a:lnTo>
                  <a:lnTo>
                    <a:pt x="1209560" y="15544"/>
                  </a:lnTo>
                  <a:lnTo>
                    <a:pt x="1209560" y="15036"/>
                  </a:lnTo>
                  <a:close/>
                </a:path>
                <a:path w="1274445" h="63500">
                  <a:moveTo>
                    <a:pt x="1210551" y="21056"/>
                  </a:moveTo>
                  <a:lnTo>
                    <a:pt x="1210056" y="20548"/>
                  </a:lnTo>
                  <a:lnTo>
                    <a:pt x="1210056" y="21056"/>
                  </a:lnTo>
                  <a:lnTo>
                    <a:pt x="1210551" y="21056"/>
                  </a:lnTo>
                  <a:close/>
                </a:path>
                <a:path w="1274445" h="63500">
                  <a:moveTo>
                    <a:pt x="1210564" y="23063"/>
                  </a:moveTo>
                  <a:lnTo>
                    <a:pt x="1209560" y="23063"/>
                  </a:lnTo>
                  <a:lnTo>
                    <a:pt x="1209560" y="22555"/>
                  </a:lnTo>
                  <a:lnTo>
                    <a:pt x="1209052" y="22555"/>
                  </a:lnTo>
                  <a:lnTo>
                    <a:pt x="1209052" y="21056"/>
                  </a:lnTo>
                  <a:lnTo>
                    <a:pt x="1208557" y="21056"/>
                  </a:lnTo>
                  <a:lnTo>
                    <a:pt x="1208049" y="21551"/>
                  </a:lnTo>
                  <a:lnTo>
                    <a:pt x="1208049" y="22059"/>
                  </a:lnTo>
                  <a:lnTo>
                    <a:pt x="1210564" y="24561"/>
                  </a:lnTo>
                  <a:lnTo>
                    <a:pt x="1210564" y="23063"/>
                  </a:lnTo>
                  <a:close/>
                </a:path>
                <a:path w="1274445" h="63500">
                  <a:moveTo>
                    <a:pt x="1210564" y="22059"/>
                  </a:moveTo>
                  <a:lnTo>
                    <a:pt x="1209560" y="22059"/>
                  </a:lnTo>
                  <a:lnTo>
                    <a:pt x="1209560" y="22555"/>
                  </a:lnTo>
                  <a:lnTo>
                    <a:pt x="1210564" y="22555"/>
                  </a:lnTo>
                  <a:lnTo>
                    <a:pt x="1210564" y="22059"/>
                  </a:lnTo>
                  <a:close/>
                </a:path>
                <a:path w="1274445" h="63500">
                  <a:moveTo>
                    <a:pt x="1211059" y="21056"/>
                  </a:moveTo>
                  <a:lnTo>
                    <a:pt x="1210551" y="21056"/>
                  </a:lnTo>
                  <a:lnTo>
                    <a:pt x="1210551" y="21551"/>
                  </a:lnTo>
                  <a:lnTo>
                    <a:pt x="1211059" y="21551"/>
                  </a:lnTo>
                  <a:lnTo>
                    <a:pt x="1211059" y="21056"/>
                  </a:lnTo>
                  <a:close/>
                </a:path>
                <a:path w="1274445" h="63500">
                  <a:moveTo>
                    <a:pt x="1212062" y="24561"/>
                  </a:moveTo>
                  <a:lnTo>
                    <a:pt x="1210564" y="24561"/>
                  </a:lnTo>
                  <a:lnTo>
                    <a:pt x="1210564" y="25565"/>
                  </a:lnTo>
                  <a:lnTo>
                    <a:pt x="1212062" y="25565"/>
                  </a:lnTo>
                  <a:lnTo>
                    <a:pt x="1212062" y="24561"/>
                  </a:lnTo>
                  <a:close/>
                </a:path>
                <a:path w="1274445" h="63500">
                  <a:moveTo>
                    <a:pt x="1214069" y="21056"/>
                  </a:moveTo>
                  <a:lnTo>
                    <a:pt x="1213065" y="20053"/>
                  </a:lnTo>
                  <a:lnTo>
                    <a:pt x="1212557" y="20053"/>
                  </a:lnTo>
                  <a:lnTo>
                    <a:pt x="1212557" y="21551"/>
                  </a:lnTo>
                  <a:lnTo>
                    <a:pt x="1212557" y="22047"/>
                  </a:lnTo>
                  <a:lnTo>
                    <a:pt x="1213065" y="22555"/>
                  </a:lnTo>
                  <a:lnTo>
                    <a:pt x="1214069" y="22555"/>
                  </a:lnTo>
                  <a:lnTo>
                    <a:pt x="1214069" y="22047"/>
                  </a:lnTo>
                  <a:lnTo>
                    <a:pt x="1213561" y="22047"/>
                  </a:lnTo>
                  <a:lnTo>
                    <a:pt x="1213561" y="21551"/>
                  </a:lnTo>
                  <a:lnTo>
                    <a:pt x="1214069" y="21551"/>
                  </a:lnTo>
                  <a:lnTo>
                    <a:pt x="1214069" y="21056"/>
                  </a:lnTo>
                  <a:close/>
                </a:path>
                <a:path w="1274445" h="63500">
                  <a:moveTo>
                    <a:pt x="1215567" y="26060"/>
                  </a:moveTo>
                  <a:lnTo>
                    <a:pt x="1215059" y="26060"/>
                  </a:lnTo>
                  <a:lnTo>
                    <a:pt x="1215059" y="25565"/>
                  </a:lnTo>
                  <a:lnTo>
                    <a:pt x="1212557" y="25565"/>
                  </a:lnTo>
                  <a:lnTo>
                    <a:pt x="1214564" y="26555"/>
                  </a:lnTo>
                  <a:lnTo>
                    <a:pt x="1215567" y="27559"/>
                  </a:lnTo>
                  <a:lnTo>
                    <a:pt x="1215567" y="26060"/>
                  </a:lnTo>
                  <a:close/>
                </a:path>
                <a:path w="1274445" h="63500">
                  <a:moveTo>
                    <a:pt x="1221079" y="34074"/>
                  </a:moveTo>
                  <a:lnTo>
                    <a:pt x="1220571" y="33578"/>
                  </a:lnTo>
                  <a:lnTo>
                    <a:pt x="1220076" y="33578"/>
                  </a:lnTo>
                  <a:lnTo>
                    <a:pt x="1220076" y="33070"/>
                  </a:lnTo>
                  <a:lnTo>
                    <a:pt x="1219581" y="33070"/>
                  </a:lnTo>
                  <a:lnTo>
                    <a:pt x="1219581" y="32575"/>
                  </a:lnTo>
                  <a:lnTo>
                    <a:pt x="1219073" y="32575"/>
                  </a:lnTo>
                  <a:lnTo>
                    <a:pt x="1219073" y="32080"/>
                  </a:lnTo>
                  <a:lnTo>
                    <a:pt x="1218577" y="32080"/>
                  </a:lnTo>
                  <a:lnTo>
                    <a:pt x="1218577" y="31572"/>
                  </a:lnTo>
                  <a:lnTo>
                    <a:pt x="1218069" y="31076"/>
                  </a:lnTo>
                  <a:lnTo>
                    <a:pt x="1218069" y="32080"/>
                  </a:lnTo>
                  <a:lnTo>
                    <a:pt x="1218577" y="33070"/>
                  </a:lnTo>
                  <a:lnTo>
                    <a:pt x="1218577" y="33578"/>
                  </a:lnTo>
                  <a:lnTo>
                    <a:pt x="1219581" y="34582"/>
                  </a:lnTo>
                  <a:lnTo>
                    <a:pt x="1220571" y="35077"/>
                  </a:lnTo>
                  <a:lnTo>
                    <a:pt x="1221079" y="35077"/>
                  </a:lnTo>
                  <a:lnTo>
                    <a:pt x="1221079" y="34074"/>
                  </a:lnTo>
                  <a:close/>
                </a:path>
                <a:path w="1274445" h="63500">
                  <a:moveTo>
                    <a:pt x="1222578" y="35077"/>
                  </a:moveTo>
                  <a:lnTo>
                    <a:pt x="1221574" y="35077"/>
                  </a:lnTo>
                  <a:lnTo>
                    <a:pt x="1222578" y="36410"/>
                  </a:lnTo>
                  <a:lnTo>
                    <a:pt x="1222578" y="35077"/>
                  </a:lnTo>
                  <a:close/>
                </a:path>
                <a:path w="1274445" h="63500">
                  <a:moveTo>
                    <a:pt x="1222717" y="36588"/>
                  </a:moveTo>
                  <a:lnTo>
                    <a:pt x="1222578" y="36410"/>
                  </a:lnTo>
                  <a:lnTo>
                    <a:pt x="1222578" y="36588"/>
                  </a:lnTo>
                  <a:lnTo>
                    <a:pt x="1222717" y="36588"/>
                  </a:lnTo>
                  <a:close/>
                </a:path>
                <a:path w="1274445" h="63500">
                  <a:moveTo>
                    <a:pt x="1224584" y="36588"/>
                  </a:moveTo>
                  <a:lnTo>
                    <a:pt x="1222717" y="36588"/>
                  </a:lnTo>
                  <a:lnTo>
                    <a:pt x="1223086" y="37084"/>
                  </a:lnTo>
                  <a:lnTo>
                    <a:pt x="1223086" y="38087"/>
                  </a:lnTo>
                  <a:lnTo>
                    <a:pt x="1223581" y="38595"/>
                  </a:lnTo>
                  <a:lnTo>
                    <a:pt x="1223581" y="38087"/>
                  </a:lnTo>
                  <a:lnTo>
                    <a:pt x="1224089" y="37579"/>
                  </a:lnTo>
                  <a:lnTo>
                    <a:pt x="1224089" y="37084"/>
                  </a:lnTo>
                  <a:lnTo>
                    <a:pt x="1224584" y="36588"/>
                  </a:lnTo>
                  <a:close/>
                </a:path>
                <a:path w="1274445" h="63500">
                  <a:moveTo>
                    <a:pt x="1267180" y="24053"/>
                  </a:moveTo>
                  <a:lnTo>
                    <a:pt x="1266672" y="23558"/>
                  </a:lnTo>
                  <a:lnTo>
                    <a:pt x="1266672" y="23050"/>
                  </a:lnTo>
                  <a:lnTo>
                    <a:pt x="1265174" y="23050"/>
                  </a:lnTo>
                  <a:lnTo>
                    <a:pt x="1266177" y="23558"/>
                  </a:lnTo>
                  <a:lnTo>
                    <a:pt x="1267180" y="24053"/>
                  </a:lnTo>
                  <a:close/>
                </a:path>
                <a:path w="1274445" h="63500">
                  <a:moveTo>
                    <a:pt x="1268679" y="26568"/>
                  </a:moveTo>
                  <a:lnTo>
                    <a:pt x="1267675" y="25565"/>
                  </a:lnTo>
                  <a:lnTo>
                    <a:pt x="1267675" y="26060"/>
                  </a:lnTo>
                  <a:lnTo>
                    <a:pt x="1267180" y="26568"/>
                  </a:lnTo>
                  <a:lnTo>
                    <a:pt x="1268679" y="26568"/>
                  </a:lnTo>
                  <a:close/>
                </a:path>
                <a:path w="1274445" h="63500">
                  <a:moveTo>
                    <a:pt x="1269682" y="29070"/>
                  </a:moveTo>
                  <a:lnTo>
                    <a:pt x="1268679" y="29070"/>
                  </a:lnTo>
                  <a:lnTo>
                    <a:pt x="1268679" y="28067"/>
                  </a:lnTo>
                  <a:lnTo>
                    <a:pt x="1268171" y="28067"/>
                  </a:lnTo>
                  <a:lnTo>
                    <a:pt x="1268171" y="27559"/>
                  </a:lnTo>
                  <a:lnTo>
                    <a:pt x="1267180" y="27559"/>
                  </a:lnTo>
                  <a:lnTo>
                    <a:pt x="1267180" y="26568"/>
                  </a:lnTo>
                  <a:lnTo>
                    <a:pt x="1266177" y="26568"/>
                  </a:lnTo>
                  <a:lnTo>
                    <a:pt x="1265669" y="27063"/>
                  </a:lnTo>
                  <a:lnTo>
                    <a:pt x="1267675" y="29070"/>
                  </a:lnTo>
                  <a:lnTo>
                    <a:pt x="1268171" y="29070"/>
                  </a:lnTo>
                  <a:lnTo>
                    <a:pt x="1268171" y="29565"/>
                  </a:lnTo>
                  <a:lnTo>
                    <a:pt x="1269682" y="29565"/>
                  </a:lnTo>
                  <a:lnTo>
                    <a:pt x="1269682" y="29070"/>
                  </a:lnTo>
                  <a:close/>
                </a:path>
                <a:path w="1274445" h="63500">
                  <a:moveTo>
                    <a:pt x="1272184" y="29070"/>
                  </a:moveTo>
                  <a:lnTo>
                    <a:pt x="1271689" y="28562"/>
                  </a:lnTo>
                  <a:lnTo>
                    <a:pt x="1271689" y="28067"/>
                  </a:lnTo>
                  <a:lnTo>
                    <a:pt x="1271181" y="28067"/>
                  </a:lnTo>
                  <a:lnTo>
                    <a:pt x="1271181" y="28562"/>
                  </a:lnTo>
                  <a:lnTo>
                    <a:pt x="1270685" y="28562"/>
                  </a:lnTo>
                  <a:lnTo>
                    <a:pt x="1272184" y="29070"/>
                  </a:lnTo>
                  <a:close/>
                </a:path>
                <a:path w="1274445" h="63500">
                  <a:moveTo>
                    <a:pt x="1274191" y="31076"/>
                  </a:moveTo>
                  <a:lnTo>
                    <a:pt x="1273695" y="31076"/>
                  </a:lnTo>
                  <a:lnTo>
                    <a:pt x="1273695" y="30568"/>
                  </a:lnTo>
                  <a:lnTo>
                    <a:pt x="1273187" y="30568"/>
                  </a:lnTo>
                  <a:lnTo>
                    <a:pt x="1273187" y="31076"/>
                  </a:lnTo>
                  <a:lnTo>
                    <a:pt x="1273695" y="32067"/>
                  </a:lnTo>
                  <a:lnTo>
                    <a:pt x="1273695" y="32575"/>
                  </a:lnTo>
                  <a:lnTo>
                    <a:pt x="1274191" y="32067"/>
                  </a:lnTo>
                  <a:lnTo>
                    <a:pt x="1274191" y="31076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70615" y="18354890"/>
              <a:ext cx="750570" cy="55244"/>
            </a:xfrm>
            <a:custGeom>
              <a:avLst/>
              <a:gdLst/>
              <a:ahLst/>
              <a:cxnLst/>
              <a:rect l="l" t="t" r="r" b="b"/>
              <a:pathLst>
                <a:path w="750570" h="55244">
                  <a:moveTo>
                    <a:pt x="2501" y="7518"/>
                  </a:moveTo>
                  <a:lnTo>
                    <a:pt x="2006" y="7518"/>
                  </a:lnTo>
                  <a:lnTo>
                    <a:pt x="2006" y="7010"/>
                  </a:lnTo>
                  <a:lnTo>
                    <a:pt x="1511" y="7010"/>
                  </a:lnTo>
                  <a:lnTo>
                    <a:pt x="1511" y="6019"/>
                  </a:lnTo>
                  <a:lnTo>
                    <a:pt x="508" y="6019"/>
                  </a:lnTo>
                  <a:lnTo>
                    <a:pt x="0" y="6515"/>
                  </a:lnTo>
                  <a:lnTo>
                    <a:pt x="0" y="7010"/>
                  </a:lnTo>
                  <a:lnTo>
                    <a:pt x="508" y="7518"/>
                  </a:lnTo>
                  <a:lnTo>
                    <a:pt x="1511" y="8026"/>
                  </a:lnTo>
                  <a:lnTo>
                    <a:pt x="2006" y="8026"/>
                  </a:lnTo>
                  <a:lnTo>
                    <a:pt x="2006" y="8521"/>
                  </a:lnTo>
                  <a:lnTo>
                    <a:pt x="2501" y="8026"/>
                  </a:lnTo>
                  <a:lnTo>
                    <a:pt x="2501" y="7518"/>
                  </a:lnTo>
                  <a:close/>
                </a:path>
                <a:path w="750570" h="55244">
                  <a:moveTo>
                    <a:pt x="16040" y="3009"/>
                  </a:moveTo>
                  <a:lnTo>
                    <a:pt x="12534" y="3009"/>
                  </a:lnTo>
                  <a:lnTo>
                    <a:pt x="12534" y="4000"/>
                  </a:lnTo>
                  <a:lnTo>
                    <a:pt x="13538" y="4000"/>
                  </a:lnTo>
                  <a:lnTo>
                    <a:pt x="16040" y="3505"/>
                  </a:lnTo>
                  <a:lnTo>
                    <a:pt x="16040" y="3009"/>
                  </a:lnTo>
                  <a:close/>
                </a:path>
                <a:path w="750570" h="55244">
                  <a:moveTo>
                    <a:pt x="32575" y="33070"/>
                  </a:moveTo>
                  <a:lnTo>
                    <a:pt x="29565" y="37084"/>
                  </a:lnTo>
                  <a:lnTo>
                    <a:pt x="28562" y="39090"/>
                  </a:lnTo>
                  <a:lnTo>
                    <a:pt x="28067" y="39585"/>
                  </a:lnTo>
                  <a:lnTo>
                    <a:pt x="27571" y="41084"/>
                  </a:lnTo>
                  <a:lnTo>
                    <a:pt x="26568" y="43091"/>
                  </a:lnTo>
                  <a:lnTo>
                    <a:pt x="26060" y="45097"/>
                  </a:lnTo>
                  <a:lnTo>
                    <a:pt x="24561" y="46101"/>
                  </a:lnTo>
                  <a:lnTo>
                    <a:pt x="24561" y="47599"/>
                  </a:lnTo>
                  <a:lnTo>
                    <a:pt x="24053" y="49110"/>
                  </a:lnTo>
                  <a:lnTo>
                    <a:pt x="23558" y="49606"/>
                  </a:lnTo>
                  <a:lnTo>
                    <a:pt x="22555" y="51104"/>
                  </a:lnTo>
                  <a:lnTo>
                    <a:pt x="21551" y="51612"/>
                  </a:lnTo>
                  <a:lnTo>
                    <a:pt x="21551" y="53111"/>
                  </a:lnTo>
                  <a:lnTo>
                    <a:pt x="20548" y="53619"/>
                  </a:lnTo>
                  <a:lnTo>
                    <a:pt x="20053" y="54622"/>
                  </a:lnTo>
                  <a:lnTo>
                    <a:pt x="20548" y="55118"/>
                  </a:lnTo>
                  <a:lnTo>
                    <a:pt x="20548" y="54114"/>
                  </a:lnTo>
                  <a:lnTo>
                    <a:pt x="21043" y="54114"/>
                  </a:lnTo>
                  <a:lnTo>
                    <a:pt x="24053" y="49606"/>
                  </a:lnTo>
                  <a:lnTo>
                    <a:pt x="24561" y="49110"/>
                  </a:lnTo>
                  <a:lnTo>
                    <a:pt x="24561" y="48602"/>
                  </a:lnTo>
                  <a:lnTo>
                    <a:pt x="26060" y="45593"/>
                  </a:lnTo>
                  <a:lnTo>
                    <a:pt x="26568" y="45097"/>
                  </a:lnTo>
                  <a:lnTo>
                    <a:pt x="29565" y="39090"/>
                  </a:lnTo>
                  <a:lnTo>
                    <a:pt x="31076" y="35572"/>
                  </a:lnTo>
                  <a:lnTo>
                    <a:pt x="32080" y="34582"/>
                  </a:lnTo>
                  <a:lnTo>
                    <a:pt x="32575" y="33070"/>
                  </a:lnTo>
                  <a:close/>
                </a:path>
                <a:path w="750570" h="55244">
                  <a:moveTo>
                    <a:pt x="39077" y="495"/>
                  </a:moveTo>
                  <a:lnTo>
                    <a:pt x="38582" y="0"/>
                  </a:lnTo>
                  <a:lnTo>
                    <a:pt x="38582" y="495"/>
                  </a:lnTo>
                  <a:lnTo>
                    <a:pt x="39077" y="495"/>
                  </a:lnTo>
                  <a:close/>
                </a:path>
                <a:path w="750570" h="55244">
                  <a:moveTo>
                    <a:pt x="51104" y="7518"/>
                  </a:moveTo>
                  <a:lnTo>
                    <a:pt x="50609" y="7518"/>
                  </a:lnTo>
                  <a:lnTo>
                    <a:pt x="50609" y="7010"/>
                  </a:lnTo>
                  <a:lnTo>
                    <a:pt x="50101" y="7010"/>
                  </a:lnTo>
                  <a:lnTo>
                    <a:pt x="50101" y="6007"/>
                  </a:lnTo>
                  <a:lnTo>
                    <a:pt x="49606" y="6007"/>
                  </a:lnTo>
                  <a:lnTo>
                    <a:pt x="49606" y="5003"/>
                  </a:lnTo>
                  <a:lnTo>
                    <a:pt x="49110" y="5003"/>
                  </a:lnTo>
                  <a:lnTo>
                    <a:pt x="47599" y="3505"/>
                  </a:lnTo>
                  <a:lnTo>
                    <a:pt x="48094" y="3009"/>
                  </a:lnTo>
                  <a:lnTo>
                    <a:pt x="48602" y="3009"/>
                  </a:lnTo>
                  <a:lnTo>
                    <a:pt x="49110" y="2501"/>
                  </a:lnTo>
                  <a:lnTo>
                    <a:pt x="49606" y="2501"/>
                  </a:lnTo>
                  <a:lnTo>
                    <a:pt x="49606" y="1498"/>
                  </a:lnTo>
                  <a:lnTo>
                    <a:pt x="49606" y="0"/>
                  </a:lnTo>
                  <a:lnTo>
                    <a:pt x="49110" y="495"/>
                  </a:lnTo>
                  <a:lnTo>
                    <a:pt x="49110" y="1003"/>
                  </a:lnTo>
                  <a:lnTo>
                    <a:pt x="48094" y="1003"/>
                  </a:lnTo>
                  <a:lnTo>
                    <a:pt x="46596" y="1498"/>
                  </a:lnTo>
                  <a:lnTo>
                    <a:pt x="45593" y="1498"/>
                  </a:lnTo>
                  <a:lnTo>
                    <a:pt x="43091" y="1003"/>
                  </a:lnTo>
                  <a:lnTo>
                    <a:pt x="41084" y="1003"/>
                  </a:lnTo>
                  <a:lnTo>
                    <a:pt x="40081" y="495"/>
                  </a:lnTo>
                  <a:lnTo>
                    <a:pt x="39585" y="495"/>
                  </a:lnTo>
                  <a:lnTo>
                    <a:pt x="40589" y="1003"/>
                  </a:lnTo>
                  <a:lnTo>
                    <a:pt x="41592" y="2006"/>
                  </a:lnTo>
                  <a:lnTo>
                    <a:pt x="43586" y="2501"/>
                  </a:lnTo>
                  <a:lnTo>
                    <a:pt x="45097" y="2501"/>
                  </a:lnTo>
                  <a:lnTo>
                    <a:pt x="45593" y="4508"/>
                  </a:lnTo>
                  <a:lnTo>
                    <a:pt x="45593" y="5003"/>
                  </a:lnTo>
                  <a:lnTo>
                    <a:pt x="47104" y="6515"/>
                  </a:lnTo>
                  <a:lnTo>
                    <a:pt x="47104" y="7010"/>
                  </a:lnTo>
                  <a:lnTo>
                    <a:pt x="48602" y="7010"/>
                  </a:lnTo>
                  <a:lnTo>
                    <a:pt x="48602" y="7518"/>
                  </a:lnTo>
                  <a:lnTo>
                    <a:pt x="49110" y="7518"/>
                  </a:lnTo>
                  <a:lnTo>
                    <a:pt x="50101" y="8013"/>
                  </a:lnTo>
                  <a:lnTo>
                    <a:pt x="50609" y="8521"/>
                  </a:lnTo>
                  <a:lnTo>
                    <a:pt x="51104" y="8521"/>
                  </a:lnTo>
                  <a:lnTo>
                    <a:pt x="51104" y="7518"/>
                  </a:lnTo>
                  <a:close/>
                </a:path>
                <a:path w="750570" h="55244">
                  <a:moveTo>
                    <a:pt x="52108" y="20040"/>
                  </a:moveTo>
                  <a:lnTo>
                    <a:pt x="51612" y="20040"/>
                  </a:lnTo>
                  <a:lnTo>
                    <a:pt x="51612" y="19037"/>
                  </a:lnTo>
                  <a:lnTo>
                    <a:pt x="51104" y="19037"/>
                  </a:lnTo>
                  <a:lnTo>
                    <a:pt x="50101" y="20040"/>
                  </a:lnTo>
                  <a:lnTo>
                    <a:pt x="44094" y="21551"/>
                  </a:lnTo>
                  <a:lnTo>
                    <a:pt x="42087" y="21551"/>
                  </a:lnTo>
                  <a:lnTo>
                    <a:pt x="40589" y="22555"/>
                  </a:lnTo>
                  <a:lnTo>
                    <a:pt x="38074" y="25057"/>
                  </a:lnTo>
                  <a:lnTo>
                    <a:pt x="37071" y="26555"/>
                  </a:lnTo>
                  <a:lnTo>
                    <a:pt x="36576" y="27063"/>
                  </a:lnTo>
                  <a:lnTo>
                    <a:pt x="37071" y="27063"/>
                  </a:lnTo>
                  <a:lnTo>
                    <a:pt x="38074" y="26060"/>
                  </a:lnTo>
                  <a:lnTo>
                    <a:pt x="39077" y="26060"/>
                  </a:lnTo>
                  <a:lnTo>
                    <a:pt x="39077" y="25552"/>
                  </a:lnTo>
                  <a:lnTo>
                    <a:pt x="39585" y="24549"/>
                  </a:lnTo>
                  <a:lnTo>
                    <a:pt x="41579" y="23545"/>
                  </a:lnTo>
                  <a:lnTo>
                    <a:pt x="42087" y="22555"/>
                  </a:lnTo>
                  <a:lnTo>
                    <a:pt x="43091" y="22555"/>
                  </a:lnTo>
                  <a:lnTo>
                    <a:pt x="44094" y="22047"/>
                  </a:lnTo>
                  <a:lnTo>
                    <a:pt x="50101" y="22047"/>
                  </a:lnTo>
                  <a:lnTo>
                    <a:pt x="52108" y="21043"/>
                  </a:lnTo>
                  <a:lnTo>
                    <a:pt x="52108" y="20040"/>
                  </a:lnTo>
                  <a:close/>
                </a:path>
                <a:path w="750570" h="55244">
                  <a:moveTo>
                    <a:pt x="61125" y="42583"/>
                  </a:moveTo>
                  <a:lnTo>
                    <a:pt x="59626" y="45097"/>
                  </a:lnTo>
                  <a:lnTo>
                    <a:pt x="57619" y="47104"/>
                  </a:lnTo>
                  <a:lnTo>
                    <a:pt x="57124" y="47104"/>
                  </a:lnTo>
                  <a:lnTo>
                    <a:pt x="56616" y="47599"/>
                  </a:lnTo>
                  <a:lnTo>
                    <a:pt x="56616" y="48094"/>
                  </a:lnTo>
                  <a:lnTo>
                    <a:pt x="56121" y="48602"/>
                  </a:lnTo>
                  <a:lnTo>
                    <a:pt x="56616" y="48602"/>
                  </a:lnTo>
                  <a:lnTo>
                    <a:pt x="57124" y="49098"/>
                  </a:lnTo>
                  <a:lnTo>
                    <a:pt x="58623" y="49098"/>
                  </a:lnTo>
                  <a:lnTo>
                    <a:pt x="57619" y="48602"/>
                  </a:lnTo>
                  <a:lnTo>
                    <a:pt x="58623" y="46596"/>
                  </a:lnTo>
                  <a:lnTo>
                    <a:pt x="59131" y="46101"/>
                  </a:lnTo>
                  <a:lnTo>
                    <a:pt x="60121" y="45593"/>
                  </a:lnTo>
                  <a:lnTo>
                    <a:pt x="61125" y="44589"/>
                  </a:lnTo>
                  <a:lnTo>
                    <a:pt x="61125" y="42583"/>
                  </a:lnTo>
                  <a:close/>
                </a:path>
                <a:path w="750570" h="55244">
                  <a:moveTo>
                    <a:pt x="62128" y="31572"/>
                  </a:moveTo>
                  <a:lnTo>
                    <a:pt x="61125" y="29565"/>
                  </a:lnTo>
                  <a:lnTo>
                    <a:pt x="60629" y="29057"/>
                  </a:lnTo>
                  <a:lnTo>
                    <a:pt x="57124" y="29057"/>
                  </a:lnTo>
                  <a:lnTo>
                    <a:pt x="55118" y="30060"/>
                  </a:lnTo>
                  <a:lnTo>
                    <a:pt x="54622" y="30060"/>
                  </a:lnTo>
                  <a:lnTo>
                    <a:pt x="53619" y="30568"/>
                  </a:lnTo>
                  <a:lnTo>
                    <a:pt x="51104" y="30568"/>
                  </a:lnTo>
                  <a:lnTo>
                    <a:pt x="50101" y="30060"/>
                  </a:lnTo>
                  <a:lnTo>
                    <a:pt x="49606" y="29565"/>
                  </a:lnTo>
                  <a:lnTo>
                    <a:pt x="48094" y="29565"/>
                  </a:lnTo>
                  <a:lnTo>
                    <a:pt x="47104" y="30060"/>
                  </a:lnTo>
                  <a:lnTo>
                    <a:pt x="49110" y="30568"/>
                  </a:lnTo>
                  <a:lnTo>
                    <a:pt x="50101" y="31572"/>
                  </a:lnTo>
                  <a:lnTo>
                    <a:pt x="53111" y="31572"/>
                  </a:lnTo>
                  <a:lnTo>
                    <a:pt x="55118" y="31064"/>
                  </a:lnTo>
                  <a:lnTo>
                    <a:pt x="55613" y="30568"/>
                  </a:lnTo>
                  <a:lnTo>
                    <a:pt x="57124" y="30060"/>
                  </a:lnTo>
                  <a:lnTo>
                    <a:pt x="58127" y="29565"/>
                  </a:lnTo>
                  <a:lnTo>
                    <a:pt x="59131" y="30060"/>
                  </a:lnTo>
                  <a:lnTo>
                    <a:pt x="60121" y="30060"/>
                  </a:lnTo>
                  <a:lnTo>
                    <a:pt x="60629" y="30568"/>
                  </a:lnTo>
                  <a:lnTo>
                    <a:pt x="60629" y="33070"/>
                  </a:lnTo>
                  <a:lnTo>
                    <a:pt x="61125" y="38582"/>
                  </a:lnTo>
                  <a:lnTo>
                    <a:pt x="61125" y="42087"/>
                  </a:lnTo>
                  <a:lnTo>
                    <a:pt x="61633" y="40589"/>
                  </a:lnTo>
                  <a:lnTo>
                    <a:pt x="61633" y="40081"/>
                  </a:lnTo>
                  <a:lnTo>
                    <a:pt x="62128" y="39077"/>
                  </a:lnTo>
                  <a:lnTo>
                    <a:pt x="62128" y="31572"/>
                  </a:lnTo>
                  <a:close/>
                </a:path>
                <a:path w="750570" h="55244">
                  <a:moveTo>
                    <a:pt x="150329" y="33070"/>
                  </a:moveTo>
                  <a:lnTo>
                    <a:pt x="149821" y="31559"/>
                  </a:lnTo>
                  <a:lnTo>
                    <a:pt x="149821" y="30556"/>
                  </a:lnTo>
                  <a:lnTo>
                    <a:pt x="149326" y="30556"/>
                  </a:lnTo>
                  <a:lnTo>
                    <a:pt x="148818" y="30060"/>
                  </a:lnTo>
                  <a:lnTo>
                    <a:pt x="148323" y="30060"/>
                  </a:lnTo>
                  <a:lnTo>
                    <a:pt x="148323" y="29552"/>
                  </a:lnTo>
                  <a:lnTo>
                    <a:pt x="147815" y="29552"/>
                  </a:lnTo>
                  <a:lnTo>
                    <a:pt x="146812" y="28562"/>
                  </a:lnTo>
                  <a:lnTo>
                    <a:pt x="146812" y="29057"/>
                  </a:lnTo>
                  <a:lnTo>
                    <a:pt x="147320" y="30060"/>
                  </a:lnTo>
                  <a:lnTo>
                    <a:pt x="147815" y="30556"/>
                  </a:lnTo>
                  <a:lnTo>
                    <a:pt x="147815" y="31064"/>
                  </a:lnTo>
                  <a:lnTo>
                    <a:pt x="148323" y="31559"/>
                  </a:lnTo>
                  <a:lnTo>
                    <a:pt x="148323" y="32067"/>
                  </a:lnTo>
                  <a:lnTo>
                    <a:pt x="148818" y="32562"/>
                  </a:lnTo>
                  <a:lnTo>
                    <a:pt x="150329" y="33324"/>
                  </a:lnTo>
                  <a:lnTo>
                    <a:pt x="150329" y="33070"/>
                  </a:lnTo>
                  <a:close/>
                </a:path>
                <a:path w="750570" h="55244">
                  <a:moveTo>
                    <a:pt x="150825" y="33566"/>
                  </a:moveTo>
                  <a:lnTo>
                    <a:pt x="150329" y="33324"/>
                  </a:lnTo>
                  <a:lnTo>
                    <a:pt x="150329" y="33566"/>
                  </a:lnTo>
                  <a:lnTo>
                    <a:pt x="150825" y="33566"/>
                  </a:lnTo>
                  <a:close/>
                </a:path>
                <a:path w="750570" h="55244">
                  <a:moveTo>
                    <a:pt x="158330" y="27559"/>
                  </a:moveTo>
                  <a:lnTo>
                    <a:pt x="157327" y="27559"/>
                  </a:lnTo>
                  <a:lnTo>
                    <a:pt x="157327" y="28054"/>
                  </a:lnTo>
                  <a:lnTo>
                    <a:pt x="155829" y="28054"/>
                  </a:lnTo>
                  <a:lnTo>
                    <a:pt x="155829" y="31064"/>
                  </a:lnTo>
                  <a:lnTo>
                    <a:pt x="156832" y="32067"/>
                  </a:lnTo>
                  <a:lnTo>
                    <a:pt x="156832" y="30060"/>
                  </a:lnTo>
                  <a:lnTo>
                    <a:pt x="158330" y="27559"/>
                  </a:lnTo>
                  <a:close/>
                </a:path>
                <a:path w="750570" h="55244">
                  <a:moveTo>
                    <a:pt x="199428" y="18542"/>
                  </a:moveTo>
                  <a:lnTo>
                    <a:pt x="197916" y="16535"/>
                  </a:lnTo>
                  <a:lnTo>
                    <a:pt x="197421" y="15532"/>
                  </a:lnTo>
                  <a:lnTo>
                    <a:pt x="196418" y="15024"/>
                  </a:lnTo>
                  <a:lnTo>
                    <a:pt x="195414" y="14020"/>
                  </a:lnTo>
                  <a:lnTo>
                    <a:pt x="196418" y="16027"/>
                  </a:lnTo>
                  <a:lnTo>
                    <a:pt x="198920" y="18542"/>
                  </a:lnTo>
                  <a:lnTo>
                    <a:pt x="199428" y="19532"/>
                  </a:lnTo>
                  <a:lnTo>
                    <a:pt x="199428" y="18542"/>
                  </a:lnTo>
                  <a:close/>
                </a:path>
                <a:path w="750570" h="55244">
                  <a:moveTo>
                    <a:pt x="200177" y="22301"/>
                  </a:moveTo>
                  <a:lnTo>
                    <a:pt x="200025" y="21844"/>
                  </a:lnTo>
                  <a:lnTo>
                    <a:pt x="199923" y="22047"/>
                  </a:lnTo>
                  <a:lnTo>
                    <a:pt x="200177" y="22301"/>
                  </a:lnTo>
                  <a:close/>
                </a:path>
                <a:path w="750570" h="55244">
                  <a:moveTo>
                    <a:pt x="200431" y="21043"/>
                  </a:moveTo>
                  <a:lnTo>
                    <a:pt x="199923" y="20040"/>
                  </a:lnTo>
                  <a:lnTo>
                    <a:pt x="199428" y="19532"/>
                  </a:lnTo>
                  <a:lnTo>
                    <a:pt x="199428" y="20535"/>
                  </a:lnTo>
                  <a:lnTo>
                    <a:pt x="199923" y="21539"/>
                  </a:lnTo>
                  <a:lnTo>
                    <a:pt x="200025" y="21844"/>
                  </a:lnTo>
                  <a:lnTo>
                    <a:pt x="200431" y="21043"/>
                  </a:lnTo>
                  <a:close/>
                </a:path>
                <a:path w="750570" h="55244">
                  <a:moveTo>
                    <a:pt x="201422" y="23545"/>
                  </a:moveTo>
                  <a:lnTo>
                    <a:pt x="200177" y="22301"/>
                  </a:lnTo>
                  <a:lnTo>
                    <a:pt x="200431" y="23050"/>
                  </a:lnTo>
                  <a:lnTo>
                    <a:pt x="200431" y="24549"/>
                  </a:lnTo>
                  <a:lnTo>
                    <a:pt x="199923" y="25552"/>
                  </a:lnTo>
                  <a:lnTo>
                    <a:pt x="199428" y="26047"/>
                  </a:lnTo>
                  <a:lnTo>
                    <a:pt x="199428" y="27051"/>
                  </a:lnTo>
                  <a:lnTo>
                    <a:pt x="200431" y="29057"/>
                  </a:lnTo>
                  <a:lnTo>
                    <a:pt x="200926" y="29057"/>
                  </a:lnTo>
                  <a:lnTo>
                    <a:pt x="200926" y="28562"/>
                  </a:lnTo>
                  <a:lnTo>
                    <a:pt x="200431" y="28054"/>
                  </a:lnTo>
                  <a:lnTo>
                    <a:pt x="199923" y="27051"/>
                  </a:lnTo>
                  <a:lnTo>
                    <a:pt x="199923" y="26047"/>
                  </a:lnTo>
                  <a:lnTo>
                    <a:pt x="200431" y="25044"/>
                  </a:lnTo>
                  <a:lnTo>
                    <a:pt x="200926" y="24549"/>
                  </a:lnTo>
                  <a:lnTo>
                    <a:pt x="201422" y="23545"/>
                  </a:lnTo>
                  <a:close/>
                </a:path>
                <a:path w="750570" h="55244">
                  <a:moveTo>
                    <a:pt x="209448" y="8521"/>
                  </a:moveTo>
                  <a:lnTo>
                    <a:pt x="208953" y="8026"/>
                  </a:lnTo>
                  <a:lnTo>
                    <a:pt x="208953" y="8521"/>
                  </a:lnTo>
                  <a:lnTo>
                    <a:pt x="209448" y="8521"/>
                  </a:lnTo>
                  <a:close/>
                </a:path>
                <a:path w="750570" h="55244">
                  <a:moveTo>
                    <a:pt x="209956" y="28054"/>
                  </a:moveTo>
                  <a:lnTo>
                    <a:pt x="209448" y="28054"/>
                  </a:lnTo>
                  <a:lnTo>
                    <a:pt x="208953" y="28549"/>
                  </a:lnTo>
                  <a:lnTo>
                    <a:pt x="207949" y="29057"/>
                  </a:lnTo>
                  <a:lnTo>
                    <a:pt x="207441" y="29057"/>
                  </a:lnTo>
                  <a:lnTo>
                    <a:pt x="206946" y="30060"/>
                  </a:lnTo>
                  <a:lnTo>
                    <a:pt x="207949" y="29552"/>
                  </a:lnTo>
                  <a:lnTo>
                    <a:pt x="209448" y="28549"/>
                  </a:lnTo>
                  <a:lnTo>
                    <a:pt x="209956" y="28054"/>
                  </a:lnTo>
                  <a:close/>
                </a:path>
                <a:path w="750570" h="55244">
                  <a:moveTo>
                    <a:pt x="215455" y="22555"/>
                  </a:moveTo>
                  <a:lnTo>
                    <a:pt x="213956" y="23050"/>
                  </a:lnTo>
                  <a:lnTo>
                    <a:pt x="214452" y="23050"/>
                  </a:lnTo>
                  <a:lnTo>
                    <a:pt x="215455" y="22555"/>
                  </a:lnTo>
                  <a:close/>
                </a:path>
                <a:path w="750570" h="55244">
                  <a:moveTo>
                    <a:pt x="215455" y="16027"/>
                  </a:moveTo>
                  <a:lnTo>
                    <a:pt x="214960" y="16027"/>
                  </a:lnTo>
                  <a:lnTo>
                    <a:pt x="213956" y="15024"/>
                  </a:lnTo>
                  <a:lnTo>
                    <a:pt x="212445" y="13030"/>
                  </a:lnTo>
                  <a:lnTo>
                    <a:pt x="212953" y="14033"/>
                  </a:lnTo>
                  <a:lnTo>
                    <a:pt x="213448" y="14528"/>
                  </a:lnTo>
                  <a:lnTo>
                    <a:pt x="213956" y="15532"/>
                  </a:lnTo>
                  <a:lnTo>
                    <a:pt x="214960" y="16535"/>
                  </a:lnTo>
                  <a:lnTo>
                    <a:pt x="215455" y="16535"/>
                  </a:lnTo>
                  <a:lnTo>
                    <a:pt x="215455" y="16027"/>
                  </a:lnTo>
                  <a:close/>
                </a:path>
                <a:path w="750570" h="55244">
                  <a:moveTo>
                    <a:pt x="217970" y="23558"/>
                  </a:moveTo>
                  <a:lnTo>
                    <a:pt x="217462" y="23050"/>
                  </a:lnTo>
                  <a:lnTo>
                    <a:pt x="217970" y="24053"/>
                  </a:lnTo>
                  <a:lnTo>
                    <a:pt x="217970" y="23558"/>
                  </a:lnTo>
                  <a:close/>
                </a:path>
                <a:path w="750570" h="55244">
                  <a:moveTo>
                    <a:pt x="218465" y="26047"/>
                  </a:moveTo>
                  <a:lnTo>
                    <a:pt x="217957" y="25552"/>
                  </a:lnTo>
                  <a:lnTo>
                    <a:pt x="217957" y="31559"/>
                  </a:lnTo>
                  <a:lnTo>
                    <a:pt x="217462" y="33070"/>
                  </a:lnTo>
                  <a:lnTo>
                    <a:pt x="218465" y="32562"/>
                  </a:lnTo>
                  <a:lnTo>
                    <a:pt x="218465" y="26047"/>
                  </a:lnTo>
                  <a:close/>
                </a:path>
                <a:path w="750570" h="55244">
                  <a:moveTo>
                    <a:pt x="222465" y="19545"/>
                  </a:moveTo>
                  <a:lnTo>
                    <a:pt x="221970" y="19545"/>
                  </a:lnTo>
                  <a:lnTo>
                    <a:pt x="222465" y="19710"/>
                  </a:lnTo>
                  <a:lnTo>
                    <a:pt x="222465" y="19545"/>
                  </a:lnTo>
                  <a:close/>
                </a:path>
                <a:path w="750570" h="55244">
                  <a:moveTo>
                    <a:pt x="228993" y="44094"/>
                  </a:moveTo>
                  <a:lnTo>
                    <a:pt x="228485" y="43599"/>
                  </a:lnTo>
                  <a:lnTo>
                    <a:pt x="227482" y="43091"/>
                  </a:lnTo>
                  <a:lnTo>
                    <a:pt x="225983" y="41592"/>
                  </a:lnTo>
                  <a:lnTo>
                    <a:pt x="224980" y="41084"/>
                  </a:lnTo>
                  <a:lnTo>
                    <a:pt x="224485" y="40589"/>
                  </a:lnTo>
                  <a:lnTo>
                    <a:pt x="223977" y="39585"/>
                  </a:lnTo>
                  <a:lnTo>
                    <a:pt x="223977" y="38582"/>
                  </a:lnTo>
                  <a:lnTo>
                    <a:pt x="222973" y="37579"/>
                  </a:lnTo>
                  <a:lnTo>
                    <a:pt x="221970" y="37084"/>
                  </a:lnTo>
                  <a:lnTo>
                    <a:pt x="221970" y="37579"/>
                  </a:lnTo>
                  <a:lnTo>
                    <a:pt x="221475" y="37579"/>
                  </a:lnTo>
                  <a:lnTo>
                    <a:pt x="221475" y="38074"/>
                  </a:lnTo>
                  <a:lnTo>
                    <a:pt x="221970" y="38582"/>
                  </a:lnTo>
                  <a:lnTo>
                    <a:pt x="222478" y="38582"/>
                  </a:lnTo>
                  <a:lnTo>
                    <a:pt x="223481" y="40081"/>
                  </a:lnTo>
                  <a:lnTo>
                    <a:pt x="223977" y="41592"/>
                  </a:lnTo>
                  <a:lnTo>
                    <a:pt x="228993" y="44094"/>
                  </a:lnTo>
                  <a:close/>
                </a:path>
                <a:path w="750570" h="55244">
                  <a:moveTo>
                    <a:pt x="241007" y="18046"/>
                  </a:moveTo>
                  <a:lnTo>
                    <a:pt x="238506" y="19545"/>
                  </a:lnTo>
                  <a:lnTo>
                    <a:pt x="236499" y="21043"/>
                  </a:lnTo>
                  <a:lnTo>
                    <a:pt x="233997" y="21043"/>
                  </a:lnTo>
                  <a:lnTo>
                    <a:pt x="231990" y="20548"/>
                  </a:lnTo>
                  <a:lnTo>
                    <a:pt x="227482" y="21043"/>
                  </a:lnTo>
                  <a:lnTo>
                    <a:pt x="226479" y="21043"/>
                  </a:lnTo>
                  <a:lnTo>
                    <a:pt x="223977" y="20040"/>
                  </a:lnTo>
                  <a:lnTo>
                    <a:pt x="223469" y="20040"/>
                  </a:lnTo>
                  <a:lnTo>
                    <a:pt x="222465" y="19710"/>
                  </a:lnTo>
                  <a:lnTo>
                    <a:pt x="222465" y="20040"/>
                  </a:lnTo>
                  <a:lnTo>
                    <a:pt x="222973" y="20040"/>
                  </a:lnTo>
                  <a:lnTo>
                    <a:pt x="222973" y="20548"/>
                  </a:lnTo>
                  <a:lnTo>
                    <a:pt x="223469" y="20548"/>
                  </a:lnTo>
                  <a:lnTo>
                    <a:pt x="223469" y="21043"/>
                  </a:lnTo>
                  <a:lnTo>
                    <a:pt x="225475" y="21043"/>
                  </a:lnTo>
                  <a:lnTo>
                    <a:pt x="226479" y="21551"/>
                  </a:lnTo>
                  <a:lnTo>
                    <a:pt x="230492" y="21551"/>
                  </a:lnTo>
                  <a:lnTo>
                    <a:pt x="231495" y="22047"/>
                  </a:lnTo>
                  <a:lnTo>
                    <a:pt x="231990" y="22555"/>
                  </a:lnTo>
                  <a:lnTo>
                    <a:pt x="236499" y="22555"/>
                  </a:lnTo>
                  <a:lnTo>
                    <a:pt x="237007" y="22047"/>
                  </a:lnTo>
                  <a:lnTo>
                    <a:pt x="240004" y="20548"/>
                  </a:lnTo>
                  <a:lnTo>
                    <a:pt x="240512" y="19545"/>
                  </a:lnTo>
                  <a:lnTo>
                    <a:pt x="241007" y="19050"/>
                  </a:lnTo>
                  <a:lnTo>
                    <a:pt x="241007" y="18046"/>
                  </a:lnTo>
                  <a:close/>
                </a:path>
                <a:path w="750570" h="55244">
                  <a:moveTo>
                    <a:pt x="241020" y="4013"/>
                  </a:moveTo>
                  <a:lnTo>
                    <a:pt x="240017" y="3009"/>
                  </a:lnTo>
                  <a:lnTo>
                    <a:pt x="239509" y="3009"/>
                  </a:lnTo>
                  <a:lnTo>
                    <a:pt x="239509" y="2501"/>
                  </a:lnTo>
                  <a:lnTo>
                    <a:pt x="239014" y="2006"/>
                  </a:lnTo>
                  <a:lnTo>
                    <a:pt x="239014" y="3009"/>
                  </a:lnTo>
                  <a:lnTo>
                    <a:pt x="241020" y="4013"/>
                  </a:lnTo>
                  <a:close/>
                </a:path>
                <a:path w="750570" h="55244">
                  <a:moveTo>
                    <a:pt x="243522" y="8026"/>
                  </a:moveTo>
                  <a:lnTo>
                    <a:pt x="243027" y="8026"/>
                  </a:lnTo>
                  <a:lnTo>
                    <a:pt x="243027" y="7518"/>
                  </a:lnTo>
                  <a:lnTo>
                    <a:pt x="242011" y="6515"/>
                  </a:lnTo>
                  <a:lnTo>
                    <a:pt x="242011" y="6019"/>
                  </a:lnTo>
                  <a:lnTo>
                    <a:pt x="241515" y="5016"/>
                  </a:lnTo>
                  <a:lnTo>
                    <a:pt x="241515" y="4508"/>
                  </a:lnTo>
                  <a:lnTo>
                    <a:pt x="241020" y="4013"/>
                  </a:lnTo>
                  <a:lnTo>
                    <a:pt x="241020" y="4508"/>
                  </a:lnTo>
                  <a:lnTo>
                    <a:pt x="241515" y="5511"/>
                  </a:lnTo>
                  <a:lnTo>
                    <a:pt x="242011" y="8026"/>
                  </a:lnTo>
                  <a:lnTo>
                    <a:pt x="243522" y="11023"/>
                  </a:lnTo>
                  <a:lnTo>
                    <a:pt x="243522" y="8026"/>
                  </a:lnTo>
                  <a:close/>
                </a:path>
                <a:path w="750570" h="55244">
                  <a:moveTo>
                    <a:pt x="244017" y="12534"/>
                  </a:moveTo>
                  <a:lnTo>
                    <a:pt x="243522" y="11531"/>
                  </a:lnTo>
                  <a:lnTo>
                    <a:pt x="243522" y="13538"/>
                  </a:lnTo>
                  <a:lnTo>
                    <a:pt x="244017" y="13538"/>
                  </a:lnTo>
                  <a:lnTo>
                    <a:pt x="244017" y="12534"/>
                  </a:lnTo>
                  <a:close/>
                </a:path>
                <a:path w="750570" h="55244">
                  <a:moveTo>
                    <a:pt x="250037" y="36576"/>
                  </a:moveTo>
                  <a:lnTo>
                    <a:pt x="248031" y="35077"/>
                  </a:lnTo>
                  <a:lnTo>
                    <a:pt x="246532" y="34074"/>
                  </a:lnTo>
                  <a:lnTo>
                    <a:pt x="246024" y="33070"/>
                  </a:lnTo>
                  <a:lnTo>
                    <a:pt x="246024" y="31064"/>
                  </a:lnTo>
                  <a:lnTo>
                    <a:pt x="246532" y="30073"/>
                  </a:lnTo>
                  <a:lnTo>
                    <a:pt x="246024" y="30568"/>
                  </a:lnTo>
                  <a:lnTo>
                    <a:pt x="245529" y="31572"/>
                  </a:lnTo>
                  <a:lnTo>
                    <a:pt x="245529" y="33566"/>
                  </a:lnTo>
                  <a:lnTo>
                    <a:pt x="247027" y="35077"/>
                  </a:lnTo>
                  <a:lnTo>
                    <a:pt x="247027" y="36080"/>
                  </a:lnTo>
                  <a:lnTo>
                    <a:pt x="248031" y="36576"/>
                  </a:lnTo>
                  <a:lnTo>
                    <a:pt x="250037" y="36576"/>
                  </a:lnTo>
                  <a:close/>
                </a:path>
                <a:path w="750570" h="55244">
                  <a:moveTo>
                    <a:pt x="250532" y="15036"/>
                  </a:moveTo>
                  <a:lnTo>
                    <a:pt x="250024" y="15036"/>
                  </a:lnTo>
                  <a:lnTo>
                    <a:pt x="250024" y="15532"/>
                  </a:lnTo>
                  <a:lnTo>
                    <a:pt x="249529" y="15532"/>
                  </a:lnTo>
                  <a:lnTo>
                    <a:pt x="248526" y="16535"/>
                  </a:lnTo>
                  <a:lnTo>
                    <a:pt x="248526" y="17043"/>
                  </a:lnTo>
                  <a:lnTo>
                    <a:pt x="248031" y="17538"/>
                  </a:lnTo>
                  <a:lnTo>
                    <a:pt x="248031" y="18034"/>
                  </a:lnTo>
                  <a:lnTo>
                    <a:pt x="248526" y="17538"/>
                  </a:lnTo>
                  <a:lnTo>
                    <a:pt x="249529" y="17043"/>
                  </a:lnTo>
                  <a:lnTo>
                    <a:pt x="250532" y="15036"/>
                  </a:lnTo>
                  <a:close/>
                </a:path>
                <a:path w="750570" h="55244">
                  <a:moveTo>
                    <a:pt x="252031" y="14033"/>
                  </a:moveTo>
                  <a:lnTo>
                    <a:pt x="251536" y="13525"/>
                  </a:lnTo>
                  <a:lnTo>
                    <a:pt x="251536" y="14033"/>
                  </a:lnTo>
                  <a:lnTo>
                    <a:pt x="251028" y="14033"/>
                  </a:lnTo>
                  <a:lnTo>
                    <a:pt x="252031" y="14528"/>
                  </a:lnTo>
                  <a:lnTo>
                    <a:pt x="252031" y="14033"/>
                  </a:lnTo>
                  <a:close/>
                </a:path>
                <a:path w="750570" h="55244">
                  <a:moveTo>
                    <a:pt x="253542" y="38582"/>
                  </a:moveTo>
                  <a:lnTo>
                    <a:pt x="253047" y="38087"/>
                  </a:lnTo>
                  <a:lnTo>
                    <a:pt x="251536" y="37084"/>
                  </a:lnTo>
                  <a:lnTo>
                    <a:pt x="250037" y="36576"/>
                  </a:lnTo>
                  <a:lnTo>
                    <a:pt x="251040" y="37084"/>
                  </a:lnTo>
                  <a:lnTo>
                    <a:pt x="251536" y="37579"/>
                  </a:lnTo>
                  <a:lnTo>
                    <a:pt x="253542" y="38582"/>
                  </a:lnTo>
                  <a:close/>
                </a:path>
                <a:path w="750570" h="55244">
                  <a:moveTo>
                    <a:pt x="254469" y="9664"/>
                  </a:moveTo>
                  <a:lnTo>
                    <a:pt x="254038" y="9525"/>
                  </a:lnTo>
                  <a:lnTo>
                    <a:pt x="253542" y="10020"/>
                  </a:lnTo>
                  <a:lnTo>
                    <a:pt x="253542" y="10528"/>
                  </a:lnTo>
                  <a:lnTo>
                    <a:pt x="253034" y="11023"/>
                  </a:lnTo>
                  <a:lnTo>
                    <a:pt x="253034" y="11518"/>
                  </a:lnTo>
                  <a:lnTo>
                    <a:pt x="252539" y="11518"/>
                  </a:lnTo>
                  <a:lnTo>
                    <a:pt x="252539" y="12026"/>
                  </a:lnTo>
                  <a:lnTo>
                    <a:pt x="252031" y="12534"/>
                  </a:lnTo>
                  <a:lnTo>
                    <a:pt x="252539" y="13030"/>
                  </a:lnTo>
                  <a:lnTo>
                    <a:pt x="252539" y="17043"/>
                  </a:lnTo>
                  <a:lnTo>
                    <a:pt x="253542" y="17043"/>
                  </a:lnTo>
                  <a:lnTo>
                    <a:pt x="254038" y="16040"/>
                  </a:lnTo>
                  <a:lnTo>
                    <a:pt x="254038" y="14528"/>
                  </a:lnTo>
                  <a:lnTo>
                    <a:pt x="253542" y="13525"/>
                  </a:lnTo>
                  <a:lnTo>
                    <a:pt x="253542" y="11518"/>
                  </a:lnTo>
                  <a:lnTo>
                    <a:pt x="254469" y="9664"/>
                  </a:lnTo>
                  <a:close/>
                </a:path>
                <a:path w="750570" h="55244">
                  <a:moveTo>
                    <a:pt x="254635" y="9715"/>
                  </a:moveTo>
                  <a:lnTo>
                    <a:pt x="254546" y="9525"/>
                  </a:lnTo>
                  <a:lnTo>
                    <a:pt x="254469" y="9664"/>
                  </a:lnTo>
                  <a:lnTo>
                    <a:pt x="254635" y="9715"/>
                  </a:lnTo>
                  <a:close/>
                </a:path>
                <a:path w="750570" h="55244">
                  <a:moveTo>
                    <a:pt x="255549" y="10020"/>
                  </a:moveTo>
                  <a:lnTo>
                    <a:pt x="254635" y="9715"/>
                  </a:lnTo>
                  <a:lnTo>
                    <a:pt x="255041" y="10528"/>
                  </a:lnTo>
                  <a:lnTo>
                    <a:pt x="255549" y="11023"/>
                  </a:lnTo>
                  <a:lnTo>
                    <a:pt x="255549" y="10020"/>
                  </a:lnTo>
                  <a:close/>
                </a:path>
                <a:path w="750570" h="55244">
                  <a:moveTo>
                    <a:pt x="263563" y="6007"/>
                  </a:moveTo>
                  <a:lnTo>
                    <a:pt x="263067" y="6007"/>
                  </a:lnTo>
                  <a:lnTo>
                    <a:pt x="261556" y="7518"/>
                  </a:lnTo>
                  <a:lnTo>
                    <a:pt x="261061" y="8509"/>
                  </a:lnTo>
                  <a:lnTo>
                    <a:pt x="259549" y="10020"/>
                  </a:lnTo>
                  <a:lnTo>
                    <a:pt x="258546" y="10020"/>
                  </a:lnTo>
                  <a:lnTo>
                    <a:pt x="257556" y="12026"/>
                  </a:lnTo>
                  <a:lnTo>
                    <a:pt x="257048" y="12522"/>
                  </a:lnTo>
                  <a:lnTo>
                    <a:pt x="256552" y="13525"/>
                  </a:lnTo>
                  <a:lnTo>
                    <a:pt x="256044" y="14020"/>
                  </a:lnTo>
                  <a:lnTo>
                    <a:pt x="256044" y="13525"/>
                  </a:lnTo>
                  <a:lnTo>
                    <a:pt x="255549" y="13017"/>
                  </a:lnTo>
                  <a:lnTo>
                    <a:pt x="254038" y="13017"/>
                  </a:lnTo>
                  <a:lnTo>
                    <a:pt x="254546" y="13525"/>
                  </a:lnTo>
                  <a:lnTo>
                    <a:pt x="256552" y="14528"/>
                  </a:lnTo>
                  <a:lnTo>
                    <a:pt x="257048" y="15532"/>
                  </a:lnTo>
                  <a:lnTo>
                    <a:pt x="257556" y="14528"/>
                  </a:lnTo>
                  <a:lnTo>
                    <a:pt x="258546" y="14020"/>
                  </a:lnTo>
                  <a:lnTo>
                    <a:pt x="259054" y="13017"/>
                  </a:lnTo>
                  <a:lnTo>
                    <a:pt x="259054" y="12026"/>
                  </a:lnTo>
                  <a:lnTo>
                    <a:pt x="259549" y="11010"/>
                  </a:lnTo>
                  <a:lnTo>
                    <a:pt x="261061" y="9512"/>
                  </a:lnTo>
                  <a:lnTo>
                    <a:pt x="262064" y="9017"/>
                  </a:lnTo>
                  <a:lnTo>
                    <a:pt x="262559" y="8509"/>
                  </a:lnTo>
                  <a:lnTo>
                    <a:pt x="263563" y="6502"/>
                  </a:lnTo>
                  <a:lnTo>
                    <a:pt x="263563" y="6007"/>
                  </a:lnTo>
                  <a:close/>
                </a:path>
                <a:path w="750570" h="55244">
                  <a:moveTo>
                    <a:pt x="263563" y="1498"/>
                  </a:moveTo>
                  <a:lnTo>
                    <a:pt x="263067" y="1498"/>
                  </a:lnTo>
                  <a:lnTo>
                    <a:pt x="262559" y="1993"/>
                  </a:lnTo>
                  <a:lnTo>
                    <a:pt x="263563" y="1993"/>
                  </a:lnTo>
                  <a:lnTo>
                    <a:pt x="263563" y="1498"/>
                  </a:lnTo>
                  <a:close/>
                </a:path>
                <a:path w="750570" h="55244">
                  <a:moveTo>
                    <a:pt x="265569" y="16535"/>
                  </a:moveTo>
                  <a:lnTo>
                    <a:pt x="264566" y="16027"/>
                  </a:lnTo>
                  <a:lnTo>
                    <a:pt x="263563" y="15532"/>
                  </a:lnTo>
                  <a:lnTo>
                    <a:pt x="262559" y="16535"/>
                  </a:lnTo>
                  <a:lnTo>
                    <a:pt x="263067" y="16535"/>
                  </a:lnTo>
                  <a:lnTo>
                    <a:pt x="263563" y="16027"/>
                  </a:lnTo>
                  <a:lnTo>
                    <a:pt x="264058" y="16027"/>
                  </a:lnTo>
                  <a:lnTo>
                    <a:pt x="264566" y="16535"/>
                  </a:lnTo>
                  <a:lnTo>
                    <a:pt x="265569" y="16535"/>
                  </a:lnTo>
                  <a:close/>
                </a:path>
                <a:path w="750570" h="55244">
                  <a:moveTo>
                    <a:pt x="336219" y="26555"/>
                  </a:moveTo>
                  <a:lnTo>
                    <a:pt x="335711" y="26060"/>
                  </a:lnTo>
                  <a:lnTo>
                    <a:pt x="335216" y="24549"/>
                  </a:lnTo>
                  <a:lnTo>
                    <a:pt x="334708" y="20535"/>
                  </a:lnTo>
                  <a:lnTo>
                    <a:pt x="334708" y="19037"/>
                  </a:lnTo>
                  <a:lnTo>
                    <a:pt x="334213" y="18034"/>
                  </a:lnTo>
                  <a:lnTo>
                    <a:pt x="333705" y="18034"/>
                  </a:lnTo>
                  <a:lnTo>
                    <a:pt x="333705" y="20535"/>
                  </a:lnTo>
                  <a:lnTo>
                    <a:pt x="334213" y="21043"/>
                  </a:lnTo>
                  <a:lnTo>
                    <a:pt x="334213" y="24549"/>
                  </a:lnTo>
                  <a:lnTo>
                    <a:pt x="334708" y="26060"/>
                  </a:lnTo>
                  <a:lnTo>
                    <a:pt x="335216" y="27051"/>
                  </a:lnTo>
                  <a:lnTo>
                    <a:pt x="335216" y="27559"/>
                  </a:lnTo>
                  <a:lnTo>
                    <a:pt x="335711" y="27051"/>
                  </a:lnTo>
                  <a:lnTo>
                    <a:pt x="335711" y="26555"/>
                  </a:lnTo>
                  <a:lnTo>
                    <a:pt x="336219" y="26555"/>
                  </a:lnTo>
                  <a:close/>
                </a:path>
                <a:path w="750570" h="55244">
                  <a:moveTo>
                    <a:pt x="339217" y="37084"/>
                  </a:moveTo>
                  <a:lnTo>
                    <a:pt x="336207" y="40093"/>
                  </a:lnTo>
                  <a:lnTo>
                    <a:pt x="334213" y="41592"/>
                  </a:lnTo>
                  <a:lnTo>
                    <a:pt x="332206" y="43599"/>
                  </a:lnTo>
                  <a:lnTo>
                    <a:pt x="332206" y="44602"/>
                  </a:lnTo>
                  <a:lnTo>
                    <a:pt x="330695" y="46101"/>
                  </a:lnTo>
                  <a:lnTo>
                    <a:pt x="330200" y="46101"/>
                  </a:lnTo>
                  <a:lnTo>
                    <a:pt x="330695" y="46596"/>
                  </a:lnTo>
                  <a:lnTo>
                    <a:pt x="331203" y="46596"/>
                  </a:lnTo>
                  <a:lnTo>
                    <a:pt x="332206" y="46101"/>
                  </a:lnTo>
                  <a:lnTo>
                    <a:pt x="332701" y="45605"/>
                  </a:lnTo>
                  <a:lnTo>
                    <a:pt x="332701" y="45097"/>
                  </a:lnTo>
                  <a:lnTo>
                    <a:pt x="333209" y="45097"/>
                  </a:lnTo>
                  <a:lnTo>
                    <a:pt x="333209" y="44602"/>
                  </a:lnTo>
                  <a:lnTo>
                    <a:pt x="333705" y="43599"/>
                  </a:lnTo>
                  <a:lnTo>
                    <a:pt x="335216" y="42087"/>
                  </a:lnTo>
                  <a:lnTo>
                    <a:pt x="336207" y="41592"/>
                  </a:lnTo>
                  <a:lnTo>
                    <a:pt x="336715" y="40589"/>
                  </a:lnTo>
                  <a:lnTo>
                    <a:pt x="337223" y="40093"/>
                  </a:lnTo>
                  <a:lnTo>
                    <a:pt x="339217" y="39090"/>
                  </a:lnTo>
                  <a:lnTo>
                    <a:pt x="339217" y="37084"/>
                  </a:lnTo>
                  <a:close/>
                </a:path>
                <a:path w="750570" h="55244">
                  <a:moveTo>
                    <a:pt x="354253" y="33070"/>
                  </a:moveTo>
                  <a:lnTo>
                    <a:pt x="352742" y="32575"/>
                  </a:lnTo>
                  <a:lnTo>
                    <a:pt x="351739" y="33070"/>
                  </a:lnTo>
                  <a:lnTo>
                    <a:pt x="350240" y="34582"/>
                  </a:lnTo>
                  <a:lnTo>
                    <a:pt x="349732" y="34582"/>
                  </a:lnTo>
                  <a:lnTo>
                    <a:pt x="348742" y="35077"/>
                  </a:lnTo>
                  <a:lnTo>
                    <a:pt x="348234" y="35077"/>
                  </a:lnTo>
                  <a:lnTo>
                    <a:pt x="347230" y="34582"/>
                  </a:lnTo>
                  <a:lnTo>
                    <a:pt x="345732" y="35572"/>
                  </a:lnTo>
                  <a:lnTo>
                    <a:pt x="345732" y="36080"/>
                  </a:lnTo>
                  <a:lnTo>
                    <a:pt x="345224" y="36576"/>
                  </a:lnTo>
                  <a:lnTo>
                    <a:pt x="345224" y="37084"/>
                  </a:lnTo>
                  <a:lnTo>
                    <a:pt x="345732" y="37084"/>
                  </a:lnTo>
                  <a:lnTo>
                    <a:pt x="345732" y="36576"/>
                  </a:lnTo>
                  <a:lnTo>
                    <a:pt x="346240" y="36576"/>
                  </a:lnTo>
                  <a:lnTo>
                    <a:pt x="346735" y="36080"/>
                  </a:lnTo>
                  <a:lnTo>
                    <a:pt x="347230" y="36080"/>
                  </a:lnTo>
                  <a:lnTo>
                    <a:pt x="348234" y="35572"/>
                  </a:lnTo>
                  <a:lnTo>
                    <a:pt x="349237" y="35572"/>
                  </a:lnTo>
                  <a:lnTo>
                    <a:pt x="349237" y="35077"/>
                  </a:lnTo>
                  <a:lnTo>
                    <a:pt x="351243" y="35077"/>
                  </a:lnTo>
                  <a:lnTo>
                    <a:pt x="351739" y="34582"/>
                  </a:lnTo>
                  <a:lnTo>
                    <a:pt x="352247" y="33566"/>
                  </a:lnTo>
                  <a:lnTo>
                    <a:pt x="353250" y="33070"/>
                  </a:lnTo>
                  <a:lnTo>
                    <a:pt x="354253" y="33070"/>
                  </a:lnTo>
                  <a:close/>
                </a:path>
                <a:path w="750570" h="55244">
                  <a:moveTo>
                    <a:pt x="368274" y="27559"/>
                  </a:moveTo>
                  <a:lnTo>
                    <a:pt x="367779" y="28054"/>
                  </a:lnTo>
                  <a:lnTo>
                    <a:pt x="368274" y="28054"/>
                  </a:lnTo>
                  <a:lnTo>
                    <a:pt x="368274" y="27559"/>
                  </a:lnTo>
                  <a:close/>
                </a:path>
                <a:path w="750570" h="55244">
                  <a:moveTo>
                    <a:pt x="377291" y="25552"/>
                  </a:moveTo>
                  <a:lnTo>
                    <a:pt x="376796" y="25552"/>
                  </a:lnTo>
                  <a:lnTo>
                    <a:pt x="375297" y="26047"/>
                  </a:lnTo>
                  <a:lnTo>
                    <a:pt x="374789" y="26555"/>
                  </a:lnTo>
                  <a:lnTo>
                    <a:pt x="375793" y="26555"/>
                  </a:lnTo>
                  <a:lnTo>
                    <a:pt x="376301" y="26047"/>
                  </a:lnTo>
                  <a:lnTo>
                    <a:pt x="377291" y="25552"/>
                  </a:lnTo>
                  <a:close/>
                </a:path>
                <a:path w="750570" h="55244">
                  <a:moveTo>
                    <a:pt x="380301" y="32067"/>
                  </a:moveTo>
                  <a:lnTo>
                    <a:pt x="379806" y="32562"/>
                  </a:lnTo>
                  <a:lnTo>
                    <a:pt x="380301" y="32562"/>
                  </a:lnTo>
                  <a:lnTo>
                    <a:pt x="380301" y="32067"/>
                  </a:lnTo>
                  <a:close/>
                </a:path>
                <a:path w="750570" h="55244">
                  <a:moveTo>
                    <a:pt x="422897" y="39077"/>
                  </a:moveTo>
                  <a:lnTo>
                    <a:pt x="421398" y="37579"/>
                  </a:lnTo>
                  <a:lnTo>
                    <a:pt x="420890" y="37579"/>
                  </a:lnTo>
                  <a:lnTo>
                    <a:pt x="420395" y="36576"/>
                  </a:lnTo>
                  <a:lnTo>
                    <a:pt x="419392" y="36576"/>
                  </a:lnTo>
                  <a:lnTo>
                    <a:pt x="418884" y="36068"/>
                  </a:lnTo>
                  <a:lnTo>
                    <a:pt x="418884" y="35572"/>
                  </a:lnTo>
                  <a:lnTo>
                    <a:pt x="417385" y="35572"/>
                  </a:lnTo>
                  <a:lnTo>
                    <a:pt x="416382" y="35572"/>
                  </a:lnTo>
                  <a:lnTo>
                    <a:pt x="416877" y="36068"/>
                  </a:lnTo>
                  <a:lnTo>
                    <a:pt x="417880" y="36576"/>
                  </a:lnTo>
                  <a:lnTo>
                    <a:pt x="418388" y="36576"/>
                  </a:lnTo>
                  <a:lnTo>
                    <a:pt x="419887" y="37071"/>
                  </a:lnTo>
                  <a:lnTo>
                    <a:pt x="420395" y="37579"/>
                  </a:lnTo>
                  <a:lnTo>
                    <a:pt x="421398" y="38074"/>
                  </a:lnTo>
                  <a:lnTo>
                    <a:pt x="421894" y="38582"/>
                  </a:lnTo>
                  <a:lnTo>
                    <a:pt x="422389" y="39585"/>
                  </a:lnTo>
                  <a:lnTo>
                    <a:pt x="422897" y="39585"/>
                  </a:lnTo>
                  <a:lnTo>
                    <a:pt x="422897" y="39077"/>
                  </a:lnTo>
                  <a:close/>
                </a:path>
                <a:path w="750570" h="55244">
                  <a:moveTo>
                    <a:pt x="446443" y="23050"/>
                  </a:moveTo>
                  <a:lnTo>
                    <a:pt x="445947" y="23545"/>
                  </a:lnTo>
                  <a:lnTo>
                    <a:pt x="444944" y="23545"/>
                  </a:lnTo>
                  <a:lnTo>
                    <a:pt x="444436" y="23050"/>
                  </a:lnTo>
                  <a:lnTo>
                    <a:pt x="440436" y="23050"/>
                  </a:lnTo>
                  <a:lnTo>
                    <a:pt x="440436" y="23545"/>
                  </a:lnTo>
                  <a:lnTo>
                    <a:pt x="441439" y="24549"/>
                  </a:lnTo>
                  <a:lnTo>
                    <a:pt x="441439" y="25057"/>
                  </a:lnTo>
                  <a:lnTo>
                    <a:pt x="440931" y="25552"/>
                  </a:lnTo>
                  <a:lnTo>
                    <a:pt x="441439" y="26060"/>
                  </a:lnTo>
                  <a:lnTo>
                    <a:pt x="441934" y="26060"/>
                  </a:lnTo>
                  <a:lnTo>
                    <a:pt x="442442" y="25552"/>
                  </a:lnTo>
                  <a:lnTo>
                    <a:pt x="442442" y="25057"/>
                  </a:lnTo>
                  <a:lnTo>
                    <a:pt x="443445" y="24549"/>
                  </a:lnTo>
                  <a:lnTo>
                    <a:pt x="443941" y="24549"/>
                  </a:lnTo>
                  <a:lnTo>
                    <a:pt x="444436" y="25057"/>
                  </a:lnTo>
                  <a:lnTo>
                    <a:pt x="445439" y="25057"/>
                  </a:lnTo>
                  <a:lnTo>
                    <a:pt x="446443" y="25552"/>
                  </a:lnTo>
                  <a:lnTo>
                    <a:pt x="446443" y="23050"/>
                  </a:lnTo>
                  <a:close/>
                </a:path>
                <a:path w="750570" h="55244">
                  <a:moveTo>
                    <a:pt x="453466" y="5511"/>
                  </a:moveTo>
                  <a:lnTo>
                    <a:pt x="452970" y="5511"/>
                  </a:lnTo>
                  <a:lnTo>
                    <a:pt x="452970" y="6007"/>
                  </a:lnTo>
                  <a:lnTo>
                    <a:pt x="453466" y="6007"/>
                  </a:lnTo>
                  <a:lnTo>
                    <a:pt x="453466" y="5511"/>
                  </a:lnTo>
                  <a:close/>
                </a:path>
                <a:path w="750570" h="55244">
                  <a:moveTo>
                    <a:pt x="473506" y="5016"/>
                  </a:moveTo>
                  <a:lnTo>
                    <a:pt x="471500" y="5016"/>
                  </a:lnTo>
                  <a:lnTo>
                    <a:pt x="470496" y="4508"/>
                  </a:lnTo>
                  <a:lnTo>
                    <a:pt x="469493" y="4508"/>
                  </a:lnTo>
                  <a:lnTo>
                    <a:pt x="468490" y="3505"/>
                  </a:lnTo>
                  <a:lnTo>
                    <a:pt x="466483" y="3505"/>
                  </a:lnTo>
                  <a:lnTo>
                    <a:pt x="465988" y="4013"/>
                  </a:lnTo>
                  <a:lnTo>
                    <a:pt x="466991" y="4013"/>
                  </a:lnTo>
                  <a:lnTo>
                    <a:pt x="467995" y="4508"/>
                  </a:lnTo>
                  <a:lnTo>
                    <a:pt x="468490" y="4508"/>
                  </a:lnTo>
                  <a:lnTo>
                    <a:pt x="469493" y="5016"/>
                  </a:lnTo>
                  <a:lnTo>
                    <a:pt x="470992" y="5016"/>
                  </a:lnTo>
                  <a:lnTo>
                    <a:pt x="471995" y="5511"/>
                  </a:lnTo>
                  <a:lnTo>
                    <a:pt x="472503" y="5511"/>
                  </a:lnTo>
                  <a:lnTo>
                    <a:pt x="472998" y="6019"/>
                  </a:lnTo>
                  <a:lnTo>
                    <a:pt x="472998" y="6515"/>
                  </a:lnTo>
                  <a:lnTo>
                    <a:pt x="473506" y="6019"/>
                  </a:lnTo>
                  <a:lnTo>
                    <a:pt x="473506" y="5016"/>
                  </a:lnTo>
                  <a:close/>
                </a:path>
                <a:path w="750570" h="55244">
                  <a:moveTo>
                    <a:pt x="486537" y="24549"/>
                  </a:moveTo>
                  <a:lnTo>
                    <a:pt x="486029" y="24549"/>
                  </a:lnTo>
                  <a:lnTo>
                    <a:pt x="486029" y="25552"/>
                  </a:lnTo>
                  <a:lnTo>
                    <a:pt x="486537" y="25552"/>
                  </a:lnTo>
                  <a:lnTo>
                    <a:pt x="486537" y="24549"/>
                  </a:lnTo>
                  <a:close/>
                </a:path>
                <a:path w="750570" h="55244">
                  <a:moveTo>
                    <a:pt x="487527" y="22047"/>
                  </a:moveTo>
                  <a:lnTo>
                    <a:pt x="487032" y="21551"/>
                  </a:lnTo>
                  <a:lnTo>
                    <a:pt x="486537" y="20548"/>
                  </a:lnTo>
                  <a:lnTo>
                    <a:pt x="486537" y="22047"/>
                  </a:lnTo>
                  <a:lnTo>
                    <a:pt x="487032" y="23558"/>
                  </a:lnTo>
                  <a:lnTo>
                    <a:pt x="487032" y="24053"/>
                  </a:lnTo>
                  <a:lnTo>
                    <a:pt x="487527" y="24053"/>
                  </a:lnTo>
                  <a:lnTo>
                    <a:pt x="487527" y="22047"/>
                  </a:lnTo>
                  <a:close/>
                </a:path>
                <a:path w="750570" h="55244">
                  <a:moveTo>
                    <a:pt x="487540" y="14033"/>
                  </a:moveTo>
                  <a:lnTo>
                    <a:pt x="486041" y="12534"/>
                  </a:lnTo>
                  <a:lnTo>
                    <a:pt x="485533" y="11531"/>
                  </a:lnTo>
                  <a:lnTo>
                    <a:pt x="485533" y="10528"/>
                  </a:lnTo>
                  <a:lnTo>
                    <a:pt x="486537" y="8521"/>
                  </a:lnTo>
                  <a:lnTo>
                    <a:pt x="486041" y="8521"/>
                  </a:lnTo>
                  <a:lnTo>
                    <a:pt x="486041" y="7023"/>
                  </a:lnTo>
                  <a:lnTo>
                    <a:pt x="485533" y="7023"/>
                  </a:lnTo>
                  <a:lnTo>
                    <a:pt x="485533" y="9525"/>
                  </a:lnTo>
                  <a:lnTo>
                    <a:pt x="484530" y="10528"/>
                  </a:lnTo>
                  <a:lnTo>
                    <a:pt x="484530" y="11023"/>
                  </a:lnTo>
                  <a:lnTo>
                    <a:pt x="485533" y="12026"/>
                  </a:lnTo>
                  <a:lnTo>
                    <a:pt x="486041" y="14528"/>
                  </a:lnTo>
                  <a:lnTo>
                    <a:pt x="486943" y="18707"/>
                  </a:lnTo>
                  <a:lnTo>
                    <a:pt x="487032" y="18542"/>
                  </a:lnTo>
                  <a:lnTo>
                    <a:pt x="487032" y="16040"/>
                  </a:lnTo>
                  <a:lnTo>
                    <a:pt x="487540" y="15036"/>
                  </a:lnTo>
                  <a:lnTo>
                    <a:pt x="487540" y="14033"/>
                  </a:lnTo>
                  <a:close/>
                </a:path>
                <a:path w="750570" h="55244">
                  <a:moveTo>
                    <a:pt x="488035" y="26555"/>
                  </a:moveTo>
                  <a:lnTo>
                    <a:pt x="487540" y="26060"/>
                  </a:lnTo>
                  <a:lnTo>
                    <a:pt x="487032" y="26060"/>
                  </a:lnTo>
                  <a:lnTo>
                    <a:pt x="487540" y="26555"/>
                  </a:lnTo>
                  <a:lnTo>
                    <a:pt x="487540" y="27063"/>
                  </a:lnTo>
                  <a:lnTo>
                    <a:pt x="488035" y="27559"/>
                  </a:lnTo>
                  <a:lnTo>
                    <a:pt x="488035" y="26555"/>
                  </a:lnTo>
                  <a:close/>
                </a:path>
                <a:path w="750570" h="55244">
                  <a:moveTo>
                    <a:pt x="492544" y="6007"/>
                  </a:moveTo>
                  <a:lnTo>
                    <a:pt x="491540" y="4508"/>
                  </a:lnTo>
                  <a:lnTo>
                    <a:pt x="491540" y="5003"/>
                  </a:lnTo>
                  <a:lnTo>
                    <a:pt x="492544" y="6007"/>
                  </a:lnTo>
                  <a:close/>
                </a:path>
                <a:path w="750570" h="55244">
                  <a:moveTo>
                    <a:pt x="496557" y="27559"/>
                  </a:moveTo>
                  <a:lnTo>
                    <a:pt x="496049" y="27051"/>
                  </a:lnTo>
                  <a:lnTo>
                    <a:pt x="495554" y="27051"/>
                  </a:lnTo>
                  <a:lnTo>
                    <a:pt x="495554" y="28054"/>
                  </a:lnTo>
                  <a:lnTo>
                    <a:pt x="496049" y="27559"/>
                  </a:lnTo>
                  <a:lnTo>
                    <a:pt x="496557" y="27559"/>
                  </a:lnTo>
                  <a:close/>
                </a:path>
                <a:path w="750570" h="55244">
                  <a:moveTo>
                    <a:pt x="503072" y="5511"/>
                  </a:moveTo>
                  <a:lnTo>
                    <a:pt x="501561" y="6007"/>
                  </a:lnTo>
                  <a:lnTo>
                    <a:pt x="500557" y="7010"/>
                  </a:lnTo>
                  <a:lnTo>
                    <a:pt x="498563" y="7518"/>
                  </a:lnTo>
                  <a:lnTo>
                    <a:pt x="497052" y="8013"/>
                  </a:lnTo>
                  <a:lnTo>
                    <a:pt x="495554" y="8013"/>
                  </a:lnTo>
                  <a:lnTo>
                    <a:pt x="494550" y="7518"/>
                  </a:lnTo>
                  <a:lnTo>
                    <a:pt x="494055" y="8521"/>
                  </a:lnTo>
                  <a:lnTo>
                    <a:pt x="494055" y="11023"/>
                  </a:lnTo>
                  <a:lnTo>
                    <a:pt x="494550" y="12026"/>
                  </a:lnTo>
                  <a:lnTo>
                    <a:pt x="495046" y="12026"/>
                  </a:lnTo>
                  <a:lnTo>
                    <a:pt x="495554" y="11023"/>
                  </a:lnTo>
                  <a:lnTo>
                    <a:pt x="496049" y="10515"/>
                  </a:lnTo>
                  <a:lnTo>
                    <a:pt x="496049" y="10020"/>
                  </a:lnTo>
                  <a:lnTo>
                    <a:pt x="497052" y="9525"/>
                  </a:lnTo>
                  <a:lnTo>
                    <a:pt x="497560" y="9525"/>
                  </a:lnTo>
                  <a:lnTo>
                    <a:pt x="499554" y="9017"/>
                  </a:lnTo>
                  <a:lnTo>
                    <a:pt x="502069" y="6515"/>
                  </a:lnTo>
                  <a:lnTo>
                    <a:pt x="503072" y="6007"/>
                  </a:lnTo>
                  <a:lnTo>
                    <a:pt x="503072" y="5511"/>
                  </a:lnTo>
                  <a:close/>
                </a:path>
                <a:path w="750570" h="55244">
                  <a:moveTo>
                    <a:pt x="503237" y="35585"/>
                  </a:moveTo>
                  <a:lnTo>
                    <a:pt x="503059" y="35077"/>
                  </a:lnTo>
                  <a:lnTo>
                    <a:pt x="503059" y="35585"/>
                  </a:lnTo>
                  <a:lnTo>
                    <a:pt x="503237" y="35585"/>
                  </a:lnTo>
                  <a:close/>
                </a:path>
                <a:path w="750570" h="55244">
                  <a:moveTo>
                    <a:pt x="507568" y="42087"/>
                  </a:moveTo>
                  <a:lnTo>
                    <a:pt x="507072" y="41097"/>
                  </a:lnTo>
                  <a:lnTo>
                    <a:pt x="506577" y="40589"/>
                  </a:lnTo>
                  <a:lnTo>
                    <a:pt x="506069" y="39585"/>
                  </a:lnTo>
                  <a:lnTo>
                    <a:pt x="506069" y="38582"/>
                  </a:lnTo>
                  <a:lnTo>
                    <a:pt x="505066" y="38087"/>
                  </a:lnTo>
                  <a:lnTo>
                    <a:pt x="504571" y="37084"/>
                  </a:lnTo>
                  <a:lnTo>
                    <a:pt x="503567" y="36080"/>
                  </a:lnTo>
                  <a:lnTo>
                    <a:pt x="503567" y="35585"/>
                  </a:lnTo>
                  <a:lnTo>
                    <a:pt x="503237" y="35585"/>
                  </a:lnTo>
                  <a:lnTo>
                    <a:pt x="503567" y="36576"/>
                  </a:lnTo>
                  <a:lnTo>
                    <a:pt x="503567" y="37084"/>
                  </a:lnTo>
                  <a:lnTo>
                    <a:pt x="504075" y="38087"/>
                  </a:lnTo>
                  <a:lnTo>
                    <a:pt x="505574" y="40093"/>
                  </a:lnTo>
                  <a:lnTo>
                    <a:pt x="505574" y="41097"/>
                  </a:lnTo>
                  <a:lnTo>
                    <a:pt x="506577" y="41592"/>
                  </a:lnTo>
                  <a:lnTo>
                    <a:pt x="507568" y="43091"/>
                  </a:lnTo>
                  <a:lnTo>
                    <a:pt x="507568" y="42087"/>
                  </a:lnTo>
                  <a:close/>
                </a:path>
                <a:path w="750570" h="55244">
                  <a:moveTo>
                    <a:pt x="515594" y="33070"/>
                  </a:moveTo>
                  <a:lnTo>
                    <a:pt x="513588" y="33566"/>
                  </a:lnTo>
                  <a:lnTo>
                    <a:pt x="512076" y="33566"/>
                  </a:lnTo>
                  <a:lnTo>
                    <a:pt x="512076" y="34061"/>
                  </a:lnTo>
                  <a:lnTo>
                    <a:pt x="512584" y="34061"/>
                  </a:lnTo>
                  <a:lnTo>
                    <a:pt x="513092" y="34569"/>
                  </a:lnTo>
                  <a:lnTo>
                    <a:pt x="513588" y="34569"/>
                  </a:lnTo>
                  <a:lnTo>
                    <a:pt x="513588" y="34061"/>
                  </a:lnTo>
                  <a:lnTo>
                    <a:pt x="514083" y="34061"/>
                  </a:lnTo>
                  <a:lnTo>
                    <a:pt x="514591" y="33566"/>
                  </a:lnTo>
                  <a:lnTo>
                    <a:pt x="515086" y="33566"/>
                  </a:lnTo>
                  <a:lnTo>
                    <a:pt x="515594" y="33070"/>
                  </a:lnTo>
                  <a:close/>
                </a:path>
                <a:path w="750570" h="55244">
                  <a:moveTo>
                    <a:pt x="516089" y="32816"/>
                  </a:moveTo>
                  <a:lnTo>
                    <a:pt x="515594" y="33070"/>
                  </a:lnTo>
                  <a:lnTo>
                    <a:pt x="516089" y="33070"/>
                  </a:lnTo>
                  <a:lnTo>
                    <a:pt x="516089" y="32816"/>
                  </a:lnTo>
                  <a:close/>
                </a:path>
                <a:path w="750570" h="55244">
                  <a:moveTo>
                    <a:pt x="516585" y="32562"/>
                  </a:moveTo>
                  <a:lnTo>
                    <a:pt x="516089" y="32562"/>
                  </a:lnTo>
                  <a:lnTo>
                    <a:pt x="516089" y="32816"/>
                  </a:lnTo>
                  <a:lnTo>
                    <a:pt x="516585" y="32562"/>
                  </a:lnTo>
                  <a:close/>
                </a:path>
                <a:path w="750570" h="55244">
                  <a:moveTo>
                    <a:pt x="525119" y="44589"/>
                  </a:moveTo>
                  <a:lnTo>
                    <a:pt x="524611" y="44589"/>
                  </a:lnTo>
                  <a:lnTo>
                    <a:pt x="524611" y="44094"/>
                  </a:lnTo>
                  <a:lnTo>
                    <a:pt x="524116" y="44094"/>
                  </a:lnTo>
                  <a:lnTo>
                    <a:pt x="524116" y="43599"/>
                  </a:lnTo>
                  <a:lnTo>
                    <a:pt x="523608" y="43599"/>
                  </a:lnTo>
                  <a:lnTo>
                    <a:pt x="523608" y="43091"/>
                  </a:lnTo>
                  <a:lnTo>
                    <a:pt x="523113" y="43091"/>
                  </a:lnTo>
                  <a:lnTo>
                    <a:pt x="523113" y="42583"/>
                  </a:lnTo>
                  <a:lnTo>
                    <a:pt x="522617" y="42583"/>
                  </a:lnTo>
                  <a:lnTo>
                    <a:pt x="522617" y="42087"/>
                  </a:lnTo>
                  <a:lnTo>
                    <a:pt x="522109" y="41592"/>
                  </a:lnTo>
                  <a:lnTo>
                    <a:pt x="522109" y="41084"/>
                  </a:lnTo>
                  <a:lnTo>
                    <a:pt x="521601" y="41084"/>
                  </a:lnTo>
                  <a:lnTo>
                    <a:pt x="521601" y="39585"/>
                  </a:lnTo>
                  <a:lnTo>
                    <a:pt x="521106" y="39585"/>
                  </a:lnTo>
                  <a:lnTo>
                    <a:pt x="521106" y="37071"/>
                  </a:lnTo>
                  <a:lnTo>
                    <a:pt x="520611" y="37071"/>
                  </a:lnTo>
                  <a:lnTo>
                    <a:pt x="520103" y="37579"/>
                  </a:lnTo>
                  <a:lnTo>
                    <a:pt x="519607" y="37579"/>
                  </a:lnTo>
                  <a:lnTo>
                    <a:pt x="520103" y="38074"/>
                  </a:lnTo>
                  <a:lnTo>
                    <a:pt x="520103" y="39585"/>
                  </a:lnTo>
                  <a:lnTo>
                    <a:pt x="520611" y="40081"/>
                  </a:lnTo>
                  <a:lnTo>
                    <a:pt x="520611" y="41084"/>
                  </a:lnTo>
                  <a:lnTo>
                    <a:pt x="523113" y="43599"/>
                  </a:lnTo>
                  <a:lnTo>
                    <a:pt x="525119" y="45097"/>
                  </a:lnTo>
                  <a:lnTo>
                    <a:pt x="525119" y="44589"/>
                  </a:lnTo>
                  <a:close/>
                </a:path>
                <a:path w="750570" h="55244">
                  <a:moveTo>
                    <a:pt x="525614" y="45097"/>
                  </a:moveTo>
                  <a:lnTo>
                    <a:pt x="525119" y="45097"/>
                  </a:lnTo>
                  <a:lnTo>
                    <a:pt x="525614" y="45339"/>
                  </a:lnTo>
                  <a:lnTo>
                    <a:pt x="525614" y="45097"/>
                  </a:lnTo>
                  <a:close/>
                </a:path>
                <a:path w="750570" h="55244">
                  <a:moveTo>
                    <a:pt x="526110" y="45593"/>
                  </a:moveTo>
                  <a:lnTo>
                    <a:pt x="525614" y="45339"/>
                  </a:lnTo>
                  <a:lnTo>
                    <a:pt x="525614" y="45593"/>
                  </a:lnTo>
                  <a:lnTo>
                    <a:pt x="526110" y="45593"/>
                  </a:lnTo>
                  <a:close/>
                </a:path>
                <a:path w="750570" h="55244">
                  <a:moveTo>
                    <a:pt x="526618" y="45593"/>
                  </a:moveTo>
                  <a:lnTo>
                    <a:pt x="526110" y="45593"/>
                  </a:lnTo>
                  <a:lnTo>
                    <a:pt x="526618" y="46101"/>
                  </a:lnTo>
                  <a:lnTo>
                    <a:pt x="526618" y="45593"/>
                  </a:lnTo>
                  <a:close/>
                </a:path>
                <a:path w="750570" h="55244">
                  <a:moveTo>
                    <a:pt x="526618" y="30060"/>
                  </a:moveTo>
                  <a:lnTo>
                    <a:pt x="526110" y="30060"/>
                  </a:lnTo>
                  <a:lnTo>
                    <a:pt x="526618" y="30556"/>
                  </a:lnTo>
                  <a:lnTo>
                    <a:pt x="526618" y="30060"/>
                  </a:lnTo>
                  <a:close/>
                </a:path>
                <a:path w="750570" h="55244">
                  <a:moveTo>
                    <a:pt x="529615" y="24549"/>
                  </a:moveTo>
                  <a:lnTo>
                    <a:pt x="529120" y="26060"/>
                  </a:lnTo>
                  <a:lnTo>
                    <a:pt x="529615" y="25552"/>
                  </a:lnTo>
                  <a:lnTo>
                    <a:pt x="529615" y="24549"/>
                  </a:lnTo>
                  <a:close/>
                </a:path>
                <a:path w="750570" h="55244">
                  <a:moveTo>
                    <a:pt x="532638" y="51612"/>
                  </a:moveTo>
                  <a:lnTo>
                    <a:pt x="531634" y="51612"/>
                  </a:lnTo>
                  <a:lnTo>
                    <a:pt x="531634" y="51104"/>
                  </a:lnTo>
                  <a:lnTo>
                    <a:pt x="531126" y="51104"/>
                  </a:lnTo>
                  <a:lnTo>
                    <a:pt x="531126" y="50609"/>
                  </a:lnTo>
                  <a:lnTo>
                    <a:pt x="530631" y="50609"/>
                  </a:lnTo>
                  <a:lnTo>
                    <a:pt x="530631" y="50101"/>
                  </a:lnTo>
                  <a:lnTo>
                    <a:pt x="530123" y="50101"/>
                  </a:lnTo>
                  <a:lnTo>
                    <a:pt x="530123" y="49606"/>
                  </a:lnTo>
                  <a:lnTo>
                    <a:pt x="529628" y="49606"/>
                  </a:lnTo>
                  <a:lnTo>
                    <a:pt x="529628" y="49098"/>
                  </a:lnTo>
                  <a:lnTo>
                    <a:pt x="529120" y="49098"/>
                  </a:lnTo>
                  <a:lnTo>
                    <a:pt x="529120" y="48107"/>
                  </a:lnTo>
                  <a:lnTo>
                    <a:pt x="528624" y="48107"/>
                  </a:lnTo>
                  <a:lnTo>
                    <a:pt x="528624" y="47091"/>
                  </a:lnTo>
                  <a:lnTo>
                    <a:pt x="528116" y="47091"/>
                  </a:lnTo>
                  <a:lnTo>
                    <a:pt x="528116" y="46596"/>
                  </a:lnTo>
                  <a:lnTo>
                    <a:pt x="527126" y="46596"/>
                  </a:lnTo>
                  <a:lnTo>
                    <a:pt x="527126" y="46101"/>
                  </a:lnTo>
                  <a:lnTo>
                    <a:pt x="526618" y="46101"/>
                  </a:lnTo>
                  <a:lnTo>
                    <a:pt x="527113" y="46596"/>
                  </a:lnTo>
                  <a:lnTo>
                    <a:pt x="528116" y="47599"/>
                  </a:lnTo>
                  <a:lnTo>
                    <a:pt x="528624" y="49098"/>
                  </a:lnTo>
                  <a:lnTo>
                    <a:pt x="528624" y="49606"/>
                  </a:lnTo>
                  <a:lnTo>
                    <a:pt x="530123" y="51104"/>
                  </a:lnTo>
                  <a:lnTo>
                    <a:pt x="532130" y="52108"/>
                  </a:lnTo>
                  <a:lnTo>
                    <a:pt x="532638" y="52108"/>
                  </a:lnTo>
                  <a:lnTo>
                    <a:pt x="532638" y="51612"/>
                  </a:lnTo>
                  <a:close/>
                </a:path>
                <a:path w="750570" h="55244">
                  <a:moveTo>
                    <a:pt x="532638" y="16027"/>
                  </a:moveTo>
                  <a:lnTo>
                    <a:pt x="532130" y="16027"/>
                  </a:lnTo>
                  <a:lnTo>
                    <a:pt x="532028" y="17538"/>
                  </a:lnTo>
                  <a:lnTo>
                    <a:pt x="531634" y="19545"/>
                  </a:lnTo>
                  <a:lnTo>
                    <a:pt x="530631" y="22047"/>
                  </a:lnTo>
                  <a:lnTo>
                    <a:pt x="531126" y="22047"/>
                  </a:lnTo>
                  <a:lnTo>
                    <a:pt x="531126" y="21043"/>
                  </a:lnTo>
                  <a:lnTo>
                    <a:pt x="532130" y="19037"/>
                  </a:lnTo>
                  <a:lnTo>
                    <a:pt x="532130" y="17538"/>
                  </a:lnTo>
                  <a:lnTo>
                    <a:pt x="532638" y="17538"/>
                  </a:lnTo>
                  <a:lnTo>
                    <a:pt x="532638" y="16027"/>
                  </a:lnTo>
                  <a:close/>
                </a:path>
                <a:path w="750570" h="55244">
                  <a:moveTo>
                    <a:pt x="533133" y="15036"/>
                  </a:moveTo>
                  <a:lnTo>
                    <a:pt x="532638" y="16027"/>
                  </a:lnTo>
                  <a:lnTo>
                    <a:pt x="533133" y="16027"/>
                  </a:lnTo>
                  <a:lnTo>
                    <a:pt x="533133" y="15036"/>
                  </a:lnTo>
                  <a:close/>
                </a:path>
                <a:path w="750570" h="55244">
                  <a:moveTo>
                    <a:pt x="608291" y="9525"/>
                  </a:moveTo>
                  <a:lnTo>
                    <a:pt x="607288" y="9017"/>
                  </a:lnTo>
                  <a:lnTo>
                    <a:pt x="606285" y="9017"/>
                  </a:lnTo>
                  <a:lnTo>
                    <a:pt x="605282" y="8521"/>
                  </a:lnTo>
                  <a:lnTo>
                    <a:pt x="604278" y="8521"/>
                  </a:lnTo>
                  <a:lnTo>
                    <a:pt x="603275" y="8013"/>
                  </a:lnTo>
                  <a:lnTo>
                    <a:pt x="602780" y="8013"/>
                  </a:lnTo>
                  <a:lnTo>
                    <a:pt x="602272" y="8521"/>
                  </a:lnTo>
                  <a:lnTo>
                    <a:pt x="601776" y="8521"/>
                  </a:lnTo>
                  <a:lnTo>
                    <a:pt x="601776" y="9017"/>
                  </a:lnTo>
                  <a:lnTo>
                    <a:pt x="601268" y="9017"/>
                  </a:lnTo>
                  <a:lnTo>
                    <a:pt x="602780" y="9525"/>
                  </a:lnTo>
                  <a:lnTo>
                    <a:pt x="608291" y="9525"/>
                  </a:lnTo>
                  <a:close/>
                </a:path>
                <a:path w="750570" h="55244">
                  <a:moveTo>
                    <a:pt x="628827" y="31559"/>
                  </a:moveTo>
                  <a:lnTo>
                    <a:pt x="628332" y="31559"/>
                  </a:lnTo>
                  <a:lnTo>
                    <a:pt x="627824" y="32067"/>
                  </a:lnTo>
                  <a:lnTo>
                    <a:pt x="627824" y="32562"/>
                  </a:lnTo>
                  <a:lnTo>
                    <a:pt x="627329" y="32562"/>
                  </a:lnTo>
                  <a:lnTo>
                    <a:pt x="627329" y="33566"/>
                  </a:lnTo>
                  <a:lnTo>
                    <a:pt x="627824" y="34061"/>
                  </a:lnTo>
                  <a:lnTo>
                    <a:pt x="628332" y="35077"/>
                  </a:lnTo>
                  <a:lnTo>
                    <a:pt x="628827" y="35572"/>
                  </a:lnTo>
                  <a:lnTo>
                    <a:pt x="628827" y="31559"/>
                  </a:lnTo>
                  <a:close/>
                </a:path>
                <a:path w="750570" h="55244">
                  <a:moveTo>
                    <a:pt x="630834" y="31064"/>
                  </a:moveTo>
                  <a:lnTo>
                    <a:pt x="630339" y="31064"/>
                  </a:lnTo>
                  <a:lnTo>
                    <a:pt x="629831" y="31572"/>
                  </a:lnTo>
                  <a:lnTo>
                    <a:pt x="630834" y="31064"/>
                  </a:lnTo>
                  <a:close/>
                </a:path>
                <a:path w="750570" h="55244">
                  <a:moveTo>
                    <a:pt x="632333" y="30568"/>
                  </a:moveTo>
                  <a:lnTo>
                    <a:pt x="631329" y="31064"/>
                  </a:lnTo>
                  <a:lnTo>
                    <a:pt x="632333" y="31064"/>
                  </a:lnTo>
                  <a:lnTo>
                    <a:pt x="632333" y="30568"/>
                  </a:lnTo>
                  <a:close/>
                </a:path>
                <a:path w="750570" h="55244">
                  <a:moveTo>
                    <a:pt x="634339" y="37071"/>
                  </a:moveTo>
                  <a:lnTo>
                    <a:pt x="632841" y="37071"/>
                  </a:lnTo>
                  <a:lnTo>
                    <a:pt x="632841" y="37579"/>
                  </a:lnTo>
                  <a:lnTo>
                    <a:pt x="633844" y="37579"/>
                  </a:lnTo>
                  <a:lnTo>
                    <a:pt x="634339" y="37071"/>
                  </a:lnTo>
                  <a:close/>
                </a:path>
                <a:path w="750570" h="55244">
                  <a:moveTo>
                    <a:pt x="634847" y="27051"/>
                  </a:moveTo>
                  <a:lnTo>
                    <a:pt x="633844" y="27559"/>
                  </a:lnTo>
                  <a:lnTo>
                    <a:pt x="633336" y="28054"/>
                  </a:lnTo>
                  <a:lnTo>
                    <a:pt x="632841" y="28054"/>
                  </a:lnTo>
                  <a:lnTo>
                    <a:pt x="632333" y="28562"/>
                  </a:lnTo>
                  <a:lnTo>
                    <a:pt x="632333" y="30568"/>
                  </a:lnTo>
                  <a:lnTo>
                    <a:pt x="632841" y="30568"/>
                  </a:lnTo>
                  <a:lnTo>
                    <a:pt x="632841" y="30060"/>
                  </a:lnTo>
                  <a:lnTo>
                    <a:pt x="633844" y="29057"/>
                  </a:lnTo>
                  <a:lnTo>
                    <a:pt x="634847" y="27051"/>
                  </a:lnTo>
                  <a:close/>
                </a:path>
                <a:path w="750570" h="55244">
                  <a:moveTo>
                    <a:pt x="641858" y="21043"/>
                  </a:moveTo>
                  <a:lnTo>
                    <a:pt x="640854" y="21043"/>
                  </a:lnTo>
                  <a:lnTo>
                    <a:pt x="640359" y="21551"/>
                  </a:lnTo>
                  <a:lnTo>
                    <a:pt x="639356" y="21551"/>
                  </a:lnTo>
                  <a:lnTo>
                    <a:pt x="639356" y="22047"/>
                  </a:lnTo>
                  <a:lnTo>
                    <a:pt x="638848" y="22047"/>
                  </a:lnTo>
                  <a:lnTo>
                    <a:pt x="638848" y="22555"/>
                  </a:lnTo>
                  <a:lnTo>
                    <a:pt x="638352" y="25057"/>
                  </a:lnTo>
                  <a:lnTo>
                    <a:pt x="637349" y="26060"/>
                  </a:lnTo>
                  <a:lnTo>
                    <a:pt x="637844" y="26060"/>
                  </a:lnTo>
                  <a:lnTo>
                    <a:pt x="638848" y="25057"/>
                  </a:lnTo>
                  <a:lnTo>
                    <a:pt x="640359" y="22047"/>
                  </a:lnTo>
                  <a:lnTo>
                    <a:pt x="641362" y="21551"/>
                  </a:lnTo>
                  <a:lnTo>
                    <a:pt x="641858" y="21043"/>
                  </a:lnTo>
                  <a:close/>
                </a:path>
                <a:path w="750570" h="55244">
                  <a:moveTo>
                    <a:pt x="642861" y="31064"/>
                  </a:moveTo>
                  <a:lnTo>
                    <a:pt x="642366" y="30556"/>
                  </a:lnTo>
                  <a:lnTo>
                    <a:pt x="641858" y="30556"/>
                  </a:lnTo>
                  <a:lnTo>
                    <a:pt x="642366" y="31064"/>
                  </a:lnTo>
                  <a:lnTo>
                    <a:pt x="642861" y="31064"/>
                  </a:lnTo>
                  <a:close/>
                </a:path>
                <a:path w="750570" h="55244">
                  <a:moveTo>
                    <a:pt x="644867" y="18046"/>
                  </a:moveTo>
                  <a:lnTo>
                    <a:pt x="644359" y="18542"/>
                  </a:lnTo>
                  <a:lnTo>
                    <a:pt x="643356" y="19050"/>
                  </a:lnTo>
                  <a:lnTo>
                    <a:pt x="642366" y="20040"/>
                  </a:lnTo>
                  <a:lnTo>
                    <a:pt x="641858" y="21043"/>
                  </a:lnTo>
                  <a:lnTo>
                    <a:pt x="642861" y="21043"/>
                  </a:lnTo>
                  <a:lnTo>
                    <a:pt x="642861" y="20040"/>
                  </a:lnTo>
                  <a:lnTo>
                    <a:pt x="643356" y="20040"/>
                  </a:lnTo>
                  <a:lnTo>
                    <a:pt x="643864" y="19050"/>
                  </a:lnTo>
                  <a:lnTo>
                    <a:pt x="644867" y="18542"/>
                  </a:lnTo>
                  <a:lnTo>
                    <a:pt x="644867" y="18046"/>
                  </a:lnTo>
                  <a:close/>
                </a:path>
                <a:path w="750570" h="55244">
                  <a:moveTo>
                    <a:pt x="645375" y="31559"/>
                  </a:moveTo>
                  <a:lnTo>
                    <a:pt x="644867" y="31559"/>
                  </a:lnTo>
                  <a:lnTo>
                    <a:pt x="644867" y="31064"/>
                  </a:lnTo>
                  <a:lnTo>
                    <a:pt x="642861" y="31064"/>
                  </a:lnTo>
                  <a:lnTo>
                    <a:pt x="643864" y="32067"/>
                  </a:lnTo>
                  <a:lnTo>
                    <a:pt x="644372" y="32067"/>
                  </a:lnTo>
                  <a:lnTo>
                    <a:pt x="644372" y="32562"/>
                  </a:lnTo>
                  <a:lnTo>
                    <a:pt x="644867" y="32562"/>
                  </a:lnTo>
                  <a:lnTo>
                    <a:pt x="644867" y="33070"/>
                  </a:lnTo>
                  <a:lnTo>
                    <a:pt x="645375" y="33070"/>
                  </a:lnTo>
                  <a:lnTo>
                    <a:pt x="645375" y="31559"/>
                  </a:lnTo>
                  <a:close/>
                </a:path>
                <a:path w="750570" h="55244">
                  <a:moveTo>
                    <a:pt x="646366" y="16027"/>
                  </a:moveTo>
                  <a:lnTo>
                    <a:pt x="644867" y="16027"/>
                  </a:lnTo>
                  <a:lnTo>
                    <a:pt x="644867" y="16535"/>
                  </a:lnTo>
                  <a:lnTo>
                    <a:pt x="645363" y="17030"/>
                  </a:lnTo>
                  <a:lnTo>
                    <a:pt x="645363" y="16535"/>
                  </a:lnTo>
                  <a:lnTo>
                    <a:pt x="646366" y="16027"/>
                  </a:lnTo>
                  <a:close/>
                </a:path>
                <a:path w="750570" h="55244">
                  <a:moveTo>
                    <a:pt x="650379" y="14033"/>
                  </a:moveTo>
                  <a:lnTo>
                    <a:pt x="649376" y="14528"/>
                  </a:lnTo>
                  <a:lnTo>
                    <a:pt x="647865" y="14528"/>
                  </a:lnTo>
                  <a:lnTo>
                    <a:pt x="647369" y="15036"/>
                  </a:lnTo>
                  <a:lnTo>
                    <a:pt x="648881" y="15036"/>
                  </a:lnTo>
                  <a:lnTo>
                    <a:pt x="649871" y="14528"/>
                  </a:lnTo>
                  <a:lnTo>
                    <a:pt x="650379" y="14033"/>
                  </a:lnTo>
                  <a:close/>
                </a:path>
                <a:path w="750570" h="55244">
                  <a:moveTo>
                    <a:pt x="652373" y="12534"/>
                  </a:moveTo>
                  <a:lnTo>
                    <a:pt x="651383" y="13030"/>
                  </a:lnTo>
                  <a:lnTo>
                    <a:pt x="650379" y="14033"/>
                  </a:lnTo>
                  <a:lnTo>
                    <a:pt x="651878" y="13030"/>
                  </a:lnTo>
                  <a:lnTo>
                    <a:pt x="652373" y="12534"/>
                  </a:lnTo>
                  <a:close/>
                </a:path>
                <a:path w="750570" h="55244">
                  <a:moveTo>
                    <a:pt x="652881" y="11861"/>
                  </a:moveTo>
                  <a:lnTo>
                    <a:pt x="652411" y="12484"/>
                  </a:lnTo>
                  <a:lnTo>
                    <a:pt x="652881" y="12026"/>
                  </a:lnTo>
                  <a:lnTo>
                    <a:pt x="652881" y="11861"/>
                  </a:lnTo>
                  <a:close/>
                </a:path>
                <a:path w="750570" h="55244">
                  <a:moveTo>
                    <a:pt x="653135" y="11518"/>
                  </a:moveTo>
                  <a:lnTo>
                    <a:pt x="652881" y="11518"/>
                  </a:lnTo>
                  <a:lnTo>
                    <a:pt x="652881" y="11861"/>
                  </a:lnTo>
                  <a:lnTo>
                    <a:pt x="653135" y="11518"/>
                  </a:lnTo>
                  <a:close/>
                </a:path>
                <a:path w="750570" h="55244">
                  <a:moveTo>
                    <a:pt x="654392" y="10528"/>
                  </a:moveTo>
                  <a:lnTo>
                    <a:pt x="653884" y="10528"/>
                  </a:lnTo>
                  <a:lnTo>
                    <a:pt x="653135" y="11518"/>
                  </a:lnTo>
                  <a:lnTo>
                    <a:pt x="653389" y="11518"/>
                  </a:lnTo>
                  <a:lnTo>
                    <a:pt x="654392" y="10528"/>
                  </a:lnTo>
                  <a:close/>
                </a:path>
                <a:path w="750570" h="55244">
                  <a:moveTo>
                    <a:pt x="655383" y="9613"/>
                  </a:moveTo>
                  <a:lnTo>
                    <a:pt x="654888" y="10020"/>
                  </a:lnTo>
                  <a:lnTo>
                    <a:pt x="655383" y="10020"/>
                  </a:lnTo>
                  <a:lnTo>
                    <a:pt x="655383" y="9613"/>
                  </a:lnTo>
                  <a:close/>
                </a:path>
                <a:path w="750570" h="55244">
                  <a:moveTo>
                    <a:pt x="655510" y="9525"/>
                  </a:moveTo>
                  <a:lnTo>
                    <a:pt x="655383" y="9525"/>
                  </a:lnTo>
                  <a:lnTo>
                    <a:pt x="655510" y="9525"/>
                  </a:lnTo>
                  <a:close/>
                </a:path>
                <a:path w="750570" h="55244">
                  <a:moveTo>
                    <a:pt x="657390" y="8013"/>
                  </a:moveTo>
                  <a:lnTo>
                    <a:pt x="655510" y="9525"/>
                  </a:lnTo>
                  <a:lnTo>
                    <a:pt x="656386" y="9525"/>
                  </a:lnTo>
                  <a:lnTo>
                    <a:pt x="656386" y="9017"/>
                  </a:lnTo>
                  <a:lnTo>
                    <a:pt x="656894" y="9017"/>
                  </a:lnTo>
                  <a:lnTo>
                    <a:pt x="656894" y="8521"/>
                  </a:lnTo>
                  <a:lnTo>
                    <a:pt x="657390" y="8521"/>
                  </a:lnTo>
                  <a:lnTo>
                    <a:pt x="657390" y="8013"/>
                  </a:lnTo>
                  <a:close/>
                </a:path>
                <a:path w="750570" h="55244">
                  <a:moveTo>
                    <a:pt x="684453" y="36068"/>
                  </a:moveTo>
                  <a:lnTo>
                    <a:pt x="683945" y="36068"/>
                  </a:lnTo>
                  <a:lnTo>
                    <a:pt x="683945" y="35572"/>
                  </a:lnTo>
                  <a:lnTo>
                    <a:pt x="683450" y="35572"/>
                  </a:lnTo>
                  <a:lnTo>
                    <a:pt x="682942" y="36068"/>
                  </a:lnTo>
                  <a:lnTo>
                    <a:pt x="682447" y="36068"/>
                  </a:lnTo>
                  <a:lnTo>
                    <a:pt x="682942" y="36576"/>
                  </a:lnTo>
                  <a:lnTo>
                    <a:pt x="683450" y="37071"/>
                  </a:lnTo>
                  <a:lnTo>
                    <a:pt x="683945" y="37071"/>
                  </a:lnTo>
                  <a:lnTo>
                    <a:pt x="683945" y="36576"/>
                  </a:lnTo>
                  <a:lnTo>
                    <a:pt x="684453" y="36576"/>
                  </a:lnTo>
                  <a:lnTo>
                    <a:pt x="684453" y="36068"/>
                  </a:lnTo>
                  <a:close/>
                </a:path>
                <a:path w="750570" h="55244">
                  <a:moveTo>
                    <a:pt x="713511" y="5016"/>
                  </a:moveTo>
                  <a:lnTo>
                    <a:pt x="713016" y="4508"/>
                  </a:lnTo>
                  <a:lnTo>
                    <a:pt x="713016" y="3009"/>
                  </a:lnTo>
                  <a:lnTo>
                    <a:pt x="712508" y="3009"/>
                  </a:lnTo>
                  <a:lnTo>
                    <a:pt x="713511" y="6515"/>
                  </a:lnTo>
                  <a:lnTo>
                    <a:pt x="713511" y="5016"/>
                  </a:lnTo>
                  <a:close/>
                </a:path>
                <a:path w="750570" h="55244">
                  <a:moveTo>
                    <a:pt x="715010" y="11518"/>
                  </a:moveTo>
                  <a:lnTo>
                    <a:pt x="714514" y="11023"/>
                  </a:lnTo>
                  <a:lnTo>
                    <a:pt x="714514" y="9525"/>
                  </a:lnTo>
                  <a:lnTo>
                    <a:pt x="714006" y="9017"/>
                  </a:lnTo>
                  <a:lnTo>
                    <a:pt x="714006" y="7010"/>
                  </a:lnTo>
                  <a:lnTo>
                    <a:pt x="713511" y="6515"/>
                  </a:lnTo>
                  <a:lnTo>
                    <a:pt x="713511" y="8013"/>
                  </a:lnTo>
                  <a:lnTo>
                    <a:pt x="713841" y="9017"/>
                  </a:lnTo>
                  <a:lnTo>
                    <a:pt x="713905" y="11023"/>
                  </a:lnTo>
                  <a:lnTo>
                    <a:pt x="713511" y="13030"/>
                  </a:lnTo>
                  <a:lnTo>
                    <a:pt x="714006" y="13030"/>
                  </a:lnTo>
                  <a:lnTo>
                    <a:pt x="714514" y="12534"/>
                  </a:lnTo>
                  <a:lnTo>
                    <a:pt x="715010" y="12534"/>
                  </a:lnTo>
                  <a:lnTo>
                    <a:pt x="715010" y="11518"/>
                  </a:lnTo>
                  <a:close/>
                </a:path>
                <a:path w="750570" h="55244">
                  <a:moveTo>
                    <a:pt x="723531" y="17043"/>
                  </a:moveTo>
                  <a:lnTo>
                    <a:pt x="723036" y="17043"/>
                  </a:lnTo>
                  <a:lnTo>
                    <a:pt x="723036" y="16535"/>
                  </a:lnTo>
                  <a:lnTo>
                    <a:pt x="722528" y="16535"/>
                  </a:lnTo>
                  <a:lnTo>
                    <a:pt x="722528" y="17043"/>
                  </a:lnTo>
                  <a:lnTo>
                    <a:pt x="722033" y="17043"/>
                  </a:lnTo>
                  <a:lnTo>
                    <a:pt x="723036" y="17538"/>
                  </a:lnTo>
                  <a:lnTo>
                    <a:pt x="723531" y="17538"/>
                  </a:lnTo>
                  <a:lnTo>
                    <a:pt x="723531" y="17043"/>
                  </a:lnTo>
                  <a:close/>
                </a:path>
                <a:path w="750570" h="55244">
                  <a:moveTo>
                    <a:pt x="737565" y="26555"/>
                  </a:moveTo>
                  <a:lnTo>
                    <a:pt x="737069" y="26047"/>
                  </a:lnTo>
                  <a:lnTo>
                    <a:pt x="737069" y="25552"/>
                  </a:lnTo>
                  <a:lnTo>
                    <a:pt x="736561" y="25044"/>
                  </a:lnTo>
                  <a:lnTo>
                    <a:pt x="737069" y="26555"/>
                  </a:lnTo>
                  <a:lnTo>
                    <a:pt x="737565" y="27051"/>
                  </a:lnTo>
                  <a:lnTo>
                    <a:pt x="737565" y="26555"/>
                  </a:lnTo>
                  <a:close/>
                </a:path>
                <a:path w="750570" h="55244">
                  <a:moveTo>
                    <a:pt x="738073" y="27051"/>
                  </a:moveTo>
                  <a:lnTo>
                    <a:pt x="737565" y="27051"/>
                  </a:lnTo>
                  <a:lnTo>
                    <a:pt x="738073" y="27559"/>
                  </a:lnTo>
                  <a:lnTo>
                    <a:pt x="738073" y="27051"/>
                  </a:lnTo>
                  <a:close/>
                </a:path>
                <a:path w="750570" h="55244">
                  <a:moveTo>
                    <a:pt x="740079" y="29552"/>
                  </a:moveTo>
                  <a:lnTo>
                    <a:pt x="739571" y="29057"/>
                  </a:lnTo>
                  <a:lnTo>
                    <a:pt x="739571" y="28549"/>
                  </a:lnTo>
                  <a:lnTo>
                    <a:pt x="738568" y="27559"/>
                  </a:lnTo>
                  <a:lnTo>
                    <a:pt x="738073" y="27559"/>
                  </a:lnTo>
                  <a:lnTo>
                    <a:pt x="738568" y="28549"/>
                  </a:lnTo>
                  <a:lnTo>
                    <a:pt x="739571" y="29552"/>
                  </a:lnTo>
                  <a:lnTo>
                    <a:pt x="740079" y="29819"/>
                  </a:lnTo>
                  <a:lnTo>
                    <a:pt x="740079" y="29552"/>
                  </a:lnTo>
                  <a:close/>
                </a:path>
                <a:path w="750570" h="55244">
                  <a:moveTo>
                    <a:pt x="740575" y="30060"/>
                  </a:moveTo>
                  <a:lnTo>
                    <a:pt x="740079" y="29819"/>
                  </a:lnTo>
                  <a:lnTo>
                    <a:pt x="740079" y="30060"/>
                  </a:lnTo>
                  <a:lnTo>
                    <a:pt x="740575" y="30060"/>
                  </a:lnTo>
                  <a:close/>
                </a:path>
                <a:path w="750570" h="55244">
                  <a:moveTo>
                    <a:pt x="750087" y="35585"/>
                  </a:moveTo>
                  <a:lnTo>
                    <a:pt x="749084" y="35585"/>
                  </a:lnTo>
                  <a:lnTo>
                    <a:pt x="749084" y="34582"/>
                  </a:lnTo>
                  <a:lnTo>
                    <a:pt x="748588" y="34582"/>
                  </a:lnTo>
                  <a:lnTo>
                    <a:pt x="748588" y="34074"/>
                  </a:lnTo>
                  <a:lnTo>
                    <a:pt x="748080" y="34074"/>
                  </a:lnTo>
                  <a:lnTo>
                    <a:pt x="748080" y="34582"/>
                  </a:lnTo>
                  <a:lnTo>
                    <a:pt x="748588" y="35585"/>
                  </a:lnTo>
                  <a:lnTo>
                    <a:pt x="749084" y="36080"/>
                  </a:lnTo>
                  <a:lnTo>
                    <a:pt x="750087" y="36080"/>
                  </a:lnTo>
                  <a:lnTo>
                    <a:pt x="750087" y="35585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00460" y="18313805"/>
              <a:ext cx="779780" cy="53975"/>
            </a:xfrm>
            <a:custGeom>
              <a:avLst/>
              <a:gdLst/>
              <a:ahLst/>
              <a:cxnLst/>
              <a:rect l="l" t="t" r="r" b="b"/>
              <a:pathLst>
                <a:path w="779779" h="53975">
                  <a:moveTo>
                    <a:pt x="1511" y="16535"/>
                  </a:moveTo>
                  <a:lnTo>
                    <a:pt x="0" y="15532"/>
                  </a:lnTo>
                  <a:lnTo>
                    <a:pt x="0" y="17043"/>
                  </a:lnTo>
                  <a:lnTo>
                    <a:pt x="1003" y="17043"/>
                  </a:lnTo>
                  <a:lnTo>
                    <a:pt x="1511" y="16535"/>
                  </a:lnTo>
                  <a:close/>
                </a:path>
                <a:path w="779779" h="53975">
                  <a:moveTo>
                    <a:pt x="76669" y="40081"/>
                  </a:moveTo>
                  <a:lnTo>
                    <a:pt x="73164" y="40081"/>
                  </a:lnTo>
                  <a:lnTo>
                    <a:pt x="68643" y="40589"/>
                  </a:lnTo>
                  <a:lnTo>
                    <a:pt x="68148" y="40589"/>
                  </a:lnTo>
                  <a:lnTo>
                    <a:pt x="69151" y="41084"/>
                  </a:lnTo>
                  <a:lnTo>
                    <a:pt x="74168" y="41084"/>
                  </a:lnTo>
                  <a:lnTo>
                    <a:pt x="76161" y="40589"/>
                  </a:lnTo>
                  <a:lnTo>
                    <a:pt x="76669" y="40081"/>
                  </a:lnTo>
                  <a:close/>
                </a:path>
                <a:path w="779779" h="53975">
                  <a:moveTo>
                    <a:pt x="77673" y="39751"/>
                  </a:moveTo>
                  <a:lnTo>
                    <a:pt x="76669" y="40081"/>
                  </a:lnTo>
                  <a:lnTo>
                    <a:pt x="77673" y="40081"/>
                  </a:lnTo>
                  <a:lnTo>
                    <a:pt x="77673" y="39751"/>
                  </a:lnTo>
                  <a:close/>
                </a:path>
                <a:path w="779779" h="53975">
                  <a:moveTo>
                    <a:pt x="78168" y="39585"/>
                  </a:moveTo>
                  <a:lnTo>
                    <a:pt x="77673" y="39585"/>
                  </a:lnTo>
                  <a:lnTo>
                    <a:pt x="77673" y="39751"/>
                  </a:lnTo>
                  <a:lnTo>
                    <a:pt x="78168" y="39585"/>
                  </a:lnTo>
                  <a:close/>
                </a:path>
                <a:path w="779779" h="53975">
                  <a:moveTo>
                    <a:pt x="83781" y="28562"/>
                  </a:moveTo>
                  <a:lnTo>
                    <a:pt x="83693" y="28803"/>
                  </a:lnTo>
                  <a:lnTo>
                    <a:pt x="83781" y="28562"/>
                  </a:lnTo>
                  <a:close/>
                </a:path>
                <a:path w="779779" h="53975">
                  <a:moveTo>
                    <a:pt x="84188" y="29552"/>
                  </a:moveTo>
                  <a:lnTo>
                    <a:pt x="83693" y="29552"/>
                  </a:lnTo>
                  <a:lnTo>
                    <a:pt x="83693" y="28803"/>
                  </a:lnTo>
                  <a:lnTo>
                    <a:pt x="83185" y="30060"/>
                  </a:lnTo>
                  <a:lnTo>
                    <a:pt x="81178" y="37071"/>
                  </a:lnTo>
                  <a:lnTo>
                    <a:pt x="80175" y="38074"/>
                  </a:lnTo>
                  <a:lnTo>
                    <a:pt x="78676" y="39077"/>
                  </a:lnTo>
                  <a:lnTo>
                    <a:pt x="79171" y="39077"/>
                  </a:lnTo>
                  <a:lnTo>
                    <a:pt x="79679" y="38582"/>
                  </a:lnTo>
                  <a:lnTo>
                    <a:pt x="80683" y="38582"/>
                  </a:lnTo>
                  <a:lnTo>
                    <a:pt x="80683" y="38074"/>
                  </a:lnTo>
                  <a:lnTo>
                    <a:pt x="83185" y="38074"/>
                  </a:lnTo>
                  <a:lnTo>
                    <a:pt x="83185" y="35077"/>
                  </a:lnTo>
                  <a:lnTo>
                    <a:pt x="83693" y="34569"/>
                  </a:lnTo>
                  <a:lnTo>
                    <a:pt x="83693" y="33070"/>
                  </a:lnTo>
                  <a:lnTo>
                    <a:pt x="84188" y="32562"/>
                  </a:lnTo>
                  <a:lnTo>
                    <a:pt x="84188" y="29552"/>
                  </a:lnTo>
                  <a:close/>
                </a:path>
                <a:path w="779779" h="53975">
                  <a:moveTo>
                    <a:pt x="84188" y="27559"/>
                  </a:moveTo>
                  <a:lnTo>
                    <a:pt x="83781" y="28562"/>
                  </a:lnTo>
                  <a:lnTo>
                    <a:pt x="84188" y="28562"/>
                  </a:lnTo>
                  <a:lnTo>
                    <a:pt x="84188" y="27559"/>
                  </a:lnTo>
                  <a:close/>
                </a:path>
                <a:path w="779779" h="53975">
                  <a:moveTo>
                    <a:pt x="84188" y="23545"/>
                  </a:moveTo>
                  <a:lnTo>
                    <a:pt x="83693" y="23545"/>
                  </a:lnTo>
                  <a:lnTo>
                    <a:pt x="83693" y="24041"/>
                  </a:lnTo>
                  <a:lnTo>
                    <a:pt x="84188" y="26047"/>
                  </a:lnTo>
                  <a:lnTo>
                    <a:pt x="84188" y="23545"/>
                  </a:lnTo>
                  <a:close/>
                </a:path>
                <a:path w="779779" h="53975">
                  <a:moveTo>
                    <a:pt x="90195" y="1993"/>
                  </a:moveTo>
                  <a:lnTo>
                    <a:pt x="88188" y="6007"/>
                  </a:lnTo>
                  <a:lnTo>
                    <a:pt x="88188" y="6502"/>
                  </a:lnTo>
                  <a:lnTo>
                    <a:pt x="87693" y="8013"/>
                  </a:lnTo>
                  <a:lnTo>
                    <a:pt x="90195" y="3505"/>
                  </a:lnTo>
                  <a:lnTo>
                    <a:pt x="90195" y="1993"/>
                  </a:lnTo>
                  <a:close/>
                </a:path>
                <a:path w="779779" h="53975">
                  <a:moveTo>
                    <a:pt x="91706" y="29552"/>
                  </a:moveTo>
                  <a:lnTo>
                    <a:pt x="91198" y="29552"/>
                  </a:lnTo>
                  <a:lnTo>
                    <a:pt x="91706" y="30556"/>
                  </a:lnTo>
                  <a:lnTo>
                    <a:pt x="91706" y="29552"/>
                  </a:lnTo>
                  <a:close/>
                </a:path>
                <a:path w="779779" h="53975">
                  <a:moveTo>
                    <a:pt x="92710" y="34061"/>
                  </a:moveTo>
                  <a:lnTo>
                    <a:pt x="92214" y="34569"/>
                  </a:lnTo>
                  <a:lnTo>
                    <a:pt x="92214" y="34061"/>
                  </a:lnTo>
                  <a:lnTo>
                    <a:pt x="91706" y="33566"/>
                  </a:lnTo>
                  <a:lnTo>
                    <a:pt x="91706" y="33058"/>
                  </a:lnTo>
                  <a:lnTo>
                    <a:pt x="91198" y="32054"/>
                  </a:lnTo>
                  <a:lnTo>
                    <a:pt x="91198" y="32562"/>
                  </a:lnTo>
                  <a:lnTo>
                    <a:pt x="90703" y="32562"/>
                  </a:lnTo>
                  <a:lnTo>
                    <a:pt x="90703" y="33566"/>
                  </a:lnTo>
                  <a:lnTo>
                    <a:pt x="92214" y="35064"/>
                  </a:lnTo>
                  <a:lnTo>
                    <a:pt x="92214" y="36068"/>
                  </a:lnTo>
                  <a:lnTo>
                    <a:pt x="92710" y="36068"/>
                  </a:lnTo>
                  <a:lnTo>
                    <a:pt x="92710" y="34061"/>
                  </a:lnTo>
                  <a:close/>
                </a:path>
                <a:path w="779779" h="53975">
                  <a:moveTo>
                    <a:pt x="92710" y="32067"/>
                  </a:moveTo>
                  <a:lnTo>
                    <a:pt x="91706" y="30556"/>
                  </a:lnTo>
                  <a:lnTo>
                    <a:pt x="91706" y="31559"/>
                  </a:lnTo>
                  <a:lnTo>
                    <a:pt x="92710" y="33566"/>
                  </a:lnTo>
                  <a:lnTo>
                    <a:pt x="92710" y="32067"/>
                  </a:lnTo>
                  <a:close/>
                </a:path>
                <a:path w="779779" h="53975">
                  <a:moveTo>
                    <a:pt x="109232" y="41579"/>
                  </a:moveTo>
                  <a:lnTo>
                    <a:pt x="108737" y="41084"/>
                  </a:lnTo>
                  <a:lnTo>
                    <a:pt x="108737" y="41579"/>
                  </a:lnTo>
                  <a:lnTo>
                    <a:pt x="109232" y="41579"/>
                  </a:lnTo>
                  <a:close/>
                </a:path>
                <a:path w="779779" h="53975">
                  <a:moveTo>
                    <a:pt x="121259" y="48602"/>
                  </a:moveTo>
                  <a:lnTo>
                    <a:pt x="120764" y="48602"/>
                  </a:lnTo>
                  <a:lnTo>
                    <a:pt x="120764" y="48094"/>
                  </a:lnTo>
                  <a:lnTo>
                    <a:pt x="120256" y="48094"/>
                  </a:lnTo>
                  <a:lnTo>
                    <a:pt x="120256" y="47091"/>
                  </a:lnTo>
                  <a:lnTo>
                    <a:pt x="119761" y="47091"/>
                  </a:lnTo>
                  <a:lnTo>
                    <a:pt x="119761" y="46088"/>
                  </a:lnTo>
                  <a:lnTo>
                    <a:pt x="119265" y="46088"/>
                  </a:lnTo>
                  <a:lnTo>
                    <a:pt x="117754" y="44589"/>
                  </a:lnTo>
                  <a:lnTo>
                    <a:pt x="118249" y="44094"/>
                  </a:lnTo>
                  <a:lnTo>
                    <a:pt x="118757" y="44094"/>
                  </a:lnTo>
                  <a:lnTo>
                    <a:pt x="119265" y="43586"/>
                  </a:lnTo>
                  <a:lnTo>
                    <a:pt x="119761" y="43586"/>
                  </a:lnTo>
                  <a:lnTo>
                    <a:pt x="119761" y="42583"/>
                  </a:lnTo>
                  <a:lnTo>
                    <a:pt x="119761" y="41084"/>
                  </a:lnTo>
                  <a:lnTo>
                    <a:pt x="119265" y="41579"/>
                  </a:lnTo>
                  <a:lnTo>
                    <a:pt x="119265" y="42087"/>
                  </a:lnTo>
                  <a:lnTo>
                    <a:pt x="118249" y="42087"/>
                  </a:lnTo>
                  <a:lnTo>
                    <a:pt x="116751" y="42583"/>
                  </a:lnTo>
                  <a:lnTo>
                    <a:pt x="115747" y="42583"/>
                  </a:lnTo>
                  <a:lnTo>
                    <a:pt x="113245" y="42087"/>
                  </a:lnTo>
                  <a:lnTo>
                    <a:pt x="111239" y="42087"/>
                  </a:lnTo>
                  <a:lnTo>
                    <a:pt x="110236" y="41579"/>
                  </a:lnTo>
                  <a:lnTo>
                    <a:pt x="109740" y="41579"/>
                  </a:lnTo>
                  <a:lnTo>
                    <a:pt x="110744" y="42087"/>
                  </a:lnTo>
                  <a:lnTo>
                    <a:pt x="111747" y="43091"/>
                  </a:lnTo>
                  <a:lnTo>
                    <a:pt x="113741" y="43586"/>
                  </a:lnTo>
                  <a:lnTo>
                    <a:pt x="115252" y="43586"/>
                  </a:lnTo>
                  <a:lnTo>
                    <a:pt x="115747" y="45593"/>
                  </a:lnTo>
                  <a:lnTo>
                    <a:pt x="115747" y="46088"/>
                  </a:lnTo>
                  <a:lnTo>
                    <a:pt x="117259" y="47599"/>
                  </a:lnTo>
                  <a:lnTo>
                    <a:pt x="117259" y="48094"/>
                  </a:lnTo>
                  <a:lnTo>
                    <a:pt x="118757" y="48094"/>
                  </a:lnTo>
                  <a:lnTo>
                    <a:pt x="118757" y="48602"/>
                  </a:lnTo>
                  <a:lnTo>
                    <a:pt x="119265" y="48602"/>
                  </a:lnTo>
                  <a:lnTo>
                    <a:pt x="120256" y="49098"/>
                  </a:lnTo>
                  <a:lnTo>
                    <a:pt x="120764" y="49606"/>
                  </a:lnTo>
                  <a:lnTo>
                    <a:pt x="121259" y="49606"/>
                  </a:lnTo>
                  <a:lnTo>
                    <a:pt x="121259" y="48602"/>
                  </a:lnTo>
                  <a:close/>
                </a:path>
                <a:path w="779779" h="53975">
                  <a:moveTo>
                    <a:pt x="153835" y="11518"/>
                  </a:moveTo>
                  <a:lnTo>
                    <a:pt x="153339" y="11023"/>
                  </a:lnTo>
                  <a:lnTo>
                    <a:pt x="150825" y="11023"/>
                  </a:lnTo>
                  <a:lnTo>
                    <a:pt x="149821" y="10515"/>
                  </a:lnTo>
                  <a:lnTo>
                    <a:pt x="149326" y="10020"/>
                  </a:lnTo>
                  <a:lnTo>
                    <a:pt x="148323" y="10020"/>
                  </a:lnTo>
                  <a:lnTo>
                    <a:pt x="147320" y="10515"/>
                  </a:lnTo>
                  <a:lnTo>
                    <a:pt x="146824" y="11023"/>
                  </a:lnTo>
                  <a:lnTo>
                    <a:pt x="146316" y="11023"/>
                  </a:lnTo>
                  <a:lnTo>
                    <a:pt x="144818" y="12522"/>
                  </a:lnTo>
                  <a:lnTo>
                    <a:pt x="143814" y="12026"/>
                  </a:lnTo>
                  <a:lnTo>
                    <a:pt x="143319" y="12026"/>
                  </a:lnTo>
                  <a:lnTo>
                    <a:pt x="142811" y="11023"/>
                  </a:lnTo>
                  <a:lnTo>
                    <a:pt x="142811" y="9525"/>
                  </a:lnTo>
                  <a:lnTo>
                    <a:pt x="142316" y="8013"/>
                  </a:lnTo>
                  <a:lnTo>
                    <a:pt x="142316" y="6515"/>
                  </a:lnTo>
                  <a:lnTo>
                    <a:pt x="141808" y="6007"/>
                  </a:lnTo>
                  <a:lnTo>
                    <a:pt x="141808" y="4508"/>
                  </a:lnTo>
                  <a:lnTo>
                    <a:pt x="141312" y="3505"/>
                  </a:lnTo>
                  <a:lnTo>
                    <a:pt x="141312" y="3009"/>
                  </a:lnTo>
                  <a:lnTo>
                    <a:pt x="140309" y="3505"/>
                  </a:lnTo>
                  <a:lnTo>
                    <a:pt x="139801" y="3505"/>
                  </a:lnTo>
                  <a:lnTo>
                    <a:pt x="138798" y="4508"/>
                  </a:lnTo>
                  <a:lnTo>
                    <a:pt x="138303" y="4508"/>
                  </a:lnTo>
                  <a:lnTo>
                    <a:pt x="137299" y="5511"/>
                  </a:lnTo>
                  <a:lnTo>
                    <a:pt x="136296" y="5511"/>
                  </a:lnTo>
                  <a:lnTo>
                    <a:pt x="136296" y="7010"/>
                  </a:lnTo>
                  <a:lnTo>
                    <a:pt x="135801" y="9525"/>
                  </a:lnTo>
                  <a:lnTo>
                    <a:pt x="135801" y="10020"/>
                  </a:lnTo>
                  <a:lnTo>
                    <a:pt x="134797" y="11023"/>
                  </a:lnTo>
                  <a:lnTo>
                    <a:pt x="134797" y="12522"/>
                  </a:lnTo>
                  <a:lnTo>
                    <a:pt x="136804" y="14528"/>
                  </a:lnTo>
                  <a:lnTo>
                    <a:pt x="136804" y="15036"/>
                  </a:lnTo>
                  <a:lnTo>
                    <a:pt x="137299" y="15532"/>
                  </a:lnTo>
                  <a:lnTo>
                    <a:pt x="137299" y="16027"/>
                  </a:lnTo>
                  <a:lnTo>
                    <a:pt x="137807" y="16535"/>
                  </a:lnTo>
                  <a:lnTo>
                    <a:pt x="143319" y="16535"/>
                  </a:lnTo>
                  <a:lnTo>
                    <a:pt x="144310" y="17538"/>
                  </a:lnTo>
                  <a:lnTo>
                    <a:pt x="144818" y="17538"/>
                  </a:lnTo>
                  <a:lnTo>
                    <a:pt x="145313" y="18034"/>
                  </a:lnTo>
                  <a:lnTo>
                    <a:pt x="146316" y="18034"/>
                  </a:lnTo>
                  <a:lnTo>
                    <a:pt x="146824" y="17538"/>
                  </a:lnTo>
                  <a:lnTo>
                    <a:pt x="149821" y="17538"/>
                  </a:lnTo>
                  <a:lnTo>
                    <a:pt x="150825" y="17030"/>
                  </a:lnTo>
                  <a:lnTo>
                    <a:pt x="151333" y="16535"/>
                  </a:lnTo>
                  <a:lnTo>
                    <a:pt x="153339" y="16535"/>
                  </a:lnTo>
                  <a:lnTo>
                    <a:pt x="153835" y="16027"/>
                  </a:lnTo>
                  <a:lnTo>
                    <a:pt x="153835" y="15532"/>
                  </a:lnTo>
                  <a:lnTo>
                    <a:pt x="153339" y="15036"/>
                  </a:lnTo>
                  <a:lnTo>
                    <a:pt x="153339" y="13030"/>
                  </a:lnTo>
                  <a:lnTo>
                    <a:pt x="153835" y="12522"/>
                  </a:lnTo>
                  <a:lnTo>
                    <a:pt x="153835" y="11518"/>
                  </a:lnTo>
                  <a:close/>
                </a:path>
                <a:path w="779779" h="53975">
                  <a:moveTo>
                    <a:pt x="200939" y="19532"/>
                  </a:moveTo>
                  <a:lnTo>
                    <a:pt x="199428" y="18034"/>
                  </a:lnTo>
                  <a:lnTo>
                    <a:pt x="198932" y="17526"/>
                  </a:lnTo>
                  <a:lnTo>
                    <a:pt x="198437" y="18034"/>
                  </a:lnTo>
                  <a:lnTo>
                    <a:pt x="197434" y="18529"/>
                  </a:lnTo>
                  <a:lnTo>
                    <a:pt x="196926" y="19037"/>
                  </a:lnTo>
                  <a:lnTo>
                    <a:pt x="196926" y="19532"/>
                  </a:lnTo>
                  <a:lnTo>
                    <a:pt x="200939" y="19532"/>
                  </a:lnTo>
                  <a:close/>
                </a:path>
                <a:path w="779779" h="53975">
                  <a:moveTo>
                    <a:pt x="204952" y="19545"/>
                  </a:moveTo>
                  <a:lnTo>
                    <a:pt x="204444" y="18542"/>
                  </a:lnTo>
                  <a:lnTo>
                    <a:pt x="204444" y="17538"/>
                  </a:lnTo>
                  <a:lnTo>
                    <a:pt x="203936" y="17538"/>
                  </a:lnTo>
                  <a:lnTo>
                    <a:pt x="203936" y="19545"/>
                  </a:lnTo>
                  <a:lnTo>
                    <a:pt x="203441" y="20040"/>
                  </a:lnTo>
                  <a:lnTo>
                    <a:pt x="204952" y="20040"/>
                  </a:lnTo>
                  <a:lnTo>
                    <a:pt x="204952" y="19545"/>
                  </a:lnTo>
                  <a:close/>
                </a:path>
                <a:path w="779779" h="53975">
                  <a:moveTo>
                    <a:pt x="205447" y="15532"/>
                  </a:moveTo>
                  <a:lnTo>
                    <a:pt x="204444" y="16535"/>
                  </a:lnTo>
                  <a:lnTo>
                    <a:pt x="204444" y="17538"/>
                  </a:lnTo>
                  <a:lnTo>
                    <a:pt x="204952" y="17538"/>
                  </a:lnTo>
                  <a:lnTo>
                    <a:pt x="205447" y="16535"/>
                  </a:lnTo>
                  <a:lnTo>
                    <a:pt x="205447" y="15532"/>
                  </a:lnTo>
                  <a:close/>
                </a:path>
                <a:path w="779779" h="53975">
                  <a:moveTo>
                    <a:pt x="209448" y="29057"/>
                  </a:moveTo>
                  <a:lnTo>
                    <a:pt x="208953" y="29552"/>
                  </a:lnTo>
                  <a:lnTo>
                    <a:pt x="209448" y="30060"/>
                  </a:lnTo>
                  <a:lnTo>
                    <a:pt x="209448" y="29552"/>
                  </a:lnTo>
                  <a:lnTo>
                    <a:pt x="209448" y="29057"/>
                  </a:lnTo>
                  <a:close/>
                </a:path>
                <a:path w="779779" h="53975">
                  <a:moveTo>
                    <a:pt x="213956" y="22542"/>
                  </a:moveTo>
                  <a:lnTo>
                    <a:pt x="213461" y="22542"/>
                  </a:lnTo>
                  <a:lnTo>
                    <a:pt x="212953" y="23050"/>
                  </a:lnTo>
                  <a:lnTo>
                    <a:pt x="213461" y="23545"/>
                  </a:lnTo>
                  <a:lnTo>
                    <a:pt x="213956" y="23050"/>
                  </a:lnTo>
                  <a:lnTo>
                    <a:pt x="213956" y="22542"/>
                  </a:lnTo>
                  <a:close/>
                </a:path>
                <a:path w="779779" h="53975">
                  <a:moveTo>
                    <a:pt x="217462" y="14528"/>
                  </a:moveTo>
                  <a:lnTo>
                    <a:pt x="216966" y="13017"/>
                  </a:lnTo>
                  <a:lnTo>
                    <a:pt x="216458" y="12014"/>
                  </a:lnTo>
                  <a:lnTo>
                    <a:pt x="216458" y="10020"/>
                  </a:lnTo>
                  <a:lnTo>
                    <a:pt x="215963" y="9017"/>
                  </a:lnTo>
                  <a:lnTo>
                    <a:pt x="215963" y="11518"/>
                  </a:lnTo>
                  <a:lnTo>
                    <a:pt x="216966" y="13525"/>
                  </a:lnTo>
                  <a:lnTo>
                    <a:pt x="216966" y="14528"/>
                  </a:lnTo>
                  <a:lnTo>
                    <a:pt x="216458" y="15532"/>
                  </a:lnTo>
                  <a:lnTo>
                    <a:pt x="215963" y="16027"/>
                  </a:lnTo>
                  <a:lnTo>
                    <a:pt x="215963" y="19037"/>
                  </a:lnTo>
                  <a:lnTo>
                    <a:pt x="217462" y="16535"/>
                  </a:lnTo>
                  <a:lnTo>
                    <a:pt x="217462" y="14528"/>
                  </a:lnTo>
                  <a:close/>
                </a:path>
                <a:path w="779779" h="53975">
                  <a:moveTo>
                    <a:pt x="217970" y="31064"/>
                  </a:moveTo>
                  <a:lnTo>
                    <a:pt x="217474" y="30568"/>
                  </a:lnTo>
                  <a:lnTo>
                    <a:pt x="215963" y="30060"/>
                  </a:lnTo>
                  <a:lnTo>
                    <a:pt x="217970" y="31064"/>
                  </a:lnTo>
                  <a:close/>
                </a:path>
                <a:path w="779779" h="53975">
                  <a:moveTo>
                    <a:pt x="223481" y="35077"/>
                  </a:moveTo>
                  <a:lnTo>
                    <a:pt x="221475" y="34074"/>
                  </a:lnTo>
                  <a:lnTo>
                    <a:pt x="220472" y="33566"/>
                  </a:lnTo>
                  <a:lnTo>
                    <a:pt x="220472" y="34569"/>
                  </a:lnTo>
                  <a:lnTo>
                    <a:pt x="220980" y="34569"/>
                  </a:lnTo>
                  <a:lnTo>
                    <a:pt x="221475" y="35572"/>
                  </a:lnTo>
                  <a:lnTo>
                    <a:pt x="221970" y="35572"/>
                  </a:lnTo>
                  <a:lnTo>
                    <a:pt x="221970" y="36080"/>
                  </a:lnTo>
                  <a:lnTo>
                    <a:pt x="222478" y="36080"/>
                  </a:lnTo>
                  <a:lnTo>
                    <a:pt x="223481" y="35077"/>
                  </a:lnTo>
                  <a:close/>
                </a:path>
                <a:path w="779779" h="53975">
                  <a:moveTo>
                    <a:pt x="231000" y="49606"/>
                  </a:moveTo>
                  <a:lnTo>
                    <a:pt x="230505" y="48602"/>
                  </a:lnTo>
                  <a:lnTo>
                    <a:pt x="229501" y="47104"/>
                  </a:lnTo>
                  <a:lnTo>
                    <a:pt x="226491" y="41084"/>
                  </a:lnTo>
                  <a:lnTo>
                    <a:pt x="226491" y="40589"/>
                  </a:lnTo>
                  <a:lnTo>
                    <a:pt x="225983" y="41084"/>
                  </a:lnTo>
                  <a:lnTo>
                    <a:pt x="225983" y="42595"/>
                  </a:lnTo>
                  <a:lnTo>
                    <a:pt x="226491" y="43091"/>
                  </a:lnTo>
                  <a:lnTo>
                    <a:pt x="226999" y="44094"/>
                  </a:lnTo>
                  <a:lnTo>
                    <a:pt x="228498" y="45593"/>
                  </a:lnTo>
                  <a:lnTo>
                    <a:pt x="229997" y="48602"/>
                  </a:lnTo>
                  <a:lnTo>
                    <a:pt x="229997" y="49606"/>
                  </a:lnTo>
                  <a:lnTo>
                    <a:pt x="231000" y="49606"/>
                  </a:lnTo>
                  <a:close/>
                </a:path>
                <a:path w="779779" h="53975">
                  <a:moveTo>
                    <a:pt x="269582" y="31064"/>
                  </a:moveTo>
                  <a:lnTo>
                    <a:pt x="268579" y="31064"/>
                  </a:lnTo>
                  <a:lnTo>
                    <a:pt x="267576" y="34061"/>
                  </a:lnTo>
                  <a:lnTo>
                    <a:pt x="266573" y="36576"/>
                  </a:lnTo>
                  <a:lnTo>
                    <a:pt x="266077" y="38569"/>
                  </a:lnTo>
                  <a:lnTo>
                    <a:pt x="265074" y="41579"/>
                  </a:lnTo>
                  <a:lnTo>
                    <a:pt x="264579" y="46088"/>
                  </a:lnTo>
                  <a:lnTo>
                    <a:pt x="264579" y="46596"/>
                  </a:lnTo>
                  <a:lnTo>
                    <a:pt x="264071" y="48602"/>
                  </a:lnTo>
                  <a:lnTo>
                    <a:pt x="264071" y="52095"/>
                  </a:lnTo>
                  <a:lnTo>
                    <a:pt x="265074" y="53606"/>
                  </a:lnTo>
                  <a:lnTo>
                    <a:pt x="265074" y="43586"/>
                  </a:lnTo>
                  <a:lnTo>
                    <a:pt x="265569" y="42583"/>
                  </a:lnTo>
                  <a:lnTo>
                    <a:pt x="265569" y="41579"/>
                  </a:lnTo>
                  <a:lnTo>
                    <a:pt x="266077" y="40081"/>
                  </a:lnTo>
                  <a:lnTo>
                    <a:pt x="266077" y="39077"/>
                  </a:lnTo>
                  <a:lnTo>
                    <a:pt x="267081" y="37071"/>
                  </a:lnTo>
                  <a:lnTo>
                    <a:pt x="267576" y="36576"/>
                  </a:lnTo>
                  <a:lnTo>
                    <a:pt x="267576" y="34569"/>
                  </a:lnTo>
                  <a:lnTo>
                    <a:pt x="269087" y="31559"/>
                  </a:lnTo>
                  <a:lnTo>
                    <a:pt x="269582" y="31559"/>
                  </a:lnTo>
                  <a:lnTo>
                    <a:pt x="269582" y="31064"/>
                  </a:lnTo>
                  <a:close/>
                </a:path>
                <a:path w="779779" h="53975">
                  <a:moveTo>
                    <a:pt x="281101" y="17030"/>
                  </a:moveTo>
                  <a:lnTo>
                    <a:pt x="280593" y="17030"/>
                  </a:lnTo>
                  <a:lnTo>
                    <a:pt x="280098" y="16027"/>
                  </a:lnTo>
                  <a:lnTo>
                    <a:pt x="280098" y="18034"/>
                  </a:lnTo>
                  <a:lnTo>
                    <a:pt x="281101" y="18034"/>
                  </a:lnTo>
                  <a:lnTo>
                    <a:pt x="281101" y="17030"/>
                  </a:lnTo>
                  <a:close/>
                </a:path>
                <a:path w="779779" h="53975">
                  <a:moveTo>
                    <a:pt x="319684" y="45593"/>
                  </a:moveTo>
                  <a:lnTo>
                    <a:pt x="318681" y="46088"/>
                  </a:lnTo>
                  <a:lnTo>
                    <a:pt x="319176" y="46596"/>
                  </a:lnTo>
                  <a:lnTo>
                    <a:pt x="319176" y="47091"/>
                  </a:lnTo>
                  <a:lnTo>
                    <a:pt x="319684" y="47091"/>
                  </a:lnTo>
                  <a:lnTo>
                    <a:pt x="319684" y="45593"/>
                  </a:lnTo>
                  <a:close/>
                </a:path>
                <a:path w="779779" h="53975">
                  <a:moveTo>
                    <a:pt x="329196" y="38074"/>
                  </a:moveTo>
                  <a:lnTo>
                    <a:pt x="327202" y="38074"/>
                  </a:lnTo>
                  <a:lnTo>
                    <a:pt x="324688" y="39077"/>
                  </a:lnTo>
                  <a:lnTo>
                    <a:pt x="321691" y="42583"/>
                  </a:lnTo>
                  <a:lnTo>
                    <a:pt x="321183" y="43586"/>
                  </a:lnTo>
                  <a:lnTo>
                    <a:pt x="320179" y="44589"/>
                  </a:lnTo>
                  <a:lnTo>
                    <a:pt x="319684" y="45593"/>
                  </a:lnTo>
                  <a:lnTo>
                    <a:pt x="320179" y="45593"/>
                  </a:lnTo>
                  <a:lnTo>
                    <a:pt x="320687" y="44589"/>
                  </a:lnTo>
                  <a:lnTo>
                    <a:pt x="321691" y="43586"/>
                  </a:lnTo>
                  <a:lnTo>
                    <a:pt x="322186" y="43586"/>
                  </a:lnTo>
                  <a:lnTo>
                    <a:pt x="322186" y="43091"/>
                  </a:lnTo>
                  <a:lnTo>
                    <a:pt x="323189" y="42583"/>
                  </a:lnTo>
                  <a:lnTo>
                    <a:pt x="323189" y="42087"/>
                  </a:lnTo>
                  <a:lnTo>
                    <a:pt x="323684" y="42087"/>
                  </a:lnTo>
                  <a:lnTo>
                    <a:pt x="323684" y="41579"/>
                  </a:lnTo>
                  <a:lnTo>
                    <a:pt x="325196" y="40081"/>
                  </a:lnTo>
                  <a:lnTo>
                    <a:pt x="325691" y="40081"/>
                  </a:lnTo>
                  <a:lnTo>
                    <a:pt x="325691" y="39573"/>
                  </a:lnTo>
                  <a:lnTo>
                    <a:pt x="326694" y="39573"/>
                  </a:lnTo>
                  <a:lnTo>
                    <a:pt x="327202" y="39077"/>
                  </a:lnTo>
                  <a:lnTo>
                    <a:pt x="329196" y="38074"/>
                  </a:lnTo>
                  <a:close/>
                </a:path>
                <a:path w="779779" h="53975">
                  <a:moveTo>
                    <a:pt x="357263" y="16535"/>
                  </a:moveTo>
                  <a:lnTo>
                    <a:pt x="356768" y="16040"/>
                  </a:lnTo>
                  <a:lnTo>
                    <a:pt x="356260" y="16040"/>
                  </a:lnTo>
                  <a:lnTo>
                    <a:pt x="356768" y="17043"/>
                  </a:lnTo>
                  <a:lnTo>
                    <a:pt x="357263" y="16535"/>
                  </a:lnTo>
                  <a:close/>
                </a:path>
                <a:path w="779779" h="53975">
                  <a:moveTo>
                    <a:pt x="358267" y="7505"/>
                  </a:moveTo>
                  <a:lnTo>
                    <a:pt x="357263" y="8509"/>
                  </a:lnTo>
                  <a:lnTo>
                    <a:pt x="354253" y="13017"/>
                  </a:lnTo>
                  <a:lnTo>
                    <a:pt x="353758" y="14528"/>
                  </a:lnTo>
                  <a:lnTo>
                    <a:pt x="350748" y="15532"/>
                  </a:lnTo>
                  <a:lnTo>
                    <a:pt x="347738" y="17526"/>
                  </a:lnTo>
                  <a:lnTo>
                    <a:pt x="344741" y="18034"/>
                  </a:lnTo>
                  <a:lnTo>
                    <a:pt x="343230" y="18034"/>
                  </a:lnTo>
                  <a:lnTo>
                    <a:pt x="339725" y="19532"/>
                  </a:lnTo>
                  <a:lnTo>
                    <a:pt x="339229" y="19532"/>
                  </a:lnTo>
                  <a:lnTo>
                    <a:pt x="337223" y="20535"/>
                  </a:lnTo>
                  <a:lnTo>
                    <a:pt x="335216" y="23037"/>
                  </a:lnTo>
                  <a:lnTo>
                    <a:pt x="335216" y="24041"/>
                  </a:lnTo>
                  <a:lnTo>
                    <a:pt x="334708" y="24549"/>
                  </a:lnTo>
                  <a:lnTo>
                    <a:pt x="334213" y="26047"/>
                  </a:lnTo>
                  <a:lnTo>
                    <a:pt x="332714" y="28054"/>
                  </a:lnTo>
                  <a:lnTo>
                    <a:pt x="332206" y="29552"/>
                  </a:lnTo>
                  <a:lnTo>
                    <a:pt x="332714" y="31064"/>
                  </a:lnTo>
                  <a:lnTo>
                    <a:pt x="332714" y="34061"/>
                  </a:lnTo>
                  <a:lnTo>
                    <a:pt x="332206" y="34061"/>
                  </a:lnTo>
                  <a:lnTo>
                    <a:pt x="330200" y="37566"/>
                  </a:lnTo>
                  <a:lnTo>
                    <a:pt x="331203" y="37566"/>
                  </a:lnTo>
                  <a:lnTo>
                    <a:pt x="331203" y="37071"/>
                  </a:lnTo>
                  <a:lnTo>
                    <a:pt x="333717" y="37071"/>
                  </a:lnTo>
                  <a:lnTo>
                    <a:pt x="333717" y="36576"/>
                  </a:lnTo>
                  <a:lnTo>
                    <a:pt x="334213" y="36068"/>
                  </a:lnTo>
                  <a:lnTo>
                    <a:pt x="334213" y="35572"/>
                  </a:lnTo>
                  <a:lnTo>
                    <a:pt x="334708" y="35064"/>
                  </a:lnTo>
                  <a:lnTo>
                    <a:pt x="334708" y="34569"/>
                  </a:lnTo>
                  <a:lnTo>
                    <a:pt x="335216" y="33566"/>
                  </a:lnTo>
                  <a:lnTo>
                    <a:pt x="336219" y="32562"/>
                  </a:lnTo>
                  <a:lnTo>
                    <a:pt x="336219" y="31559"/>
                  </a:lnTo>
                  <a:lnTo>
                    <a:pt x="336715" y="31559"/>
                  </a:lnTo>
                  <a:lnTo>
                    <a:pt x="336715" y="31064"/>
                  </a:lnTo>
                  <a:lnTo>
                    <a:pt x="337223" y="30556"/>
                  </a:lnTo>
                  <a:lnTo>
                    <a:pt x="337718" y="29552"/>
                  </a:lnTo>
                  <a:lnTo>
                    <a:pt x="338226" y="29057"/>
                  </a:lnTo>
                  <a:lnTo>
                    <a:pt x="337718" y="28549"/>
                  </a:lnTo>
                  <a:lnTo>
                    <a:pt x="337223" y="27546"/>
                  </a:lnTo>
                  <a:lnTo>
                    <a:pt x="337223" y="24549"/>
                  </a:lnTo>
                  <a:lnTo>
                    <a:pt x="339229" y="22542"/>
                  </a:lnTo>
                  <a:lnTo>
                    <a:pt x="342226" y="21043"/>
                  </a:lnTo>
                  <a:lnTo>
                    <a:pt x="342734" y="20535"/>
                  </a:lnTo>
                  <a:lnTo>
                    <a:pt x="344741" y="19532"/>
                  </a:lnTo>
                  <a:lnTo>
                    <a:pt x="346735" y="19532"/>
                  </a:lnTo>
                  <a:lnTo>
                    <a:pt x="347738" y="19037"/>
                  </a:lnTo>
                  <a:lnTo>
                    <a:pt x="348742" y="19037"/>
                  </a:lnTo>
                  <a:lnTo>
                    <a:pt x="349250" y="18034"/>
                  </a:lnTo>
                  <a:lnTo>
                    <a:pt x="350253" y="17526"/>
                  </a:lnTo>
                  <a:lnTo>
                    <a:pt x="350748" y="17030"/>
                  </a:lnTo>
                  <a:lnTo>
                    <a:pt x="352755" y="16027"/>
                  </a:lnTo>
                  <a:lnTo>
                    <a:pt x="353758" y="16027"/>
                  </a:lnTo>
                  <a:lnTo>
                    <a:pt x="354253" y="16535"/>
                  </a:lnTo>
                  <a:lnTo>
                    <a:pt x="355257" y="16027"/>
                  </a:lnTo>
                  <a:lnTo>
                    <a:pt x="356260" y="16027"/>
                  </a:lnTo>
                  <a:lnTo>
                    <a:pt x="356260" y="15532"/>
                  </a:lnTo>
                  <a:lnTo>
                    <a:pt x="356755" y="15024"/>
                  </a:lnTo>
                  <a:lnTo>
                    <a:pt x="356755" y="13525"/>
                  </a:lnTo>
                  <a:lnTo>
                    <a:pt x="357771" y="12522"/>
                  </a:lnTo>
                  <a:lnTo>
                    <a:pt x="357263" y="12014"/>
                  </a:lnTo>
                  <a:lnTo>
                    <a:pt x="356755" y="12014"/>
                  </a:lnTo>
                  <a:lnTo>
                    <a:pt x="356755" y="11023"/>
                  </a:lnTo>
                  <a:lnTo>
                    <a:pt x="357263" y="9512"/>
                  </a:lnTo>
                  <a:lnTo>
                    <a:pt x="358267" y="8013"/>
                  </a:lnTo>
                  <a:lnTo>
                    <a:pt x="358267" y="7505"/>
                  </a:lnTo>
                  <a:close/>
                </a:path>
                <a:path w="779779" h="53975">
                  <a:moveTo>
                    <a:pt x="359765" y="25552"/>
                  </a:moveTo>
                  <a:lnTo>
                    <a:pt x="359270" y="25044"/>
                  </a:lnTo>
                  <a:lnTo>
                    <a:pt x="358762" y="24041"/>
                  </a:lnTo>
                  <a:lnTo>
                    <a:pt x="358267" y="23545"/>
                  </a:lnTo>
                  <a:lnTo>
                    <a:pt x="353758" y="23545"/>
                  </a:lnTo>
                  <a:lnTo>
                    <a:pt x="353250" y="24041"/>
                  </a:lnTo>
                  <a:lnTo>
                    <a:pt x="352247" y="24041"/>
                  </a:lnTo>
                  <a:lnTo>
                    <a:pt x="352247" y="26047"/>
                  </a:lnTo>
                  <a:lnTo>
                    <a:pt x="352755" y="27051"/>
                  </a:lnTo>
                  <a:lnTo>
                    <a:pt x="354761" y="26555"/>
                  </a:lnTo>
                  <a:lnTo>
                    <a:pt x="356755" y="24549"/>
                  </a:lnTo>
                  <a:lnTo>
                    <a:pt x="357759" y="25552"/>
                  </a:lnTo>
                  <a:lnTo>
                    <a:pt x="358762" y="25552"/>
                  </a:lnTo>
                  <a:lnTo>
                    <a:pt x="359765" y="26047"/>
                  </a:lnTo>
                  <a:lnTo>
                    <a:pt x="359765" y="25552"/>
                  </a:lnTo>
                  <a:close/>
                </a:path>
                <a:path w="779779" h="53975">
                  <a:moveTo>
                    <a:pt x="363283" y="25552"/>
                  </a:moveTo>
                  <a:lnTo>
                    <a:pt x="362280" y="26047"/>
                  </a:lnTo>
                  <a:lnTo>
                    <a:pt x="363283" y="26047"/>
                  </a:lnTo>
                  <a:lnTo>
                    <a:pt x="363283" y="25552"/>
                  </a:lnTo>
                  <a:close/>
                </a:path>
                <a:path w="779779" h="53975">
                  <a:moveTo>
                    <a:pt x="379806" y="23545"/>
                  </a:moveTo>
                  <a:lnTo>
                    <a:pt x="378802" y="22542"/>
                  </a:lnTo>
                  <a:lnTo>
                    <a:pt x="377812" y="22542"/>
                  </a:lnTo>
                  <a:lnTo>
                    <a:pt x="376809" y="21539"/>
                  </a:lnTo>
                  <a:lnTo>
                    <a:pt x="375805" y="21043"/>
                  </a:lnTo>
                  <a:lnTo>
                    <a:pt x="375297" y="20535"/>
                  </a:lnTo>
                  <a:lnTo>
                    <a:pt x="373799" y="17538"/>
                  </a:lnTo>
                  <a:lnTo>
                    <a:pt x="373799" y="16535"/>
                  </a:lnTo>
                  <a:lnTo>
                    <a:pt x="374294" y="16027"/>
                  </a:lnTo>
                  <a:lnTo>
                    <a:pt x="375297" y="14020"/>
                  </a:lnTo>
                  <a:lnTo>
                    <a:pt x="375297" y="13525"/>
                  </a:lnTo>
                  <a:lnTo>
                    <a:pt x="373799" y="13525"/>
                  </a:lnTo>
                  <a:lnTo>
                    <a:pt x="374294" y="14528"/>
                  </a:lnTo>
                  <a:lnTo>
                    <a:pt x="374294" y="15532"/>
                  </a:lnTo>
                  <a:lnTo>
                    <a:pt x="373799" y="16027"/>
                  </a:lnTo>
                  <a:lnTo>
                    <a:pt x="373291" y="17030"/>
                  </a:lnTo>
                  <a:lnTo>
                    <a:pt x="373291" y="17538"/>
                  </a:lnTo>
                  <a:lnTo>
                    <a:pt x="373799" y="18542"/>
                  </a:lnTo>
                  <a:lnTo>
                    <a:pt x="374294" y="20040"/>
                  </a:lnTo>
                  <a:lnTo>
                    <a:pt x="375297" y="21539"/>
                  </a:lnTo>
                  <a:lnTo>
                    <a:pt x="377812" y="23050"/>
                  </a:lnTo>
                  <a:lnTo>
                    <a:pt x="379806" y="23545"/>
                  </a:lnTo>
                  <a:close/>
                </a:path>
                <a:path w="779779" h="53975">
                  <a:moveTo>
                    <a:pt x="381825" y="26060"/>
                  </a:moveTo>
                  <a:lnTo>
                    <a:pt x="380822" y="25044"/>
                  </a:lnTo>
                  <a:lnTo>
                    <a:pt x="380822" y="25552"/>
                  </a:lnTo>
                  <a:lnTo>
                    <a:pt x="380314" y="26060"/>
                  </a:lnTo>
                  <a:lnTo>
                    <a:pt x="380314" y="26555"/>
                  </a:lnTo>
                  <a:lnTo>
                    <a:pt x="379818" y="27051"/>
                  </a:lnTo>
                  <a:lnTo>
                    <a:pt x="379818" y="28562"/>
                  </a:lnTo>
                  <a:lnTo>
                    <a:pt x="380314" y="28562"/>
                  </a:lnTo>
                  <a:lnTo>
                    <a:pt x="380822" y="27559"/>
                  </a:lnTo>
                  <a:lnTo>
                    <a:pt x="380822" y="26060"/>
                  </a:lnTo>
                  <a:lnTo>
                    <a:pt x="381317" y="26060"/>
                  </a:lnTo>
                  <a:lnTo>
                    <a:pt x="381825" y="26555"/>
                  </a:lnTo>
                  <a:lnTo>
                    <a:pt x="381825" y="26060"/>
                  </a:lnTo>
                  <a:close/>
                </a:path>
                <a:path w="779779" h="53975">
                  <a:moveTo>
                    <a:pt x="385826" y="29057"/>
                  </a:moveTo>
                  <a:lnTo>
                    <a:pt x="384327" y="28562"/>
                  </a:lnTo>
                  <a:lnTo>
                    <a:pt x="383819" y="28562"/>
                  </a:lnTo>
                  <a:lnTo>
                    <a:pt x="382816" y="27559"/>
                  </a:lnTo>
                  <a:lnTo>
                    <a:pt x="382816" y="29057"/>
                  </a:lnTo>
                  <a:lnTo>
                    <a:pt x="384327" y="29057"/>
                  </a:lnTo>
                  <a:lnTo>
                    <a:pt x="385826" y="29565"/>
                  </a:lnTo>
                  <a:lnTo>
                    <a:pt x="385826" y="29057"/>
                  </a:lnTo>
                  <a:close/>
                </a:path>
                <a:path w="779779" h="53975">
                  <a:moveTo>
                    <a:pt x="386816" y="30060"/>
                  </a:moveTo>
                  <a:lnTo>
                    <a:pt x="385826" y="29565"/>
                  </a:lnTo>
                  <a:lnTo>
                    <a:pt x="386334" y="30060"/>
                  </a:lnTo>
                  <a:lnTo>
                    <a:pt x="386816" y="30060"/>
                  </a:lnTo>
                  <a:close/>
                </a:path>
                <a:path w="779779" h="53975">
                  <a:moveTo>
                    <a:pt x="386829" y="18034"/>
                  </a:moveTo>
                  <a:lnTo>
                    <a:pt x="386321" y="18034"/>
                  </a:lnTo>
                  <a:lnTo>
                    <a:pt x="385330" y="18542"/>
                  </a:lnTo>
                  <a:lnTo>
                    <a:pt x="385826" y="19037"/>
                  </a:lnTo>
                  <a:lnTo>
                    <a:pt x="386321" y="19037"/>
                  </a:lnTo>
                  <a:lnTo>
                    <a:pt x="386829" y="18542"/>
                  </a:lnTo>
                  <a:lnTo>
                    <a:pt x="386829" y="18034"/>
                  </a:lnTo>
                  <a:close/>
                </a:path>
                <a:path w="779779" h="53975">
                  <a:moveTo>
                    <a:pt x="387324" y="14033"/>
                  </a:moveTo>
                  <a:lnTo>
                    <a:pt x="386829" y="13525"/>
                  </a:lnTo>
                  <a:lnTo>
                    <a:pt x="386829" y="14033"/>
                  </a:lnTo>
                  <a:lnTo>
                    <a:pt x="386321" y="14528"/>
                  </a:lnTo>
                  <a:lnTo>
                    <a:pt x="386829" y="14528"/>
                  </a:lnTo>
                  <a:lnTo>
                    <a:pt x="387324" y="14033"/>
                  </a:lnTo>
                  <a:close/>
                </a:path>
                <a:path w="779779" h="53975">
                  <a:moveTo>
                    <a:pt x="387832" y="30568"/>
                  </a:moveTo>
                  <a:lnTo>
                    <a:pt x="386842" y="30060"/>
                  </a:lnTo>
                  <a:lnTo>
                    <a:pt x="387324" y="30568"/>
                  </a:lnTo>
                  <a:lnTo>
                    <a:pt x="387832" y="30568"/>
                  </a:lnTo>
                  <a:close/>
                </a:path>
                <a:path w="779779" h="53975">
                  <a:moveTo>
                    <a:pt x="388797" y="22034"/>
                  </a:moveTo>
                  <a:lnTo>
                    <a:pt x="387337" y="21031"/>
                  </a:lnTo>
                  <a:lnTo>
                    <a:pt x="387832" y="21539"/>
                  </a:lnTo>
                  <a:lnTo>
                    <a:pt x="388797" y="22034"/>
                  </a:lnTo>
                  <a:close/>
                </a:path>
                <a:path w="779779" h="53975">
                  <a:moveTo>
                    <a:pt x="394843" y="35077"/>
                  </a:moveTo>
                  <a:lnTo>
                    <a:pt x="393839" y="34074"/>
                  </a:lnTo>
                  <a:lnTo>
                    <a:pt x="393344" y="33070"/>
                  </a:lnTo>
                  <a:lnTo>
                    <a:pt x="392341" y="32562"/>
                  </a:lnTo>
                  <a:lnTo>
                    <a:pt x="391833" y="31559"/>
                  </a:lnTo>
                  <a:lnTo>
                    <a:pt x="390842" y="31064"/>
                  </a:lnTo>
                  <a:lnTo>
                    <a:pt x="389839" y="31064"/>
                  </a:lnTo>
                  <a:lnTo>
                    <a:pt x="388835" y="30568"/>
                  </a:lnTo>
                  <a:lnTo>
                    <a:pt x="388327" y="30568"/>
                  </a:lnTo>
                  <a:lnTo>
                    <a:pt x="389331" y="31064"/>
                  </a:lnTo>
                  <a:lnTo>
                    <a:pt x="390842" y="31559"/>
                  </a:lnTo>
                  <a:lnTo>
                    <a:pt x="391337" y="32562"/>
                  </a:lnTo>
                  <a:lnTo>
                    <a:pt x="391833" y="33070"/>
                  </a:lnTo>
                  <a:lnTo>
                    <a:pt x="391833" y="33566"/>
                  </a:lnTo>
                  <a:lnTo>
                    <a:pt x="392341" y="33566"/>
                  </a:lnTo>
                  <a:lnTo>
                    <a:pt x="393344" y="34074"/>
                  </a:lnTo>
                  <a:lnTo>
                    <a:pt x="394347" y="35077"/>
                  </a:lnTo>
                  <a:lnTo>
                    <a:pt x="394843" y="35077"/>
                  </a:lnTo>
                  <a:close/>
                </a:path>
                <a:path w="779779" h="53975">
                  <a:moveTo>
                    <a:pt x="395338" y="35572"/>
                  </a:moveTo>
                  <a:lnTo>
                    <a:pt x="394843" y="35077"/>
                  </a:lnTo>
                  <a:lnTo>
                    <a:pt x="394843" y="35572"/>
                  </a:lnTo>
                  <a:lnTo>
                    <a:pt x="395338" y="35572"/>
                  </a:lnTo>
                  <a:close/>
                </a:path>
                <a:path w="779779" h="53975">
                  <a:moveTo>
                    <a:pt x="395351" y="35572"/>
                  </a:moveTo>
                  <a:close/>
                </a:path>
                <a:path w="779779" h="53975">
                  <a:moveTo>
                    <a:pt x="395846" y="36080"/>
                  </a:moveTo>
                  <a:lnTo>
                    <a:pt x="395351" y="35585"/>
                  </a:lnTo>
                  <a:lnTo>
                    <a:pt x="395846" y="37071"/>
                  </a:lnTo>
                  <a:lnTo>
                    <a:pt x="395846" y="36080"/>
                  </a:lnTo>
                  <a:close/>
                </a:path>
                <a:path w="779779" h="53975">
                  <a:moveTo>
                    <a:pt x="396354" y="37071"/>
                  </a:moveTo>
                  <a:lnTo>
                    <a:pt x="395846" y="37071"/>
                  </a:lnTo>
                  <a:lnTo>
                    <a:pt x="396354" y="37579"/>
                  </a:lnTo>
                  <a:lnTo>
                    <a:pt x="396354" y="37071"/>
                  </a:lnTo>
                  <a:close/>
                </a:path>
                <a:path w="779779" h="53975">
                  <a:moveTo>
                    <a:pt x="396354" y="25044"/>
                  </a:moveTo>
                  <a:lnTo>
                    <a:pt x="395846" y="24549"/>
                  </a:lnTo>
                  <a:lnTo>
                    <a:pt x="395351" y="24549"/>
                  </a:lnTo>
                  <a:lnTo>
                    <a:pt x="396354" y="25044"/>
                  </a:lnTo>
                  <a:close/>
                </a:path>
                <a:path w="779779" h="53975">
                  <a:moveTo>
                    <a:pt x="396849" y="38074"/>
                  </a:moveTo>
                  <a:lnTo>
                    <a:pt x="396354" y="37579"/>
                  </a:lnTo>
                  <a:lnTo>
                    <a:pt x="396354" y="38582"/>
                  </a:lnTo>
                  <a:lnTo>
                    <a:pt x="396849" y="38582"/>
                  </a:lnTo>
                  <a:lnTo>
                    <a:pt x="396849" y="38074"/>
                  </a:lnTo>
                  <a:close/>
                </a:path>
                <a:path w="779779" h="53975">
                  <a:moveTo>
                    <a:pt x="397344" y="38582"/>
                  </a:moveTo>
                  <a:lnTo>
                    <a:pt x="396849" y="38582"/>
                  </a:lnTo>
                  <a:lnTo>
                    <a:pt x="396849" y="41084"/>
                  </a:lnTo>
                  <a:lnTo>
                    <a:pt x="397344" y="40589"/>
                  </a:lnTo>
                  <a:lnTo>
                    <a:pt x="397344" y="38582"/>
                  </a:lnTo>
                  <a:close/>
                </a:path>
                <a:path w="779779" h="53975">
                  <a:moveTo>
                    <a:pt x="397344" y="6007"/>
                  </a:moveTo>
                  <a:lnTo>
                    <a:pt x="396849" y="6007"/>
                  </a:lnTo>
                  <a:lnTo>
                    <a:pt x="396341" y="6502"/>
                  </a:lnTo>
                  <a:lnTo>
                    <a:pt x="396849" y="6502"/>
                  </a:lnTo>
                  <a:lnTo>
                    <a:pt x="397344" y="6007"/>
                  </a:lnTo>
                  <a:close/>
                </a:path>
                <a:path w="779779" h="53975">
                  <a:moveTo>
                    <a:pt x="420903" y="34074"/>
                  </a:moveTo>
                  <a:lnTo>
                    <a:pt x="420395" y="33070"/>
                  </a:lnTo>
                  <a:lnTo>
                    <a:pt x="419900" y="33070"/>
                  </a:lnTo>
                  <a:lnTo>
                    <a:pt x="419900" y="33566"/>
                  </a:lnTo>
                  <a:lnTo>
                    <a:pt x="420395" y="34074"/>
                  </a:lnTo>
                  <a:lnTo>
                    <a:pt x="420903" y="34074"/>
                  </a:lnTo>
                  <a:close/>
                </a:path>
                <a:path w="779779" h="53975">
                  <a:moveTo>
                    <a:pt x="421411" y="34569"/>
                  </a:moveTo>
                  <a:lnTo>
                    <a:pt x="420903" y="34074"/>
                  </a:lnTo>
                  <a:lnTo>
                    <a:pt x="420903" y="34569"/>
                  </a:lnTo>
                  <a:lnTo>
                    <a:pt x="421411" y="34569"/>
                  </a:lnTo>
                  <a:close/>
                </a:path>
                <a:path w="779779" h="53975">
                  <a:moveTo>
                    <a:pt x="421906" y="34569"/>
                  </a:moveTo>
                  <a:lnTo>
                    <a:pt x="421411" y="34569"/>
                  </a:lnTo>
                  <a:lnTo>
                    <a:pt x="421411" y="35077"/>
                  </a:lnTo>
                  <a:lnTo>
                    <a:pt x="421906" y="35077"/>
                  </a:lnTo>
                  <a:lnTo>
                    <a:pt x="421906" y="34569"/>
                  </a:lnTo>
                  <a:close/>
                </a:path>
                <a:path w="779779" h="53975">
                  <a:moveTo>
                    <a:pt x="428409" y="4000"/>
                  </a:moveTo>
                  <a:lnTo>
                    <a:pt x="427418" y="4000"/>
                  </a:lnTo>
                  <a:lnTo>
                    <a:pt x="426910" y="3505"/>
                  </a:lnTo>
                  <a:lnTo>
                    <a:pt x="425907" y="2997"/>
                  </a:lnTo>
                  <a:lnTo>
                    <a:pt x="424903" y="2997"/>
                  </a:lnTo>
                  <a:lnTo>
                    <a:pt x="426415" y="4508"/>
                  </a:lnTo>
                  <a:lnTo>
                    <a:pt x="426910" y="4508"/>
                  </a:lnTo>
                  <a:lnTo>
                    <a:pt x="426910" y="5003"/>
                  </a:lnTo>
                  <a:lnTo>
                    <a:pt x="427913" y="4508"/>
                  </a:lnTo>
                  <a:lnTo>
                    <a:pt x="428409" y="4508"/>
                  </a:lnTo>
                  <a:lnTo>
                    <a:pt x="428409" y="4000"/>
                  </a:lnTo>
                  <a:close/>
                </a:path>
                <a:path w="779779" h="53975">
                  <a:moveTo>
                    <a:pt x="455968" y="16535"/>
                  </a:moveTo>
                  <a:lnTo>
                    <a:pt x="454964" y="16040"/>
                  </a:lnTo>
                  <a:lnTo>
                    <a:pt x="454469" y="16040"/>
                  </a:lnTo>
                  <a:lnTo>
                    <a:pt x="455472" y="16535"/>
                  </a:lnTo>
                  <a:lnTo>
                    <a:pt x="455968" y="16535"/>
                  </a:lnTo>
                  <a:close/>
                </a:path>
                <a:path w="779779" h="53975">
                  <a:moveTo>
                    <a:pt x="477024" y="20535"/>
                  </a:moveTo>
                  <a:lnTo>
                    <a:pt x="475018" y="20535"/>
                  </a:lnTo>
                  <a:lnTo>
                    <a:pt x="475018" y="20040"/>
                  </a:lnTo>
                  <a:lnTo>
                    <a:pt x="474510" y="19532"/>
                  </a:lnTo>
                  <a:lnTo>
                    <a:pt x="473506" y="19532"/>
                  </a:lnTo>
                  <a:lnTo>
                    <a:pt x="474014" y="20040"/>
                  </a:lnTo>
                  <a:lnTo>
                    <a:pt x="474510" y="20535"/>
                  </a:lnTo>
                  <a:lnTo>
                    <a:pt x="476021" y="21539"/>
                  </a:lnTo>
                  <a:lnTo>
                    <a:pt x="477024" y="22542"/>
                  </a:lnTo>
                  <a:lnTo>
                    <a:pt x="477024" y="20535"/>
                  </a:lnTo>
                  <a:close/>
                </a:path>
                <a:path w="779779" h="53975">
                  <a:moveTo>
                    <a:pt x="477024" y="19532"/>
                  </a:moveTo>
                  <a:lnTo>
                    <a:pt x="475513" y="19037"/>
                  </a:lnTo>
                  <a:lnTo>
                    <a:pt x="475513" y="18529"/>
                  </a:lnTo>
                  <a:lnTo>
                    <a:pt x="474014" y="18034"/>
                  </a:lnTo>
                  <a:lnTo>
                    <a:pt x="474014" y="18529"/>
                  </a:lnTo>
                  <a:lnTo>
                    <a:pt x="474510" y="18529"/>
                  </a:lnTo>
                  <a:lnTo>
                    <a:pt x="474510" y="19037"/>
                  </a:lnTo>
                  <a:lnTo>
                    <a:pt x="475018" y="19037"/>
                  </a:lnTo>
                  <a:lnTo>
                    <a:pt x="475513" y="19532"/>
                  </a:lnTo>
                  <a:lnTo>
                    <a:pt x="476021" y="19532"/>
                  </a:lnTo>
                  <a:lnTo>
                    <a:pt x="476516" y="20040"/>
                  </a:lnTo>
                  <a:lnTo>
                    <a:pt x="477024" y="20040"/>
                  </a:lnTo>
                  <a:lnTo>
                    <a:pt x="477024" y="19532"/>
                  </a:lnTo>
                  <a:close/>
                </a:path>
                <a:path w="779779" h="53975">
                  <a:moveTo>
                    <a:pt x="499567" y="16522"/>
                  </a:moveTo>
                  <a:lnTo>
                    <a:pt x="499059" y="17030"/>
                  </a:lnTo>
                  <a:lnTo>
                    <a:pt x="499567" y="17526"/>
                  </a:lnTo>
                  <a:lnTo>
                    <a:pt x="499567" y="16522"/>
                  </a:lnTo>
                  <a:close/>
                </a:path>
                <a:path w="779779" h="53975">
                  <a:moveTo>
                    <a:pt x="517613" y="4508"/>
                  </a:moveTo>
                  <a:lnTo>
                    <a:pt x="517105" y="5003"/>
                  </a:lnTo>
                  <a:lnTo>
                    <a:pt x="515607" y="6007"/>
                  </a:lnTo>
                  <a:lnTo>
                    <a:pt x="517105" y="6007"/>
                  </a:lnTo>
                  <a:lnTo>
                    <a:pt x="517613" y="5003"/>
                  </a:lnTo>
                  <a:lnTo>
                    <a:pt x="517613" y="4508"/>
                  </a:lnTo>
                  <a:close/>
                </a:path>
                <a:path w="779779" h="53975">
                  <a:moveTo>
                    <a:pt x="518604" y="12522"/>
                  </a:moveTo>
                  <a:lnTo>
                    <a:pt x="517613" y="12026"/>
                  </a:lnTo>
                  <a:lnTo>
                    <a:pt x="516610" y="12026"/>
                  </a:lnTo>
                  <a:lnTo>
                    <a:pt x="517613" y="12522"/>
                  </a:lnTo>
                  <a:lnTo>
                    <a:pt x="518604" y="12522"/>
                  </a:lnTo>
                  <a:close/>
                </a:path>
                <a:path w="779779" h="53975">
                  <a:moveTo>
                    <a:pt x="522617" y="13030"/>
                  </a:moveTo>
                  <a:lnTo>
                    <a:pt x="521614" y="12522"/>
                  </a:lnTo>
                  <a:lnTo>
                    <a:pt x="519607" y="12522"/>
                  </a:lnTo>
                  <a:lnTo>
                    <a:pt x="521119" y="13030"/>
                  </a:lnTo>
                  <a:lnTo>
                    <a:pt x="521614" y="14033"/>
                  </a:lnTo>
                  <a:lnTo>
                    <a:pt x="521614" y="15036"/>
                  </a:lnTo>
                  <a:lnTo>
                    <a:pt x="521119" y="16027"/>
                  </a:lnTo>
                  <a:lnTo>
                    <a:pt x="520611" y="16535"/>
                  </a:lnTo>
                  <a:lnTo>
                    <a:pt x="519607" y="19545"/>
                  </a:lnTo>
                  <a:lnTo>
                    <a:pt x="519607" y="22542"/>
                  </a:lnTo>
                  <a:lnTo>
                    <a:pt x="519112" y="23545"/>
                  </a:lnTo>
                  <a:lnTo>
                    <a:pt x="519112" y="24053"/>
                  </a:lnTo>
                  <a:lnTo>
                    <a:pt x="518604" y="25057"/>
                  </a:lnTo>
                  <a:lnTo>
                    <a:pt x="518109" y="27559"/>
                  </a:lnTo>
                  <a:lnTo>
                    <a:pt x="518604" y="27559"/>
                  </a:lnTo>
                  <a:lnTo>
                    <a:pt x="519112" y="27063"/>
                  </a:lnTo>
                  <a:lnTo>
                    <a:pt x="519112" y="26060"/>
                  </a:lnTo>
                  <a:lnTo>
                    <a:pt x="519607" y="25057"/>
                  </a:lnTo>
                  <a:lnTo>
                    <a:pt x="519607" y="23050"/>
                  </a:lnTo>
                  <a:lnTo>
                    <a:pt x="520115" y="22047"/>
                  </a:lnTo>
                  <a:lnTo>
                    <a:pt x="520611" y="21551"/>
                  </a:lnTo>
                  <a:lnTo>
                    <a:pt x="520611" y="19545"/>
                  </a:lnTo>
                  <a:lnTo>
                    <a:pt x="520115" y="18542"/>
                  </a:lnTo>
                  <a:lnTo>
                    <a:pt x="520611" y="17538"/>
                  </a:lnTo>
                  <a:lnTo>
                    <a:pt x="521614" y="17043"/>
                  </a:lnTo>
                  <a:lnTo>
                    <a:pt x="521614" y="16027"/>
                  </a:lnTo>
                  <a:lnTo>
                    <a:pt x="522122" y="15036"/>
                  </a:lnTo>
                  <a:lnTo>
                    <a:pt x="522122" y="14033"/>
                  </a:lnTo>
                  <a:lnTo>
                    <a:pt x="522617" y="13030"/>
                  </a:lnTo>
                  <a:close/>
                </a:path>
                <a:path w="779779" h="53975">
                  <a:moveTo>
                    <a:pt x="530136" y="39585"/>
                  </a:moveTo>
                  <a:lnTo>
                    <a:pt x="529628" y="39077"/>
                  </a:lnTo>
                  <a:lnTo>
                    <a:pt x="528624" y="38582"/>
                  </a:lnTo>
                  <a:lnTo>
                    <a:pt x="528129" y="37579"/>
                  </a:lnTo>
                  <a:lnTo>
                    <a:pt x="524116" y="35572"/>
                  </a:lnTo>
                  <a:lnTo>
                    <a:pt x="524116" y="36080"/>
                  </a:lnTo>
                  <a:lnTo>
                    <a:pt x="524624" y="36576"/>
                  </a:lnTo>
                  <a:lnTo>
                    <a:pt x="526122" y="37071"/>
                  </a:lnTo>
                  <a:lnTo>
                    <a:pt x="529132" y="39585"/>
                  </a:lnTo>
                  <a:lnTo>
                    <a:pt x="529132" y="41592"/>
                  </a:lnTo>
                  <a:lnTo>
                    <a:pt x="528129" y="42583"/>
                  </a:lnTo>
                  <a:lnTo>
                    <a:pt x="527621" y="43586"/>
                  </a:lnTo>
                  <a:lnTo>
                    <a:pt x="527126" y="44094"/>
                  </a:lnTo>
                  <a:lnTo>
                    <a:pt x="527621" y="44094"/>
                  </a:lnTo>
                  <a:lnTo>
                    <a:pt x="528129" y="43586"/>
                  </a:lnTo>
                  <a:lnTo>
                    <a:pt x="528624" y="43586"/>
                  </a:lnTo>
                  <a:lnTo>
                    <a:pt x="528624" y="43091"/>
                  </a:lnTo>
                  <a:lnTo>
                    <a:pt x="529132" y="43091"/>
                  </a:lnTo>
                  <a:lnTo>
                    <a:pt x="529132" y="42087"/>
                  </a:lnTo>
                  <a:lnTo>
                    <a:pt x="529628" y="41084"/>
                  </a:lnTo>
                  <a:lnTo>
                    <a:pt x="530136" y="40589"/>
                  </a:lnTo>
                  <a:lnTo>
                    <a:pt x="530136" y="39585"/>
                  </a:lnTo>
                  <a:close/>
                </a:path>
                <a:path w="779779" h="53975">
                  <a:moveTo>
                    <a:pt x="556691" y="11518"/>
                  </a:moveTo>
                  <a:lnTo>
                    <a:pt x="555688" y="12522"/>
                  </a:lnTo>
                  <a:lnTo>
                    <a:pt x="555688" y="13017"/>
                  </a:lnTo>
                  <a:lnTo>
                    <a:pt x="553681" y="16027"/>
                  </a:lnTo>
                  <a:lnTo>
                    <a:pt x="553681" y="17030"/>
                  </a:lnTo>
                  <a:lnTo>
                    <a:pt x="551180" y="26047"/>
                  </a:lnTo>
                  <a:lnTo>
                    <a:pt x="550672" y="28054"/>
                  </a:lnTo>
                  <a:lnTo>
                    <a:pt x="549173" y="29552"/>
                  </a:lnTo>
                  <a:lnTo>
                    <a:pt x="550176" y="29057"/>
                  </a:lnTo>
                  <a:lnTo>
                    <a:pt x="551180" y="29057"/>
                  </a:lnTo>
                  <a:lnTo>
                    <a:pt x="551675" y="28054"/>
                  </a:lnTo>
                  <a:lnTo>
                    <a:pt x="551675" y="27051"/>
                  </a:lnTo>
                  <a:lnTo>
                    <a:pt x="552183" y="26047"/>
                  </a:lnTo>
                  <a:lnTo>
                    <a:pt x="552678" y="25552"/>
                  </a:lnTo>
                  <a:lnTo>
                    <a:pt x="553186" y="24549"/>
                  </a:lnTo>
                  <a:lnTo>
                    <a:pt x="553681" y="24041"/>
                  </a:lnTo>
                  <a:lnTo>
                    <a:pt x="554189" y="23037"/>
                  </a:lnTo>
                  <a:lnTo>
                    <a:pt x="554189" y="22034"/>
                  </a:lnTo>
                  <a:lnTo>
                    <a:pt x="554685" y="21043"/>
                  </a:lnTo>
                  <a:lnTo>
                    <a:pt x="554685" y="20040"/>
                  </a:lnTo>
                  <a:lnTo>
                    <a:pt x="555180" y="19037"/>
                  </a:lnTo>
                  <a:lnTo>
                    <a:pt x="555180" y="18034"/>
                  </a:lnTo>
                  <a:lnTo>
                    <a:pt x="555688" y="17030"/>
                  </a:lnTo>
                  <a:lnTo>
                    <a:pt x="555688" y="16535"/>
                  </a:lnTo>
                  <a:lnTo>
                    <a:pt x="556196" y="15532"/>
                  </a:lnTo>
                  <a:lnTo>
                    <a:pt x="556196" y="13525"/>
                  </a:lnTo>
                  <a:lnTo>
                    <a:pt x="556691" y="12522"/>
                  </a:lnTo>
                  <a:lnTo>
                    <a:pt x="556691" y="11518"/>
                  </a:lnTo>
                  <a:close/>
                </a:path>
                <a:path w="779779" h="53975">
                  <a:moveTo>
                    <a:pt x="558190" y="39077"/>
                  </a:moveTo>
                  <a:lnTo>
                    <a:pt x="557695" y="37579"/>
                  </a:lnTo>
                  <a:lnTo>
                    <a:pt x="556691" y="37579"/>
                  </a:lnTo>
                  <a:lnTo>
                    <a:pt x="556691" y="38074"/>
                  </a:lnTo>
                  <a:lnTo>
                    <a:pt x="557187" y="38074"/>
                  </a:lnTo>
                  <a:lnTo>
                    <a:pt x="557187" y="38582"/>
                  </a:lnTo>
                  <a:lnTo>
                    <a:pt x="557695" y="38582"/>
                  </a:lnTo>
                  <a:lnTo>
                    <a:pt x="557695" y="39077"/>
                  </a:lnTo>
                  <a:lnTo>
                    <a:pt x="558190" y="39077"/>
                  </a:lnTo>
                  <a:close/>
                </a:path>
                <a:path w="779779" h="53975">
                  <a:moveTo>
                    <a:pt x="563702" y="3505"/>
                  </a:moveTo>
                  <a:lnTo>
                    <a:pt x="560705" y="7505"/>
                  </a:lnTo>
                  <a:lnTo>
                    <a:pt x="557695" y="10515"/>
                  </a:lnTo>
                  <a:lnTo>
                    <a:pt x="559701" y="10515"/>
                  </a:lnTo>
                  <a:lnTo>
                    <a:pt x="561200" y="7505"/>
                  </a:lnTo>
                  <a:lnTo>
                    <a:pt x="561708" y="7010"/>
                  </a:lnTo>
                  <a:lnTo>
                    <a:pt x="562203" y="6007"/>
                  </a:lnTo>
                  <a:lnTo>
                    <a:pt x="563206" y="5499"/>
                  </a:lnTo>
                  <a:lnTo>
                    <a:pt x="563702" y="4508"/>
                  </a:lnTo>
                  <a:lnTo>
                    <a:pt x="563702" y="3505"/>
                  </a:lnTo>
                  <a:close/>
                </a:path>
                <a:path w="779779" h="53975">
                  <a:moveTo>
                    <a:pt x="611301" y="24549"/>
                  </a:moveTo>
                  <a:lnTo>
                    <a:pt x="610806" y="24549"/>
                  </a:lnTo>
                  <a:lnTo>
                    <a:pt x="610806" y="26060"/>
                  </a:lnTo>
                  <a:lnTo>
                    <a:pt x="611301" y="26060"/>
                  </a:lnTo>
                  <a:lnTo>
                    <a:pt x="611301" y="24549"/>
                  </a:lnTo>
                  <a:close/>
                </a:path>
                <a:path w="779779" h="53975">
                  <a:moveTo>
                    <a:pt x="614807" y="15036"/>
                  </a:moveTo>
                  <a:lnTo>
                    <a:pt x="614299" y="14528"/>
                  </a:lnTo>
                  <a:lnTo>
                    <a:pt x="614299" y="16535"/>
                  </a:lnTo>
                  <a:lnTo>
                    <a:pt x="613803" y="18034"/>
                  </a:lnTo>
                  <a:lnTo>
                    <a:pt x="614299" y="17030"/>
                  </a:lnTo>
                  <a:lnTo>
                    <a:pt x="614807" y="17030"/>
                  </a:lnTo>
                  <a:lnTo>
                    <a:pt x="614807" y="15036"/>
                  </a:lnTo>
                  <a:close/>
                </a:path>
                <a:path w="779779" h="53975">
                  <a:moveTo>
                    <a:pt x="667423" y="6007"/>
                  </a:moveTo>
                  <a:lnTo>
                    <a:pt x="665416" y="7010"/>
                  </a:lnTo>
                  <a:lnTo>
                    <a:pt x="664908" y="8013"/>
                  </a:lnTo>
                  <a:lnTo>
                    <a:pt x="664413" y="8521"/>
                  </a:lnTo>
                  <a:lnTo>
                    <a:pt x="665416" y="8013"/>
                  </a:lnTo>
                  <a:lnTo>
                    <a:pt x="665911" y="7518"/>
                  </a:lnTo>
                  <a:lnTo>
                    <a:pt x="666915" y="6515"/>
                  </a:lnTo>
                  <a:lnTo>
                    <a:pt x="667423" y="6007"/>
                  </a:lnTo>
                  <a:close/>
                </a:path>
                <a:path w="779779" h="53975">
                  <a:moveTo>
                    <a:pt x="673938" y="38074"/>
                  </a:moveTo>
                  <a:lnTo>
                    <a:pt x="672426" y="37579"/>
                  </a:lnTo>
                  <a:lnTo>
                    <a:pt x="670433" y="38569"/>
                  </a:lnTo>
                  <a:lnTo>
                    <a:pt x="668921" y="41084"/>
                  </a:lnTo>
                  <a:lnTo>
                    <a:pt x="667423" y="44094"/>
                  </a:lnTo>
                  <a:lnTo>
                    <a:pt x="666419" y="45085"/>
                  </a:lnTo>
                  <a:lnTo>
                    <a:pt x="665924" y="45085"/>
                  </a:lnTo>
                  <a:lnTo>
                    <a:pt x="665416" y="46088"/>
                  </a:lnTo>
                  <a:lnTo>
                    <a:pt x="666927" y="45085"/>
                  </a:lnTo>
                  <a:lnTo>
                    <a:pt x="667918" y="44094"/>
                  </a:lnTo>
                  <a:lnTo>
                    <a:pt x="669429" y="43586"/>
                  </a:lnTo>
                  <a:lnTo>
                    <a:pt x="669925" y="42583"/>
                  </a:lnTo>
                  <a:lnTo>
                    <a:pt x="670433" y="42087"/>
                  </a:lnTo>
                  <a:lnTo>
                    <a:pt x="671436" y="40081"/>
                  </a:lnTo>
                  <a:lnTo>
                    <a:pt x="671436" y="39077"/>
                  </a:lnTo>
                  <a:lnTo>
                    <a:pt x="672426" y="38569"/>
                  </a:lnTo>
                  <a:lnTo>
                    <a:pt x="673442" y="38074"/>
                  </a:lnTo>
                  <a:lnTo>
                    <a:pt x="673938" y="38074"/>
                  </a:lnTo>
                  <a:close/>
                </a:path>
                <a:path w="779779" h="53975">
                  <a:moveTo>
                    <a:pt x="677443" y="5511"/>
                  </a:moveTo>
                  <a:lnTo>
                    <a:pt x="674941" y="5511"/>
                  </a:lnTo>
                  <a:lnTo>
                    <a:pt x="673938" y="5016"/>
                  </a:lnTo>
                  <a:lnTo>
                    <a:pt x="672439" y="4508"/>
                  </a:lnTo>
                  <a:lnTo>
                    <a:pt x="670433" y="4508"/>
                  </a:lnTo>
                  <a:lnTo>
                    <a:pt x="669429" y="5016"/>
                  </a:lnTo>
                  <a:lnTo>
                    <a:pt x="669429" y="5511"/>
                  </a:lnTo>
                  <a:lnTo>
                    <a:pt x="672934" y="5511"/>
                  </a:lnTo>
                  <a:lnTo>
                    <a:pt x="674433" y="6007"/>
                  </a:lnTo>
                  <a:lnTo>
                    <a:pt x="675944" y="6007"/>
                  </a:lnTo>
                  <a:lnTo>
                    <a:pt x="677443" y="5511"/>
                  </a:lnTo>
                  <a:close/>
                </a:path>
                <a:path w="779779" h="53975">
                  <a:moveTo>
                    <a:pt x="692480" y="24041"/>
                  </a:moveTo>
                  <a:lnTo>
                    <a:pt x="691476" y="23545"/>
                  </a:lnTo>
                  <a:lnTo>
                    <a:pt x="690981" y="23545"/>
                  </a:lnTo>
                  <a:lnTo>
                    <a:pt x="690473" y="25044"/>
                  </a:lnTo>
                  <a:lnTo>
                    <a:pt x="690473" y="26555"/>
                  </a:lnTo>
                  <a:lnTo>
                    <a:pt x="689978" y="28054"/>
                  </a:lnTo>
                  <a:lnTo>
                    <a:pt x="689978" y="28549"/>
                  </a:lnTo>
                  <a:lnTo>
                    <a:pt x="689571" y="30556"/>
                  </a:lnTo>
                  <a:lnTo>
                    <a:pt x="689470" y="32562"/>
                  </a:lnTo>
                  <a:lnTo>
                    <a:pt x="688467" y="34061"/>
                  </a:lnTo>
                  <a:lnTo>
                    <a:pt x="687971" y="34569"/>
                  </a:lnTo>
                  <a:lnTo>
                    <a:pt x="685965" y="35572"/>
                  </a:lnTo>
                  <a:lnTo>
                    <a:pt x="678954" y="37579"/>
                  </a:lnTo>
                  <a:lnTo>
                    <a:pt x="678446" y="38074"/>
                  </a:lnTo>
                  <a:lnTo>
                    <a:pt x="676440" y="38569"/>
                  </a:lnTo>
                  <a:lnTo>
                    <a:pt x="678446" y="38569"/>
                  </a:lnTo>
                  <a:lnTo>
                    <a:pt x="679450" y="38074"/>
                  </a:lnTo>
                  <a:lnTo>
                    <a:pt x="681456" y="38074"/>
                  </a:lnTo>
                  <a:lnTo>
                    <a:pt x="681951" y="37579"/>
                  </a:lnTo>
                  <a:lnTo>
                    <a:pt x="682459" y="37579"/>
                  </a:lnTo>
                  <a:lnTo>
                    <a:pt x="682955" y="37071"/>
                  </a:lnTo>
                  <a:lnTo>
                    <a:pt x="683958" y="37071"/>
                  </a:lnTo>
                  <a:lnTo>
                    <a:pt x="683958" y="36576"/>
                  </a:lnTo>
                  <a:lnTo>
                    <a:pt x="685469" y="36576"/>
                  </a:lnTo>
                  <a:lnTo>
                    <a:pt x="685469" y="36068"/>
                  </a:lnTo>
                  <a:lnTo>
                    <a:pt x="686460" y="36068"/>
                  </a:lnTo>
                  <a:lnTo>
                    <a:pt x="686968" y="35572"/>
                  </a:lnTo>
                  <a:lnTo>
                    <a:pt x="688467" y="35572"/>
                  </a:lnTo>
                  <a:lnTo>
                    <a:pt x="688467" y="35064"/>
                  </a:lnTo>
                  <a:lnTo>
                    <a:pt x="688975" y="35064"/>
                  </a:lnTo>
                  <a:lnTo>
                    <a:pt x="689978" y="34061"/>
                  </a:lnTo>
                  <a:lnTo>
                    <a:pt x="690473" y="32067"/>
                  </a:lnTo>
                  <a:lnTo>
                    <a:pt x="690981" y="31559"/>
                  </a:lnTo>
                  <a:lnTo>
                    <a:pt x="691476" y="30556"/>
                  </a:lnTo>
                  <a:lnTo>
                    <a:pt x="691476" y="27546"/>
                  </a:lnTo>
                  <a:lnTo>
                    <a:pt x="691984" y="26047"/>
                  </a:lnTo>
                  <a:lnTo>
                    <a:pt x="691984" y="25044"/>
                  </a:lnTo>
                  <a:lnTo>
                    <a:pt x="692480" y="24041"/>
                  </a:lnTo>
                  <a:close/>
                </a:path>
                <a:path w="779779" h="53975">
                  <a:moveTo>
                    <a:pt x="696988" y="38074"/>
                  </a:moveTo>
                  <a:lnTo>
                    <a:pt x="695985" y="38582"/>
                  </a:lnTo>
                  <a:lnTo>
                    <a:pt x="696480" y="38582"/>
                  </a:lnTo>
                  <a:lnTo>
                    <a:pt x="696988" y="38074"/>
                  </a:lnTo>
                  <a:close/>
                </a:path>
                <a:path w="779779" h="53975">
                  <a:moveTo>
                    <a:pt x="710514" y="16535"/>
                  </a:moveTo>
                  <a:lnTo>
                    <a:pt x="708012" y="18542"/>
                  </a:lnTo>
                  <a:lnTo>
                    <a:pt x="706005" y="20535"/>
                  </a:lnTo>
                  <a:lnTo>
                    <a:pt x="703999" y="21551"/>
                  </a:lnTo>
                  <a:lnTo>
                    <a:pt x="702500" y="21551"/>
                  </a:lnTo>
                  <a:lnTo>
                    <a:pt x="701992" y="22542"/>
                  </a:lnTo>
                  <a:lnTo>
                    <a:pt x="701497" y="22542"/>
                  </a:lnTo>
                  <a:lnTo>
                    <a:pt x="700989" y="23545"/>
                  </a:lnTo>
                  <a:lnTo>
                    <a:pt x="699490" y="25552"/>
                  </a:lnTo>
                  <a:lnTo>
                    <a:pt x="698982" y="26060"/>
                  </a:lnTo>
                  <a:lnTo>
                    <a:pt x="698487" y="27559"/>
                  </a:lnTo>
                  <a:lnTo>
                    <a:pt x="698982" y="27063"/>
                  </a:lnTo>
                  <a:lnTo>
                    <a:pt x="698982" y="26555"/>
                  </a:lnTo>
                  <a:lnTo>
                    <a:pt x="699490" y="26555"/>
                  </a:lnTo>
                  <a:lnTo>
                    <a:pt x="699985" y="26060"/>
                  </a:lnTo>
                  <a:lnTo>
                    <a:pt x="700989" y="25552"/>
                  </a:lnTo>
                  <a:lnTo>
                    <a:pt x="701992" y="23545"/>
                  </a:lnTo>
                  <a:lnTo>
                    <a:pt x="703503" y="22047"/>
                  </a:lnTo>
                  <a:lnTo>
                    <a:pt x="705497" y="21043"/>
                  </a:lnTo>
                  <a:lnTo>
                    <a:pt x="707009" y="21043"/>
                  </a:lnTo>
                  <a:lnTo>
                    <a:pt x="707009" y="20535"/>
                  </a:lnTo>
                  <a:lnTo>
                    <a:pt x="707504" y="20535"/>
                  </a:lnTo>
                  <a:lnTo>
                    <a:pt x="707504" y="20040"/>
                  </a:lnTo>
                  <a:lnTo>
                    <a:pt x="708012" y="20040"/>
                  </a:lnTo>
                  <a:lnTo>
                    <a:pt x="709002" y="19037"/>
                  </a:lnTo>
                  <a:lnTo>
                    <a:pt x="709002" y="18542"/>
                  </a:lnTo>
                  <a:lnTo>
                    <a:pt x="709510" y="18542"/>
                  </a:lnTo>
                  <a:lnTo>
                    <a:pt x="709510" y="18034"/>
                  </a:lnTo>
                  <a:lnTo>
                    <a:pt x="710018" y="18034"/>
                  </a:lnTo>
                  <a:lnTo>
                    <a:pt x="710018" y="17538"/>
                  </a:lnTo>
                  <a:lnTo>
                    <a:pt x="710514" y="17043"/>
                  </a:lnTo>
                  <a:lnTo>
                    <a:pt x="710514" y="16535"/>
                  </a:lnTo>
                  <a:close/>
                </a:path>
                <a:path w="779779" h="53975">
                  <a:moveTo>
                    <a:pt x="711009" y="15786"/>
                  </a:moveTo>
                  <a:lnTo>
                    <a:pt x="710514" y="16535"/>
                  </a:lnTo>
                  <a:lnTo>
                    <a:pt x="711009" y="16535"/>
                  </a:lnTo>
                  <a:lnTo>
                    <a:pt x="711009" y="15786"/>
                  </a:lnTo>
                  <a:close/>
                </a:path>
                <a:path w="779779" h="53975">
                  <a:moveTo>
                    <a:pt x="711517" y="15036"/>
                  </a:moveTo>
                  <a:lnTo>
                    <a:pt x="711009" y="15532"/>
                  </a:lnTo>
                  <a:lnTo>
                    <a:pt x="711009" y="15786"/>
                  </a:lnTo>
                  <a:lnTo>
                    <a:pt x="711517" y="15036"/>
                  </a:lnTo>
                  <a:close/>
                </a:path>
                <a:path w="779779" h="53975">
                  <a:moveTo>
                    <a:pt x="714019" y="3505"/>
                  </a:moveTo>
                  <a:lnTo>
                    <a:pt x="713524" y="2501"/>
                  </a:lnTo>
                  <a:lnTo>
                    <a:pt x="713016" y="2501"/>
                  </a:lnTo>
                  <a:lnTo>
                    <a:pt x="713016" y="2006"/>
                  </a:lnTo>
                  <a:lnTo>
                    <a:pt x="712520" y="2006"/>
                  </a:lnTo>
                  <a:lnTo>
                    <a:pt x="712520" y="1498"/>
                  </a:lnTo>
                  <a:lnTo>
                    <a:pt x="712012" y="1003"/>
                  </a:lnTo>
                  <a:lnTo>
                    <a:pt x="712012" y="3505"/>
                  </a:lnTo>
                  <a:lnTo>
                    <a:pt x="712520" y="5511"/>
                  </a:lnTo>
                  <a:lnTo>
                    <a:pt x="712520" y="8013"/>
                  </a:lnTo>
                  <a:lnTo>
                    <a:pt x="712012" y="9525"/>
                  </a:lnTo>
                  <a:lnTo>
                    <a:pt x="711517" y="12026"/>
                  </a:lnTo>
                  <a:lnTo>
                    <a:pt x="711517" y="14528"/>
                  </a:lnTo>
                  <a:lnTo>
                    <a:pt x="712012" y="14033"/>
                  </a:lnTo>
                  <a:lnTo>
                    <a:pt x="712012" y="13525"/>
                  </a:lnTo>
                  <a:lnTo>
                    <a:pt x="712520" y="13525"/>
                  </a:lnTo>
                  <a:lnTo>
                    <a:pt x="712520" y="11518"/>
                  </a:lnTo>
                  <a:lnTo>
                    <a:pt x="713016" y="10515"/>
                  </a:lnTo>
                  <a:lnTo>
                    <a:pt x="713016" y="9525"/>
                  </a:lnTo>
                  <a:lnTo>
                    <a:pt x="713524" y="8521"/>
                  </a:lnTo>
                  <a:lnTo>
                    <a:pt x="713524" y="7518"/>
                  </a:lnTo>
                  <a:lnTo>
                    <a:pt x="714019" y="6515"/>
                  </a:lnTo>
                  <a:lnTo>
                    <a:pt x="714019" y="3505"/>
                  </a:lnTo>
                  <a:close/>
                </a:path>
                <a:path w="779779" h="53975">
                  <a:moveTo>
                    <a:pt x="721537" y="2006"/>
                  </a:moveTo>
                  <a:lnTo>
                    <a:pt x="720534" y="2006"/>
                  </a:lnTo>
                  <a:lnTo>
                    <a:pt x="721029" y="2501"/>
                  </a:lnTo>
                  <a:lnTo>
                    <a:pt x="721537" y="2501"/>
                  </a:lnTo>
                  <a:lnTo>
                    <a:pt x="721537" y="2006"/>
                  </a:lnTo>
                  <a:close/>
                </a:path>
                <a:path w="779779" h="53975">
                  <a:moveTo>
                    <a:pt x="736574" y="495"/>
                  </a:moveTo>
                  <a:lnTo>
                    <a:pt x="734568" y="495"/>
                  </a:lnTo>
                  <a:lnTo>
                    <a:pt x="733564" y="0"/>
                  </a:lnTo>
                  <a:lnTo>
                    <a:pt x="732561" y="495"/>
                  </a:lnTo>
                  <a:lnTo>
                    <a:pt x="734060" y="990"/>
                  </a:lnTo>
                  <a:lnTo>
                    <a:pt x="736574" y="495"/>
                  </a:lnTo>
                  <a:close/>
                </a:path>
                <a:path w="779779" h="53975">
                  <a:moveTo>
                    <a:pt x="742073" y="33058"/>
                  </a:moveTo>
                  <a:lnTo>
                    <a:pt x="741578" y="34061"/>
                  </a:lnTo>
                  <a:lnTo>
                    <a:pt x="742073" y="33566"/>
                  </a:lnTo>
                  <a:lnTo>
                    <a:pt x="742073" y="33058"/>
                  </a:lnTo>
                  <a:close/>
                </a:path>
                <a:path w="779779" h="53975">
                  <a:moveTo>
                    <a:pt x="743077" y="32562"/>
                  </a:moveTo>
                  <a:lnTo>
                    <a:pt x="742581" y="32562"/>
                  </a:lnTo>
                  <a:lnTo>
                    <a:pt x="742581" y="33058"/>
                  </a:lnTo>
                  <a:lnTo>
                    <a:pt x="743077" y="32562"/>
                  </a:lnTo>
                  <a:close/>
                </a:path>
                <a:path w="779779" h="53975">
                  <a:moveTo>
                    <a:pt x="750595" y="27559"/>
                  </a:moveTo>
                  <a:lnTo>
                    <a:pt x="750100" y="27559"/>
                  </a:lnTo>
                  <a:lnTo>
                    <a:pt x="750100" y="28054"/>
                  </a:lnTo>
                  <a:lnTo>
                    <a:pt x="750595" y="27559"/>
                  </a:lnTo>
                  <a:close/>
                </a:path>
                <a:path w="779779" h="53975">
                  <a:moveTo>
                    <a:pt x="755103" y="31572"/>
                  </a:moveTo>
                  <a:lnTo>
                    <a:pt x="754608" y="32067"/>
                  </a:lnTo>
                  <a:lnTo>
                    <a:pt x="755103" y="32067"/>
                  </a:lnTo>
                  <a:lnTo>
                    <a:pt x="755103" y="31572"/>
                  </a:lnTo>
                  <a:close/>
                </a:path>
                <a:path w="779779" h="53975">
                  <a:moveTo>
                    <a:pt x="756615" y="12014"/>
                  </a:moveTo>
                  <a:lnTo>
                    <a:pt x="756107" y="11518"/>
                  </a:lnTo>
                  <a:lnTo>
                    <a:pt x="755611" y="13017"/>
                  </a:lnTo>
                  <a:lnTo>
                    <a:pt x="755611" y="14020"/>
                  </a:lnTo>
                  <a:lnTo>
                    <a:pt x="755103" y="14528"/>
                  </a:lnTo>
                  <a:lnTo>
                    <a:pt x="755103" y="16535"/>
                  </a:lnTo>
                  <a:lnTo>
                    <a:pt x="754608" y="17526"/>
                  </a:lnTo>
                  <a:lnTo>
                    <a:pt x="754100" y="18034"/>
                  </a:lnTo>
                  <a:lnTo>
                    <a:pt x="753605" y="19037"/>
                  </a:lnTo>
                  <a:lnTo>
                    <a:pt x="753605" y="19532"/>
                  </a:lnTo>
                  <a:lnTo>
                    <a:pt x="753110" y="20535"/>
                  </a:lnTo>
                  <a:lnTo>
                    <a:pt x="753110" y="21539"/>
                  </a:lnTo>
                  <a:lnTo>
                    <a:pt x="753605" y="23037"/>
                  </a:lnTo>
                  <a:lnTo>
                    <a:pt x="754608" y="24549"/>
                  </a:lnTo>
                  <a:lnTo>
                    <a:pt x="754608" y="26047"/>
                  </a:lnTo>
                  <a:lnTo>
                    <a:pt x="755611" y="26047"/>
                  </a:lnTo>
                  <a:lnTo>
                    <a:pt x="755611" y="23545"/>
                  </a:lnTo>
                  <a:lnTo>
                    <a:pt x="755103" y="23037"/>
                  </a:lnTo>
                  <a:lnTo>
                    <a:pt x="754608" y="22034"/>
                  </a:lnTo>
                  <a:lnTo>
                    <a:pt x="754608" y="19037"/>
                  </a:lnTo>
                  <a:lnTo>
                    <a:pt x="755611" y="17030"/>
                  </a:lnTo>
                  <a:lnTo>
                    <a:pt x="755611" y="16027"/>
                  </a:lnTo>
                  <a:lnTo>
                    <a:pt x="756615" y="14020"/>
                  </a:lnTo>
                  <a:lnTo>
                    <a:pt x="756615" y="12014"/>
                  </a:lnTo>
                  <a:close/>
                </a:path>
                <a:path w="779779" h="53975">
                  <a:moveTo>
                    <a:pt x="759625" y="32575"/>
                  </a:moveTo>
                  <a:lnTo>
                    <a:pt x="759117" y="32575"/>
                  </a:lnTo>
                  <a:lnTo>
                    <a:pt x="759117" y="32067"/>
                  </a:lnTo>
                  <a:lnTo>
                    <a:pt x="756107" y="32067"/>
                  </a:lnTo>
                  <a:lnTo>
                    <a:pt x="758113" y="32575"/>
                  </a:lnTo>
                  <a:lnTo>
                    <a:pt x="759117" y="33070"/>
                  </a:lnTo>
                  <a:lnTo>
                    <a:pt x="759625" y="33070"/>
                  </a:lnTo>
                  <a:lnTo>
                    <a:pt x="759625" y="32575"/>
                  </a:lnTo>
                  <a:close/>
                </a:path>
                <a:path w="779779" h="53975">
                  <a:moveTo>
                    <a:pt x="762114" y="33070"/>
                  </a:moveTo>
                  <a:lnTo>
                    <a:pt x="760615" y="33070"/>
                  </a:lnTo>
                  <a:lnTo>
                    <a:pt x="761619" y="33566"/>
                  </a:lnTo>
                  <a:lnTo>
                    <a:pt x="762114" y="33566"/>
                  </a:lnTo>
                  <a:lnTo>
                    <a:pt x="762114" y="33070"/>
                  </a:lnTo>
                  <a:close/>
                </a:path>
                <a:path w="779779" h="53975">
                  <a:moveTo>
                    <a:pt x="764628" y="33566"/>
                  </a:moveTo>
                  <a:lnTo>
                    <a:pt x="763130" y="33566"/>
                  </a:lnTo>
                  <a:lnTo>
                    <a:pt x="763625" y="34061"/>
                  </a:lnTo>
                  <a:lnTo>
                    <a:pt x="764628" y="34061"/>
                  </a:lnTo>
                  <a:lnTo>
                    <a:pt x="764628" y="33566"/>
                  </a:lnTo>
                  <a:close/>
                </a:path>
                <a:path w="779779" h="53975">
                  <a:moveTo>
                    <a:pt x="779157" y="43586"/>
                  </a:moveTo>
                  <a:lnTo>
                    <a:pt x="778154" y="42583"/>
                  </a:lnTo>
                  <a:lnTo>
                    <a:pt x="777659" y="42583"/>
                  </a:lnTo>
                  <a:lnTo>
                    <a:pt x="777659" y="42087"/>
                  </a:lnTo>
                  <a:lnTo>
                    <a:pt x="777151" y="42087"/>
                  </a:lnTo>
                  <a:lnTo>
                    <a:pt x="777151" y="40589"/>
                  </a:lnTo>
                  <a:lnTo>
                    <a:pt x="776655" y="40589"/>
                  </a:lnTo>
                  <a:lnTo>
                    <a:pt x="776655" y="37579"/>
                  </a:lnTo>
                  <a:lnTo>
                    <a:pt x="776147" y="37579"/>
                  </a:lnTo>
                  <a:lnTo>
                    <a:pt x="776147" y="36080"/>
                  </a:lnTo>
                  <a:lnTo>
                    <a:pt x="776655" y="35572"/>
                  </a:lnTo>
                  <a:lnTo>
                    <a:pt x="776147" y="35077"/>
                  </a:lnTo>
                  <a:lnTo>
                    <a:pt x="776147" y="34569"/>
                  </a:lnTo>
                  <a:lnTo>
                    <a:pt x="776655" y="34569"/>
                  </a:lnTo>
                  <a:lnTo>
                    <a:pt x="776655" y="34074"/>
                  </a:lnTo>
                  <a:lnTo>
                    <a:pt x="776147" y="34074"/>
                  </a:lnTo>
                  <a:lnTo>
                    <a:pt x="776147" y="33566"/>
                  </a:lnTo>
                  <a:lnTo>
                    <a:pt x="777151" y="33566"/>
                  </a:lnTo>
                  <a:lnTo>
                    <a:pt x="777151" y="31572"/>
                  </a:lnTo>
                  <a:lnTo>
                    <a:pt x="777659" y="31064"/>
                  </a:lnTo>
                  <a:lnTo>
                    <a:pt x="776655" y="31064"/>
                  </a:lnTo>
                  <a:lnTo>
                    <a:pt x="776655" y="30568"/>
                  </a:lnTo>
                  <a:lnTo>
                    <a:pt x="776147" y="30568"/>
                  </a:lnTo>
                  <a:lnTo>
                    <a:pt x="776147" y="31064"/>
                  </a:lnTo>
                  <a:lnTo>
                    <a:pt x="775652" y="31064"/>
                  </a:lnTo>
                  <a:lnTo>
                    <a:pt x="775652" y="30060"/>
                  </a:lnTo>
                  <a:lnTo>
                    <a:pt x="775144" y="30060"/>
                  </a:lnTo>
                  <a:lnTo>
                    <a:pt x="775144" y="29565"/>
                  </a:lnTo>
                  <a:lnTo>
                    <a:pt x="773645" y="29565"/>
                  </a:lnTo>
                  <a:lnTo>
                    <a:pt x="773645" y="30060"/>
                  </a:lnTo>
                  <a:lnTo>
                    <a:pt x="773137" y="30060"/>
                  </a:lnTo>
                  <a:lnTo>
                    <a:pt x="774141" y="30568"/>
                  </a:lnTo>
                  <a:lnTo>
                    <a:pt x="775144" y="30568"/>
                  </a:lnTo>
                  <a:lnTo>
                    <a:pt x="775144" y="31064"/>
                  </a:lnTo>
                  <a:lnTo>
                    <a:pt x="775652" y="31572"/>
                  </a:lnTo>
                  <a:lnTo>
                    <a:pt x="775652" y="33070"/>
                  </a:lnTo>
                  <a:lnTo>
                    <a:pt x="775144" y="33566"/>
                  </a:lnTo>
                  <a:lnTo>
                    <a:pt x="775144" y="34074"/>
                  </a:lnTo>
                  <a:lnTo>
                    <a:pt x="775652" y="35077"/>
                  </a:lnTo>
                  <a:lnTo>
                    <a:pt x="775652" y="41084"/>
                  </a:lnTo>
                  <a:lnTo>
                    <a:pt x="776655" y="43091"/>
                  </a:lnTo>
                  <a:lnTo>
                    <a:pt x="777151" y="43586"/>
                  </a:lnTo>
                  <a:lnTo>
                    <a:pt x="778154" y="44094"/>
                  </a:lnTo>
                  <a:lnTo>
                    <a:pt x="779157" y="44094"/>
                  </a:lnTo>
                  <a:lnTo>
                    <a:pt x="779157" y="43586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29531" y="18264707"/>
              <a:ext cx="727075" cy="114935"/>
            </a:xfrm>
            <a:custGeom>
              <a:avLst/>
              <a:gdLst/>
              <a:ahLst/>
              <a:cxnLst/>
              <a:rect l="l" t="t" r="r" b="b"/>
              <a:pathLst>
                <a:path w="727075" h="114934">
                  <a:moveTo>
                    <a:pt x="32232" y="39916"/>
                  </a:moveTo>
                  <a:lnTo>
                    <a:pt x="32067" y="39573"/>
                  </a:lnTo>
                  <a:lnTo>
                    <a:pt x="30060" y="36068"/>
                  </a:lnTo>
                  <a:lnTo>
                    <a:pt x="30060" y="35572"/>
                  </a:lnTo>
                  <a:lnTo>
                    <a:pt x="25044" y="27546"/>
                  </a:lnTo>
                  <a:lnTo>
                    <a:pt x="25044" y="27051"/>
                  </a:lnTo>
                  <a:lnTo>
                    <a:pt x="23545" y="24536"/>
                  </a:lnTo>
                  <a:lnTo>
                    <a:pt x="23545" y="24041"/>
                  </a:lnTo>
                  <a:lnTo>
                    <a:pt x="22047" y="22542"/>
                  </a:lnTo>
                  <a:lnTo>
                    <a:pt x="21043" y="22034"/>
                  </a:lnTo>
                  <a:lnTo>
                    <a:pt x="19037" y="21539"/>
                  </a:lnTo>
                  <a:lnTo>
                    <a:pt x="18542" y="21043"/>
                  </a:lnTo>
                  <a:lnTo>
                    <a:pt x="18034" y="21043"/>
                  </a:lnTo>
                  <a:lnTo>
                    <a:pt x="16027" y="20027"/>
                  </a:lnTo>
                  <a:lnTo>
                    <a:pt x="15532" y="19037"/>
                  </a:lnTo>
                  <a:lnTo>
                    <a:pt x="15024" y="18529"/>
                  </a:lnTo>
                  <a:lnTo>
                    <a:pt x="14528" y="18529"/>
                  </a:lnTo>
                  <a:lnTo>
                    <a:pt x="15024" y="19037"/>
                  </a:lnTo>
                  <a:lnTo>
                    <a:pt x="15024" y="20027"/>
                  </a:lnTo>
                  <a:lnTo>
                    <a:pt x="16027" y="22034"/>
                  </a:lnTo>
                  <a:lnTo>
                    <a:pt x="17030" y="22034"/>
                  </a:lnTo>
                  <a:lnTo>
                    <a:pt x="18034" y="22542"/>
                  </a:lnTo>
                  <a:lnTo>
                    <a:pt x="19037" y="22542"/>
                  </a:lnTo>
                  <a:lnTo>
                    <a:pt x="20040" y="23037"/>
                  </a:lnTo>
                  <a:lnTo>
                    <a:pt x="21043" y="23037"/>
                  </a:lnTo>
                  <a:lnTo>
                    <a:pt x="22047" y="25044"/>
                  </a:lnTo>
                  <a:lnTo>
                    <a:pt x="23050" y="25552"/>
                  </a:lnTo>
                  <a:lnTo>
                    <a:pt x="24053" y="27546"/>
                  </a:lnTo>
                  <a:lnTo>
                    <a:pt x="24549" y="28054"/>
                  </a:lnTo>
                  <a:lnTo>
                    <a:pt x="26555" y="32054"/>
                  </a:lnTo>
                  <a:lnTo>
                    <a:pt x="26555" y="33058"/>
                  </a:lnTo>
                  <a:lnTo>
                    <a:pt x="27559" y="33566"/>
                  </a:lnTo>
                  <a:lnTo>
                    <a:pt x="28562" y="35572"/>
                  </a:lnTo>
                  <a:lnTo>
                    <a:pt x="29057" y="36068"/>
                  </a:lnTo>
                  <a:lnTo>
                    <a:pt x="30060" y="38074"/>
                  </a:lnTo>
                  <a:lnTo>
                    <a:pt x="31559" y="39573"/>
                  </a:lnTo>
                  <a:lnTo>
                    <a:pt x="32232" y="39916"/>
                  </a:lnTo>
                  <a:close/>
                </a:path>
                <a:path w="727075" h="114934">
                  <a:moveTo>
                    <a:pt x="33070" y="41084"/>
                  </a:moveTo>
                  <a:lnTo>
                    <a:pt x="32562" y="40081"/>
                  </a:lnTo>
                  <a:lnTo>
                    <a:pt x="32232" y="39916"/>
                  </a:lnTo>
                  <a:lnTo>
                    <a:pt x="32562" y="40576"/>
                  </a:lnTo>
                  <a:lnTo>
                    <a:pt x="33070" y="41084"/>
                  </a:lnTo>
                  <a:close/>
                </a:path>
                <a:path w="727075" h="114934">
                  <a:moveTo>
                    <a:pt x="38074" y="47586"/>
                  </a:moveTo>
                  <a:lnTo>
                    <a:pt x="37071" y="45085"/>
                  </a:lnTo>
                  <a:lnTo>
                    <a:pt x="35572" y="43586"/>
                  </a:lnTo>
                  <a:lnTo>
                    <a:pt x="35064" y="42583"/>
                  </a:lnTo>
                  <a:lnTo>
                    <a:pt x="34074" y="41579"/>
                  </a:lnTo>
                  <a:lnTo>
                    <a:pt x="33566" y="41579"/>
                  </a:lnTo>
                  <a:lnTo>
                    <a:pt x="34569" y="43586"/>
                  </a:lnTo>
                  <a:lnTo>
                    <a:pt x="37071" y="46088"/>
                  </a:lnTo>
                  <a:lnTo>
                    <a:pt x="37071" y="46596"/>
                  </a:lnTo>
                  <a:lnTo>
                    <a:pt x="37579" y="46596"/>
                  </a:lnTo>
                  <a:lnTo>
                    <a:pt x="37579" y="47091"/>
                  </a:lnTo>
                  <a:lnTo>
                    <a:pt x="38074" y="47586"/>
                  </a:lnTo>
                  <a:close/>
                </a:path>
                <a:path w="727075" h="114934">
                  <a:moveTo>
                    <a:pt x="38328" y="48094"/>
                  </a:moveTo>
                  <a:lnTo>
                    <a:pt x="38074" y="47586"/>
                  </a:lnTo>
                  <a:lnTo>
                    <a:pt x="38074" y="48094"/>
                  </a:lnTo>
                  <a:lnTo>
                    <a:pt x="38328" y="48094"/>
                  </a:lnTo>
                  <a:close/>
                </a:path>
                <a:path w="727075" h="114934">
                  <a:moveTo>
                    <a:pt x="38582" y="48094"/>
                  </a:moveTo>
                  <a:lnTo>
                    <a:pt x="38328" y="48094"/>
                  </a:lnTo>
                  <a:lnTo>
                    <a:pt x="38582" y="48590"/>
                  </a:lnTo>
                  <a:lnTo>
                    <a:pt x="38582" y="48094"/>
                  </a:lnTo>
                  <a:close/>
                </a:path>
                <a:path w="727075" h="114934">
                  <a:moveTo>
                    <a:pt x="41592" y="50101"/>
                  </a:moveTo>
                  <a:lnTo>
                    <a:pt x="41084" y="49593"/>
                  </a:lnTo>
                  <a:lnTo>
                    <a:pt x="38582" y="48590"/>
                  </a:lnTo>
                  <a:lnTo>
                    <a:pt x="38582" y="49593"/>
                  </a:lnTo>
                  <a:lnTo>
                    <a:pt x="39077" y="50101"/>
                  </a:lnTo>
                  <a:lnTo>
                    <a:pt x="39585" y="50101"/>
                  </a:lnTo>
                  <a:lnTo>
                    <a:pt x="39585" y="49593"/>
                  </a:lnTo>
                  <a:lnTo>
                    <a:pt x="40081" y="49593"/>
                  </a:lnTo>
                  <a:lnTo>
                    <a:pt x="40081" y="50101"/>
                  </a:lnTo>
                  <a:lnTo>
                    <a:pt x="40589" y="50596"/>
                  </a:lnTo>
                  <a:lnTo>
                    <a:pt x="41592" y="50596"/>
                  </a:lnTo>
                  <a:lnTo>
                    <a:pt x="41592" y="50101"/>
                  </a:lnTo>
                  <a:close/>
                </a:path>
                <a:path w="727075" h="114934">
                  <a:moveTo>
                    <a:pt x="42087" y="50101"/>
                  </a:moveTo>
                  <a:lnTo>
                    <a:pt x="41592" y="50101"/>
                  </a:lnTo>
                  <a:lnTo>
                    <a:pt x="42087" y="50393"/>
                  </a:lnTo>
                  <a:lnTo>
                    <a:pt x="42087" y="50101"/>
                  </a:lnTo>
                  <a:close/>
                </a:path>
                <a:path w="727075" h="114934">
                  <a:moveTo>
                    <a:pt x="52108" y="51600"/>
                  </a:moveTo>
                  <a:lnTo>
                    <a:pt x="50101" y="52603"/>
                  </a:lnTo>
                  <a:lnTo>
                    <a:pt x="47091" y="52603"/>
                  </a:lnTo>
                  <a:lnTo>
                    <a:pt x="46101" y="52095"/>
                  </a:lnTo>
                  <a:lnTo>
                    <a:pt x="44589" y="51600"/>
                  </a:lnTo>
                  <a:lnTo>
                    <a:pt x="44094" y="51600"/>
                  </a:lnTo>
                  <a:lnTo>
                    <a:pt x="42087" y="50393"/>
                  </a:lnTo>
                  <a:lnTo>
                    <a:pt x="42087" y="51600"/>
                  </a:lnTo>
                  <a:lnTo>
                    <a:pt x="42583" y="51600"/>
                  </a:lnTo>
                  <a:lnTo>
                    <a:pt x="43091" y="52095"/>
                  </a:lnTo>
                  <a:lnTo>
                    <a:pt x="44094" y="52095"/>
                  </a:lnTo>
                  <a:lnTo>
                    <a:pt x="44094" y="52603"/>
                  </a:lnTo>
                  <a:lnTo>
                    <a:pt x="45097" y="52603"/>
                  </a:lnTo>
                  <a:lnTo>
                    <a:pt x="45097" y="53606"/>
                  </a:lnTo>
                  <a:lnTo>
                    <a:pt x="45593" y="53111"/>
                  </a:lnTo>
                  <a:lnTo>
                    <a:pt x="47091" y="53111"/>
                  </a:lnTo>
                  <a:lnTo>
                    <a:pt x="47091" y="53606"/>
                  </a:lnTo>
                  <a:lnTo>
                    <a:pt x="48094" y="53606"/>
                  </a:lnTo>
                  <a:lnTo>
                    <a:pt x="48602" y="54102"/>
                  </a:lnTo>
                  <a:lnTo>
                    <a:pt x="49098" y="54102"/>
                  </a:lnTo>
                  <a:lnTo>
                    <a:pt x="49606" y="53606"/>
                  </a:lnTo>
                  <a:lnTo>
                    <a:pt x="50101" y="53606"/>
                  </a:lnTo>
                  <a:lnTo>
                    <a:pt x="50101" y="53111"/>
                  </a:lnTo>
                  <a:lnTo>
                    <a:pt x="51612" y="53111"/>
                  </a:lnTo>
                  <a:lnTo>
                    <a:pt x="52108" y="51600"/>
                  </a:lnTo>
                  <a:close/>
                </a:path>
                <a:path w="727075" h="114934">
                  <a:moveTo>
                    <a:pt x="54622" y="70650"/>
                  </a:moveTo>
                  <a:lnTo>
                    <a:pt x="54114" y="70142"/>
                  </a:lnTo>
                  <a:lnTo>
                    <a:pt x="54114" y="69646"/>
                  </a:lnTo>
                  <a:lnTo>
                    <a:pt x="53619" y="69646"/>
                  </a:lnTo>
                  <a:lnTo>
                    <a:pt x="53619" y="69138"/>
                  </a:lnTo>
                  <a:lnTo>
                    <a:pt x="53111" y="68643"/>
                  </a:lnTo>
                  <a:lnTo>
                    <a:pt x="53111" y="68135"/>
                  </a:lnTo>
                  <a:lnTo>
                    <a:pt x="52120" y="68135"/>
                  </a:lnTo>
                  <a:lnTo>
                    <a:pt x="51612" y="67640"/>
                  </a:lnTo>
                  <a:lnTo>
                    <a:pt x="51117" y="67640"/>
                  </a:lnTo>
                  <a:lnTo>
                    <a:pt x="50609" y="67132"/>
                  </a:lnTo>
                  <a:lnTo>
                    <a:pt x="49110" y="67132"/>
                  </a:lnTo>
                  <a:lnTo>
                    <a:pt x="48107" y="66636"/>
                  </a:lnTo>
                  <a:lnTo>
                    <a:pt x="47104" y="66636"/>
                  </a:lnTo>
                  <a:lnTo>
                    <a:pt x="46609" y="66141"/>
                  </a:lnTo>
                  <a:lnTo>
                    <a:pt x="42595" y="66141"/>
                  </a:lnTo>
                  <a:lnTo>
                    <a:pt x="42100" y="65633"/>
                  </a:lnTo>
                  <a:lnTo>
                    <a:pt x="41592" y="66141"/>
                  </a:lnTo>
                  <a:lnTo>
                    <a:pt x="41097" y="65633"/>
                  </a:lnTo>
                  <a:lnTo>
                    <a:pt x="39585" y="65633"/>
                  </a:lnTo>
                  <a:lnTo>
                    <a:pt x="39585" y="65125"/>
                  </a:lnTo>
                  <a:lnTo>
                    <a:pt x="39090" y="65125"/>
                  </a:lnTo>
                  <a:lnTo>
                    <a:pt x="38582" y="64630"/>
                  </a:lnTo>
                  <a:lnTo>
                    <a:pt x="38087" y="64630"/>
                  </a:lnTo>
                  <a:lnTo>
                    <a:pt x="38087" y="64135"/>
                  </a:lnTo>
                  <a:lnTo>
                    <a:pt x="37084" y="64135"/>
                  </a:lnTo>
                  <a:lnTo>
                    <a:pt x="37084" y="63627"/>
                  </a:lnTo>
                  <a:lnTo>
                    <a:pt x="35077" y="63627"/>
                  </a:lnTo>
                  <a:lnTo>
                    <a:pt x="34582" y="63131"/>
                  </a:lnTo>
                  <a:lnTo>
                    <a:pt x="34582" y="62623"/>
                  </a:lnTo>
                  <a:lnTo>
                    <a:pt x="34074" y="62623"/>
                  </a:lnTo>
                  <a:lnTo>
                    <a:pt x="33578" y="62128"/>
                  </a:lnTo>
                  <a:lnTo>
                    <a:pt x="32080" y="62128"/>
                  </a:lnTo>
                  <a:lnTo>
                    <a:pt x="32080" y="61633"/>
                  </a:lnTo>
                  <a:lnTo>
                    <a:pt x="31572" y="61633"/>
                  </a:lnTo>
                  <a:lnTo>
                    <a:pt x="31572" y="61125"/>
                  </a:lnTo>
                  <a:lnTo>
                    <a:pt x="31076" y="61125"/>
                  </a:lnTo>
                  <a:lnTo>
                    <a:pt x="29565" y="59626"/>
                  </a:lnTo>
                  <a:lnTo>
                    <a:pt x="27559" y="58623"/>
                  </a:lnTo>
                  <a:lnTo>
                    <a:pt x="26568" y="56616"/>
                  </a:lnTo>
                  <a:lnTo>
                    <a:pt x="25565" y="56108"/>
                  </a:lnTo>
                  <a:lnTo>
                    <a:pt x="24053" y="53111"/>
                  </a:lnTo>
                  <a:lnTo>
                    <a:pt x="23050" y="52603"/>
                  </a:lnTo>
                  <a:lnTo>
                    <a:pt x="22555" y="51600"/>
                  </a:lnTo>
                  <a:lnTo>
                    <a:pt x="21551" y="50596"/>
                  </a:lnTo>
                  <a:lnTo>
                    <a:pt x="17538" y="48602"/>
                  </a:lnTo>
                  <a:lnTo>
                    <a:pt x="15532" y="46596"/>
                  </a:lnTo>
                  <a:lnTo>
                    <a:pt x="15532" y="46088"/>
                  </a:lnTo>
                  <a:lnTo>
                    <a:pt x="15036" y="45593"/>
                  </a:lnTo>
                  <a:lnTo>
                    <a:pt x="15036" y="44589"/>
                  </a:lnTo>
                  <a:lnTo>
                    <a:pt x="14541" y="43586"/>
                  </a:lnTo>
                  <a:lnTo>
                    <a:pt x="14541" y="42583"/>
                  </a:lnTo>
                  <a:lnTo>
                    <a:pt x="14033" y="41579"/>
                  </a:lnTo>
                  <a:lnTo>
                    <a:pt x="14033" y="40576"/>
                  </a:lnTo>
                  <a:lnTo>
                    <a:pt x="13538" y="39585"/>
                  </a:lnTo>
                  <a:lnTo>
                    <a:pt x="13030" y="39077"/>
                  </a:lnTo>
                  <a:lnTo>
                    <a:pt x="11023" y="38074"/>
                  </a:lnTo>
                  <a:lnTo>
                    <a:pt x="9525" y="38074"/>
                  </a:lnTo>
                  <a:lnTo>
                    <a:pt x="9029" y="37579"/>
                  </a:lnTo>
                  <a:lnTo>
                    <a:pt x="9029" y="37071"/>
                  </a:lnTo>
                  <a:lnTo>
                    <a:pt x="6019" y="37071"/>
                  </a:lnTo>
                  <a:lnTo>
                    <a:pt x="6019" y="36576"/>
                  </a:lnTo>
                  <a:lnTo>
                    <a:pt x="5511" y="36576"/>
                  </a:lnTo>
                  <a:lnTo>
                    <a:pt x="5016" y="36068"/>
                  </a:lnTo>
                  <a:lnTo>
                    <a:pt x="4521" y="36068"/>
                  </a:lnTo>
                  <a:lnTo>
                    <a:pt x="4013" y="35572"/>
                  </a:lnTo>
                  <a:lnTo>
                    <a:pt x="3517" y="35572"/>
                  </a:lnTo>
                  <a:lnTo>
                    <a:pt x="3009" y="35064"/>
                  </a:lnTo>
                  <a:lnTo>
                    <a:pt x="3009" y="34569"/>
                  </a:lnTo>
                  <a:lnTo>
                    <a:pt x="2514" y="34569"/>
                  </a:lnTo>
                  <a:lnTo>
                    <a:pt x="2514" y="33566"/>
                  </a:lnTo>
                  <a:lnTo>
                    <a:pt x="2006" y="33058"/>
                  </a:lnTo>
                  <a:lnTo>
                    <a:pt x="2006" y="32562"/>
                  </a:lnTo>
                  <a:lnTo>
                    <a:pt x="1511" y="32067"/>
                  </a:lnTo>
                  <a:lnTo>
                    <a:pt x="1511" y="29552"/>
                  </a:lnTo>
                  <a:lnTo>
                    <a:pt x="0" y="31064"/>
                  </a:lnTo>
                  <a:lnTo>
                    <a:pt x="0" y="31559"/>
                  </a:lnTo>
                  <a:lnTo>
                    <a:pt x="2006" y="35572"/>
                  </a:lnTo>
                  <a:lnTo>
                    <a:pt x="2006" y="36068"/>
                  </a:lnTo>
                  <a:lnTo>
                    <a:pt x="3009" y="36576"/>
                  </a:lnTo>
                  <a:lnTo>
                    <a:pt x="3517" y="37071"/>
                  </a:lnTo>
                  <a:lnTo>
                    <a:pt x="4521" y="37579"/>
                  </a:lnTo>
                  <a:lnTo>
                    <a:pt x="6515" y="38074"/>
                  </a:lnTo>
                  <a:lnTo>
                    <a:pt x="9029" y="38074"/>
                  </a:lnTo>
                  <a:lnTo>
                    <a:pt x="11023" y="40081"/>
                  </a:lnTo>
                  <a:lnTo>
                    <a:pt x="11531" y="40081"/>
                  </a:lnTo>
                  <a:lnTo>
                    <a:pt x="12534" y="40576"/>
                  </a:lnTo>
                  <a:lnTo>
                    <a:pt x="13538" y="40576"/>
                  </a:lnTo>
                  <a:lnTo>
                    <a:pt x="13538" y="42583"/>
                  </a:lnTo>
                  <a:lnTo>
                    <a:pt x="14033" y="44589"/>
                  </a:lnTo>
                  <a:lnTo>
                    <a:pt x="15532" y="47599"/>
                  </a:lnTo>
                  <a:lnTo>
                    <a:pt x="16535" y="48602"/>
                  </a:lnTo>
                  <a:lnTo>
                    <a:pt x="17538" y="50101"/>
                  </a:lnTo>
                  <a:lnTo>
                    <a:pt x="18046" y="50596"/>
                  </a:lnTo>
                  <a:lnTo>
                    <a:pt x="18542" y="50596"/>
                  </a:lnTo>
                  <a:lnTo>
                    <a:pt x="20548" y="51104"/>
                  </a:lnTo>
                  <a:lnTo>
                    <a:pt x="22555" y="52603"/>
                  </a:lnTo>
                  <a:lnTo>
                    <a:pt x="25565" y="56616"/>
                  </a:lnTo>
                  <a:lnTo>
                    <a:pt x="26568" y="58623"/>
                  </a:lnTo>
                  <a:lnTo>
                    <a:pt x="31076" y="62128"/>
                  </a:lnTo>
                  <a:lnTo>
                    <a:pt x="32575" y="63131"/>
                  </a:lnTo>
                  <a:lnTo>
                    <a:pt x="35077" y="64135"/>
                  </a:lnTo>
                  <a:lnTo>
                    <a:pt x="35585" y="64630"/>
                  </a:lnTo>
                  <a:lnTo>
                    <a:pt x="37579" y="65633"/>
                  </a:lnTo>
                  <a:lnTo>
                    <a:pt x="40093" y="66636"/>
                  </a:lnTo>
                  <a:lnTo>
                    <a:pt x="44602" y="66636"/>
                  </a:lnTo>
                  <a:lnTo>
                    <a:pt x="45605" y="67132"/>
                  </a:lnTo>
                  <a:lnTo>
                    <a:pt x="49110" y="67640"/>
                  </a:lnTo>
                  <a:lnTo>
                    <a:pt x="50114" y="67640"/>
                  </a:lnTo>
                  <a:lnTo>
                    <a:pt x="51117" y="68135"/>
                  </a:lnTo>
                  <a:lnTo>
                    <a:pt x="52616" y="69138"/>
                  </a:lnTo>
                  <a:lnTo>
                    <a:pt x="54114" y="70650"/>
                  </a:lnTo>
                  <a:lnTo>
                    <a:pt x="54622" y="71653"/>
                  </a:lnTo>
                  <a:lnTo>
                    <a:pt x="54622" y="70650"/>
                  </a:lnTo>
                  <a:close/>
                </a:path>
                <a:path w="727075" h="114934">
                  <a:moveTo>
                    <a:pt x="58127" y="16535"/>
                  </a:moveTo>
                  <a:lnTo>
                    <a:pt x="57124" y="15519"/>
                  </a:lnTo>
                  <a:lnTo>
                    <a:pt x="55118" y="14528"/>
                  </a:lnTo>
                  <a:lnTo>
                    <a:pt x="54622" y="14020"/>
                  </a:lnTo>
                  <a:lnTo>
                    <a:pt x="53619" y="12026"/>
                  </a:lnTo>
                  <a:lnTo>
                    <a:pt x="51612" y="11010"/>
                  </a:lnTo>
                  <a:lnTo>
                    <a:pt x="51612" y="9017"/>
                  </a:lnTo>
                  <a:lnTo>
                    <a:pt x="50609" y="7010"/>
                  </a:lnTo>
                  <a:lnTo>
                    <a:pt x="50114" y="6502"/>
                  </a:lnTo>
                  <a:lnTo>
                    <a:pt x="50114" y="5499"/>
                  </a:lnTo>
                  <a:lnTo>
                    <a:pt x="50609" y="5003"/>
                  </a:lnTo>
                  <a:lnTo>
                    <a:pt x="49606" y="4000"/>
                  </a:lnTo>
                  <a:lnTo>
                    <a:pt x="46596" y="2501"/>
                  </a:lnTo>
                  <a:lnTo>
                    <a:pt x="46101" y="1993"/>
                  </a:lnTo>
                  <a:lnTo>
                    <a:pt x="44602" y="1993"/>
                  </a:lnTo>
                  <a:lnTo>
                    <a:pt x="44602" y="2997"/>
                  </a:lnTo>
                  <a:lnTo>
                    <a:pt x="46596" y="4000"/>
                  </a:lnTo>
                  <a:lnTo>
                    <a:pt x="48107" y="5499"/>
                  </a:lnTo>
                  <a:lnTo>
                    <a:pt x="52108" y="13525"/>
                  </a:lnTo>
                  <a:lnTo>
                    <a:pt x="53111" y="14020"/>
                  </a:lnTo>
                  <a:lnTo>
                    <a:pt x="54622" y="15519"/>
                  </a:lnTo>
                  <a:lnTo>
                    <a:pt x="56121" y="15519"/>
                  </a:lnTo>
                  <a:lnTo>
                    <a:pt x="56616" y="16027"/>
                  </a:lnTo>
                  <a:lnTo>
                    <a:pt x="58127" y="16535"/>
                  </a:lnTo>
                  <a:close/>
                </a:path>
                <a:path w="727075" h="114934">
                  <a:moveTo>
                    <a:pt x="62636" y="26543"/>
                  </a:moveTo>
                  <a:lnTo>
                    <a:pt x="61137" y="23533"/>
                  </a:lnTo>
                  <a:lnTo>
                    <a:pt x="61137" y="22542"/>
                  </a:lnTo>
                  <a:lnTo>
                    <a:pt x="60629" y="21539"/>
                  </a:lnTo>
                  <a:lnTo>
                    <a:pt x="60629" y="18021"/>
                  </a:lnTo>
                  <a:lnTo>
                    <a:pt x="59626" y="17030"/>
                  </a:lnTo>
                  <a:lnTo>
                    <a:pt x="58623" y="16522"/>
                  </a:lnTo>
                  <a:lnTo>
                    <a:pt x="58623" y="17030"/>
                  </a:lnTo>
                  <a:lnTo>
                    <a:pt x="59131" y="18529"/>
                  </a:lnTo>
                  <a:lnTo>
                    <a:pt x="59131" y="21031"/>
                  </a:lnTo>
                  <a:lnTo>
                    <a:pt x="61137" y="24536"/>
                  </a:lnTo>
                  <a:lnTo>
                    <a:pt x="62128" y="26047"/>
                  </a:lnTo>
                  <a:lnTo>
                    <a:pt x="62636" y="26543"/>
                  </a:lnTo>
                  <a:close/>
                </a:path>
                <a:path w="727075" h="114934">
                  <a:moveTo>
                    <a:pt x="63639" y="28041"/>
                  </a:moveTo>
                  <a:lnTo>
                    <a:pt x="63131" y="27051"/>
                  </a:lnTo>
                  <a:lnTo>
                    <a:pt x="62636" y="26543"/>
                  </a:lnTo>
                  <a:lnTo>
                    <a:pt x="62128" y="27546"/>
                  </a:lnTo>
                  <a:lnTo>
                    <a:pt x="61633" y="31559"/>
                  </a:lnTo>
                  <a:lnTo>
                    <a:pt x="59131" y="39077"/>
                  </a:lnTo>
                  <a:lnTo>
                    <a:pt x="58623" y="41579"/>
                  </a:lnTo>
                  <a:lnTo>
                    <a:pt x="58127" y="42583"/>
                  </a:lnTo>
                  <a:lnTo>
                    <a:pt x="58127" y="43078"/>
                  </a:lnTo>
                  <a:lnTo>
                    <a:pt x="59626" y="43078"/>
                  </a:lnTo>
                  <a:lnTo>
                    <a:pt x="59626" y="42583"/>
                  </a:lnTo>
                  <a:lnTo>
                    <a:pt x="60134" y="42075"/>
                  </a:lnTo>
                  <a:lnTo>
                    <a:pt x="60134" y="37566"/>
                  </a:lnTo>
                  <a:lnTo>
                    <a:pt x="60629" y="37071"/>
                  </a:lnTo>
                  <a:lnTo>
                    <a:pt x="60629" y="36563"/>
                  </a:lnTo>
                  <a:lnTo>
                    <a:pt x="61137" y="36563"/>
                  </a:lnTo>
                  <a:lnTo>
                    <a:pt x="61137" y="35560"/>
                  </a:lnTo>
                  <a:lnTo>
                    <a:pt x="61633" y="35560"/>
                  </a:lnTo>
                  <a:lnTo>
                    <a:pt x="61633" y="35064"/>
                  </a:lnTo>
                  <a:lnTo>
                    <a:pt x="62128" y="34061"/>
                  </a:lnTo>
                  <a:lnTo>
                    <a:pt x="62128" y="33058"/>
                  </a:lnTo>
                  <a:lnTo>
                    <a:pt x="62636" y="32054"/>
                  </a:lnTo>
                  <a:lnTo>
                    <a:pt x="62636" y="31051"/>
                  </a:lnTo>
                  <a:lnTo>
                    <a:pt x="63131" y="30048"/>
                  </a:lnTo>
                  <a:lnTo>
                    <a:pt x="63131" y="29044"/>
                  </a:lnTo>
                  <a:lnTo>
                    <a:pt x="63639" y="28041"/>
                  </a:lnTo>
                  <a:close/>
                </a:path>
                <a:path w="727075" h="114934">
                  <a:moveTo>
                    <a:pt x="74155" y="6502"/>
                  </a:moveTo>
                  <a:lnTo>
                    <a:pt x="73647" y="7505"/>
                  </a:lnTo>
                  <a:lnTo>
                    <a:pt x="73279" y="9004"/>
                  </a:lnTo>
                  <a:lnTo>
                    <a:pt x="73152" y="10007"/>
                  </a:lnTo>
                  <a:lnTo>
                    <a:pt x="73647" y="9004"/>
                  </a:lnTo>
                  <a:lnTo>
                    <a:pt x="73647" y="8509"/>
                  </a:lnTo>
                  <a:lnTo>
                    <a:pt x="74155" y="6502"/>
                  </a:lnTo>
                  <a:close/>
                </a:path>
                <a:path w="727075" h="114934">
                  <a:moveTo>
                    <a:pt x="115239" y="11010"/>
                  </a:moveTo>
                  <a:lnTo>
                    <a:pt x="113233" y="10515"/>
                  </a:lnTo>
                  <a:lnTo>
                    <a:pt x="111226" y="11506"/>
                  </a:lnTo>
                  <a:lnTo>
                    <a:pt x="108724" y="13512"/>
                  </a:lnTo>
                  <a:lnTo>
                    <a:pt x="108724" y="17030"/>
                  </a:lnTo>
                  <a:lnTo>
                    <a:pt x="107226" y="19024"/>
                  </a:lnTo>
                  <a:lnTo>
                    <a:pt x="107226" y="20535"/>
                  </a:lnTo>
                  <a:lnTo>
                    <a:pt x="107721" y="20027"/>
                  </a:lnTo>
                  <a:lnTo>
                    <a:pt x="107721" y="19024"/>
                  </a:lnTo>
                  <a:lnTo>
                    <a:pt x="108229" y="19024"/>
                  </a:lnTo>
                  <a:lnTo>
                    <a:pt x="108229" y="18529"/>
                  </a:lnTo>
                  <a:lnTo>
                    <a:pt x="109232" y="17526"/>
                  </a:lnTo>
                  <a:lnTo>
                    <a:pt x="109232" y="17030"/>
                  </a:lnTo>
                  <a:lnTo>
                    <a:pt x="109728" y="17030"/>
                  </a:lnTo>
                  <a:lnTo>
                    <a:pt x="109728" y="15024"/>
                  </a:lnTo>
                  <a:lnTo>
                    <a:pt x="110223" y="15024"/>
                  </a:lnTo>
                  <a:lnTo>
                    <a:pt x="110223" y="13512"/>
                  </a:lnTo>
                  <a:lnTo>
                    <a:pt x="111226" y="13512"/>
                  </a:lnTo>
                  <a:lnTo>
                    <a:pt x="111734" y="13017"/>
                  </a:lnTo>
                  <a:lnTo>
                    <a:pt x="111734" y="12522"/>
                  </a:lnTo>
                  <a:lnTo>
                    <a:pt x="113233" y="11010"/>
                  </a:lnTo>
                  <a:lnTo>
                    <a:pt x="115239" y="11010"/>
                  </a:lnTo>
                  <a:close/>
                </a:path>
                <a:path w="727075" h="114934">
                  <a:moveTo>
                    <a:pt x="118757" y="11010"/>
                  </a:moveTo>
                  <a:lnTo>
                    <a:pt x="116243" y="11010"/>
                  </a:lnTo>
                  <a:lnTo>
                    <a:pt x="117246" y="11506"/>
                  </a:lnTo>
                  <a:lnTo>
                    <a:pt x="118249" y="12522"/>
                  </a:lnTo>
                  <a:lnTo>
                    <a:pt x="118757" y="11506"/>
                  </a:lnTo>
                  <a:lnTo>
                    <a:pt x="118757" y="11010"/>
                  </a:lnTo>
                  <a:close/>
                </a:path>
                <a:path w="727075" h="114934">
                  <a:moveTo>
                    <a:pt x="133781" y="41579"/>
                  </a:moveTo>
                  <a:lnTo>
                    <a:pt x="132283" y="40081"/>
                  </a:lnTo>
                  <a:lnTo>
                    <a:pt x="130771" y="38074"/>
                  </a:lnTo>
                  <a:lnTo>
                    <a:pt x="130276" y="36563"/>
                  </a:lnTo>
                  <a:lnTo>
                    <a:pt x="129768" y="34569"/>
                  </a:lnTo>
                  <a:lnTo>
                    <a:pt x="128778" y="32562"/>
                  </a:lnTo>
                  <a:lnTo>
                    <a:pt x="127774" y="29057"/>
                  </a:lnTo>
                  <a:lnTo>
                    <a:pt x="126771" y="26543"/>
                  </a:lnTo>
                  <a:lnTo>
                    <a:pt x="125768" y="25552"/>
                  </a:lnTo>
                  <a:lnTo>
                    <a:pt x="124764" y="24041"/>
                  </a:lnTo>
                  <a:lnTo>
                    <a:pt x="123761" y="20535"/>
                  </a:lnTo>
                  <a:lnTo>
                    <a:pt x="123266" y="20535"/>
                  </a:lnTo>
                  <a:lnTo>
                    <a:pt x="123266" y="21539"/>
                  </a:lnTo>
                  <a:lnTo>
                    <a:pt x="123761" y="22542"/>
                  </a:lnTo>
                  <a:lnTo>
                    <a:pt x="123761" y="23037"/>
                  </a:lnTo>
                  <a:lnTo>
                    <a:pt x="125768" y="27051"/>
                  </a:lnTo>
                  <a:lnTo>
                    <a:pt x="126263" y="27546"/>
                  </a:lnTo>
                  <a:lnTo>
                    <a:pt x="127266" y="29552"/>
                  </a:lnTo>
                  <a:lnTo>
                    <a:pt x="127266" y="30556"/>
                  </a:lnTo>
                  <a:lnTo>
                    <a:pt x="127774" y="31559"/>
                  </a:lnTo>
                  <a:lnTo>
                    <a:pt x="127774" y="32562"/>
                  </a:lnTo>
                  <a:lnTo>
                    <a:pt x="128270" y="33566"/>
                  </a:lnTo>
                  <a:lnTo>
                    <a:pt x="128778" y="34061"/>
                  </a:lnTo>
                  <a:lnTo>
                    <a:pt x="129768" y="36068"/>
                  </a:lnTo>
                  <a:lnTo>
                    <a:pt x="129768" y="37071"/>
                  </a:lnTo>
                  <a:lnTo>
                    <a:pt x="130276" y="37566"/>
                  </a:lnTo>
                  <a:lnTo>
                    <a:pt x="131775" y="40576"/>
                  </a:lnTo>
                  <a:lnTo>
                    <a:pt x="132283" y="41084"/>
                  </a:lnTo>
                  <a:lnTo>
                    <a:pt x="133286" y="41579"/>
                  </a:lnTo>
                  <a:lnTo>
                    <a:pt x="133781" y="41579"/>
                  </a:lnTo>
                  <a:close/>
                </a:path>
                <a:path w="727075" h="114934">
                  <a:moveTo>
                    <a:pt x="138798" y="46583"/>
                  </a:moveTo>
                  <a:lnTo>
                    <a:pt x="138303" y="46088"/>
                  </a:lnTo>
                  <a:lnTo>
                    <a:pt x="137795" y="46088"/>
                  </a:lnTo>
                  <a:lnTo>
                    <a:pt x="137795" y="45593"/>
                  </a:lnTo>
                  <a:lnTo>
                    <a:pt x="136791" y="45085"/>
                  </a:lnTo>
                  <a:lnTo>
                    <a:pt x="136791" y="44589"/>
                  </a:lnTo>
                  <a:lnTo>
                    <a:pt x="135788" y="44081"/>
                  </a:lnTo>
                  <a:lnTo>
                    <a:pt x="134289" y="42583"/>
                  </a:lnTo>
                  <a:lnTo>
                    <a:pt x="134289" y="43078"/>
                  </a:lnTo>
                  <a:lnTo>
                    <a:pt x="134797" y="44081"/>
                  </a:lnTo>
                  <a:lnTo>
                    <a:pt x="135293" y="44589"/>
                  </a:lnTo>
                  <a:lnTo>
                    <a:pt x="136296" y="45085"/>
                  </a:lnTo>
                  <a:lnTo>
                    <a:pt x="138303" y="47091"/>
                  </a:lnTo>
                  <a:lnTo>
                    <a:pt x="138798" y="46583"/>
                  </a:lnTo>
                  <a:close/>
                </a:path>
                <a:path w="727075" h="114934">
                  <a:moveTo>
                    <a:pt x="148818" y="59118"/>
                  </a:moveTo>
                  <a:lnTo>
                    <a:pt x="146812" y="56616"/>
                  </a:lnTo>
                  <a:lnTo>
                    <a:pt x="146316" y="56616"/>
                  </a:lnTo>
                  <a:lnTo>
                    <a:pt x="146316" y="56108"/>
                  </a:lnTo>
                  <a:lnTo>
                    <a:pt x="145808" y="55613"/>
                  </a:lnTo>
                  <a:lnTo>
                    <a:pt x="144310" y="53606"/>
                  </a:lnTo>
                  <a:lnTo>
                    <a:pt x="142303" y="50596"/>
                  </a:lnTo>
                  <a:lnTo>
                    <a:pt x="141808" y="50596"/>
                  </a:lnTo>
                  <a:lnTo>
                    <a:pt x="141300" y="49098"/>
                  </a:lnTo>
                  <a:lnTo>
                    <a:pt x="140804" y="48094"/>
                  </a:lnTo>
                  <a:lnTo>
                    <a:pt x="139801" y="47599"/>
                  </a:lnTo>
                  <a:lnTo>
                    <a:pt x="140296" y="48094"/>
                  </a:lnTo>
                  <a:lnTo>
                    <a:pt x="140804" y="49098"/>
                  </a:lnTo>
                  <a:lnTo>
                    <a:pt x="140804" y="51600"/>
                  </a:lnTo>
                  <a:lnTo>
                    <a:pt x="143306" y="54114"/>
                  </a:lnTo>
                  <a:lnTo>
                    <a:pt x="144310" y="54114"/>
                  </a:lnTo>
                  <a:lnTo>
                    <a:pt x="144805" y="55105"/>
                  </a:lnTo>
                  <a:lnTo>
                    <a:pt x="145313" y="55613"/>
                  </a:lnTo>
                  <a:lnTo>
                    <a:pt x="145808" y="56616"/>
                  </a:lnTo>
                  <a:lnTo>
                    <a:pt x="146812" y="57111"/>
                  </a:lnTo>
                  <a:lnTo>
                    <a:pt x="147320" y="58115"/>
                  </a:lnTo>
                  <a:lnTo>
                    <a:pt x="148323" y="58623"/>
                  </a:lnTo>
                  <a:lnTo>
                    <a:pt x="148818" y="59118"/>
                  </a:lnTo>
                  <a:close/>
                </a:path>
                <a:path w="727075" h="114934">
                  <a:moveTo>
                    <a:pt x="149821" y="60121"/>
                  </a:moveTo>
                  <a:lnTo>
                    <a:pt x="148818" y="59118"/>
                  </a:lnTo>
                  <a:lnTo>
                    <a:pt x="149326" y="60121"/>
                  </a:lnTo>
                  <a:lnTo>
                    <a:pt x="149821" y="60121"/>
                  </a:lnTo>
                  <a:close/>
                </a:path>
                <a:path w="727075" h="114934">
                  <a:moveTo>
                    <a:pt x="174866" y="38569"/>
                  </a:moveTo>
                  <a:lnTo>
                    <a:pt x="174371" y="38569"/>
                  </a:lnTo>
                  <a:lnTo>
                    <a:pt x="174866" y="39077"/>
                  </a:lnTo>
                  <a:lnTo>
                    <a:pt x="174866" y="38569"/>
                  </a:lnTo>
                  <a:close/>
                </a:path>
                <a:path w="727075" h="114934">
                  <a:moveTo>
                    <a:pt x="176034" y="29222"/>
                  </a:moveTo>
                  <a:lnTo>
                    <a:pt x="175374" y="29552"/>
                  </a:lnTo>
                  <a:lnTo>
                    <a:pt x="175869" y="29552"/>
                  </a:lnTo>
                  <a:lnTo>
                    <a:pt x="176034" y="29222"/>
                  </a:lnTo>
                  <a:close/>
                </a:path>
                <a:path w="727075" h="114934">
                  <a:moveTo>
                    <a:pt x="176377" y="28549"/>
                  </a:moveTo>
                  <a:lnTo>
                    <a:pt x="176034" y="29222"/>
                  </a:lnTo>
                  <a:lnTo>
                    <a:pt x="176377" y="29057"/>
                  </a:lnTo>
                  <a:lnTo>
                    <a:pt x="176377" y="28549"/>
                  </a:lnTo>
                  <a:close/>
                </a:path>
                <a:path w="727075" h="114934">
                  <a:moveTo>
                    <a:pt x="178371" y="26555"/>
                  </a:moveTo>
                  <a:lnTo>
                    <a:pt x="177876" y="27051"/>
                  </a:lnTo>
                  <a:lnTo>
                    <a:pt x="178371" y="27051"/>
                  </a:lnTo>
                  <a:lnTo>
                    <a:pt x="178371" y="26555"/>
                  </a:lnTo>
                  <a:close/>
                </a:path>
                <a:path w="727075" h="114934">
                  <a:moveTo>
                    <a:pt x="179374" y="24041"/>
                  </a:moveTo>
                  <a:lnTo>
                    <a:pt x="178879" y="25044"/>
                  </a:lnTo>
                  <a:lnTo>
                    <a:pt x="178371" y="26555"/>
                  </a:lnTo>
                  <a:lnTo>
                    <a:pt x="178879" y="26555"/>
                  </a:lnTo>
                  <a:lnTo>
                    <a:pt x="178879" y="25552"/>
                  </a:lnTo>
                  <a:lnTo>
                    <a:pt x="179374" y="24549"/>
                  </a:lnTo>
                  <a:lnTo>
                    <a:pt x="179374" y="24041"/>
                  </a:lnTo>
                  <a:close/>
                </a:path>
                <a:path w="727075" h="114934">
                  <a:moveTo>
                    <a:pt x="180390" y="46088"/>
                  </a:moveTo>
                  <a:lnTo>
                    <a:pt x="179387" y="45580"/>
                  </a:lnTo>
                  <a:lnTo>
                    <a:pt x="178879" y="45580"/>
                  </a:lnTo>
                  <a:lnTo>
                    <a:pt x="177876" y="44577"/>
                  </a:lnTo>
                  <a:lnTo>
                    <a:pt x="177876" y="45580"/>
                  </a:lnTo>
                  <a:lnTo>
                    <a:pt x="177380" y="47091"/>
                  </a:lnTo>
                  <a:lnTo>
                    <a:pt x="177380" y="51600"/>
                  </a:lnTo>
                  <a:lnTo>
                    <a:pt x="176885" y="53606"/>
                  </a:lnTo>
                  <a:lnTo>
                    <a:pt x="176885" y="57607"/>
                  </a:lnTo>
                  <a:lnTo>
                    <a:pt x="177380" y="59118"/>
                  </a:lnTo>
                  <a:lnTo>
                    <a:pt x="177876" y="59118"/>
                  </a:lnTo>
                  <a:lnTo>
                    <a:pt x="177876" y="57607"/>
                  </a:lnTo>
                  <a:lnTo>
                    <a:pt x="177380" y="56603"/>
                  </a:lnTo>
                  <a:lnTo>
                    <a:pt x="178384" y="54597"/>
                  </a:lnTo>
                  <a:lnTo>
                    <a:pt x="178384" y="51600"/>
                  </a:lnTo>
                  <a:lnTo>
                    <a:pt x="178879" y="50596"/>
                  </a:lnTo>
                  <a:lnTo>
                    <a:pt x="178879" y="47586"/>
                  </a:lnTo>
                  <a:lnTo>
                    <a:pt x="179387" y="46583"/>
                  </a:lnTo>
                  <a:lnTo>
                    <a:pt x="179882" y="46583"/>
                  </a:lnTo>
                  <a:lnTo>
                    <a:pt x="180390" y="46088"/>
                  </a:lnTo>
                  <a:close/>
                </a:path>
                <a:path w="727075" h="114934">
                  <a:moveTo>
                    <a:pt x="191401" y="46088"/>
                  </a:moveTo>
                  <a:lnTo>
                    <a:pt x="190906" y="46583"/>
                  </a:lnTo>
                  <a:lnTo>
                    <a:pt x="190398" y="47586"/>
                  </a:lnTo>
                  <a:lnTo>
                    <a:pt x="191401" y="46088"/>
                  </a:lnTo>
                  <a:close/>
                </a:path>
                <a:path w="727075" h="114934">
                  <a:moveTo>
                    <a:pt x="196926" y="103708"/>
                  </a:moveTo>
                  <a:lnTo>
                    <a:pt x="196418" y="103212"/>
                  </a:lnTo>
                  <a:lnTo>
                    <a:pt x="196418" y="102209"/>
                  </a:lnTo>
                  <a:lnTo>
                    <a:pt x="195922" y="102209"/>
                  </a:lnTo>
                  <a:lnTo>
                    <a:pt x="195922" y="101701"/>
                  </a:lnTo>
                  <a:lnTo>
                    <a:pt x="195414" y="101701"/>
                  </a:lnTo>
                  <a:lnTo>
                    <a:pt x="195414" y="101206"/>
                  </a:lnTo>
                  <a:lnTo>
                    <a:pt x="193421" y="99199"/>
                  </a:lnTo>
                  <a:lnTo>
                    <a:pt x="193421" y="98704"/>
                  </a:lnTo>
                  <a:lnTo>
                    <a:pt x="192913" y="98196"/>
                  </a:lnTo>
                  <a:lnTo>
                    <a:pt x="192659" y="97701"/>
                  </a:lnTo>
                  <a:lnTo>
                    <a:pt x="192405" y="97193"/>
                  </a:lnTo>
                  <a:lnTo>
                    <a:pt x="191909" y="97701"/>
                  </a:lnTo>
                  <a:lnTo>
                    <a:pt x="190906" y="97193"/>
                  </a:lnTo>
                  <a:lnTo>
                    <a:pt x="190906" y="96189"/>
                  </a:lnTo>
                  <a:lnTo>
                    <a:pt x="191414" y="95694"/>
                  </a:lnTo>
                  <a:lnTo>
                    <a:pt x="191414" y="94691"/>
                  </a:lnTo>
                  <a:lnTo>
                    <a:pt x="190906" y="94691"/>
                  </a:lnTo>
                  <a:lnTo>
                    <a:pt x="190906" y="92684"/>
                  </a:lnTo>
                  <a:lnTo>
                    <a:pt x="190411" y="92684"/>
                  </a:lnTo>
                  <a:lnTo>
                    <a:pt x="189903" y="91681"/>
                  </a:lnTo>
                  <a:lnTo>
                    <a:pt x="189407" y="91681"/>
                  </a:lnTo>
                  <a:lnTo>
                    <a:pt x="189407" y="90678"/>
                  </a:lnTo>
                  <a:lnTo>
                    <a:pt x="188899" y="90182"/>
                  </a:lnTo>
                  <a:lnTo>
                    <a:pt x="188899" y="89179"/>
                  </a:lnTo>
                  <a:lnTo>
                    <a:pt x="187896" y="88176"/>
                  </a:lnTo>
                  <a:lnTo>
                    <a:pt x="186893" y="87668"/>
                  </a:lnTo>
                  <a:lnTo>
                    <a:pt x="186893" y="87172"/>
                  </a:lnTo>
                  <a:lnTo>
                    <a:pt x="186397" y="86677"/>
                  </a:lnTo>
                  <a:lnTo>
                    <a:pt x="186397" y="86169"/>
                  </a:lnTo>
                  <a:lnTo>
                    <a:pt x="185902" y="85166"/>
                  </a:lnTo>
                  <a:lnTo>
                    <a:pt x="184391" y="84175"/>
                  </a:lnTo>
                  <a:lnTo>
                    <a:pt x="183388" y="84175"/>
                  </a:lnTo>
                  <a:lnTo>
                    <a:pt x="183388" y="83667"/>
                  </a:lnTo>
                  <a:lnTo>
                    <a:pt x="181889" y="82664"/>
                  </a:lnTo>
                  <a:lnTo>
                    <a:pt x="181889" y="82169"/>
                  </a:lnTo>
                  <a:lnTo>
                    <a:pt x="180886" y="81165"/>
                  </a:lnTo>
                  <a:lnTo>
                    <a:pt x="180886" y="82169"/>
                  </a:lnTo>
                  <a:lnTo>
                    <a:pt x="179882" y="82169"/>
                  </a:lnTo>
                  <a:lnTo>
                    <a:pt x="177876" y="83159"/>
                  </a:lnTo>
                  <a:lnTo>
                    <a:pt x="172872" y="83159"/>
                  </a:lnTo>
                  <a:lnTo>
                    <a:pt x="172364" y="82664"/>
                  </a:lnTo>
                  <a:lnTo>
                    <a:pt x="171373" y="82169"/>
                  </a:lnTo>
                  <a:lnTo>
                    <a:pt x="169367" y="81165"/>
                  </a:lnTo>
                  <a:lnTo>
                    <a:pt x="167855" y="81661"/>
                  </a:lnTo>
                  <a:lnTo>
                    <a:pt x="167360" y="81661"/>
                  </a:lnTo>
                  <a:lnTo>
                    <a:pt x="166357" y="82169"/>
                  </a:lnTo>
                  <a:lnTo>
                    <a:pt x="164350" y="82169"/>
                  </a:lnTo>
                  <a:lnTo>
                    <a:pt x="162344" y="81165"/>
                  </a:lnTo>
                  <a:lnTo>
                    <a:pt x="161340" y="79159"/>
                  </a:lnTo>
                  <a:lnTo>
                    <a:pt x="159346" y="78155"/>
                  </a:lnTo>
                  <a:lnTo>
                    <a:pt x="158838" y="77152"/>
                  </a:lnTo>
                  <a:lnTo>
                    <a:pt x="156832" y="75145"/>
                  </a:lnTo>
                  <a:lnTo>
                    <a:pt x="155829" y="74650"/>
                  </a:lnTo>
                  <a:lnTo>
                    <a:pt x="154825" y="74650"/>
                  </a:lnTo>
                  <a:lnTo>
                    <a:pt x="153835" y="74142"/>
                  </a:lnTo>
                  <a:lnTo>
                    <a:pt x="150825" y="74142"/>
                  </a:lnTo>
                  <a:lnTo>
                    <a:pt x="149821" y="74650"/>
                  </a:lnTo>
                  <a:lnTo>
                    <a:pt x="148818" y="74650"/>
                  </a:lnTo>
                  <a:lnTo>
                    <a:pt x="146812" y="75653"/>
                  </a:lnTo>
                  <a:lnTo>
                    <a:pt x="144805" y="75653"/>
                  </a:lnTo>
                  <a:lnTo>
                    <a:pt x="142798" y="76657"/>
                  </a:lnTo>
                  <a:lnTo>
                    <a:pt x="142303" y="77152"/>
                  </a:lnTo>
                  <a:lnTo>
                    <a:pt x="138798" y="77152"/>
                  </a:lnTo>
                  <a:lnTo>
                    <a:pt x="136791" y="75145"/>
                  </a:lnTo>
                  <a:lnTo>
                    <a:pt x="134785" y="74142"/>
                  </a:lnTo>
                  <a:lnTo>
                    <a:pt x="134289" y="73647"/>
                  </a:lnTo>
                  <a:lnTo>
                    <a:pt x="133781" y="72644"/>
                  </a:lnTo>
                  <a:lnTo>
                    <a:pt x="133781" y="71640"/>
                  </a:lnTo>
                  <a:lnTo>
                    <a:pt x="134289" y="70637"/>
                  </a:lnTo>
                  <a:lnTo>
                    <a:pt x="135293" y="69138"/>
                  </a:lnTo>
                  <a:lnTo>
                    <a:pt x="135788" y="68135"/>
                  </a:lnTo>
                  <a:lnTo>
                    <a:pt x="135788" y="67132"/>
                  </a:lnTo>
                  <a:lnTo>
                    <a:pt x="135293" y="66128"/>
                  </a:lnTo>
                  <a:lnTo>
                    <a:pt x="135293" y="65125"/>
                  </a:lnTo>
                  <a:lnTo>
                    <a:pt x="134785" y="64122"/>
                  </a:lnTo>
                  <a:lnTo>
                    <a:pt x="134785" y="63119"/>
                  </a:lnTo>
                  <a:lnTo>
                    <a:pt x="133781" y="61112"/>
                  </a:lnTo>
                  <a:lnTo>
                    <a:pt x="133781" y="59118"/>
                  </a:lnTo>
                  <a:lnTo>
                    <a:pt x="132778" y="57111"/>
                  </a:lnTo>
                  <a:lnTo>
                    <a:pt x="132778" y="56108"/>
                  </a:lnTo>
                  <a:lnTo>
                    <a:pt x="132283" y="55600"/>
                  </a:lnTo>
                  <a:lnTo>
                    <a:pt x="129273" y="54102"/>
                  </a:lnTo>
                  <a:lnTo>
                    <a:pt x="128270" y="52095"/>
                  </a:lnTo>
                  <a:lnTo>
                    <a:pt x="127279" y="51600"/>
                  </a:lnTo>
                  <a:lnTo>
                    <a:pt x="127279" y="50596"/>
                  </a:lnTo>
                  <a:lnTo>
                    <a:pt x="126276" y="48590"/>
                  </a:lnTo>
                  <a:lnTo>
                    <a:pt x="125768" y="48094"/>
                  </a:lnTo>
                  <a:lnTo>
                    <a:pt x="125272" y="46583"/>
                  </a:lnTo>
                  <a:lnTo>
                    <a:pt x="124269" y="44589"/>
                  </a:lnTo>
                  <a:lnTo>
                    <a:pt x="123761" y="44081"/>
                  </a:lnTo>
                  <a:lnTo>
                    <a:pt x="121767" y="43078"/>
                  </a:lnTo>
                  <a:lnTo>
                    <a:pt x="120256" y="40081"/>
                  </a:lnTo>
                  <a:lnTo>
                    <a:pt x="119761" y="39573"/>
                  </a:lnTo>
                  <a:lnTo>
                    <a:pt x="118249" y="36563"/>
                  </a:lnTo>
                  <a:lnTo>
                    <a:pt x="117246" y="36068"/>
                  </a:lnTo>
                  <a:lnTo>
                    <a:pt x="116751" y="35064"/>
                  </a:lnTo>
                  <a:lnTo>
                    <a:pt x="115747" y="34061"/>
                  </a:lnTo>
                  <a:lnTo>
                    <a:pt x="115747" y="32054"/>
                  </a:lnTo>
                  <a:lnTo>
                    <a:pt x="114744" y="30048"/>
                  </a:lnTo>
                  <a:lnTo>
                    <a:pt x="113741" y="29552"/>
                  </a:lnTo>
                  <a:lnTo>
                    <a:pt x="112737" y="29552"/>
                  </a:lnTo>
                  <a:lnTo>
                    <a:pt x="112242" y="29044"/>
                  </a:lnTo>
                  <a:lnTo>
                    <a:pt x="111734" y="29044"/>
                  </a:lnTo>
                  <a:lnTo>
                    <a:pt x="111239" y="28549"/>
                  </a:lnTo>
                  <a:lnTo>
                    <a:pt x="110731" y="28549"/>
                  </a:lnTo>
                  <a:lnTo>
                    <a:pt x="110236" y="28054"/>
                  </a:lnTo>
                  <a:lnTo>
                    <a:pt x="110236" y="27051"/>
                  </a:lnTo>
                  <a:lnTo>
                    <a:pt x="109740" y="26543"/>
                  </a:lnTo>
                  <a:lnTo>
                    <a:pt x="109740" y="25539"/>
                  </a:lnTo>
                  <a:lnTo>
                    <a:pt x="109232" y="25044"/>
                  </a:lnTo>
                  <a:lnTo>
                    <a:pt x="109232" y="24536"/>
                  </a:lnTo>
                  <a:lnTo>
                    <a:pt x="108737" y="24536"/>
                  </a:lnTo>
                  <a:lnTo>
                    <a:pt x="108737" y="24041"/>
                  </a:lnTo>
                  <a:lnTo>
                    <a:pt x="107734" y="23037"/>
                  </a:lnTo>
                  <a:lnTo>
                    <a:pt x="107734" y="24041"/>
                  </a:lnTo>
                  <a:lnTo>
                    <a:pt x="108737" y="26543"/>
                  </a:lnTo>
                  <a:lnTo>
                    <a:pt x="108737" y="27051"/>
                  </a:lnTo>
                  <a:lnTo>
                    <a:pt x="109740" y="28054"/>
                  </a:lnTo>
                  <a:lnTo>
                    <a:pt x="111239" y="30048"/>
                  </a:lnTo>
                  <a:lnTo>
                    <a:pt x="112737" y="30556"/>
                  </a:lnTo>
                  <a:lnTo>
                    <a:pt x="113741" y="31559"/>
                  </a:lnTo>
                  <a:lnTo>
                    <a:pt x="113741" y="32054"/>
                  </a:lnTo>
                  <a:lnTo>
                    <a:pt x="115747" y="35064"/>
                  </a:lnTo>
                  <a:lnTo>
                    <a:pt x="115747" y="35560"/>
                  </a:lnTo>
                  <a:lnTo>
                    <a:pt x="117246" y="37566"/>
                  </a:lnTo>
                  <a:lnTo>
                    <a:pt x="118249" y="38569"/>
                  </a:lnTo>
                  <a:lnTo>
                    <a:pt x="119761" y="41579"/>
                  </a:lnTo>
                  <a:lnTo>
                    <a:pt x="120256" y="42075"/>
                  </a:lnTo>
                  <a:lnTo>
                    <a:pt x="122758" y="45580"/>
                  </a:lnTo>
                  <a:lnTo>
                    <a:pt x="123266" y="46583"/>
                  </a:lnTo>
                  <a:lnTo>
                    <a:pt x="124764" y="48590"/>
                  </a:lnTo>
                  <a:lnTo>
                    <a:pt x="125272" y="50596"/>
                  </a:lnTo>
                  <a:lnTo>
                    <a:pt x="125768" y="52095"/>
                  </a:lnTo>
                  <a:lnTo>
                    <a:pt x="126276" y="53098"/>
                  </a:lnTo>
                  <a:lnTo>
                    <a:pt x="126276" y="53606"/>
                  </a:lnTo>
                  <a:lnTo>
                    <a:pt x="126771" y="54102"/>
                  </a:lnTo>
                  <a:lnTo>
                    <a:pt x="128270" y="55105"/>
                  </a:lnTo>
                  <a:lnTo>
                    <a:pt x="128778" y="55600"/>
                  </a:lnTo>
                  <a:lnTo>
                    <a:pt x="129781" y="56108"/>
                  </a:lnTo>
                  <a:lnTo>
                    <a:pt x="129781" y="56603"/>
                  </a:lnTo>
                  <a:lnTo>
                    <a:pt x="130784" y="57607"/>
                  </a:lnTo>
                  <a:lnTo>
                    <a:pt x="131787" y="59118"/>
                  </a:lnTo>
                  <a:lnTo>
                    <a:pt x="131787" y="60121"/>
                  </a:lnTo>
                  <a:lnTo>
                    <a:pt x="132283" y="63119"/>
                  </a:lnTo>
                  <a:lnTo>
                    <a:pt x="132778" y="65125"/>
                  </a:lnTo>
                  <a:lnTo>
                    <a:pt x="133286" y="69634"/>
                  </a:lnTo>
                  <a:lnTo>
                    <a:pt x="132283" y="72148"/>
                  </a:lnTo>
                  <a:lnTo>
                    <a:pt x="132283" y="73139"/>
                  </a:lnTo>
                  <a:lnTo>
                    <a:pt x="133781" y="74650"/>
                  </a:lnTo>
                  <a:lnTo>
                    <a:pt x="135788" y="76149"/>
                  </a:lnTo>
                  <a:lnTo>
                    <a:pt x="136791" y="76657"/>
                  </a:lnTo>
                  <a:lnTo>
                    <a:pt x="137299" y="77152"/>
                  </a:lnTo>
                  <a:lnTo>
                    <a:pt x="138798" y="77647"/>
                  </a:lnTo>
                  <a:lnTo>
                    <a:pt x="141300" y="77647"/>
                  </a:lnTo>
                  <a:lnTo>
                    <a:pt x="143306" y="77152"/>
                  </a:lnTo>
                  <a:lnTo>
                    <a:pt x="144805" y="77152"/>
                  </a:lnTo>
                  <a:lnTo>
                    <a:pt x="149821" y="76149"/>
                  </a:lnTo>
                  <a:lnTo>
                    <a:pt x="152831" y="75145"/>
                  </a:lnTo>
                  <a:lnTo>
                    <a:pt x="154825" y="75145"/>
                  </a:lnTo>
                  <a:lnTo>
                    <a:pt x="155829" y="75653"/>
                  </a:lnTo>
                  <a:lnTo>
                    <a:pt x="157340" y="76657"/>
                  </a:lnTo>
                  <a:lnTo>
                    <a:pt x="159346" y="80162"/>
                  </a:lnTo>
                  <a:lnTo>
                    <a:pt x="162344" y="83159"/>
                  </a:lnTo>
                  <a:lnTo>
                    <a:pt x="164350" y="83667"/>
                  </a:lnTo>
                  <a:lnTo>
                    <a:pt x="177876" y="83667"/>
                  </a:lnTo>
                  <a:lnTo>
                    <a:pt x="178879" y="83159"/>
                  </a:lnTo>
                  <a:lnTo>
                    <a:pt x="180390" y="83159"/>
                  </a:lnTo>
                  <a:lnTo>
                    <a:pt x="181394" y="82664"/>
                  </a:lnTo>
                  <a:lnTo>
                    <a:pt x="181889" y="83159"/>
                  </a:lnTo>
                  <a:lnTo>
                    <a:pt x="182892" y="84670"/>
                  </a:lnTo>
                  <a:lnTo>
                    <a:pt x="184391" y="87172"/>
                  </a:lnTo>
                  <a:lnTo>
                    <a:pt x="188899" y="94195"/>
                  </a:lnTo>
                  <a:lnTo>
                    <a:pt x="189407" y="96189"/>
                  </a:lnTo>
                  <a:lnTo>
                    <a:pt x="191414" y="99695"/>
                  </a:lnTo>
                  <a:lnTo>
                    <a:pt x="191909" y="101206"/>
                  </a:lnTo>
                  <a:lnTo>
                    <a:pt x="192405" y="101701"/>
                  </a:lnTo>
                  <a:lnTo>
                    <a:pt x="193421" y="106210"/>
                  </a:lnTo>
                  <a:lnTo>
                    <a:pt x="193421" y="111721"/>
                  </a:lnTo>
                  <a:lnTo>
                    <a:pt x="192913" y="113233"/>
                  </a:lnTo>
                  <a:lnTo>
                    <a:pt x="191909" y="114731"/>
                  </a:lnTo>
                  <a:lnTo>
                    <a:pt x="192405" y="114731"/>
                  </a:lnTo>
                  <a:lnTo>
                    <a:pt x="192405" y="114236"/>
                  </a:lnTo>
                  <a:lnTo>
                    <a:pt x="192913" y="114236"/>
                  </a:lnTo>
                  <a:lnTo>
                    <a:pt x="193421" y="113728"/>
                  </a:lnTo>
                  <a:lnTo>
                    <a:pt x="194411" y="113233"/>
                  </a:lnTo>
                  <a:lnTo>
                    <a:pt x="194919" y="113233"/>
                  </a:lnTo>
                  <a:lnTo>
                    <a:pt x="194919" y="112725"/>
                  </a:lnTo>
                  <a:lnTo>
                    <a:pt x="195414" y="112725"/>
                  </a:lnTo>
                  <a:lnTo>
                    <a:pt x="195414" y="109728"/>
                  </a:lnTo>
                  <a:lnTo>
                    <a:pt x="195922" y="108724"/>
                  </a:lnTo>
                  <a:lnTo>
                    <a:pt x="196418" y="108216"/>
                  </a:lnTo>
                  <a:lnTo>
                    <a:pt x="196926" y="107213"/>
                  </a:lnTo>
                  <a:lnTo>
                    <a:pt x="196926" y="103708"/>
                  </a:lnTo>
                  <a:close/>
                </a:path>
                <a:path w="727075" h="114934">
                  <a:moveTo>
                    <a:pt x="197929" y="22034"/>
                  </a:moveTo>
                  <a:lnTo>
                    <a:pt x="196418" y="22542"/>
                  </a:lnTo>
                  <a:lnTo>
                    <a:pt x="193916" y="25539"/>
                  </a:lnTo>
                  <a:lnTo>
                    <a:pt x="191909" y="28054"/>
                  </a:lnTo>
                  <a:lnTo>
                    <a:pt x="190906" y="29044"/>
                  </a:lnTo>
                  <a:lnTo>
                    <a:pt x="189407" y="31559"/>
                  </a:lnTo>
                  <a:lnTo>
                    <a:pt x="188404" y="32562"/>
                  </a:lnTo>
                  <a:lnTo>
                    <a:pt x="185902" y="34569"/>
                  </a:lnTo>
                  <a:lnTo>
                    <a:pt x="183896" y="38569"/>
                  </a:lnTo>
                  <a:lnTo>
                    <a:pt x="183388" y="39077"/>
                  </a:lnTo>
                  <a:lnTo>
                    <a:pt x="182892" y="40576"/>
                  </a:lnTo>
                  <a:lnTo>
                    <a:pt x="182384" y="40576"/>
                  </a:lnTo>
                  <a:lnTo>
                    <a:pt x="184391" y="41071"/>
                  </a:lnTo>
                  <a:lnTo>
                    <a:pt x="184391" y="41579"/>
                  </a:lnTo>
                  <a:lnTo>
                    <a:pt x="185394" y="40576"/>
                  </a:lnTo>
                  <a:lnTo>
                    <a:pt x="185394" y="40081"/>
                  </a:lnTo>
                  <a:lnTo>
                    <a:pt x="185902" y="39077"/>
                  </a:lnTo>
                  <a:lnTo>
                    <a:pt x="186397" y="38569"/>
                  </a:lnTo>
                  <a:lnTo>
                    <a:pt x="186397" y="37566"/>
                  </a:lnTo>
                  <a:lnTo>
                    <a:pt x="187896" y="34569"/>
                  </a:lnTo>
                  <a:lnTo>
                    <a:pt x="188404" y="34061"/>
                  </a:lnTo>
                  <a:lnTo>
                    <a:pt x="189407" y="33553"/>
                  </a:lnTo>
                  <a:lnTo>
                    <a:pt x="192405" y="30556"/>
                  </a:lnTo>
                  <a:lnTo>
                    <a:pt x="193421" y="28549"/>
                  </a:lnTo>
                  <a:lnTo>
                    <a:pt x="193916" y="28054"/>
                  </a:lnTo>
                  <a:lnTo>
                    <a:pt x="193916" y="27051"/>
                  </a:lnTo>
                  <a:lnTo>
                    <a:pt x="194411" y="26047"/>
                  </a:lnTo>
                  <a:lnTo>
                    <a:pt x="195922" y="24536"/>
                  </a:lnTo>
                  <a:lnTo>
                    <a:pt x="196926" y="22542"/>
                  </a:lnTo>
                  <a:lnTo>
                    <a:pt x="197929" y="22034"/>
                  </a:lnTo>
                  <a:close/>
                </a:path>
                <a:path w="727075" h="114934">
                  <a:moveTo>
                    <a:pt x="207441" y="34061"/>
                  </a:moveTo>
                  <a:lnTo>
                    <a:pt x="206946" y="32562"/>
                  </a:lnTo>
                  <a:lnTo>
                    <a:pt x="206438" y="32562"/>
                  </a:lnTo>
                  <a:lnTo>
                    <a:pt x="206438" y="34569"/>
                  </a:lnTo>
                  <a:lnTo>
                    <a:pt x="207441" y="35064"/>
                  </a:lnTo>
                  <a:lnTo>
                    <a:pt x="207441" y="34061"/>
                  </a:lnTo>
                  <a:close/>
                </a:path>
                <a:path w="727075" h="114934">
                  <a:moveTo>
                    <a:pt x="210439" y="41071"/>
                  </a:moveTo>
                  <a:lnTo>
                    <a:pt x="208940" y="38569"/>
                  </a:lnTo>
                  <a:lnTo>
                    <a:pt x="208940" y="39077"/>
                  </a:lnTo>
                  <a:lnTo>
                    <a:pt x="207937" y="39573"/>
                  </a:lnTo>
                  <a:lnTo>
                    <a:pt x="205930" y="39573"/>
                  </a:lnTo>
                  <a:lnTo>
                    <a:pt x="207441" y="41071"/>
                  </a:lnTo>
                  <a:lnTo>
                    <a:pt x="208432" y="42075"/>
                  </a:lnTo>
                  <a:lnTo>
                    <a:pt x="209435" y="42075"/>
                  </a:lnTo>
                  <a:lnTo>
                    <a:pt x="209943" y="42583"/>
                  </a:lnTo>
                  <a:lnTo>
                    <a:pt x="210439" y="42583"/>
                  </a:lnTo>
                  <a:lnTo>
                    <a:pt x="210439" y="41071"/>
                  </a:lnTo>
                  <a:close/>
                </a:path>
                <a:path w="727075" h="114934">
                  <a:moveTo>
                    <a:pt x="210947" y="29552"/>
                  </a:moveTo>
                  <a:lnTo>
                    <a:pt x="210439" y="29552"/>
                  </a:lnTo>
                  <a:lnTo>
                    <a:pt x="208940" y="31051"/>
                  </a:lnTo>
                  <a:lnTo>
                    <a:pt x="207937" y="31559"/>
                  </a:lnTo>
                  <a:lnTo>
                    <a:pt x="207695" y="31800"/>
                  </a:lnTo>
                  <a:lnTo>
                    <a:pt x="209943" y="31051"/>
                  </a:lnTo>
                  <a:lnTo>
                    <a:pt x="210439" y="30048"/>
                  </a:lnTo>
                  <a:lnTo>
                    <a:pt x="210947" y="29552"/>
                  </a:lnTo>
                  <a:close/>
                </a:path>
                <a:path w="727075" h="114934">
                  <a:moveTo>
                    <a:pt x="212953" y="28054"/>
                  </a:moveTo>
                  <a:lnTo>
                    <a:pt x="211950" y="28549"/>
                  </a:lnTo>
                  <a:lnTo>
                    <a:pt x="211442" y="29057"/>
                  </a:lnTo>
                  <a:lnTo>
                    <a:pt x="212953" y="28054"/>
                  </a:lnTo>
                  <a:close/>
                </a:path>
                <a:path w="727075" h="114934">
                  <a:moveTo>
                    <a:pt x="214452" y="27559"/>
                  </a:moveTo>
                  <a:lnTo>
                    <a:pt x="213944" y="27051"/>
                  </a:lnTo>
                  <a:lnTo>
                    <a:pt x="212953" y="28054"/>
                  </a:lnTo>
                  <a:lnTo>
                    <a:pt x="213944" y="27559"/>
                  </a:lnTo>
                  <a:lnTo>
                    <a:pt x="214452" y="27559"/>
                  </a:lnTo>
                  <a:close/>
                </a:path>
                <a:path w="727075" h="114934">
                  <a:moveTo>
                    <a:pt x="217957" y="29057"/>
                  </a:moveTo>
                  <a:lnTo>
                    <a:pt x="216954" y="28549"/>
                  </a:lnTo>
                  <a:lnTo>
                    <a:pt x="216458" y="28054"/>
                  </a:lnTo>
                  <a:lnTo>
                    <a:pt x="215455" y="27559"/>
                  </a:lnTo>
                  <a:lnTo>
                    <a:pt x="215950" y="28054"/>
                  </a:lnTo>
                  <a:lnTo>
                    <a:pt x="217957" y="29057"/>
                  </a:lnTo>
                  <a:close/>
                </a:path>
                <a:path w="727075" h="114934">
                  <a:moveTo>
                    <a:pt x="227977" y="31559"/>
                  </a:moveTo>
                  <a:lnTo>
                    <a:pt x="226974" y="30556"/>
                  </a:lnTo>
                  <a:lnTo>
                    <a:pt x="224472" y="30556"/>
                  </a:lnTo>
                  <a:lnTo>
                    <a:pt x="223469" y="30060"/>
                  </a:lnTo>
                  <a:lnTo>
                    <a:pt x="223964" y="30556"/>
                  </a:lnTo>
                  <a:lnTo>
                    <a:pt x="221970" y="30556"/>
                  </a:lnTo>
                  <a:lnTo>
                    <a:pt x="219964" y="29552"/>
                  </a:lnTo>
                  <a:lnTo>
                    <a:pt x="218960" y="29552"/>
                  </a:lnTo>
                  <a:lnTo>
                    <a:pt x="217957" y="29057"/>
                  </a:lnTo>
                  <a:lnTo>
                    <a:pt x="217957" y="29552"/>
                  </a:lnTo>
                  <a:lnTo>
                    <a:pt x="219964" y="31559"/>
                  </a:lnTo>
                  <a:lnTo>
                    <a:pt x="223964" y="31559"/>
                  </a:lnTo>
                  <a:lnTo>
                    <a:pt x="225475" y="32067"/>
                  </a:lnTo>
                  <a:lnTo>
                    <a:pt x="226974" y="32067"/>
                  </a:lnTo>
                  <a:lnTo>
                    <a:pt x="227977" y="32562"/>
                  </a:lnTo>
                  <a:lnTo>
                    <a:pt x="227977" y="31559"/>
                  </a:lnTo>
                  <a:close/>
                </a:path>
                <a:path w="727075" h="114934">
                  <a:moveTo>
                    <a:pt x="263055" y="5003"/>
                  </a:moveTo>
                  <a:lnTo>
                    <a:pt x="262559" y="5003"/>
                  </a:lnTo>
                  <a:lnTo>
                    <a:pt x="261048" y="5499"/>
                  </a:lnTo>
                  <a:lnTo>
                    <a:pt x="263055" y="5499"/>
                  </a:lnTo>
                  <a:lnTo>
                    <a:pt x="263055" y="5003"/>
                  </a:lnTo>
                  <a:close/>
                </a:path>
                <a:path w="727075" h="114934">
                  <a:moveTo>
                    <a:pt x="279082" y="14528"/>
                  </a:moveTo>
                  <a:lnTo>
                    <a:pt x="278079" y="14020"/>
                  </a:lnTo>
                  <a:lnTo>
                    <a:pt x="277583" y="13017"/>
                  </a:lnTo>
                  <a:lnTo>
                    <a:pt x="275577" y="13017"/>
                  </a:lnTo>
                  <a:lnTo>
                    <a:pt x="277088" y="14020"/>
                  </a:lnTo>
                  <a:lnTo>
                    <a:pt x="277583" y="14528"/>
                  </a:lnTo>
                  <a:lnTo>
                    <a:pt x="279082" y="14528"/>
                  </a:lnTo>
                  <a:close/>
                </a:path>
                <a:path w="727075" h="114934">
                  <a:moveTo>
                    <a:pt x="283095" y="22542"/>
                  </a:moveTo>
                  <a:lnTo>
                    <a:pt x="282600" y="22047"/>
                  </a:lnTo>
                  <a:lnTo>
                    <a:pt x="281597" y="20040"/>
                  </a:lnTo>
                  <a:lnTo>
                    <a:pt x="281597" y="17030"/>
                  </a:lnTo>
                  <a:lnTo>
                    <a:pt x="282092" y="16027"/>
                  </a:lnTo>
                  <a:lnTo>
                    <a:pt x="282092" y="14020"/>
                  </a:lnTo>
                  <a:lnTo>
                    <a:pt x="280085" y="14020"/>
                  </a:lnTo>
                  <a:lnTo>
                    <a:pt x="279590" y="14528"/>
                  </a:lnTo>
                  <a:lnTo>
                    <a:pt x="279082" y="14528"/>
                  </a:lnTo>
                  <a:lnTo>
                    <a:pt x="279590" y="15519"/>
                  </a:lnTo>
                  <a:lnTo>
                    <a:pt x="280085" y="16027"/>
                  </a:lnTo>
                  <a:lnTo>
                    <a:pt x="279590" y="17526"/>
                  </a:lnTo>
                  <a:lnTo>
                    <a:pt x="280593" y="19532"/>
                  </a:lnTo>
                  <a:lnTo>
                    <a:pt x="280593" y="22047"/>
                  </a:lnTo>
                  <a:lnTo>
                    <a:pt x="281089" y="23545"/>
                  </a:lnTo>
                  <a:lnTo>
                    <a:pt x="281597" y="24041"/>
                  </a:lnTo>
                  <a:lnTo>
                    <a:pt x="282600" y="24041"/>
                  </a:lnTo>
                  <a:lnTo>
                    <a:pt x="283095" y="22542"/>
                  </a:lnTo>
                  <a:close/>
                </a:path>
                <a:path w="727075" h="114934">
                  <a:moveTo>
                    <a:pt x="285724" y="17780"/>
                  </a:moveTo>
                  <a:lnTo>
                    <a:pt x="285102" y="18034"/>
                  </a:lnTo>
                  <a:lnTo>
                    <a:pt x="285597" y="18034"/>
                  </a:lnTo>
                  <a:lnTo>
                    <a:pt x="285724" y="17780"/>
                  </a:lnTo>
                  <a:close/>
                </a:path>
                <a:path w="727075" h="114934">
                  <a:moveTo>
                    <a:pt x="289115" y="16027"/>
                  </a:moveTo>
                  <a:lnTo>
                    <a:pt x="288112" y="16535"/>
                  </a:lnTo>
                  <a:lnTo>
                    <a:pt x="287108" y="16535"/>
                  </a:lnTo>
                  <a:lnTo>
                    <a:pt x="286105" y="17030"/>
                  </a:lnTo>
                  <a:lnTo>
                    <a:pt x="285724" y="17780"/>
                  </a:lnTo>
                  <a:lnTo>
                    <a:pt x="287604" y="17030"/>
                  </a:lnTo>
                  <a:lnTo>
                    <a:pt x="289115" y="16027"/>
                  </a:lnTo>
                  <a:close/>
                </a:path>
                <a:path w="727075" h="114934">
                  <a:moveTo>
                    <a:pt x="296125" y="20535"/>
                  </a:moveTo>
                  <a:lnTo>
                    <a:pt x="295122" y="18529"/>
                  </a:lnTo>
                  <a:lnTo>
                    <a:pt x="294119" y="17526"/>
                  </a:lnTo>
                  <a:lnTo>
                    <a:pt x="294119" y="17030"/>
                  </a:lnTo>
                  <a:lnTo>
                    <a:pt x="293116" y="16027"/>
                  </a:lnTo>
                  <a:lnTo>
                    <a:pt x="293116" y="15519"/>
                  </a:lnTo>
                  <a:lnTo>
                    <a:pt x="291617" y="15519"/>
                  </a:lnTo>
                  <a:lnTo>
                    <a:pt x="291109" y="15024"/>
                  </a:lnTo>
                  <a:lnTo>
                    <a:pt x="290614" y="15024"/>
                  </a:lnTo>
                  <a:lnTo>
                    <a:pt x="290614" y="15519"/>
                  </a:lnTo>
                  <a:lnTo>
                    <a:pt x="291617" y="16027"/>
                  </a:lnTo>
                  <a:lnTo>
                    <a:pt x="296125" y="20535"/>
                  </a:lnTo>
                  <a:close/>
                </a:path>
                <a:path w="727075" h="114934">
                  <a:moveTo>
                    <a:pt x="298627" y="22034"/>
                  </a:moveTo>
                  <a:lnTo>
                    <a:pt x="298132" y="21539"/>
                  </a:lnTo>
                  <a:lnTo>
                    <a:pt x="296125" y="20535"/>
                  </a:lnTo>
                  <a:lnTo>
                    <a:pt x="297624" y="22034"/>
                  </a:lnTo>
                  <a:lnTo>
                    <a:pt x="298132" y="23037"/>
                  </a:lnTo>
                  <a:lnTo>
                    <a:pt x="298132" y="23545"/>
                  </a:lnTo>
                  <a:lnTo>
                    <a:pt x="298627" y="24041"/>
                  </a:lnTo>
                  <a:lnTo>
                    <a:pt x="298627" y="22034"/>
                  </a:lnTo>
                  <a:close/>
                </a:path>
                <a:path w="727075" h="114934">
                  <a:moveTo>
                    <a:pt x="301142" y="28041"/>
                  </a:moveTo>
                  <a:lnTo>
                    <a:pt x="300139" y="26047"/>
                  </a:lnTo>
                  <a:lnTo>
                    <a:pt x="299135" y="25044"/>
                  </a:lnTo>
                  <a:lnTo>
                    <a:pt x="300139" y="27546"/>
                  </a:lnTo>
                  <a:lnTo>
                    <a:pt x="300139" y="30556"/>
                  </a:lnTo>
                  <a:lnTo>
                    <a:pt x="300634" y="29552"/>
                  </a:lnTo>
                  <a:lnTo>
                    <a:pt x="301142" y="29044"/>
                  </a:lnTo>
                  <a:lnTo>
                    <a:pt x="301142" y="28041"/>
                  </a:lnTo>
                  <a:close/>
                </a:path>
                <a:path w="727075" h="114934">
                  <a:moveTo>
                    <a:pt x="302145" y="32550"/>
                  </a:moveTo>
                  <a:lnTo>
                    <a:pt x="300634" y="32550"/>
                  </a:lnTo>
                  <a:lnTo>
                    <a:pt x="300139" y="31559"/>
                  </a:lnTo>
                  <a:lnTo>
                    <a:pt x="300139" y="30556"/>
                  </a:lnTo>
                  <a:lnTo>
                    <a:pt x="299631" y="31051"/>
                  </a:lnTo>
                  <a:lnTo>
                    <a:pt x="300139" y="32550"/>
                  </a:lnTo>
                  <a:lnTo>
                    <a:pt x="300634" y="33058"/>
                  </a:lnTo>
                  <a:lnTo>
                    <a:pt x="301637" y="33058"/>
                  </a:lnTo>
                  <a:lnTo>
                    <a:pt x="302145" y="32550"/>
                  </a:lnTo>
                  <a:close/>
                </a:path>
                <a:path w="727075" h="114934">
                  <a:moveTo>
                    <a:pt x="303644" y="32054"/>
                  </a:moveTo>
                  <a:lnTo>
                    <a:pt x="302641" y="32550"/>
                  </a:lnTo>
                  <a:lnTo>
                    <a:pt x="303644" y="32550"/>
                  </a:lnTo>
                  <a:lnTo>
                    <a:pt x="303644" y="32054"/>
                  </a:lnTo>
                  <a:close/>
                </a:path>
                <a:path w="727075" h="114934">
                  <a:moveTo>
                    <a:pt x="304647" y="17538"/>
                  </a:moveTo>
                  <a:lnTo>
                    <a:pt x="304152" y="17538"/>
                  </a:lnTo>
                  <a:lnTo>
                    <a:pt x="304647" y="18034"/>
                  </a:lnTo>
                  <a:lnTo>
                    <a:pt x="304647" y="17538"/>
                  </a:lnTo>
                  <a:close/>
                </a:path>
                <a:path w="727075" h="114934">
                  <a:moveTo>
                    <a:pt x="307657" y="19532"/>
                  </a:moveTo>
                  <a:lnTo>
                    <a:pt x="306158" y="18529"/>
                  </a:lnTo>
                  <a:lnTo>
                    <a:pt x="306158" y="19037"/>
                  </a:lnTo>
                  <a:lnTo>
                    <a:pt x="307149" y="19532"/>
                  </a:lnTo>
                  <a:lnTo>
                    <a:pt x="307657" y="19532"/>
                  </a:lnTo>
                  <a:close/>
                </a:path>
                <a:path w="727075" h="114934">
                  <a:moveTo>
                    <a:pt x="311658" y="31559"/>
                  </a:moveTo>
                  <a:lnTo>
                    <a:pt x="311162" y="31051"/>
                  </a:lnTo>
                  <a:lnTo>
                    <a:pt x="310654" y="31051"/>
                  </a:lnTo>
                  <a:lnTo>
                    <a:pt x="310654" y="30556"/>
                  </a:lnTo>
                  <a:lnTo>
                    <a:pt x="310159" y="30556"/>
                  </a:lnTo>
                  <a:lnTo>
                    <a:pt x="310159" y="30048"/>
                  </a:lnTo>
                  <a:lnTo>
                    <a:pt x="307149" y="30048"/>
                  </a:lnTo>
                  <a:lnTo>
                    <a:pt x="308152" y="30556"/>
                  </a:lnTo>
                  <a:lnTo>
                    <a:pt x="309156" y="30556"/>
                  </a:lnTo>
                  <a:lnTo>
                    <a:pt x="310159" y="31051"/>
                  </a:lnTo>
                  <a:lnTo>
                    <a:pt x="311658" y="31559"/>
                  </a:lnTo>
                  <a:close/>
                </a:path>
                <a:path w="727075" h="114934">
                  <a:moveTo>
                    <a:pt x="312661" y="32054"/>
                  </a:moveTo>
                  <a:lnTo>
                    <a:pt x="312166" y="31559"/>
                  </a:lnTo>
                  <a:lnTo>
                    <a:pt x="311658" y="31559"/>
                  </a:lnTo>
                  <a:lnTo>
                    <a:pt x="312166" y="32054"/>
                  </a:lnTo>
                  <a:lnTo>
                    <a:pt x="312661" y="32054"/>
                  </a:lnTo>
                  <a:close/>
                </a:path>
                <a:path w="727075" h="114934">
                  <a:moveTo>
                    <a:pt x="318173" y="21539"/>
                  </a:moveTo>
                  <a:lnTo>
                    <a:pt x="312153" y="21539"/>
                  </a:lnTo>
                  <a:lnTo>
                    <a:pt x="309651" y="20535"/>
                  </a:lnTo>
                  <a:lnTo>
                    <a:pt x="309651" y="21539"/>
                  </a:lnTo>
                  <a:lnTo>
                    <a:pt x="310146" y="21539"/>
                  </a:lnTo>
                  <a:lnTo>
                    <a:pt x="310146" y="22047"/>
                  </a:lnTo>
                  <a:lnTo>
                    <a:pt x="310654" y="22542"/>
                  </a:lnTo>
                  <a:lnTo>
                    <a:pt x="310654" y="23037"/>
                  </a:lnTo>
                  <a:lnTo>
                    <a:pt x="312153" y="23037"/>
                  </a:lnTo>
                  <a:lnTo>
                    <a:pt x="313156" y="22542"/>
                  </a:lnTo>
                  <a:lnTo>
                    <a:pt x="316166" y="22542"/>
                  </a:lnTo>
                  <a:lnTo>
                    <a:pt x="318173" y="21539"/>
                  </a:lnTo>
                  <a:close/>
                </a:path>
                <a:path w="727075" h="114934">
                  <a:moveTo>
                    <a:pt x="320776" y="34264"/>
                  </a:moveTo>
                  <a:lnTo>
                    <a:pt x="320179" y="33058"/>
                  </a:lnTo>
                  <a:lnTo>
                    <a:pt x="319176" y="33058"/>
                  </a:lnTo>
                  <a:lnTo>
                    <a:pt x="320776" y="34264"/>
                  </a:lnTo>
                  <a:close/>
                </a:path>
                <a:path w="727075" h="114934">
                  <a:moveTo>
                    <a:pt x="321183" y="36563"/>
                  </a:moveTo>
                  <a:lnTo>
                    <a:pt x="320687" y="37071"/>
                  </a:lnTo>
                  <a:lnTo>
                    <a:pt x="320687" y="39573"/>
                  </a:lnTo>
                  <a:lnTo>
                    <a:pt x="321183" y="39573"/>
                  </a:lnTo>
                  <a:lnTo>
                    <a:pt x="321183" y="36563"/>
                  </a:lnTo>
                  <a:close/>
                </a:path>
                <a:path w="727075" h="114934">
                  <a:moveTo>
                    <a:pt x="321183" y="34569"/>
                  </a:moveTo>
                  <a:lnTo>
                    <a:pt x="320776" y="34264"/>
                  </a:lnTo>
                  <a:lnTo>
                    <a:pt x="321183" y="35064"/>
                  </a:lnTo>
                  <a:lnTo>
                    <a:pt x="321183" y="34569"/>
                  </a:lnTo>
                  <a:close/>
                </a:path>
                <a:path w="727075" h="114934">
                  <a:moveTo>
                    <a:pt x="326186" y="18034"/>
                  </a:moveTo>
                  <a:lnTo>
                    <a:pt x="325183" y="19037"/>
                  </a:lnTo>
                  <a:lnTo>
                    <a:pt x="321183" y="21043"/>
                  </a:lnTo>
                  <a:lnTo>
                    <a:pt x="320179" y="21043"/>
                  </a:lnTo>
                  <a:lnTo>
                    <a:pt x="318173" y="21539"/>
                  </a:lnTo>
                  <a:lnTo>
                    <a:pt x="319176" y="22047"/>
                  </a:lnTo>
                  <a:lnTo>
                    <a:pt x="320179" y="22047"/>
                  </a:lnTo>
                  <a:lnTo>
                    <a:pt x="321183" y="22542"/>
                  </a:lnTo>
                  <a:lnTo>
                    <a:pt x="322173" y="22542"/>
                  </a:lnTo>
                  <a:lnTo>
                    <a:pt x="322681" y="22047"/>
                  </a:lnTo>
                  <a:lnTo>
                    <a:pt x="323176" y="21043"/>
                  </a:lnTo>
                  <a:lnTo>
                    <a:pt x="323176" y="20535"/>
                  </a:lnTo>
                  <a:lnTo>
                    <a:pt x="323684" y="20535"/>
                  </a:lnTo>
                  <a:lnTo>
                    <a:pt x="323684" y="21539"/>
                  </a:lnTo>
                  <a:lnTo>
                    <a:pt x="324688" y="20535"/>
                  </a:lnTo>
                  <a:lnTo>
                    <a:pt x="325691" y="19532"/>
                  </a:lnTo>
                  <a:lnTo>
                    <a:pt x="325691" y="19037"/>
                  </a:lnTo>
                  <a:lnTo>
                    <a:pt x="326186" y="18034"/>
                  </a:lnTo>
                  <a:close/>
                </a:path>
                <a:path w="727075" h="114934">
                  <a:moveTo>
                    <a:pt x="326694" y="50101"/>
                  </a:moveTo>
                  <a:lnTo>
                    <a:pt x="326199" y="49606"/>
                  </a:lnTo>
                  <a:lnTo>
                    <a:pt x="325196" y="49098"/>
                  </a:lnTo>
                  <a:lnTo>
                    <a:pt x="325196" y="46088"/>
                  </a:lnTo>
                  <a:lnTo>
                    <a:pt x="324688" y="46596"/>
                  </a:lnTo>
                  <a:lnTo>
                    <a:pt x="324688" y="49098"/>
                  </a:lnTo>
                  <a:lnTo>
                    <a:pt x="325691" y="49606"/>
                  </a:lnTo>
                  <a:lnTo>
                    <a:pt x="326199" y="50101"/>
                  </a:lnTo>
                  <a:lnTo>
                    <a:pt x="326694" y="50101"/>
                  </a:lnTo>
                  <a:close/>
                </a:path>
                <a:path w="727075" h="114934">
                  <a:moveTo>
                    <a:pt x="328701" y="41071"/>
                  </a:moveTo>
                  <a:lnTo>
                    <a:pt x="328193" y="40576"/>
                  </a:lnTo>
                  <a:lnTo>
                    <a:pt x="328193" y="41071"/>
                  </a:lnTo>
                  <a:lnTo>
                    <a:pt x="328701" y="41071"/>
                  </a:lnTo>
                  <a:close/>
                </a:path>
                <a:path w="727075" h="114934">
                  <a:moveTo>
                    <a:pt x="329196" y="12026"/>
                  </a:moveTo>
                  <a:lnTo>
                    <a:pt x="328701" y="11518"/>
                  </a:lnTo>
                  <a:lnTo>
                    <a:pt x="328193" y="10515"/>
                  </a:lnTo>
                  <a:lnTo>
                    <a:pt x="328193" y="13017"/>
                  </a:lnTo>
                  <a:lnTo>
                    <a:pt x="327190" y="16027"/>
                  </a:lnTo>
                  <a:lnTo>
                    <a:pt x="327190" y="16535"/>
                  </a:lnTo>
                  <a:lnTo>
                    <a:pt x="327685" y="15519"/>
                  </a:lnTo>
                  <a:lnTo>
                    <a:pt x="328701" y="14528"/>
                  </a:lnTo>
                  <a:lnTo>
                    <a:pt x="328701" y="13525"/>
                  </a:lnTo>
                  <a:lnTo>
                    <a:pt x="329196" y="13017"/>
                  </a:lnTo>
                  <a:lnTo>
                    <a:pt x="329196" y="12026"/>
                  </a:lnTo>
                  <a:close/>
                </a:path>
                <a:path w="727075" h="114934">
                  <a:moveTo>
                    <a:pt x="335216" y="16535"/>
                  </a:moveTo>
                  <a:lnTo>
                    <a:pt x="333705" y="16535"/>
                  </a:lnTo>
                  <a:lnTo>
                    <a:pt x="333705" y="17030"/>
                  </a:lnTo>
                  <a:lnTo>
                    <a:pt x="333209" y="17538"/>
                  </a:lnTo>
                  <a:lnTo>
                    <a:pt x="333209" y="18034"/>
                  </a:lnTo>
                  <a:lnTo>
                    <a:pt x="335216" y="17030"/>
                  </a:lnTo>
                  <a:lnTo>
                    <a:pt x="335216" y="16535"/>
                  </a:lnTo>
                  <a:close/>
                </a:path>
                <a:path w="727075" h="114934">
                  <a:moveTo>
                    <a:pt x="345224" y="54610"/>
                  </a:moveTo>
                  <a:lnTo>
                    <a:pt x="344728" y="54102"/>
                  </a:lnTo>
                  <a:lnTo>
                    <a:pt x="344728" y="53606"/>
                  </a:lnTo>
                  <a:lnTo>
                    <a:pt x="343230" y="53606"/>
                  </a:lnTo>
                  <a:lnTo>
                    <a:pt x="343230" y="50101"/>
                  </a:lnTo>
                  <a:lnTo>
                    <a:pt x="342226" y="49098"/>
                  </a:lnTo>
                  <a:lnTo>
                    <a:pt x="339712" y="49098"/>
                  </a:lnTo>
                  <a:lnTo>
                    <a:pt x="336715" y="49593"/>
                  </a:lnTo>
                  <a:lnTo>
                    <a:pt x="335711" y="50101"/>
                  </a:lnTo>
                  <a:lnTo>
                    <a:pt x="335203" y="51092"/>
                  </a:lnTo>
                  <a:lnTo>
                    <a:pt x="334708" y="51600"/>
                  </a:lnTo>
                  <a:lnTo>
                    <a:pt x="334708" y="52095"/>
                  </a:lnTo>
                  <a:lnTo>
                    <a:pt x="335203" y="53098"/>
                  </a:lnTo>
                  <a:lnTo>
                    <a:pt x="335203" y="57111"/>
                  </a:lnTo>
                  <a:lnTo>
                    <a:pt x="334708" y="59118"/>
                  </a:lnTo>
                  <a:lnTo>
                    <a:pt x="336207" y="59118"/>
                  </a:lnTo>
                  <a:lnTo>
                    <a:pt x="337210" y="58610"/>
                  </a:lnTo>
                  <a:lnTo>
                    <a:pt x="338213" y="57607"/>
                  </a:lnTo>
                  <a:lnTo>
                    <a:pt x="338721" y="57607"/>
                  </a:lnTo>
                  <a:lnTo>
                    <a:pt x="338721" y="57111"/>
                  </a:lnTo>
                  <a:lnTo>
                    <a:pt x="339712" y="57111"/>
                  </a:lnTo>
                  <a:lnTo>
                    <a:pt x="340220" y="56603"/>
                  </a:lnTo>
                  <a:lnTo>
                    <a:pt x="341223" y="56603"/>
                  </a:lnTo>
                  <a:lnTo>
                    <a:pt x="341223" y="56108"/>
                  </a:lnTo>
                  <a:lnTo>
                    <a:pt x="342226" y="56108"/>
                  </a:lnTo>
                  <a:lnTo>
                    <a:pt x="344233" y="56603"/>
                  </a:lnTo>
                  <a:lnTo>
                    <a:pt x="344728" y="56603"/>
                  </a:lnTo>
                  <a:lnTo>
                    <a:pt x="344233" y="55600"/>
                  </a:lnTo>
                  <a:lnTo>
                    <a:pt x="345224" y="54610"/>
                  </a:lnTo>
                  <a:close/>
                </a:path>
                <a:path w="727075" h="114934">
                  <a:moveTo>
                    <a:pt x="375297" y="11010"/>
                  </a:moveTo>
                  <a:lnTo>
                    <a:pt x="374802" y="10515"/>
                  </a:lnTo>
                  <a:lnTo>
                    <a:pt x="374294" y="9512"/>
                  </a:lnTo>
                  <a:lnTo>
                    <a:pt x="374294" y="7505"/>
                  </a:lnTo>
                  <a:lnTo>
                    <a:pt x="374802" y="6502"/>
                  </a:lnTo>
                  <a:lnTo>
                    <a:pt x="374802" y="6007"/>
                  </a:lnTo>
                  <a:lnTo>
                    <a:pt x="374294" y="5499"/>
                  </a:lnTo>
                  <a:lnTo>
                    <a:pt x="373799" y="4495"/>
                  </a:lnTo>
                  <a:lnTo>
                    <a:pt x="373799" y="5499"/>
                  </a:lnTo>
                  <a:lnTo>
                    <a:pt x="373291" y="7505"/>
                  </a:lnTo>
                  <a:lnTo>
                    <a:pt x="373291" y="8509"/>
                  </a:lnTo>
                  <a:lnTo>
                    <a:pt x="373799" y="9512"/>
                  </a:lnTo>
                  <a:lnTo>
                    <a:pt x="374294" y="10007"/>
                  </a:lnTo>
                  <a:lnTo>
                    <a:pt x="374294" y="10515"/>
                  </a:lnTo>
                  <a:lnTo>
                    <a:pt x="374802" y="11010"/>
                  </a:lnTo>
                  <a:lnTo>
                    <a:pt x="375297" y="11010"/>
                  </a:lnTo>
                  <a:close/>
                </a:path>
                <a:path w="727075" h="114934">
                  <a:moveTo>
                    <a:pt x="378802" y="10515"/>
                  </a:moveTo>
                  <a:lnTo>
                    <a:pt x="378307" y="10515"/>
                  </a:lnTo>
                  <a:lnTo>
                    <a:pt x="378307" y="10007"/>
                  </a:lnTo>
                  <a:lnTo>
                    <a:pt x="377799" y="10515"/>
                  </a:lnTo>
                  <a:lnTo>
                    <a:pt x="377799" y="11010"/>
                  </a:lnTo>
                  <a:lnTo>
                    <a:pt x="378802" y="11010"/>
                  </a:lnTo>
                  <a:lnTo>
                    <a:pt x="378802" y="10515"/>
                  </a:lnTo>
                  <a:close/>
                </a:path>
                <a:path w="727075" h="114934">
                  <a:moveTo>
                    <a:pt x="379310" y="11506"/>
                  </a:moveTo>
                  <a:lnTo>
                    <a:pt x="378802" y="11506"/>
                  </a:lnTo>
                  <a:lnTo>
                    <a:pt x="378802" y="12014"/>
                  </a:lnTo>
                  <a:lnTo>
                    <a:pt x="376796" y="13017"/>
                  </a:lnTo>
                  <a:lnTo>
                    <a:pt x="375805" y="13017"/>
                  </a:lnTo>
                  <a:lnTo>
                    <a:pt x="371792" y="13512"/>
                  </a:lnTo>
                  <a:lnTo>
                    <a:pt x="369785" y="15519"/>
                  </a:lnTo>
                  <a:lnTo>
                    <a:pt x="368782" y="16027"/>
                  </a:lnTo>
                  <a:lnTo>
                    <a:pt x="367284" y="19532"/>
                  </a:lnTo>
                  <a:lnTo>
                    <a:pt x="366776" y="20535"/>
                  </a:lnTo>
                  <a:lnTo>
                    <a:pt x="366280" y="23533"/>
                  </a:lnTo>
                  <a:lnTo>
                    <a:pt x="366280" y="30556"/>
                  </a:lnTo>
                  <a:lnTo>
                    <a:pt x="366776" y="33058"/>
                  </a:lnTo>
                  <a:lnTo>
                    <a:pt x="366776" y="34569"/>
                  </a:lnTo>
                  <a:lnTo>
                    <a:pt x="367284" y="35064"/>
                  </a:lnTo>
                  <a:lnTo>
                    <a:pt x="367284" y="36563"/>
                  </a:lnTo>
                  <a:lnTo>
                    <a:pt x="366776" y="37071"/>
                  </a:lnTo>
                  <a:lnTo>
                    <a:pt x="365785" y="38569"/>
                  </a:lnTo>
                  <a:lnTo>
                    <a:pt x="364274" y="40576"/>
                  </a:lnTo>
                  <a:lnTo>
                    <a:pt x="363270" y="40576"/>
                  </a:lnTo>
                  <a:lnTo>
                    <a:pt x="361772" y="41579"/>
                  </a:lnTo>
                  <a:lnTo>
                    <a:pt x="361264" y="41579"/>
                  </a:lnTo>
                  <a:lnTo>
                    <a:pt x="359257" y="43586"/>
                  </a:lnTo>
                  <a:lnTo>
                    <a:pt x="358267" y="45085"/>
                  </a:lnTo>
                  <a:lnTo>
                    <a:pt x="357263" y="46088"/>
                  </a:lnTo>
                  <a:lnTo>
                    <a:pt x="355765" y="48094"/>
                  </a:lnTo>
                  <a:lnTo>
                    <a:pt x="355257" y="48590"/>
                  </a:lnTo>
                  <a:lnTo>
                    <a:pt x="352247" y="51092"/>
                  </a:lnTo>
                  <a:lnTo>
                    <a:pt x="350748" y="52095"/>
                  </a:lnTo>
                  <a:lnTo>
                    <a:pt x="349745" y="51092"/>
                  </a:lnTo>
                  <a:lnTo>
                    <a:pt x="349745" y="50596"/>
                  </a:lnTo>
                  <a:lnTo>
                    <a:pt x="348742" y="51092"/>
                  </a:lnTo>
                  <a:lnTo>
                    <a:pt x="348246" y="51600"/>
                  </a:lnTo>
                  <a:lnTo>
                    <a:pt x="348246" y="52095"/>
                  </a:lnTo>
                  <a:lnTo>
                    <a:pt x="348742" y="52603"/>
                  </a:lnTo>
                  <a:lnTo>
                    <a:pt x="348742" y="53606"/>
                  </a:lnTo>
                  <a:lnTo>
                    <a:pt x="349237" y="54102"/>
                  </a:lnTo>
                  <a:lnTo>
                    <a:pt x="349237" y="55105"/>
                  </a:lnTo>
                  <a:lnTo>
                    <a:pt x="349745" y="55105"/>
                  </a:lnTo>
                  <a:lnTo>
                    <a:pt x="349745" y="56108"/>
                  </a:lnTo>
                  <a:lnTo>
                    <a:pt x="349237" y="56108"/>
                  </a:lnTo>
                  <a:lnTo>
                    <a:pt x="348742" y="57111"/>
                  </a:lnTo>
                  <a:lnTo>
                    <a:pt x="350748" y="57111"/>
                  </a:lnTo>
                  <a:lnTo>
                    <a:pt x="351243" y="56108"/>
                  </a:lnTo>
                  <a:lnTo>
                    <a:pt x="351751" y="56108"/>
                  </a:lnTo>
                  <a:lnTo>
                    <a:pt x="352247" y="55600"/>
                  </a:lnTo>
                  <a:lnTo>
                    <a:pt x="352247" y="53606"/>
                  </a:lnTo>
                  <a:lnTo>
                    <a:pt x="353250" y="53098"/>
                  </a:lnTo>
                  <a:lnTo>
                    <a:pt x="353758" y="52095"/>
                  </a:lnTo>
                  <a:lnTo>
                    <a:pt x="354749" y="51600"/>
                  </a:lnTo>
                  <a:lnTo>
                    <a:pt x="355765" y="51600"/>
                  </a:lnTo>
                  <a:lnTo>
                    <a:pt x="356260" y="50596"/>
                  </a:lnTo>
                  <a:lnTo>
                    <a:pt x="357263" y="50088"/>
                  </a:lnTo>
                  <a:lnTo>
                    <a:pt x="358267" y="50088"/>
                  </a:lnTo>
                  <a:lnTo>
                    <a:pt x="359257" y="49098"/>
                  </a:lnTo>
                  <a:lnTo>
                    <a:pt x="359257" y="48094"/>
                  </a:lnTo>
                  <a:lnTo>
                    <a:pt x="359765" y="47586"/>
                  </a:lnTo>
                  <a:lnTo>
                    <a:pt x="360768" y="45580"/>
                  </a:lnTo>
                  <a:lnTo>
                    <a:pt x="362267" y="44081"/>
                  </a:lnTo>
                  <a:lnTo>
                    <a:pt x="363270" y="44081"/>
                  </a:lnTo>
                  <a:lnTo>
                    <a:pt x="364274" y="43586"/>
                  </a:lnTo>
                  <a:lnTo>
                    <a:pt x="364782" y="43586"/>
                  </a:lnTo>
                  <a:lnTo>
                    <a:pt x="365785" y="42583"/>
                  </a:lnTo>
                  <a:lnTo>
                    <a:pt x="366280" y="41579"/>
                  </a:lnTo>
                  <a:lnTo>
                    <a:pt x="366776" y="41071"/>
                  </a:lnTo>
                  <a:lnTo>
                    <a:pt x="367779" y="39077"/>
                  </a:lnTo>
                  <a:lnTo>
                    <a:pt x="367779" y="33058"/>
                  </a:lnTo>
                  <a:lnTo>
                    <a:pt x="367284" y="32054"/>
                  </a:lnTo>
                  <a:lnTo>
                    <a:pt x="367284" y="29044"/>
                  </a:lnTo>
                  <a:lnTo>
                    <a:pt x="367779" y="28054"/>
                  </a:lnTo>
                  <a:lnTo>
                    <a:pt x="367779" y="26047"/>
                  </a:lnTo>
                  <a:lnTo>
                    <a:pt x="368782" y="24041"/>
                  </a:lnTo>
                  <a:lnTo>
                    <a:pt x="368782" y="21031"/>
                  </a:lnTo>
                  <a:lnTo>
                    <a:pt x="369290" y="20027"/>
                  </a:lnTo>
                  <a:lnTo>
                    <a:pt x="369290" y="19024"/>
                  </a:lnTo>
                  <a:lnTo>
                    <a:pt x="370293" y="17030"/>
                  </a:lnTo>
                  <a:lnTo>
                    <a:pt x="370789" y="16522"/>
                  </a:lnTo>
                  <a:lnTo>
                    <a:pt x="373799" y="15024"/>
                  </a:lnTo>
                  <a:lnTo>
                    <a:pt x="374802" y="15024"/>
                  </a:lnTo>
                  <a:lnTo>
                    <a:pt x="375805" y="14516"/>
                  </a:lnTo>
                  <a:lnTo>
                    <a:pt x="376301" y="14020"/>
                  </a:lnTo>
                  <a:lnTo>
                    <a:pt x="377304" y="13512"/>
                  </a:lnTo>
                  <a:lnTo>
                    <a:pt x="378307" y="13512"/>
                  </a:lnTo>
                  <a:lnTo>
                    <a:pt x="379310" y="13017"/>
                  </a:lnTo>
                  <a:lnTo>
                    <a:pt x="379310" y="11506"/>
                  </a:lnTo>
                  <a:close/>
                </a:path>
                <a:path w="727075" h="114934">
                  <a:moveTo>
                    <a:pt x="382816" y="21539"/>
                  </a:moveTo>
                  <a:lnTo>
                    <a:pt x="381304" y="21539"/>
                  </a:lnTo>
                  <a:lnTo>
                    <a:pt x="381304" y="23037"/>
                  </a:lnTo>
                  <a:lnTo>
                    <a:pt x="381812" y="24041"/>
                  </a:lnTo>
                  <a:lnTo>
                    <a:pt x="382308" y="23037"/>
                  </a:lnTo>
                  <a:lnTo>
                    <a:pt x="382308" y="22542"/>
                  </a:lnTo>
                  <a:lnTo>
                    <a:pt x="382816" y="22542"/>
                  </a:lnTo>
                  <a:lnTo>
                    <a:pt x="382816" y="21539"/>
                  </a:lnTo>
                  <a:close/>
                </a:path>
                <a:path w="727075" h="114934">
                  <a:moveTo>
                    <a:pt x="383311" y="3492"/>
                  </a:moveTo>
                  <a:lnTo>
                    <a:pt x="382816" y="2997"/>
                  </a:lnTo>
                  <a:lnTo>
                    <a:pt x="381800" y="2489"/>
                  </a:lnTo>
                  <a:lnTo>
                    <a:pt x="381304" y="1993"/>
                  </a:lnTo>
                  <a:lnTo>
                    <a:pt x="381304" y="2489"/>
                  </a:lnTo>
                  <a:lnTo>
                    <a:pt x="380809" y="2489"/>
                  </a:lnTo>
                  <a:lnTo>
                    <a:pt x="380809" y="2997"/>
                  </a:lnTo>
                  <a:lnTo>
                    <a:pt x="381304" y="2997"/>
                  </a:lnTo>
                  <a:lnTo>
                    <a:pt x="381800" y="3492"/>
                  </a:lnTo>
                  <a:lnTo>
                    <a:pt x="382308" y="4495"/>
                  </a:lnTo>
                  <a:lnTo>
                    <a:pt x="383311" y="5499"/>
                  </a:lnTo>
                  <a:lnTo>
                    <a:pt x="383311" y="3492"/>
                  </a:lnTo>
                  <a:close/>
                </a:path>
                <a:path w="727075" h="114934">
                  <a:moveTo>
                    <a:pt x="387324" y="28549"/>
                  </a:moveTo>
                  <a:lnTo>
                    <a:pt x="386816" y="28054"/>
                  </a:lnTo>
                  <a:lnTo>
                    <a:pt x="386816" y="28549"/>
                  </a:lnTo>
                  <a:lnTo>
                    <a:pt x="386321" y="28549"/>
                  </a:lnTo>
                  <a:lnTo>
                    <a:pt x="386321" y="29057"/>
                  </a:lnTo>
                  <a:lnTo>
                    <a:pt x="384810" y="29057"/>
                  </a:lnTo>
                  <a:lnTo>
                    <a:pt x="384810" y="28054"/>
                  </a:lnTo>
                  <a:lnTo>
                    <a:pt x="385318" y="28054"/>
                  </a:lnTo>
                  <a:lnTo>
                    <a:pt x="385318" y="27051"/>
                  </a:lnTo>
                  <a:lnTo>
                    <a:pt x="382816" y="27051"/>
                  </a:lnTo>
                  <a:lnTo>
                    <a:pt x="382308" y="26555"/>
                  </a:lnTo>
                  <a:lnTo>
                    <a:pt x="382308" y="25552"/>
                  </a:lnTo>
                  <a:lnTo>
                    <a:pt x="381812" y="24041"/>
                  </a:lnTo>
                  <a:lnTo>
                    <a:pt x="381812" y="26555"/>
                  </a:lnTo>
                  <a:lnTo>
                    <a:pt x="382816" y="27546"/>
                  </a:lnTo>
                  <a:lnTo>
                    <a:pt x="383311" y="27546"/>
                  </a:lnTo>
                  <a:lnTo>
                    <a:pt x="383819" y="28054"/>
                  </a:lnTo>
                  <a:lnTo>
                    <a:pt x="383819" y="28549"/>
                  </a:lnTo>
                  <a:lnTo>
                    <a:pt x="384314" y="29057"/>
                  </a:lnTo>
                  <a:lnTo>
                    <a:pt x="384314" y="29552"/>
                  </a:lnTo>
                  <a:lnTo>
                    <a:pt x="384810" y="30060"/>
                  </a:lnTo>
                  <a:lnTo>
                    <a:pt x="385813" y="30060"/>
                  </a:lnTo>
                  <a:lnTo>
                    <a:pt x="386321" y="29552"/>
                  </a:lnTo>
                  <a:lnTo>
                    <a:pt x="386816" y="29552"/>
                  </a:lnTo>
                  <a:lnTo>
                    <a:pt x="387324" y="29057"/>
                  </a:lnTo>
                  <a:lnTo>
                    <a:pt x="387324" y="28549"/>
                  </a:lnTo>
                  <a:close/>
                </a:path>
                <a:path w="727075" h="114934">
                  <a:moveTo>
                    <a:pt x="391833" y="47091"/>
                  </a:moveTo>
                  <a:lnTo>
                    <a:pt x="390829" y="46596"/>
                  </a:lnTo>
                  <a:lnTo>
                    <a:pt x="391325" y="47091"/>
                  </a:lnTo>
                  <a:lnTo>
                    <a:pt x="391833" y="47091"/>
                  </a:lnTo>
                  <a:close/>
                </a:path>
                <a:path w="727075" h="114934">
                  <a:moveTo>
                    <a:pt x="395833" y="39077"/>
                  </a:moveTo>
                  <a:lnTo>
                    <a:pt x="394830" y="39573"/>
                  </a:lnTo>
                  <a:lnTo>
                    <a:pt x="395833" y="39573"/>
                  </a:lnTo>
                  <a:lnTo>
                    <a:pt x="395833" y="39077"/>
                  </a:lnTo>
                  <a:close/>
                </a:path>
                <a:path w="727075" h="114934">
                  <a:moveTo>
                    <a:pt x="422389" y="63614"/>
                  </a:moveTo>
                  <a:lnTo>
                    <a:pt x="420890" y="62115"/>
                  </a:lnTo>
                  <a:lnTo>
                    <a:pt x="419887" y="60109"/>
                  </a:lnTo>
                  <a:lnTo>
                    <a:pt x="419379" y="59613"/>
                  </a:lnTo>
                  <a:lnTo>
                    <a:pt x="418884" y="58610"/>
                  </a:lnTo>
                  <a:lnTo>
                    <a:pt x="417880" y="57607"/>
                  </a:lnTo>
                  <a:lnTo>
                    <a:pt x="417385" y="56603"/>
                  </a:lnTo>
                  <a:lnTo>
                    <a:pt x="417385" y="55600"/>
                  </a:lnTo>
                  <a:lnTo>
                    <a:pt x="416877" y="54597"/>
                  </a:lnTo>
                  <a:lnTo>
                    <a:pt x="416877" y="52603"/>
                  </a:lnTo>
                  <a:lnTo>
                    <a:pt x="416382" y="51600"/>
                  </a:lnTo>
                  <a:lnTo>
                    <a:pt x="416382" y="50596"/>
                  </a:lnTo>
                  <a:lnTo>
                    <a:pt x="414375" y="49593"/>
                  </a:lnTo>
                  <a:lnTo>
                    <a:pt x="413372" y="47586"/>
                  </a:lnTo>
                  <a:lnTo>
                    <a:pt x="412877" y="47078"/>
                  </a:lnTo>
                  <a:lnTo>
                    <a:pt x="411873" y="46583"/>
                  </a:lnTo>
                  <a:lnTo>
                    <a:pt x="410362" y="45085"/>
                  </a:lnTo>
                  <a:lnTo>
                    <a:pt x="409359" y="44577"/>
                  </a:lnTo>
                  <a:lnTo>
                    <a:pt x="408863" y="43586"/>
                  </a:lnTo>
                  <a:lnTo>
                    <a:pt x="408368" y="43078"/>
                  </a:lnTo>
                  <a:lnTo>
                    <a:pt x="406857" y="40068"/>
                  </a:lnTo>
                  <a:lnTo>
                    <a:pt x="405853" y="39573"/>
                  </a:lnTo>
                  <a:lnTo>
                    <a:pt x="405358" y="39065"/>
                  </a:lnTo>
                  <a:lnTo>
                    <a:pt x="403352" y="38061"/>
                  </a:lnTo>
                  <a:lnTo>
                    <a:pt x="402348" y="38061"/>
                  </a:lnTo>
                  <a:lnTo>
                    <a:pt x="401345" y="37566"/>
                  </a:lnTo>
                  <a:lnTo>
                    <a:pt x="399338" y="37566"/>
                  </a:lnTo>
                  <a:lnTo>
                    <a:pt x="401853" y="38569"/>
                  </a:lnTo>
                  <a:lnTo>
                    <a:pt x="403847" y="39065"/>
                  </a:lnTo>
                  <a:lnTo>
                    <a:pt x="404850" y="39573"/>
                  </a:lnTo>
                  <a:lnTo>
                    <a:pt x="405358" y="40068"/>
                  </a:lnTo>
                  <a:lnTo>
                    <a:pt x="405358" y="40576"/>
                  </a:lnTo>
                  <a:lnTo>
                    <a:pt x="405853" y="41579"/>
                  </a:lnTo>
                  <a:lnTo>
                    <a:pt x="405853" y="42570"/>
                  </a:lnTo>
                  <a:lnTo>
                    <a:pt x="407365" y="43586"/>
                  </a:lnTo>
                  <a:lnTo>
                    <a:pt x="412877" y="49085"/>
                  </a:lnTo>
                  <a:lnTo>
                    <a:pt x="414375" y="50088"/>
                  </a:lnTo>
                  <a:lnTo>
                    <a:pt x="414870" y="50596"/>
                  </a:lnTo>
                  <a:lnTo>
                    <a:pt x="415378" y="51600"/>
                  </a:lnTo>
                  <a:lnTo>
                    <a:pt x="415378" y="53606"/>
                  </a:lnTo>
                  <a:lnTo>
                    <a:pt x="415874" y="55600"/>
                  </a:lnTo>
                  <a:lnTo>
                    <a:pt x="417880" y="59613"/>
                  </a:lnTo>
                  <a:lnTo>
                    <a:pt x="421386" y="63119"/>
                  </a:lnTo>
                  <a:lnTo>
                    <a:pt x="422389" y="63614"/>
                  </a:lnTo>
                  <a:close/>
                </a:path>
                <a:path w="727075" h="114934">
                  <a:moveTo>
                    <a:pt x="429412" y="29057"/>
                  </a:moveTo>
                  <a:lnTo>
                    <a:pt x="428904" y="29057"/>
                  </a:lnTo>
                  <a:lnTo>
                    <a:pt x="428409" y="29552"/>
                  </a:lnTo>
                  <a:lnTo>
                    <a:pt x="427901" y="29552"/>
                  </a:lnTo>
                  <a:lnTo>
                    <a:pt x="427901" y="30060"/>
                  </a:lnTo>
                  <a:lnTo>
                    <a:pt x="429412" y="29057"/>
                  </a:lnTo>
                  <a:close/>
                </a:path>
                <a:path w="727075" h="114934">
                  <a:moveTo>
                    <a:pt x="432917" y="39077"/>
                  </a:moveTo>
                  <a:lnTo>
                    <a:pt x="431406" y="39077"/>
                  </a:lnTo>
                  <a:lnTo>
                    <a:pt x="430911" y="39573"/>
                  </a:lnTo>
                  <a:lnTo>
                    <a:pt x="428409" y="40081"/>
                  </a:lnTo>
                  <a:lnTo>
                    <a:pt x="427913" y="40081"/>
                  </a:lnTo>
                  <a:lnTo>
                    <a:pt x="426897" y="40576"/>
                  </a:lnTo>
                  <a:lnTo>
                    <a:pt x="426897" y="40081"/>
                  </a:lnTo>
                  <a:lnTo>
                    <a:pt x="425907" y="40081"/>
                  </a:lnTo>
                  <a:lnTo>
                    <a:pt x="424903" y="39573"/>
                  </a:lnTo>
                  <a:lnTo>
                    <a:pt x="424395" y="38569"/>
                  </a:lnTo>
                  <a:lnTo>
                    <a:pt x="423392" y="37566"/>
                  </a:lnTo>
                  <a:lnTo>
                    <a:pt x="423392" y="36576"/>
                  </a:lnTo>
                  <a:lnTo>
                    <a:pt x="422897" y="36068"/>
                  </a:lnTo>
                  <a:lnTo>
                    <a:pt x="422897" y="35572"/>
                  </a:lnTo>
                  <a:lnTo>
                    <a:pt x="423392" y="34061"/>
                  </a:lnTo>
                  <a:lnTo>
                    <a:pt x="422897" y="34061"/>
                  </a:lnTo>
                  <a:lnTo>
                    <a:pt x="422897" y="35064"/>
                  </a:lnTo>
                  <a:lnTo>
                    <a:pt x="422389" y="36068"/>
                  </a:lnTo>
                  <a:lnTo>
                    <a:pt x="422389" y="38074"/>
                  </a:lnTo>
                  <a:lnTo>
                    <a:pt x="423392" y="40081"/>
                  </a:lnTo>
                  <a:lnTo>
                    <a:pt x="423900" y="40576"/>
                  </a:lnTo>
                  <a:lnTo>
                    <a:pt x="424903" y="41084"/>
                  </a:lnTo>
                  <a:lnTo>
                    <a:pt x="425399" y="41579"/>
                  </a:lnTo>
                  <a:lnTo>
                    <a:pt x="427405" y="41579"/>
                  </a:lnTo>
                  <a:lnTo>
                    <a:pt x="428904" y="41084"/>
                  </a:lnTo>
                  <a:lnTo>
                    <a:pt x="432917" y="39077"/>
                  </a:lnTo>
                  <a:close/>
                </a:path>
                <a:path w="727075" h="114934">
                  <a:moveTo>
                    <a:pt x="442937" y="24549"/>
                  </a:moveTo>
                  <a:lnTo>
                    <a:pt x="440931" y="23545"/>
                  </a:lnTo>
                  <a:lnTo>
                    <a:pt x="439928" y="24041"/>
                  </a:lnTo>
                  <a:lnTo>
                    <a:pt x="438429" y="24041"/>
                  </a:lnTo>
                  <a:lnTo>
                    <a:pt x="433412" y="26555"/>
                  </a:lnTo>
                  <a:lnTo>
                    <a:pt x="432422" y="26555"/>
                  </a:lnTo>
                  <a:lnTo>
                    <a:pt x="431406" y="27051"/>
                  </a:lnTo>
                  <a:lnTo>
                    <a:pt x="430911" y="27546"/>
                  </a:lnTo>
                  <a:lnTo>
                    <a:pt x="429907" y="28054"/>
                  </a:lnTo>
                  <a:lnTo>
                    <a:pt x="429412" y="29057"/>
                  </a:lnTo>
                  <a:lnTo>
                    <a:pt x="431914" y="27546"/>
                  </a:lnTo>
                  <a:lnTo>
                    <a:pt x="433412" y="27051"/>
                  </a:lnTo>
                  <a:lnTo>
                    <a:pt x="433920" y="27051"/>
                  </a:lnTo>
                  <a:lnTo>
                    <a:pt x="436422" y="25552"/>
                  </a:lnTo>
                  <a:lnTo>
                    <a:pt x="436930" y="25044"/>
                  </a:lnTo>
                  <a:lnTo>
                    <a:pt x="442937" y="25044"/>
                  </a:lnTo>
                  <a:lnTo>
                    <a:pt x="442937" y="24549"/>
                  </a:lnTo>
                  <a:close/>
                </a:path>
                <a:path w="727075" h="114934">
                  <a:moveTo>
                    <a:pt x="449453" y="15024"/>
                  </a:moveTo>
                  <a:lnTo>
                    <a:pt x="448945" y="14516"/>
                  </a:lnTo>
                  <a:lnTo>
                    <a:pt x="446443" y="13512"/>
                  </a:lnTo>
                  <a:lnTo>
                    <a:pt x="446938" y="14020"/>
                  </a:lnTo>
                  <a:lnTo>
                    <a:pt x="447446" y="14516"/>
                  </a:lnTo>
                  <a:lnTo>
                    <a:pt x="448449" y="14516"/>
                  </a:lnTo>
                  <a:lnTo>
                    <a:pt x="449453" y="15024"/>
                  </a:lnTo>
                  <a:close/>
                </a:path>
                <a:path w="727075" h="114934">
                  <a:moveTo>
                    <a:pt x="453466" y="6997"/>
                  </a:moveTo>
                  <a:lnTo>
                    <a:pt x="452958" y="6997"/>
                  </a:lnTo>
                  <a:lnTo>
                    <a:pt x="452462" y="7505"/>
                  </a:lnTo>
                  <a:lnTo>
                    <a:pt x="453466" y="6997"/>
                  </a:lnTo>
                  <a:close/>
                </a:path>
                <a:path w="727075" h="114934">
                  <a:moveTo>
                    <a:pt x="485533" y="40576"/>
                  </a:moveTo>
                  <a:lnTo>
                    <a:pt x="484530" y="42583"/>
                  </a:lnTo>
                  <a:lnTo>
                    <a:pt x="485533" y="42087"/>
                  </a:lnTo>
                  <a:lnTo>
                    <a:pt x="485533" y="40576"/>
                  </a:lnTo>
                  <a:close/>
                </a:path>
                <a:path w="727075" h="114934">
                  <a:moveTo>
                    <a:pt x="486537" y="50596"/>
                  </a:moveTo>
                  <a:lnTo>
                    <a:pt x="486029" y="50596"/>
                  </a:lnTo>
                  <a:lnTo>
                    <a:pt x="485533" y="49593"/>
                  </a:lnTo>
                  <a:lnTo>
                    <a:pt x="485025" y="49098"/>
                  </a:lnTo>
                  <a:lnTo>
                    <a:pt x="485025" y="44081"/>
                  </a:lnTo>
                  <a:lnTo>
                    <a:pt x="484530" y="43586"/>
                  </a:lnTo>
                  <a:lnTo>
                    <a:pt x="484530" y="49098"/>
                  </a:lnTo>
                  <a:lnTo>
                    <a:pt x="485533" y="51104"/>
                  </a:lnTo>
                  <a:lnTo>
                    <a:pt x="486537" y="51104"/>
                  </a:lnTo>
                  <a:lnTo>
                    <a:pt x="486537" y="50596"/>
                  </a:lnTo>
                  <a:close/>
                </a:path>
                <a:path w="727075" h="114934">
                  <a:moveTo>
                    <a:pt x="540639" y="45085"/>
                  </a:moveTo>
                  <a:lnTo>
                    <a:pt x="540143" y="44081"/>
                  </a:lnTo>
                  <a:lnTo>
                    <a:pt x="540143" y="44589"/>
                  </a:lnTo>
                  <a:lnTo>
                    <a:pt x="539648" y="45593"/>
                  </a:lnTo>
                  <a:lnTo>
                    <a:pt x="539140" y="46088"/>
                  </a:lnTo>
                  <a:lnTo>
                    <a:pt x="538137" y="47599"/>
                  </a:lnTo>
                  <a:lnTo>
                    <a:pt x="536130" y="51104"/>
                  </a:lnTo>
                  <a:lnTo>
                    <a:pt x="536638" y="51104"/>
                  </a:lnTo>
                  <a:lnTo>
                    <a:pt x="537133" y="50596"/>
                  </a:lnTo>
                  <a:lnTo>
                    <a:pt x="537133" y="50101"/>
                  </a:lnTo>
                  <a:lnTo>
                    <a:pt x="537641" y="49593"/>
                  </a:lnTo>
                  <a:lnTo>
                    <a:pt x="537641" y="49098"/>
                  </a:lnTo>
                  <a:lnTo>
                    <a:pt x="538645" y="48094"/>
                  </a:lnTo>
                  <a:lnTo>
                    <a:pt x="538645" y="47599"/>
                  </a:lnTo>
                  <a:lnTo>
                    <a:pt x="539140" y="47599"/>
                  </a:lnTo>
                  <a:lnTo>
                    <a:pt x="539648" y="47091"/>
                  </a:lnTo>
                  <a:lnTo>
                    <a:pt x="540143" y="47091"/>
                  </a:lnTo>
                  <a:lnTo>
                    <a:pt x="540143" y="45593"/>
                  </a:lnTo>
                  <a:lnTo>
                    <a:pt x="540639" y="45085"/>
                  </a:lnTo>
                  <a:close/>
                </a:path>
                <a:path w="727075" h="114934">
                  <a:moveTo>
                    <a:pt x="541655" y="43078"/>
                  </a:moveTo>
                  <a:lnTo>
                    <a:pt x="541147" y="43586"/>
                  </a:lnTo>
                  <a:lnTo>
                    <a:pt x="541655" y="43586"/>
                  </a:lnTo>
                  <a:lnTo>
                    <a:pt x="541655" y="43078"/>
                  </a:lnTo>
                  <a:close/>
                </a:path>
                <a:path w="727075" h="114934">
                  <a:moveTo>
                    <a:pt x="543140" y="40081"/>
                  </a:moveTo>
                  <a:lnTo>
                    <a:pt x="542645" y="40081"/>
                  </a:lnTo>
                  <a:lnTo>
                    <a:pt x="542645" y="41071"/>
                  </a:lnTo>
                  <a:lnTo>
                    <a:pt x="543140" y="40081"/>
                  </a:lnTo>
                  <a:close/>
                </a:path>
                <a:path w="727075" h="114934">
                  <a:moveTo>
                    <a:pt x="543648" y="39077"/>
                  </a:moveTo>
                  <a:lnTo>
                    <a:pt x="543140" y="39077"/>
                  </a:lnTo>
                  <a:lnTo>
                    <a:pt x="543140" y="40081"/>
                  </a:lnTo>
                  <a:lnTo>
                    <a:pt x="543648" y="39077"/>
                  </a:lnTo>
                  <a:close/>
                </a:path>
                <a:path w="727075" h="114934">
                  <a:moveTo>
                    <a:pt x="588238" y="47586"/>
                  </a:moveTo>
                  <a:lnTo>
                    <a:pt x="587743" y="47586"/>
                  </a:lnTo>
                  <a:lnTo>
                    <a:pt x="587743" y="48602"/>
                  </a:lnTo>
                  <a:lnTo>
                    <a:pt x="588238" y="48602"/>
                  </a:lnTo>
                  <a:lnTo>
                    <a:pt x="588238" y="47586"/>
                  </a:lnTo>
                  <a:close/>
                </a:path>
                <a:path w="727075" h="114934">
                  <a:moveTo>
                    <a:pt x="626325" y="45085"/>
                  </a:moveTo>
                  <a:lnTo>
                    <a:pt x="625322" y="45085"/>
                  </a:lnTo>
                  <a:lnTo>
                    <a:pt x="624319" y="46088"/>
                  </a:lnTo>
                  <a:lnTo>
                    <a:pt x="624319" y="46583"/>
                  </a:lnTo>
                  <a:lnTo>
                    <a:pt x="623824" y="48094"/>
                  </a:lnTo>
                  <a:lnTo>
                    <a:pt x="623316" y="49098"/>
                  </a:lnTo>
                  <a:lnTo>
                    <a:pt x="623316" y="49593"/>
                  </a:lnTo>
                  <a:lnTo>
                    <a:pt x="621817" y="52603"/>
                  </a:lnTo>
                  <a:lnTo>
                    <a:pt x="621817" y="54102"/>
                  </a:lnTo>
                  <a:lnTo>
                    <a:pt x="621309" y="55105"/>
                  </a:lnTo>
                  <a:lnTo>
                    <a:pt x="621309" y="57111"/>
                  </a:lnTo>
                  <a:lnTo>
                    <a:pt x="620814" y="58115"/>
                  </a:lnTo>
                  <a:lnTo>
                    <a:pt x="620814" y="58610"/>
                  </a:lnTo>
                  <a:lnTo>
                    <a:pt x="620306" y="59613"/>
                  </a:lnTo>
                  <a:lnTo>
                    <a:pt x="620306" y="60121"/>
                  </a:lnTo>
                  <a:lnTo>
                    <a:pt x="619302" y="62115"/>
                  </a:lnTo>
                  <a:lnTo>
                    <a:pt x="618807" y="62115"/>
                  </a:lnTo>
                  <a:lnTo>
                    <a:pt x="617804" y="63627"/>
                  </a:lnTo>
                  <a:lnTo>
                    <a:pt x="616800" y="65620"/>
                  </a:lnTo>
                  <a:lnTo>
                    <a:pt x="617308" y="66636"/>
                  </a:lnTo>
                  <a:lnTo>
                    <a:pt x="617308" y="66128"/>
                  </a:lnTo>
                  <a:lnTo>
                    <a:pt x="617804" y="66128"/>
                  </a:lnTo>
                  <a:lnTo>
                    <a:pt x="618807" y="65620"/>
                  </a:lnTo>
                  <a:lnTo>
                    <a:pt x="619302" y="65125"/>
                  </a:lnTo>
                  <a:lnTo>
                    <a:pt x="619302" y="63627"/>
                  </a:lnTo>
                  <a:lnTo>
                    <a:pt x="619810" y="63119"/>
                  </a:lnTo>
                  <a:lnTo>
                    <a:pt x="620814" y="62623"/>
                  </a:lnTo>
                  <a:lnTo>
                    <a:pt x="622312" y="62623"/>
                  </a:lnTo>
                  <a:lnTo>
                    <a:pt x="622820" y="61620"/>
                  </a:lnTo>
                  <a:lnTo>
                    <a:pt x="622820" y="60121"/>
                  </a:lnTo>
                  <a:lnTo>
                    <a:pt x="622312" y="59118"/>
                  </a:lnTo>
                  <a:lnTo>
                    <a:pt x="622312" y="57111"/>
                  </a:lnTo>
                  <a:lnTo>
                    <a:pt x="622820" y="56603"/>
                  </a:lnTo>
                  <a:lnTo>
                    <a:pt x="622820" y="55600"/>
                  </a:lnTo>
                  <a:lnTo>
                    <a:pt x="623316" y="54610"/>
                  </a:lnTo>
                  <a:lnTo>
                    <a:pt x="623316" y="53606"/>
                  </a:lnTo>
                  <a:lnTo>
                    <a:pt x="623824" y="52095"/>
                  </a:lnTo>
                  <a:lnTo>
                    <a:pt x="623824" y="51092"/>
                  </a:lnTo>
                  <a:lnTo>
                    <a:pt x="625322" y="49593"/>
                  </a:lnTo>
                  <a:lnTo>
                    <a:pt x="626325" y="47586"/>
                  </a:lnTo>
                  <a:lnTo>
                    <a:pt x="626325" y="45085"/>
                  </a:lnTo>
                  <a:close/>
                </a:path>
                <a:path w="727075" h="114934">
                  <a:moveTo>
                    <a:pt x="636346" y="0"/>
                  </a:moveTo>
                  <a:lnTo>
                    <a:pt x="635355" y="495"/>
                  </a:lnTo>
                  <a:lnTo>
                    <a:pt x="635850" y="495"/>
                  </a:lnTo>
                  <a:lnTo>
                    <a:pt x="636346" y="0"/>
                  </a:lnTo>
                  <a:close/>
                </a:path>
                <a:path w="727075" h="114934">
                  <a:moveTo>
                    <a:pt x="643356" y="45085"/>
                  </a:moveTo>
                  <a:lnTo>
                    <a:pt x="642366" y="44589"/>
                  </a:lnTo>
                  <a:lnTo>
                    <a:pt x="639851" y="44589"/>
                  </a:lnTo>
                  <a:lnTo>
                    <a:pt x="638848" y="45593"/>
                  </a:lnTo>
                  <a:lnTo>
                    <a:pt x="638352" y="45593"/>
                  </a:lnTo>
                  <a:lnTo>
                    <a:pt x="636854" y="46088"/>
                  </a:lnTo>
                  <a:lnTo>
                    <a:pt x="635850" y="46596"/>
                  </a:lnTo>
                  <a:lnTo>
                    <a:pt x="633336" y="47599"/>
                  </a:lnTo>
                  <a:lnTo>
                    <a:pt x="634847" y="47599"/>
                  </a:lnTo>
                  <a:lnTo>
                    <a:pt x="634847" y="47091"/>
                  </a:lnTo>
                  <a:lnTo>
                    <a:pt x="635850" y="47091"/>
                  </a:lnTo>
                  <a:lnTo>
                    <a:pt x="636346" y="46596"/>
                  </a:lnTo>
                  <a:lnTo>
                    <a:pt x="637349" y="46596"/>
                  </a:lnTo>
                  <a:lnTo>
                    <a:pt x="638848" y="46088"/>
                  </a:lnTo>
                  <a:lnTo>
                    <a:pt x="639851" y="46088"/>
                  </a:lnTo>
                  <a:lnTo>
                    <a:pt x="639851" y="45593"/>
                  </a:lnTo>
                  <a:lnTo>
                    <a:pt x="640359" y="45593"/>
                  </a:lnTo>
                  <a:lnTo>
                    <a:pt x="641362" y="45085"/>
                  </a:lnTo>
                  <a:lnTo>
                    <a:pt x="643356" y="45085"/>
                  </a:lnTo>
                  <a:close/>
                </a:path>
                <a:path w="727075" h="114934">
                  <a:moveTo>
                    <a:pt x="648373" y="44589"/>
                  </a:moveTo>
                  <a:lnTo>
                    <a:pt x="645363" y="45085"/>
                  </a:lnTo>
                  <a:lnTo>
                    <a:pt x="647369" y="45085"/>
                  </a:lnTo>
                  <a:lnTo>
                    <a:pt x="648373" y="44589"/>
                  </a:lnTo>
                  <a:close/>
                </a:path>
                <a:path w="727075" h="114934">
                  <a:moveTo>
                    <a:pt x="652373" y="44081"/>
                  </a:moveTo>
                  <a:lnTo>
                    <a:pt x="650379" y="44577"/>
                  </a:lnTo>
                  <a:lnTo>
                    <a:pt x="651370" y="44577"/>
                  </a:lnTo>
                  <a:lnTo>
                    <a:pt x="652373" y="44081"/>
                  </a:lnTo>
                  <a:close/>
                </a:path>
                <a:path w="727075" h="114934">
                  <a:moveTo>
                    <a:pt x="657885" y="44577"/>
                  </a:moveTo>
                  <a:lnTo>
                    <a:pt x="655383" y="43586"/>
                  </a:lnTo>
                  <a:lnTo>
                    <a:pt x="653376" y="43586"/>
                  </a:lnTo>
                  <a:lnTo>
                    <a:pt x="652373" y="44081"/>
                  </a:lnTo>
                  <a:lnTo>
                    <a:pt x="655383" y="44081"/>
                  </a:lnTo>
                  <a:lnTo>
                    <a:pt x="656386" y="44577"/>
                  </a:lnTo>
                  <a:lnTo>
                    <a:pt x="657885" y="44577"/>
                  </a:lnTo>
                  <a:close/>
                </a:path>
                <a:path w="727075" h="114934">
                  <a:moveTo>
                    <a:pt x="664171" y="54597"/>
                  </a:moveTo>
                  <a:lnTo>
                    <a:pt x="661403" y="54597"/>
                  </a:lnTo>
                  <a:lnTo>
                    <a:pt x="660895" y="55105"/>
                  </a:lnTo>
                  <a:lnTo>
                    <a:pt x="659396" y="55105"/>
                  </a:lnTo>
                  <a:lnTo>
                    <a:pt x="657390" y="54102"/>
                  </a:lnTo>
                  <a:lnTo>
                    <a:pt x="656882" y="53606"/>
                  </a:lnTo>
                  <a:lnTo>
                    <a:pt x="655891" y="53098"/>
                  </a:lnTo>
                  <a:lnTo>
                    <a:pt x="653884" y="53098"/>
                  </a:lnTo>
                  <a:lnTo>
                    <a:pt x="651878" y="54102"/>
                  </a:lnTo>
                  <a:lnTo>
                    <a:pt x="653376" y="53606"/>
                  </a:lnTo>
                  <a:lnTo>
                    <a:pt x="654888" y="53606"/>
                  </a:lnTo>
                  <a:lnTo>
                    <a:pt x="656882" y="55600"/>
                  </a:lnTo>
                  <a:lnTo>
                    <a:pt x="658888" y="56108"/>
                  </a:lnTo>
                  <a:lnTo>
                    <a:pt x="660400" y="56108"/>
                  </a:lnTo>
                  <a:lnTo>
                    <a:pt x="661898" y="55600"/>
                  </a:lnTo>
                  <a:lnTo>
                    <a:pt x="662901" y="55105"/>
                  </a:lnTo>
                  <a:lnTo>
                    <a:pt x="664171" y="54597"/>
                  </a:lnTo>
                  <a:close/>
                </a:path>
                <a:path w="727075" h="114934">
                  <a:moveTo>
                    <a:pt x="665403" y="54102"/>
                  </a:moveTo>
                  <a:lnTo>
                    <a:pt x="664171" y="54597"/>
                  </a:lnTo>
                  <a:lnTo>
                    <a:pt x="664908" y="54597"/>
                  </a:lnTo>
                  <a:lnTo>
                    <a:pt x="665403" y="54102"/>
                  </a:lnTo>
                  <a:close/>
                </a:path>
                <a:path w="727075" h="114934">
                  <a:moveTo>
                    <a:pt x="666407" y="44081"/>
                  </a:moveTo>
                  <a:lnTo>
                    <a:pt x="665911" y="44081"/>
                  </a:lnTo>
                  <a:lnTo>
                    <a:pt x="660895" y="44577"/>
                  </a:lnTo>
                  <a:lnTo>
                    <a:pt x="658393" y="44577"/>
                  </a:lnTo>
                  <a:lnTo>
                    <a:pt x="659396" y="45085"/>
                  </a:lnTo>
                  <a:lnTo>
                    <a:pt x="660400" y="45085"/>
                  </a:lnTo>
                  <a:lnTo>
                    <a:pt x="661390" y="45580"/>
                  </a:lnTo>
                  <a:lnTo>
                    <a:pt x="662406" y="45580"/>
                  </a:lnTo>
                  <a:lnTo>
                    <a:pt x="663397" y="45085"/>
                  </a:lnTo>
                  <a:lnTo>
                    <a:pt x="664400" y="45085"/>
                  </a:lnTo>
                  <a:lnTo>
                    <a:pt x="665403" y="44577"/>
                  </a:lnTo>
                  <a:lnTo>
                    <a:pt x="666407" y="44577"/>
                  </a:lnTo>
                  <a:lnTo>
                    <a:pt x="666407" y="44081"/>
                  </a:lnTo>
                  <a:close/>
                </a:path>
                <a:path w="727075" h="114934">
                  <a:moveTo>
                    <a:pt x="668413" y="51600"/>
                  </a:moveTo>
                  <a:lnTo>
                    <a:pt x="666407" y="52603"/>
                  </a:lnTo>
                  <a:lnTo>
                    <a:pt x="665911" y="53098"/>
                  </a:lnTo>
                  <a:lnTo>
                    <a:pt x="665403" y="54102"/>
                  </a:lnTo>
                  <a:lnTo>
                    <a:pt x="666407" y="53606"/>
                  </a:lnTo>
                  <a:lnTo>
                    <a:pt x="666915" y="53606"/>
                  </a:lnTo>
                  <a:lnTo>
                    <a:pt x="667410" y="52603"/>
                  </a:lnTo>
                  <a:lnTo>
                    <a:pt x="668413" y="51600"/>
                  </a:lnTo>
                  <a:close/>
                </a:path>
                <a:path w="727075" h="114934">
                  <a:moveTo>
                    <a:pt x="671918" y="48590"/>
                  </a:moveTo>
                  <a:lnTo>
                    <a:pt x="671423" y="48590"/>
                  </a:lnTo>
                  <a:lnTo>
                    <a:pt x="670915" y="49085"/>
                  </a:lnTo>
                  <a:lnTo>
                    <a:pt x="670420" y="49085"/>
                  </a:lnTo>
                  <a:lnTo>
                    <a:pt x="669417" y="49593"/>
                  </a:lnTo>
                  <a:lnTo>
                    <a:pt x="669417" y="50596"/>
                  </a:lnTo>
                  <a:lnTo>
                    <a:pt x="670915" y="50088"/>
                  </a:lnTo>
                  <a:lnTo>
                    <a:pt x="671918" y="48590"/>
                  </a:lnTo>
                  <a:close/>
                </a:path>
                <a:path w="727075" h="114934">
                  <a:moveTo>
                    <a:pt x="697471" y="47586"/>
                  </a:moveTo>
                  <a:lnTo>
                    <a:pt x="696468" y="48094"/>
                  </a:lnTo>
                  <a:lnTo>
                    <a:pt x="695464" y="49098"/>
                  </a:lnTo>
                  <a:lnTo>
                    <a:pt x="694461" y="49593"/>
                  </a:lnTo>
                  <a:lnTo>
                    <a:pt x="693966" y="50596"/>
                  </a:lnTo>
                  <a:lnTo>
                    <a:pt x="694969" y="50101"/>
                  </a:lnTo>
                  <a:lnTo>
                    <a:pt x="695464" y="50101"/>
                  </a:lnTo>
                  <a:lnTo>
                    <a:pt x="695972" y="49593"/>
                  </a:lnTo>
                  <a:lnTo>
                    <a:pt x="696976" y="49593"/>
                  </a:lnTo>
                  <a:lnTo>
                    <a:pt x="696976" y="49098"/>
                  </a:lnTo>
                  <a:lnTo>
                    <a:pt x="697471" y="48094"/>
                  </a:lnTo>
                  <a:lnTo>
                    <a:pt x="697471" y="47586"/>
                  </a:lnTo>
                  <a:close/>
                </a:path>
                <a:path w="727075" h="114934">
                  <a:moveTo>
                    <a:pt x="697966" y="47091"/>
                  </a:moveTo>
                  <a:lnTo>
                    <a:pt x="697471" y="47586"/>
                  </a:lnTo>
                  <a:lnTo>
                    <a:pt x="697966" y="47586"/>
                  </a:lnTo>
                  <a:lnTo>
                    <a:pt x="697966" y="47091"/>
                  </a:lnTo>
                  <a:close/>
                </a:path>
                <a:path w="727075" h="114934">
                  <a:moveTo>
                    <a:pt x="707504" y="49593"/>
                  </a:moveTo>
                  <a:lnTo>
                    <a:pt x="705497" y="49593"/>
                  </a:lnTo>
                  <a:lnTo>
                    <a:pt x="704494" y="49098"/>
                  </a:lnTo>
                  <a:lnTo>
                    <a:pt x="703491" y="49593"/>
                  </a:lnTo>
                  <a:lnTo>
                    <a:pt x="704989" y="50088"/>
                  </a:lnTo>
                  <a:lnTo>
                    <a:pt x="707504" y="49593"/>
                  </a:lnTo>
                  <a:close/>
                </a:path>
                <a:path w="727075" h="114934">
                  <a:moveTo>
                    <a:pt x="713016" y="8013"/>
                  </a:moveTo>
                  <a:lnTo>
                    <a:pt x="712012" y="7010"/>
                  </a:lnTo>
                  <a:lnTo>
                    <a:pt x="711009" y="7010"/>
                  </a:lnTo>
                  <a:lnTo>
                    <a:pt x="710514" y="6502"/>
                  </a:lnTo>
                  <a:lnTo>
                    <a:pt x="710006" y="6502"/>
                  </a:lnTo>
                  <a:lnTo>
                    <a:pt x="710006" y="6007"/>
                  </a:lnTo>
                  <a:lnTo>
                    <a:pt x="709510" y="6007"/>
                  </a:lnTo>
                  <a:lnTo>
                    <a:pt x="709510" y="5511"/>
                  </a:lnTo>
                  <a:lnTo>
                    <a:pt x="709002" y="5511"/>
                  </a:lnTo>
                  <a:lnTo>
                    <a:pt x="709002" y="5003"/>
                  </a:lnTo>
                  <a:lnTo>
                    <a:pt x="706996" y="2997"/>
                  </a:lnTo>
                  <a:lnTo>
                    <a:pt x="706996" y="2501"/>
                  </a:lnTo>
                  <a:lnTo>
                    <a:pt x="706501" y="2501"/>
                  </a:lnTo>
                  <a:lnTo>
                    <a:pt x="706501" y="1993"/>
                  </a:lnTo>
                  <a:lnTo>
                    <a:pt x="705993" y="1993"/>
                  </a:lnTo>
                  <a:lnTo>
                    <a:pt x="705993" y="1498"/>
                  </a:lnTo>
                  <a:lnTo>
                    <a:pt x="705497" y="1498"/>
                  </a:lnTo>
                  <a:lnTo>
                    <a:pt x="705497" y="495"/>
                  </a:lnTo>
                  <a:lnTo>
                    <a:pt x="705002" y="495"/>
                  </a:lnTo>
                  <a:lnTo>
                    <a:pt x="705002" y="1003"/>
                  </a:lnTo>
                  <a:lnTo>
                    <a:pt x="705497" y="1993"/>
                  </a:lnTo>
                  <a:lnTo>
                    <a:pt x="705993" y="3505"/>
                  </a:lnTo>
                  <a:lnTo>
                    <a:pt x="709510" y="7010"/>
                  </a:lnTo>
                  <a:lnTo>
                    <a:pt x="711009" y="7518"/>
                  </a:lnTo>
                  <a:lnTo>
                    <a:pt x="711504" y="7518"/>
                  </a:lnTo>
                  <a:lnTo>
                    <a:pt x="713016" y="8013"/>
                  </a:lnTo>
                  <a:close/>
                </a:path>
                <a:path w="727075" h="114934">
                  <a:moveTo>
                    <a:pt x="721525" y="51600"/>
                  </a:moveTo>
                  <a:lnTo>
                    <a:pt x="720026" y="51600"/>
                  </a:lnTo>
                  <a:lnTo>
                    <a:pt x="719518" y="51104"/>
                  </a:lnTo>
                  <a:lnTo>
                    <a:pt x="719023" y="50101"/>
                  </a:lnTo>
                  <a:lnTo>
                    <a:pt x="719023" y="47586"/>
                  </a:lnTo>
                  <a:lnTo>
                    <a:pt x="718515" y="47091"/>
                  </a:lnTo>
                  <a:lnTo>
                    <a:pt x="717511" y="47091"/>
                  </a:lnTo>
                  <a:lnTo>
                    <a:pt x="717511" y="46596"/>
                  </a:lnTo>
                  <a:lnTo>
                    <a:pt x="717016" y="46596"/>
                  </a:lnTo>
                  <a:lnTo>
                    <a:pt x="717016" y="50101"/>
                  </a:lnTo>
                  <a:lnTo>
                    <a:pt x="717511" y="51104"/>
                  </a:lnTo>
                  <a:lnTo>
                    <a:pt x="719023" y="52603"/>
                  </a:lnTo>
                  <a:lnTo>
                    <a:pt x="720026" y="52603"/>
                  </a:lnTo>
                  <a:lnTo>
                    <a:pt x="720521" y="52095"/>
                  </a:lnTo>
                  <a:lnTo>
                    <a:pt x="721525" y="51600"/>
                  </a:lnTo>
                  <a:close/>
                </a:path>
                <a:path w="727075" h="114934">
                  <a:moveTo>
                    <a:pt x="726046" y="30060"/>
                  </a:moveTo>
                  <a:lnTo>
                    <a:pt x="725538" y="30060"/>
                  </a:lnTo>
                  <a:lnTo>
                    <a:pt x="725538" y="28054"/>
                  </a:lnTo>
                  <a:lnTo>
                    <a:pt x="725043" y="27546"/>
                  </a:lnTo>
                  <a:lnTo>
                    <a:pt x="723531" y="24536"/>
                  </a:lnTo>
                  <a:lnTo>
                    <a:pt x="722528" y="24536"/>
                  </a:lnTo>
                  <a:lnTo>
                    <a:pt x="722033" y="23545"/>
                  </a:lnTo>
                  <a:lnTo>
                    <a:pt x="722033" y="22542"/>
                  </a:lnTo>
                  <a:lnTo>
                    <a:pt x="723036" y="22034"/>
                  </a:lnTo>
                  <a:lnTo>
                    <a:pt x="723036" y="20027"/>
                  </a:lnTo>
                  <a:lnTo>
                    <a:pt x="722033" y="21043"/>
                  </a:lnTo>
                  <a:lnTo>
                    <a:pt x="721525" y="21043"/>
                  </a:lnTo>
                  <a:lnTo>
                    <a:pt x="720026" y="22034"/>
                  </a:lnTo>
                  <a:lnTo>
                    <a:pt x="720026" y="23545"/>
                  </a:lnTo>
                  <a:lnTo>
                    <a:pt x="721525" y="25044"/>
                  </a:lnTo>
                  <a:lnTo>
                    <a:pt x="721525" y="25552"/>
                  </a:lnTo>
                  <a:lnTo>
                    <a:pt x="723036" y="26543"/>
                  </a:lnTo>
                  <a:lnTo>
                    <a:pt x="723531" y="26543"/>
                  </a:lnTo>
                  <a:lnTo>
                    <a:pt x="725043" y="28054"/>
                  </a:lnTo>
                  <a:lnTo>
                    <a:pt x="725043" y="29552"/>
                  </a:lnTo>
                  <a:lnTo>
                    <a:pt x="724039" y="32562"/>
                  </a:lnTo>
                  <a:lnTo>
                    <a:pt x="724039" y="36068"/>
                  </a:lnTo>
                  <a:lnTo>
                    <a:pt x="723531" y="36563"/>
                  </a:lnTo>
                  <a:lnTo>
                    <a:pt x="721525" y="37566"/>
                  </a:lnTo>
                  <a:lnTo>
                    <a:pt x="720026" y="41084"/>
                  </a:lnTo>
                  <a:lnTo>
                    <a:pt x="720026" y="41579"/>
                  </a:lnTo>
                  <a:lnTo>
                    <a:pt x="720521" y="41579"/>
                  </a:lnTo>
                  <a:lnTo>
                    <a:pt x="720521" y="40576"/>
                  </a:lnTo>
                  <a:lnTo>
                    <a:pt x="721029" y="40081"/>
                  </a:lnTo>
                  <a:lnTo>
                    <a:pt x="721029" y="39573"/>
                  </a:lnTo>
                  <a:lnTo>
                    <a:pt x="721525" y="39573"/>
                  </a:lnTo>
                  <a:lnTo>
                    <a:pt x="721525" y="39077"/>
                  </a:lnTo>
                  <a:lnTo>
                    <a:pt x="722033" y="39077"/>
                  </a:lnTo>
                  <a:lnTo>
                    <a:pt x="722528" y="38569"/>
                  </a:lnTo>
                  <a:lnTo>
                    <a:pt x="722528" y="38074"/>
                  </a:lnTo>
                  <a:lnTo>
                    <a:pt x="723531" y="38074"/>
                  </a:lnTo>
                  <a:lnTo>
                    <a:pt x="723531" y="37566"/>
                  </a:lnTo>
                  <a:lnTo>
                    <a:pt x="724039" y="37566"/>
                  </a:lnTo>
                  <a:lnTo>
                    <a:pt x="724535" y="37071"/>
                  </a:lnTo>
                  <a:lnTo>
                    <a:pt x="725043" y="36068"/>
                  </a:lnTo>
                  <a:lnTo>
                    <a:pt x="725043" y="33058"/>
                  </a:lnTo>
                  <a:lnTo>
                    <a:pt x="726046" y="31064"/>
                  </a:lnTo>
                  <a:lnTo>
                    <a:pt x="726046" y="30060"/>
                  </a:lnTo>
                  <a:close/>
                </a:path>
                <a:path w="727075" h="114934">
                  <a:moveTo>
                    <a:pt x="727036" y="14516"/>
                  </a:moveTo>
                  <a:lnTo>
                    <a:pt x="726541" y="14020"/>
                  </a:lnTo>
                  <a:lnTo>
                    <a:pt x="725538" y="13512"/>
                  </a:lnTo>
                  <a:lnTo>
                    <a:pt x="722528" y="10515"/>
                  </a:lnTo>
                  <a:lnTo>
                    <a:pt x="722528" y="9512"/>
                  </a:lnTo>
                  <a:lnTo>
                    <a:pt x="721525" y="7505"/>
                  </a:lnTo>
                  <a:lnTo>
                    <a:pt x="722528" y="5499"/>
                  </a:lnTo>
                  <a:lnTo>
                    <a:pt x="723023" y="5003"/>
                  </a:lnTo>
                  <a:lnTo>
                    <a:pt x="723531" y="4000"/>
                  </a:lnTo>
                  <a:lnTo>
                    <a:pt x="723531" y="3492"/>
                  </a:lnTo>
                  <a:lnTo>
                    <a:pt x="723023" y="3492"/>
                  </a:lnTo>
                  <a:lnTo>
                    <a:pt x="723023" y="2997"/>
                  </a:lnTo>
                  <a:lnTo>
                    <a:pt x="722033" y="2997"/>
                  </a:lnTo>
                  <a:lnTo>
                    <a:pt x="722033" y="2489"/>
                  </a:lnTo>
                  <a:lnTo>
                    <a:pt x="721525" y="2489"/>
                  </a:lnTo>
                  <a:lnTo>
                    <a:pt x="721525" y="3492"/>
                  </a:lnTo>
                  <a:lnTo>
                    <a:pt x="721029" y="4000"/>
                  </a:lnTo>
                  <a:lnTo>
                    <a:pt x="721029" y="5499"/>
                  </a:lnTo>
                  <a:lnTo>
                    <a:pt x="720521" y="8509"/>
                  </a:lnTo>
                  <a:lnTo>
                    <a:pt x="721029" y="10007"/>
                  </a:lnTo>
                  <a:lnTo>
                    <a:pt x="723023" y="12014"/>
                  </a:lnTo>
                  <a:lnTo>
                    <a:pt x="724027" y="15024"/>
                  </a:lnTo>
                  <a:lnTo>
                    <a:pt x="724027" y="17526"/>
                  </a:lnTo>
                  <a:lnTo>
                    <a:pt x="724535" y="17526"/>
                  </a:lnTo>
                  <a:lnTo>
                    <a:pt x="724535" y="17030"/>
                  </a:lnTo>
                  <a:lnTo>
                    <a:pt x="725538" y="17030"/>
                  </a:lnTo>
                  <a:lnTo>
                    <a:pt x="726033" y="16522"/>
                  </a:lnTo>
                  <a:lnTo>
                    <a:pt x="726541" y="16522"/>
                  </a:lnTo>
                  <a:lnTo>
                    <a:pt x="726541" y="15024"/>
                  </a:lnTo>
                  <a:lnTo>
                    <a:pt x="727036" y="15024"/>
                  </a:lnTo>
                  <a:lnTo>
                    <a:pt x="727036" y="14516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83645" y="18200559"/>
              <a:ext cx="653415" cy="92075"/>
            </a:xfrm>
            <a:custGeom>
              <a:avLst/>
              <a:gdLst/>
              <a:ahLst/>
              <a:cxnLst/>
              <a:rect l="l" t="t" r="r" b="b"/>
              <a:pathLst>
                <a:path w="653414" h="92075">
                  <a:moveTo>
                    <a:pt x="8013" y="70650"/>
                  </a:moveTo>
                  <a:lnTo>
                    <a:pt x="7023" y="70154"/>
                  </a:lnTo>
                  <a:lnTo>
                    <a:pt x="5016" y="70154"/>
                  </a:lnTo>
                  <a:lnTo>
                    <a:pt x="1003" y="71158"/>
                  </a:lnTo>
                  <a:lnTo>
                    <a:pt x="0" y="71158"/>
                  </a:lnTo>
                  <a:lnTo>
                    <a:pt x="1003" y="71653"/>
                  </a:lnTo>
                  <a:lnTo>
                    <a:pt x="4013" y="71653"/>
                  </a:lnTo>
                  <a:lnTo>
                    <a:pt x="4508" y="70650"/>
                  </a:lnTo>
                  <a:lnTo>
                    <a:pt x="8013" y="70650"/>
                  </a:lnTo>
                  <a:close/>
                </a:path>
                <a:path w="653414" h="92075">
                  <a:moveTo>
                    <a:pt x="11531" y="71158"/>
                  </a:moveTo>
                  <a:lnTo>
                    <a:pt x="10528" y="69151"/>
                  </a:lnTo>
                  <a:lnTo>
                    <a:pt x="10020" y="68643"/>
                  </a:lnTo>
                  <a:lnTo>
                    <a:pt x="10020" y="66649"/>
                  </a:lnTo>
                  <a:lnTo>
                    <a:pt x="11023" y="64643"/>
                  </a:lnTo>
                  <a:lnTo>
                    <a:pt x="11023" y="61633"/>
                  </a:lnTo>
                  <a:lnTo>
                    <a:pt x="10528" y="60629"/>
                  </a:lnTo>
                  <a:lnTo>
                    <a:pt x="10528" y="59626"/>
                  </a:lnTo>
                  <a:lnTo>
                    <a:pt x="9029" y="56629"/>
                  </a:lnTo>
                  <a:lnTo>
                    <a:pt x="9029" y="55626"/>
                  </a:lnTo>
                  <a:lnTo>
                    <a:pt x="8521" y="54622"/>
                  </a:lnTo>
                  <a:lnTo>
                    <a:pt x="8521" y="53619"/>
                  </a:lnTo>
                  <a:lnTo>
                    <a:pt x="8013" y="52616"/>
                  </a:lnTo>
                  <a:lnTo>
                    <a:pt x="8013" y="51612"/>
                  </a:lnTo>
                  <a:lnTo>
                    <a:pt x="7518" y="50609"/>
                  </a:lnTo>
                  <a:lnTo>
                    <a:pt x="7518" y="50114"/>
                  </a:lnTo>
                  <a:lnTo>
                    <a:pt x="7023" y="49110"/>
                  </a:lnTo>
                  <a:lnTo>
                    <a:pt x="7023" y="48107"/>
                  </a:lnTo>
                  <a:lnTo>
                    <a:pt x="6515" y="47104"/>
                  </a:lnTo>
                  <a:lnTo>
                    <a:pt x="6515" y="45097"/>
                  </a:lnTo>
                  <a:lnTo>
                    <a:pt x="7023" y="44094"/>
                  </a:lnTo>
                  <a:lnTo>
                    <a:pt x="7023" y="43091"/>
                  </a:lnTo>
                  <a:lnTo>
                    <a:pt x="5511" y="44602"/>
                  </a:lnTo>
                  <a:lnTo>
                    <a:pt x="5613" y="47104"/>
                  </a:lnTo>
                  <a:lnTo>
                    <a:pt x="6515" y="51612"/>
                  </a:lnTo>
                  <a:lnTo>
                    <a:pt x="6515" y="52616"/>
                  </a:lnTo>
                  <a:lnTo>
                    <a:pt x="8013" y="56121"/>
                  </a:lnTo>
                  <a:lnTo>
                    <a:pt x="8521" y="58127"/>
                  </a:lnTo>
                  <a:lnTo>
                    <a:pt x="8521" y="59131"/>
                  </a:lnTo>
                  <a:lnTo>
                    <a:pt x="9525" y="61633"/>
                  </a:lnTo>
                  <a:lnTo>
                    <a:pt x="9093" y="64643"/>
                  </a:lnTo>
                  <a:lnTo>
                    <a:pt x="9029" y="68148"/>
                  </a:lnTo>
                  <a:lnTo>
                    <a:pt x="9525" y="69151"/>
                  </a:lnTo>
                  <a:lnTo>
                    <a:pt x="9525" y="70154"/>
                  </a:lnTo>
                  <a:lnTo>
                    <a:pt x="9029" y="70650"/>
                  </a:lnTo>
                  <a:lnTo>
                    <a:pt x="8013" y="70650"/>
                  </a:lnTo>
                  <a:lnTo>
                    <a:pt x="8521" y="71158"/>
                  </a:lnTo>
                  <a:lnTo>
                    <a:pt x="9525" y="71158"/>
                  </a:lnTo>
                  <a:lnTo>
                    <a:pt x="10528" y="71653"/>
                  </a:lnTo>
                  <a:lnTo>
                    <a:pt x="11531" y="71158"/>
                  </a:lnTo>
                  <a:close/>
                </a:path>
                <a:path w="653414" h="92075">
                  <a:moveTo>
                    <a:pt x="14528" y="37579"/>
                  </a:moveTo>
                  <a:lnTo>
                    <a:pt x="14033" y="37084"/>
                  </a:lnTo>
                  <a:lnTo>
                    <a:pt x="13030" y="38087"/>
                  </a:lnTo>
                  <a:lnTo>
                    <a:pt x="13030" y="38582"/>
                  </a:lnTo>
                  <a:lnTo>
                    <a:pt x="12522" y="38582"/>
                  </a:lnTo>
                  <a:lnTo>
                    <a:pt x="12026" y="39090"/>
                  </a:lnTo>
                  <a:lnTo>
                    <a:pt x="13538" y="39090"/>
                  </a:lnTo>
                  <a:lnTo>
                    <a:pt x="14528" y="38582"/>
                  </a:lnTo>
                  <a:lnTo>
                    <a:pt x="14528" y="37579"/>
                  </a:lnTo>
                  <a:close/>
                </a:path>
                <a:path w="653414" h="92075">
                  <a:moveTo>
                    <a:pt x="20040" y="33578"/>
                  </a:moveTo>
                  <a:lnTo>
                    <a:pt x="19545" y="33083"/>
                  </a:lnTo>
                  <a:lnTo>
                    <a:pt x="19545" y="32575"/>
                  </a:lnTo>
                  <a:lnTo>
                    <a:pt x="19037" y="33083"/>
                  </a:lnTo>
                  <a:lnTo>
                    <a:pt x="19545" y="33578"/>
                  </a:lnTo>
                  <a:lnTo>
                    <a:pt x="20040" y="33578"/>
                  </a:lnTo>
                  <a:close/>
                </a:path>
                <a:path w="653414" h="92075">
                  <a:moveTo>
                    <a:pt x="21043" y="46101"/>
                  </a:moveTo>
                  <a:lnTo>
                    <a:pt x="20548" y="47104"/>
                  </a:lnTo>
                  <a:lnTo>
                    <a:pt x="20548" y="48107"/>
                  </a:lnTo>
                  <a:lnTo>
                    <a:pt x="21043" y="49110"/>
                  </a:lnTo>
                  <a:lnTo>
                    <a:pt x="21043" y="46101"/>
                  </a:lnTo>
                  <a:close/>
                </a:path>
                <a:path w="653414" h="92075">
                  <a:moveTo>
                    <a:pt x="24549" y="59131"/>
                  </a:moveTo>
                  <a:lnTo>
                    <a:pt x="23545" y="57124"/>
                  </a:lnTo>
                  <a:lnTo>
                    <a:pt x="23545" y="57619"/>
                  </a:lnTo>
                  <a:lnTo>
                    <a:pt x="24549" y="59131"/>
                  </a:lnTo>
                  <a:close/>
                </a:path>
                <a:path w="653414" h="92075">
                  <a:moveTo>
                    <a:pt x="28054" y="61633"/>
                  </a:moveTo>
                  <a:lnTo>
                    <a:pt x="27559" y="61125"/>
                  </a:lnTo>
                  <a:lnTo>
                    <a:pt x="26047" y="61125"/>
                  </a:lnTo>
                  <a:lnTo>
                    <a:pt x="26047" y="61633"/>
                  </a:lnTo>
                  <a:lnTo>
                    <a:pt x="25552" y="62128"/>
                  </a:lnTo>
                  <a:lnTo>
                    <a:pt x="28054" y="62128"/>
                  </a:lnTo>
                  <a:lnTo>
                    <a:pt x="28054" y="61633"/>
                  </a:lnTo>
                  <a:close/>
                </a:path>
                <a:path w="653414" h="92075">
                  <a:moveTo>
                    <a:pt x="66636" y="65646"/>
                  </a:moveTo>
                  <a:lnTo>
                    <a:pt x="66141" y="67652"/>
                  </a:lnTo>
                  <a:lnTo>
                    <a:pt x="66141" y="69151"/>
                  </a:lnTo>
                  <a:lnTo>
                    <a:pt x="66636" y="67652"/>
                  </a:lnTo>
                  <a:lnTo>
                    <a:pt x="66636" y="65646"/>
                  </a:lnTo>
                  <a:close/>
                </a:path>
                <a:path w="653414" h="92075">
                  <a:moveTo>
                    <a:pt x="67144" y="64147"/>
                  </a:moveTo>
                  <a:lnTo>
                    <a:pt x="66636" y="65646"/>
                  </a:lnTo>
                  <a:lnTo>
                    <a:pt x="67144" y="65646"/>
                  </a:lnTo>
                  <a:lnTo>
                    <a:pt x="67144" y="64147"/>
                  </a:lnTo>
                  <a:close/>
                </a:path>
                <a:path w="653414" h="92075">
                  <a:moveTo>
                    <a:pt x="69138" y="60134"/>
                  </a:moveTo>
                  <a:lnTo>
                    <a:pt x="67640" y="62128"/>
                  </a:lnTo>
                  <a:lnTo>
                    <a:pt x="67640" y="62636"/>
                  </a:lnTo>
                  <a:lnTo>
                    <a:pt x="68135" y="61633"/>
                  </a:lnTo>
                  <a:lnTo>
                    <a:pt x="69138" y="60134"/>
                  </a:lnTo>
                  <a:close/>
                </a:path>
                <a:path w="653414" h="92075">
                  <a:moveTo>
                    <a:pt x="70142" y="58623"/>
                  </a:moveTo>
                  <a:lnTo>
                    <a:pt x="69646" y="59131"/>
                  </a:lnTo>
                  <a:lnTo>
                    <a:pt x="69138" y="60134"/>
                  </a:lnTo>
                  <a:lnTo>
                    <a:pt x="70142" y="59131"/>
                  </a:lnTo>
                  <a:lnTo>
                    <a:pt x="70142" y="58623"/>
                  </a:lnTo>
                  <a:close/>
                </a:path>
                <a:path w="653414" h="92075">
                  <a:moveTo>
                    <a:pt x="73152" y="35585"/>
                  </a:moveTo>
                  <a:lnTo>
                    <a:pt x="71653" y="32575"/>
                  </a:lnTo>
                  <a:lnTo>
                    <a:pt x="71653" y="31572"/>
                  </a:lnTo>
                  <a:lnTo>
                    <a:pt x="70650" y="30568"/>
                  </a:lnTo>
                  <a:lnTo>
                    <a:pt x="69646" y="30073"/>
                  </a:lnTo>
                  <a:lnTo>
                    <a:pt x="68643" y="29070"/>
                  </a:lnTo>
                  <a:lnTo>
                    <a:pt x="68135" y="28067"/>
                  </a:lnTo>
                  <a:lnTo>
                    <a:pt x="67640" y="27559"/>
                  </a:lnTo>
                  <a:lnTo>
                    <a:pt x="67144" y="26555"/>
                  </a:lnTo>
                  <a:lnTo>
                    <a:pt x="67144" y="22555"/>
                  </a:lnTo>
                  <a:lnTo>
                    <a:pt x="67640" y="21551"/>
                  </a:lnTo>
                  <a:lnTo>
                    <a:pt x="67640" y="18046"/>
                  </a:lnTo>
                  <a:lnTo>
                    <a:pt x="68135" y="17538"/>
                  </a:lnTo>
                  <a:lnTo>
                    <a:pt x="68135" y="15036"/>
                  </a:lnTo>
                  <a:lnTo>
                    <a:pt x="68643" y="14541"/>
                  </a:lnTo>
                  <a:lnTo>
                    <a:pt x="68643" y="13030"/>
                  </a:lnTo>
                  <a:lnTo>
                    <a:pt x="69138" y="12026"/>
                  </a:lnTo>
                  <a:lnTo>
                    <a:pt x="69138" y="11531"/>
                  </a:lnTo>
                  <a:lnTo>
                    <a:pt x="68643" y="11531"/>
                  </a:lnTo>
                  <a:lnTo>
                    <a:pt x="67640" y="10528"/>
                  </a:lnTo>
                  <a:lnTo>
                    <a:pt x="67640" y="13030"/>
                  </a:lnTo>
                  <a:lnTo>
                    <a:pt x="67144" y="17538"/>
                  </a:lnTo>
                  <a:lnTo>
                    <a:pt x="67144" y="18542"/>
                  </a:lnTo>
                  <a:lnTo>
                    <a:pt x="66636" y="19545"/>
                  </a:lnTo>
                  <a:lnTo>
                    <a:pt x="66636" y="27559"/>
                  </a:lnTo>
                  <a:lnTo>
                    <a:pt x="67144" y="27559"/>
                  </a:lnTo>
                  <a:lnTo>
                    <a:pt x="68135" y="29565"/>
                  </a:lnTo>
                  <a:lnTo>
                    <a:pt x="68643" y="30073"/>
                  </a:lnTo>
                  <a:lnTo>
                    <a:pt x="69138" y="30073"/>
                  </a:lnTo>
                  <a:lnTo>
                    <a:pt x="69138" y="30568"/>
                  </a:lnTo>
                  <a:lnTo>
                    <a:pt x="70142" y="31572"/>
                  </a:lnTo>
                  <a:lnTo>
                    <a:pt x="70650" y="32575"/>
                  </a:lnTo>
                  <a:lnTo>
                    <a:pt x="71145" y="34074"/>
                  </a:lnTo>
                  <a:lnTo>
                    <a:pt x="71653" y="34582"/>
                  </a:lnTo>
                  <a:lnTo>
                    <a:pt x="73152" y="35585"/>
                  </a:lnTo>
                  <a:close/>
                </a:path>
                <a:path w="653414" h="92075">
                  <a:moveTo>
                    <a:pt x="75653" y="36080"/>
                  </a:moveTo>
                  <a:lnTo>
                    <a:pt x="74155" y="36080"/>
                  </a:lnTo>
                  <a:lnTo>
                    <a:pt x="74650" y="36576"/>
                  </a:lnTo>
                  <a:lnTo>
                    <a:pt x="75653" y="36576"/>
                  </a:lnTo>
                  <a:lnTo>
                    <a:pt x="75653" y="36080"/>
                  </a:lnTo>
                  <a:close/>
                </a:path>
                <a:path w="653414" h="92075">
                  <a:moveTo>
                    <a:pt x="78676" y="39090"/>
                  </a:moveTo>
                  <a:lnTo>
                    <a:pt x="78168" y="39090"/>
                  </a:lnTo>
                  <a:lnTo>
                    <a:pt x="78168" y="38087"/>
                  </a:lnTo>
                  <a:lnTo>
                    <a:pt x="77673" y="38582"/>
                  </a:lnTo>
                  <a:lnTo>
                    <a:pt x="77673" y="40093"/>
                  </a:lnTo>
                  <a:lnTo>
                    <a:pt x="77165" y="41592"/>
                  </a:lnTo>
                  <a:lnTo>
                    <a:pt x="75666" y="43599"/>
                  </a:lnTo>
                  <a:lnTo>
                    <a:pt x="73164" y="46101"/>
                  </a:lnTo>
                  <a:lnTo>
                    <a:pt x="73164" y="48107"/>
                  </a:lnTo>
                  <a:lnTo>
                    <a:pt x="73660" y="50114"/>
                  </a:lnTo>
                  <a:lnTo>
                    <a:pt x="73660" y="51117"/>
                  </a:lnTo>
                  <a:lnTo>
                    <a:pt x="74155" y="51117"/>
                  </a:lnTo>
                  <a:lnTo>
                    <a:pt x="74155" y="47599"/>
                  </a:lnTo>
                  <a:lnTo>
                    <a:pt x="75158" y="45605"/>
                  </a:lnTo>
                  <a:lnTo>
                    <a:pt x="76161" y="44602"/>
                  </a:lnTo>
                  <a:lnTo>
                    <a:pt x="78168" y="40589"/>
                  </a:lnTo>
                  <a:lnTo>
                    <a:pt x="78676" y="40093"/>
                  </a:lnTo>
                  <a:lnTo>
                    <a:pt x="78676" y="39090"/>
                  </a:lnTo>
                  <a:close/>
                </a:path>
                <a:path w="653414" h="92075">
                  <a:moveTo>
                    <a:pt x="88684" y="6515"/>
                  </a:moveTo>
                  <a:lnTo>
                    <a:pt x="88188" y="6007"/>
                  </a:lnTo>
                  <a:lnTo>
                    <a:pt x="85674" y="6007"/>
                  </a:lnTo>
                  <a:lnTo>
                    <a:pt x="82677" y="6515"/>
                  </a:lnTo>
                  <a:lnTo>
                    <a:pt x="81673" y="6515"/>
                  </a:lnTo>
                  <a:lnTo>
                    <a:pt x="81673" y="5511"/>
                  </a:lnTo>
                  <a:lnTo>
                    <a:pt x="81165" y="5511"/>
                  </a:lnTo>
                  <a:lnTo>
                    <a:pt x="81165" y="7010"/>
                  </a:lnTo>
                  <a:lnTo>
                    <a:pt x="80670" y="8013"/>
                  </a:lnTo>
                  <a:lnTo>
                    <a:pt x="78155" y="9525"/>
                  </a:lnTo>
                  <a:lnTo>
                    <a:pt x="77660" y="10020"/>
                  </a:lnTo>
                  <a:lnTo>
                    <a:pt x="76161" y="10020"/>
                  </a:lnTo>
                  <a:lnTo>
                    <a:pt x="75158" y="11023"/>
                  </a:lnTo>
                  <a:lnTo>
                    <a:pt x="75653" y="12026"/>
                  </a:lnTo>
                  <a:lnTo>
                    <a:pt x="75653" y="12522"/>
                  </a:lnTo>
                  <a:lnTo>
                    <a:pt x="76161" y="12522"/>
                  </a:lnTo>
                  <a:lnTo>
                    <a:pt x="76161" y="11518"/>
                  </a:lnTo>
                  <a:lnTo>
                    <a:pt x="77165" y="10515"/>
                  </a:lnTo>
                  <a:lnTo>
                    <a:pt x="79159" y="10515"/>
                  </a:lnTo>
                  <a:lnTo>
                    <a:pt x="79159" y="10020"/>
                  </a:lnTo>
                  <a:lnTo>
                    <a:pt x="79667" y="10020"/>
                  </a:lnTo>
                  <a:lnTo>
                    <a:pt x="79667" y="9525"/>
                  </a:lnTo>
                  <a:lnTo>
                    <a:pt x="80162" y="9525"/>
                  </a:lnTo>
                  <a:lnTo>
                    <a:pt x="80670" y="9017"/>
                  </a:lnTo>
                  <a:lnTo>
                    <a:pt x="81165" y="9017"/>
                  </a:lnTo>
                  <a:lnTo>
                    <a:pt x="82169" y="8013"/>
                  </a:lnTo>
                  <a:lnTo>
                    <a:pt x="83172" y="8013"/>
                  </a:lnTo>
                  <a:lnTo>
                    <a:pt x="84175" y="7518"/>
                  </a:lnTo>
                  <a:lnTo>
                    <a:pt x="85674" y="6515"/>
                  </a:lnTo>
                  <a:lnTo>
                    <a:pt x="88684" y="6515"/>
                  </a:lnTo>
                  <a:close/>
                </a:path>
                <a:path w="653414" h="92075">
                  <a:moveTo>
                    <a:pt x="110236" y="27559"/>
                  </a:moveTo>
                  <a:lnTo>
                    <a:pt x="109728" y="27063"/>
                  </a:lnTo>
                  <a:lnTo>
                    <a:pt x="109232" y="27063"/>
                  </a:lnTo>
                  <a:lnTo>
                    <a:pt x="108737" y="27559"/>
                  </a:lnTo>
                  <a:lnTo>
                    <a:pt x="109728" y="28562"/>
                  </a:lnTo>
                  <a:lnTo>
                    <a:pt x="110236" y="28562"/>
                  </a:lnTo>
                  <a:lnTo>
                    <a:pt x="110236" y="27559"/>
                  </a:lnTo>
                  <a:close/>
                </a:path>
                <a:path w="653414" h="92075">
                  <a:moveTo>
                    <a:pt x="151828" y="63144"/>
                  </a:moveTo>
                  <a:lnTo>
                    <a:pt x="149821" y="62141"/>
                  </a:lnTo>
                  <a:lnTo>
                    <a:pt x="148818" y="60134"/>
                  </a:lnTo>
                  <a:lnTo>
                    <a:pt x="148818" y="58127"/>
                  </a:lnTo>
                  <a:lnTo>
                    <a:pt x="148323" y="57124"/>
                  </a:lnTo>
                  <a:lnTo>
                    <a:pt x="148323" y="56629"/>
                  </a:lnTo>
                  <a:lnTo>
                    <a:pt x="147815" y="56121"/>
                  </a:lnTo>
                  <a:lnTo>
                    <a:pt x="147320" y="56121"/>
                  </a:lnTo>
                  <a:lnTo>
                    <a:pt x="147815" y="57632"/>
                  </a:lnTo>
                  <a:lnTo>
                    <a:pt x="147815" y="58635"/>
                  </a:lnTo>
                  <a:lnTo>
                    <a:pt x="149326" y="62141"/>
                  </a:lnTo>
                  <a:lnTo>
                    <a:pt x="150317" y="63639"/>
                  </a:lnTo>
                  <a:lnTo>
                    <a:pt x="149821" y="65151"/>
                  </a:lnTo>
                  <a:lnTo>
                    <a:pt x="149326" y="66141"/>
                  </a:lnTo>
                  <a:lnTo>
                    <a:pt x="149326" y="69659"/>
                  </a:lnTo>
                  <a:lnTo>
                    <a:pt x="148818" y="71666"/>
                  </a:lnTo>
                  <a:lnTo>
                    <a:pt x="148323" y="73164"/>
                  </a:lnTo>
                  <a:lnTo>
                    <a:pt x="147815" y="77673"/>
                  </a:lnTo>
                  <a:lnTo>
                    <a:pt x="148323" y="77177"/>
                  </a:lnTo>
                  <a:lnTo>
                    <a:pt x="148323" y="76174"/>
                  </a:lnTo>
                  <a:lnTo>
                    <a:pt x="149326" y="75171"/>
                  </a:lnTo>
                  <a:lnTo>
                    <a:pt x="149821" y="74168"/>
                  </a:lnTo>
                  <a:lnTo>
                    <a:pt x="149821" y="73164"/>
                  </a:lnTo>
                  <a:lnTo>
                    <a:pt x="150317" y="71666"/>
                  </a:lnTo>
                  <a:lnTo>
                    <a:pt x="150317" y="70650"/>
                  </a:lnTo>
                  <a:lnTo>
                    <a:pt x="150825" y="69659"/>
                  </a:lnTo>
                  <a:lnTo>
                    <a:pt x="150825" y="67144"/>
                  </a:lnTo>
                  <a:lnTo>
                    <a:pt x="151828" y="65151"/>
                  </a:lnTo>
                  <a:lnTo>
                    <a:pt x="151828" y="63144"/>
                  </a:lnTo>
                  <a:close/>
                </a:path>
                <a:path w="653414" h="92075">
                  <a:moveTo>
                    <a:pt x="155333" y="21043"/>
                  </a:moveTo>
                  <a:lnTo>
                    <a:pt x="154825" y="21551"/>
                  </a:lnTo>
                  <a:lnTo>
                    <a:pt x="154330" y="22047"/>
                  </a:lnTo>
                  <a:lnTo>
                    <a:pt x="154330" y="22555"/>
                  </a:lnTo>
                  <a:lnTo>
                    <a:pt x="152323" y="24561"/>
                  </a:lnTo>
                  <a:lnTo>
                    <a:pt x="152819" y="25057"/>
                  </a:lnTo>
                  <a:lnTo>
                    <a:pt x="153822" y="24053"/>
                  </a:lnTo>
                  <a:lnTo>
                    <a:pt x="153822" y="23558"/>
                  </a:lnTo>
                  <a:lnTo>
                    <a:pt x="154330" y="23050"/>
                  </a:lnTo>
                  <a:lnTo>
                    <a:pt x="154825" y="22047"/>
                  </a:lnTo>
                  <a:lnTo>
                    <a:pt x="155333" y="22047"/>
                  </a:lnTo>
                  <a:lnTo>
                    <a:pt x="155333" y="21043"/>
                  </a:lnTo>
                  <a:close/>
                </a:path>
                <a:path w="653414" h="92075">
                  <a:moveTo>
                    <a:pt x="164350" y="60134"/>
                  </a:moveTo>
                  <a:lnTo>
                    <a:pt x="163842" y="59131"/>
                  </a:lnTo>
                  <a:lnTo>
                    <a:pt x="163347" y="59131"/>
                  </a:lnTo>
                  <a:lnTo>
                    <a:pt x="164350" y="60134"/>
                  </a:lnTo>
                  <a:close/>
                </a:path>
                <a:path w="653414" h="92075">
                  <a:moveTo>
                    <a:pt x="164846" y="60629"/>
                  </a:moveTo>
                  <a:lnTo>
                    <a:pt x="164350" y="60134"/>
                  </a:lnTo>
                  <a:lnTo>
                    <a:pt x="164846" y="61137"/>
                  </a:lnTo>
                  <a:lnTo>
                    <a:pt x="164846" y="60629"/>
                  </a:lnTo>
                  <a:close/>
                </a:path>
                <a:path w="653414" h="92075">
                  <a:moveTo>
                    <a:pt x="169862" y="44602"/>
                  </a:moveTo>
                  <a:lnTo>
                    <a:pt x="169367" y="44602"/>
                  </a:lnTo>
                  <a:lnTo>
                    <a:pt x="168859" y="45097"/>
                  </a:lnTo>
                  <a:lnTo>
                    <a:pt x="166357" y="47104"/>
                  </a:lnTo>
                  <a:lnTo>
                    <a:pt x="165849" y="47599"/>
                  </a:lnTo>
                  <a:lnTo>
                    <a:pt x="162852" y="49606"/>
                  </a:lnTo>
                  <a:lnTo>
                    <a:pt x="162344" y="50609"/>
                  </a:lnTo>
                  <a:lnTo>
                    <a:pt x="161340" y="50609"/>
                  </a:lnTo>
                  <a:lnTo>
                    <a:pt x="160337" y="50114"/>
                  </a:lnTo>
                  <a:lnTo>
                    <a:pt x="157835" y="47599"/>
                  </a:lnTo>
                  <a:lnTo>
                    <a:pt x="157340" y="46101"/>
                  </a:lnTo>
                  <a:lnTo>
                    <a:pt x="156832" y="46101"/>
                  </a:lnTo>
                  <a:lnTo>
                    <a:pt x="157340" y="46596"/>
                  </a:lnTo>
                  <a:lnTo>
                    <a:pt x="157340" y="47599"/>
                  </a:lnTo>
                  <a:lnTo>
                    <a:pt x="157835" y="48602"/>
                  </a:lnTo>
                  <a:lnTo>
                    <a:pt x="158838" y="49110"/>
                  </a:lnTo>
                  <a:lnTo>
                    <a:pt x="160337" y="50609"/>
                  </a:lnTo>
                  <a:lnTo>
                    <a:pt x="161340" y="51117"/>
                  </a:lnTo>
                  <a:lnTo>
                    <a:pt x="161848" y="51612"/>
                  </a:lnTo>
                  <a:lnTo>
                    <a:pt x="164350" y="49110"/>
                  </a:lnTo>
                  <a:lnTo>
                    <a:pt x="166357" y="48107"/>
                  </a:lnTo>
                  <a:lnTo>
                    <a:pt x="167360" y="47104"/>
                  </a:lnTo>
                  <a:lnTo>
                    <a:pt x="167855" y="47104"/>
                  </a:lnTo>
                  <a:lnTo>
                    <a:pt x="168859" y="45605"/>
                  </a:lnTo>
                  <a:lnTo>
                    <a:pt x="169367" y="45097"/>
                  </a:lnTo>
                  <a:lnTo>
                    <a:pt x="169862" y="45097"/>
                  </a:lnTo>
                  <a:lnTo>
                    <a:pt x="169862" y="44602"/>
                  </a:lnTo>
                  <a:close/>
                </a:path>
                <a:path w="653414" h="92075">
                  <a:moveTo>
                    <a:pt x="173850" y="16522"/>
                  </a:moveTo>
                  <a:lnTo>
                    <a:pt x="173367" y="15532"/>
                  </a:lnTo>
                  <a:lnTo>
                    <a:pt x="171361" y="14528"/>
                  </a:lnTo>
                  <a:lnTo>
                    <a:pt x="170865" y="14033"/>
                  </a:lnTo>
                  <a:lnTo>
                    <a:pt x="169862" y="12026"/>
                  </a:lnTo>
                  <a:lnTo>
                    <a:pt x="169354" y="13030"/>
                  </a:lnTo>
                  <a:lnTo>
                    <a:pt x="169862" y="14528"/>
                  </a:lnTo>
                  <a:lnTo>
                    <a:pt x="170357" y="15036"/>
                  </a:lnTo>
                  <a:lnTo>
                    <a:pt x="170865" y="15036"/>
                  </a:lnTo>
                  <a:lnTo>
                    <a:pt x="171869" y="15532"/>
                  </a:lnTo>
                  <a:lnTo>
                    <a:pt x="172364" y="15532"/>
                  </a:lnTo>
                  <a:lnTo>
                    <a:pt x="173367" y="16040"/>
                  </a:lnTo>
                  <a:lnTo>
                    <a:pt x="173850" y="16522"/>
                  </a:lnTo>
                  <a:close/>
                </a:path>
                <a:path w="653414" h="92075">
                  <a:moveTo>
                    <a:pt x="174866" y="17030"/>
                  </a:moveTo>
                  <a:lnTo>
                    <a:pt x="173888" y="16548"/>
                  </a:lnTo>
                  <a:lnTo>
                    <a:pt x="174371" y="17030"/>
                  </a:lnTo>
                  <a:lnTo>
                    <a:pt x="174371" y="19037"/>
                  </a:lnTo>
                  <a:lnTo>
                    <a:pt x="173863" y="19545"/>
                  </a:lnTo>
                  <a:lnTo>
                    <a:pt x="172872" y="22047"/>
                  </a:lnTo>
                  <a:lnTo>
                    <a:pt x="173863" y="21043"/>
                  </a:lnTo>
                  <a:lnTo>
                    <a:pt x="173863" y="20040"/>
                  </a:lnTo>
                  <a:lnTo>
                    <a:pt x="174371" y="19545"/>
                  </a:lnTo>
                  <a:lnTo>
                    <a:pt x="174866" y="18542"/>
                  </a:lnTo>
                  <a:lnTo>
                    <a:pt x="174866" y="17030"/>
                  </a:lnTo>
                  <a:close/>
                </a:path>
                <a:path w="653414" h="92075">
                  <a:moveTo>
                    <a:pt x="182384" y="21043"/>
                  </a:moveTo>
                  <a:lnTo>
                    <a:pt x="181889" y="20548"/>
                  </a:lnTo>
                  <a:lnTo>
                    <a:pt x="181381" y="20548"/>
                  </a:lnTo>
                  <a:lnTo>
                    <a:pt x="182384" y="21043"/>
                  </a:lnTo>
                  <a:close/>
                </a:path>
                <a:path w="653414" h="92075">
                  <a:moveTo>
                    <a:pt x="188391" y="22059"/>
                  </a:moveTo>
                  <a:lnTo>
                    <a:pt x="187896" y="22059"/>
                  </a:lnTo>
                  <a:lnTo>
                    <a:pt x="187401" y="22555"/>
                  </a:lnTo>
                  <a:lnTo>
                    <a:pt x="187896" y="22555"/>
                  </a:lnTo>
                  <a:lnTo>
                    <a:pt x="188391" y="22059"/>
                  </a:lnTo>
                  <a:close/>
                </a:path>
                <a:path w="653414" h="92075">
                  <a:moveTo>
                    <a:pt x="189407" y="21043"/>
                  </a:moveTo>
                  <a:lnTo>
                    <a:pt x="188899" y="21551"/>
                  </a:lnTo>
                  <a:lnTo>
                    <a:pt x="189407" y="21551"/>
                  </a:lnTo>
                  <a:lnTo>
                    <a:pt x="189407" y="21043"/>
                  </a:lnTo>
                  <a:close/>
                </a:path>
                <a:path w="653414" h="92075">
                  <a:moveTo>
                    <a:pt x="189903" y="20040"/>
                  </a:moveTo>
                  <a:lnTo>
                    <a:pt x="189407" y="20040"/>
                  </a:lnTo>
                  <a:lnTo>
                    <a:pt x="189407" y="21043"/>
                  </a:lnTo>
                  <a:lnTo>
                    <a:pt x="189903" y="21043"/>
                  </a:lnTo>
                  <a:lnTo>
                    <a:pt x="189903" y="20040"/>
                  </a:lnTo>
                  <a:close/>
                </a:path>
                <a:path w="653414" h="92075">
                  <a:moveTo>
                    <a:pt x="190398" y="7518"/>
                  </a:moveTo>
                  <a:lnTo>
                    <a:pt x="189407" y="6515"/>
                  </a:lnTo>
                  <a:lnTo>
                    <a:pt x="189407" y="9525"/>
                  </a:lnTo>
                  <a:lnTo>
                    <a:pt x="188899" y="11531"/>
                  </a:lnTo>
                  <a:lnTo>
                    <a:pt x="187896" y="14528"/>
                  </a:lnTo>
                  <a:lnTo>
                    <a:pt x="187401" y="15036"/>
                  </a:lnTo>
                  <a:lnTo>
                    <a:pt x="187401" y="18046"/>
                  </a:lnTo>
                  <a:lnTo>
                    <a:pt x="187896" y="18542"/>
                  </a:lnTo>
                  <a:lnTo>
                    <a:pt x="187896" y="15532"/>
                  </a:lnTo>
                  <a:lnTo>
                    <a:pt x="188391" y="15532"/>
                  </a:lnTo>
                  <a:lnTo>
                    <a:pt x="188391" y="13525"/>
                  </a:lnTo>
                  <a:lnTo>
                    <a:pt x="188899" y="13030"/>
                  </a:lnTo>
                  <a:lnTo>
                    <a:pt x="188899" y="12026"/>
                  </a:lnTo>
                  <a:lnTo>
                    <a:pt x="189407" y="11023"/>
                  </a:lnTo>
                  <a:lnTo>
                    <a:pt x="189407" y="10528"/>
                  </a:lnTo>
                  <a:lnTo>
                    <a:pt x="189903" y="9525"/>
                  </a:lnTo>
                  <a:lnTo>
                    <a:pt x="189903" y="8521"/>
                  </a:lnTo>
                  <a:lnTo>
                    <a:pt x="190398" y="7518"/>
                  </a:lnTo>
                  <a:close/>
                </a:path>
                <a:path w="653414" h="92075">
                  <a:moveTo>
                    <a:pt x="193903" y="62636"/>
                  </a:moveTo>
                  <a:lnTo>
                    <a:pt x="193408" y="62128"/>
                  </a:lnTo>
                  <a:lnTo>
                    <a:pt x="193408" y="62636"/>
                  </a:lnTo>
                  <a:lnTo>
                    <a:pt x="193903" y="62636"/>
                  </a:lnTo>
                  <a:close/>
                </a:path>
                <a:path w="653414" h="92075">
                  <a:moveTo>
                    <a:pt x="194411" y="70142"/>
                  </a:moveTo>
                  <a:lnTo>
                    <a:pt x="193903" y="69646"/>
                  </a:lnTo>
                  <a:lnTo>
                    <a:pt x="193903" y="69151"/>
                  </a:lnTo>
                  <a:lnTo>
                    <a:pt x="192900" y="68643"/>
                  </a:lnTo>
                  <a:lnTo>
                    <a:pt x="192405" y="68148"/>
                  </a:lnTo>
                  <a:lnTo>
                    <a:pt x="190906" y="65138"/>
                  </a:lnTo>
                  <a:lnTo>
                    <a:pt x="190906" y="62636"/>
                  </a:lnTo>
                  <a:lnTo>
                    <a:pt x="191401" y="62128"/>
                  </a:lnTo>
                  <a:lnTo>
                    <a:pt x="190906" y="62128"/>
                  </a:lnTo>
                  <a:lnTo>
                    <a:pt x="190906" y="61633"/>
                  </a:lnTo>
                  <a:lnTo>
                    <a:pt x="190398" y="61633"/>
                  </a:lnTo>
                  <a:lnTo>
                    <a:pt x="190398" y="60629"/>
                  </a:lnTo>
                  <a:lnTo>
                    <a:pt x="189903" y="60629"/>
                  </a:lnTo>
                  <a:lnTo>
                    <a:pt x="189395" y="60121"/>
                  </a:lnTo>
                  <a:lnTo>
                    <a:pt x="188899" y="60121"/>
                  </a:lnTo>
                  <a:lnTo>
                    <a:pt x="188391" y="59626"/>
                  </a:lnTo>
                  <a:lnTo>
                    <a:pt x="188391" y="59118"/>
                  </a:lnTo>
                  <a:lnTo>
                    <a:pt x="187896" y="59118"/>
                  </a:lnTo>
                  <a:lnTo>
                    <a:pt x="187896" y="60121"/>
                  </a:lnTo>
                  <a:lnTo>
                    <a:pt x="188899" y="60629"/>
                  </a:lnTo>
                  <a:lnTo>
                    <a:pt x="189903" y="61633"/>
                  </a:lnTo>
                  <a:lnTo>
                    <a:pt x="189903" y="62636"/>
                  </a:lnTo>
                  <a:lnTo>
                    <a:pt x="190398" y="63131"/>
                  </a:lnTo>
                  <a:lnTo>
                    <a:pt x="190398" y="63639"/>
                  </a:lnTo>
                  <a:lnTo>
                    <a:pt x="189903" y="64135"/>
                  </a:lnTo>
                  <a:lnTo>
                    <a:pt x="189395" y="65138"/>
                  </a:lnTo>
                  <a:lnTo>
                    <a:pt x="188899" y="65138"/>
                  </a:lnTo>
                  <a:lnTo>
                    <a:pt x="189395" y="65633"/>
                  </a:lnTo>
                  <a:lnTo>
                    <a:pt x="189903" y="65633"/>
                  </a:lnTo>
                  <a:lnTo>
                    <a:pt x="190398" y="66141"/>
                  </a:lnTo>
                  <a:lnTo>
                    <a:pt x="190906" y="67640"/>
                  </a:lnTo>
                  <a:lnTo>
                    <a:pt x="192405" y="69646"/>
                  </a:lnTo>
                  <a:lnTo>
                    <a:pt x="192900" y="69646"/>
                  </a:lnTo>
                  <a:lnTo>
                    <a:pt x="193408" y="70142"/>
                  </a:lnTo>
                  <a:lnTo>
                    <a:pt x="194411" y="70142"/>
                  </a:lnTo>
                  <a:close/>
                </a:path>
                <a:path w="653414" h="92075">
                  <a:moveTo>
                    <a:pt x="194906" y="70142"/>
                  </a:moveTo>
                  <a:lnTo>
                    <a:pt x="194411" y="70142"/>
                  </a:lnTo>
                  <a:lnTo>
                    <a:pt x="194906" y="70650"/>
                  </a:lnTo>
                  <a:lnTo>
                    <a:pt x="194906" y="70142"/>
                  </a:lnTo>
                  <a:close/>
                </a:path>
                <a:path w="653414" h="92075">
                  <a:moveTo>
                    <a:pt x="195414" y="63131"/>
                  </a:moveTo>
                  <a:lnTo>
                    <a:pt x="194906" y="62636"/>
                  </a:lnTo>
                  <a:lnTo>
                    <a:pt x="194411" y="62636"/>
                  </a:lnTo>
                  <a:lnTo>
                    <a:pt x="195414" y="63131"/>
                  </a:lnTo>
                  <a:close/>
                </a:path>
                <a:path w="653414" h="92075">
                  <a:moveTo>
                    <a:pt x="196418" y="76161"/>
                  </a:moveTo>
                  <a:lnTo>
                    <a:pt x="195414" y="75158"/>
                  </a:lnTo>
                  <a:lnTo>
                    <a:pt x="195414" y="72148"/>
                  </a:lnTo>
                  <a:lnTo>
                    <a:pt x="195910" y="71145"/>
                  </a:lnTo>
                  <a:lnTo>
                    <a:pt x="195414" y="71145"/>
                  </a:lnTo>
                  <a:lnTo>
                    <a:pt x="195414" y="70650"/>
                  </a:lnTo>
                  <a:lnTo>
                    <a:pt x="194906" y="70650"/>
                  </a:lnTo>
                  <a:lnTo>
                    <a:pt x="194906" y="75158"/>
                  </a:lnTo>
                  <a:lnTo>
                    <a:pt x="195414" y="75653"/>
                  </a:lnTo>
                  <a:lnTo>
                    <a:pt x="195414" y="78168"/>
                  </a:lnTo>
                  <a:lnTo>
                    <a:pt x="195910" y="77660"/>
                  </a:lnTo>
                  <a:lnTo>
                    <a:pt x="196418" y="77660"/>
                  </a:lnTo>
                  <a:lnTo>
                    <a:pt x="196418" y="76161"/>
                  </a:lnTo>
                  <a:close/>
                </a:path>
                <a:path w="653414" h="92075">
                  <a:moveTo>
                    <a:pt x="227482" y="60121"/>
                  </a:moveTo>
                  <a:lnTo>
                    <a:pt x="226987" y="59626"/>
                  </a:lnTo>
                  <a:lnTo>
                    <a:pt x="226987" y="57619"/>
                  </a:lnTo>
                  <a:lnTo>
                    <a:pt x="226479" y="57124"/>
                  </a:lnTo>
                  <a:lnTo>
                    <a:pt x="226479" y="56616"/>
                  </a:lnTo>
                  <a:lnTo>
                    <a:pt x="225475" y="55613"/>
                  </a:lnTo>
                  <a:lnTo>
                    <a:pt x="225475" y="55118"/>
                  </a:lnTo>
                  <a:lnTo>
                    <a:pt x="224980" y="54610"/>
                  </a:lnTo>
                  <a:lnTo>
                    <a:pt x="224980" y="52108"/>
                  </a:lnTo>
                  <a:lnTo>
                    <a:pt x="225475" y="51612"/>
                  </a:lnTo>
                  <a:lnTo>
                    <a:pt x="224980" y="51104"/>
                  </a:lnTo>
                  <a:lnTo>
                    <a:pt x="224980" y="50609"/>
                  </a:lnTo>
                  <a:lnTo>
                    <a:pt x="224472" y="50609"/>
                  </a:lnTo>
                  <a:lnTo>
                    <a:pt x="224472" y="48094"/>
                  </a:lnTo>
                  <a:lnTo>
                    <a:pt x="222973" y="46596"/>
                  </a:lnTo>
                  <a:lnTo>
                    <a:pt x="222465" y="46596"/>
                  </a:lnTo>
                  <a:lnTo>
                    <a:pt x="221475" y="45593"/>
                  </a:lnTo>
                  <a:lnTo>
                    <a:pt x="221475" y="42087"/>
                  </a:lnTo>
                  <a:lnTo>
                    <a:pt x="221970" y="41592"/>
                  </a:lnTo>
                  <a:lnTo>
                    <a:pt x="221970" y="41084"/>
                  </a:lnTo>
                  <a:lnTo>
                    <a:pt x="222465" y="40081"/>
                  </a:lnTo>
                  <a:lnTo>
                    <a:pt x="220967" y="39077"/>
                  </a:lnTo>
                  <a:lnTo>
                    <a:pt x="219964" y="38074"/>
                  </a:lnTo>
                  <a:lnTo>
                    <a:pt x="219468" y="37579"/>
                  </a:lnTo>
                  <a:lnTo>
                    <a:pt x="219468" y="37084"/>
                  </a:lnTo>
                  <a:lnTo>
                    <a:pt x="218960" y="37084"/>
                  </a:lnTo>
                  <a:lnTo>
                    <a:pt x="218960" y="36576"/>
                  </a:lnTo>
                  <a:lnTo>
                    <a:pt x="218465" y="36080"/>
                  </a:lnTo>
                  <a:lnTo>
                    <a:pt x="218465" y="34074"/>
                  </a:lnTo>
                  <a:lnTo>
                    <a:pt x="215455" y="34074"/>
                  </a:lnTo>
                  <a:lnTo>
                    <a:pt x="215455" y="33566"/>
                  </a:lnTo>
                  <a:lnTo>
                    <a:pt x="213956" y="33566"/>
                  </a:lnTo>
                  <a:lnTo>
                    <a:pt x="213956" y="33070"/>
                  </a:lnTo>
                  <a:lnTo>
                    <a:pt x="211950" y="33070"/>
                  </a:lnTo>
                  <a:lnTo>
                    <a:pt x="211455" y="32562"/>
                  </a:lnTo>
                  <a:lnTo>
                    <a:pt x="209448" y="32562"/>
                  </a:lnTo>
                  <a:lnTo>
                    <a:pt x="208940" y="32067"/>
                  </a:lnTo>
                  <a:lnTo>
                    <a:pt x="205930" y="32067"/>
                  </a:lnTo>
                  <a:lnTo>
                    <a:pt x="205435" y="31572"/>
                  </a:lnTo>
                  <a:lnTo>
                    <a:pt x="204431" y="31572"/>
                  </a:lnTo>
                  <a:lnTo>
                    <a:pt x="203936" y="31064"/>
                  </a:lnTo>
                  <a:lnTo>
                    <a:pt x="192405" y="31064"/>
                  </a:lnTo>
                  <a:lnTo>
                    <a:pt x="191909" y="31572"/>
                  </a:lnTo>
                  <a:lnTo>
                    <a:pt x="187401" y="31572"/>
                  </a:lnTo>
                  <a:lnTo>
                    <a:pt x="186397" y="31064"/>
                  </a:lnTo>
                  <a:lnTo>
                    <a:pt x="184886" y="31064"/>
                  </a:lnTo>
                  <a:lnTo>
                    <a:pt x="183883" y="30568"/>
                  </a:lnTo>
                  <a:lnTo>
                    <a:pt x="181889" y="30568"/>
                  </a:lnTo>
                  <a:lnTo>
                    <a:pt x="179374" y="31572"/>
                  </a:lnTo>
                  <a:lnTo>
                    <a:pt x="179374" y="31064"/>
                  </a:lnTo>
                  <a:lnTo>
                    <a:pt x="178371" y="30568"/>
                  </a:lnTo>
                  <a:lnTo>
                    <a:pt x="177876" y="30060"/>
                  </a:lnTo>
                  <a:lnTo>
                    <a:pt x="176872" y="29565"/>
                  </a:lnTo>
                  <a:lnTo>
                    <a:pt x="176377" y="28562"/>
                  </a:lnTo>
                  <a:lnTo>
                    <a:pt x="176377" y="27559"/>
                  </a:lnTo>
                  <a:lnTo>
                    <a:pt x="175374" y="27063"/>
                  </a:lnTo>
                  <a:lnTo>
                    <a:pt x="174866" y="26060"/>
                  </a:lnTo>
                  <a:lnTo>
                    <a:pt x="173863" y="25552"/>
                  </a:lnTo>
                  <a:lnTo>
                    <a:pt x="173367" y="24549"/>
                  </a:lnTo>
                  <a:lnTo>
                    <a:pt x="172872" y="24053"/>
                  </a:lnTo>
                  <a:lnTo>
                    <a:pt x="172872" y="22047"/>
                  </a:lnTo>
                  <a:lnTo>
                    <a:pt x="171361" y="23545"/>
                  </a:lnTo>
                  <a:lnTo>
                    <a:pt x="172364" y="25057"/>
                  </a:lnTo>
                  <a:lnTo>
                    <a:pt x="174866" y="27559"/>
                  </a:lnTo>
                  <a:lnTo>
                    <a:pt x="176872" y="30568"/>
                  </a:lnTo>
                  <a:lnTo>
                    <a:pt x="177876" y="31064"/>
                  </a:lnTo>
                  <a:lnTo>
                    <a:pt x="178879" y="32067"/>
                  </a:lnTo>
                  <a:lnTo>
                    <a:pt x="179882" y="33566"/>
                  </a:lnTo>
                  <a:lnTo>
                    <a:pt x="179882" y="35572"/>
                  </a:lnTo>
                  <a:lnTo>
                    <a:pt x="180378" y="36080"/>
                  </a:lnTo>
                  <a:lnTo>
                    <a:pt x="182384" y="36080"/>
                  </a:lnTo>
                  <a:lnTo>
                    <a:pt x="184391" y="37084"/>
                  </a:lnTo>
                  <a:lnTo>
                    <a:pt x="184391" y="39585"/>
                  </a:lnTo>
                  <a:lnTo>
                    <a:pt x="184886" y="40081"/>
                  </a:lnTo>
                  <a:lnTo>
                    <a:pt x="185889" y="40589"/>
                  </a:lnTo>
                  <a:lnTo>
                    <a:pt x="187896" y="39585"/>
                  </a:lnTo>
                  <a:lnTo>
                    <a:pt x="191401" y="38074"/>
                  </a:lnTo>
                  <a:lnTo>
                    <a:pt x="195414" y="38074"/>
                  </a:lnTo>
                  <a:lnTo>
                    <a:pt x="197421" y="38582"/>
                  </a:lnTo>
                  <a:lnTo>
                    <a:pt x="202425" y="41084"/>
                  </a:lnTo>
                  <a:lnTo>
                    <a:pt x="202425" y="41592"/>
                  </a:lnTo>
                  <a:lnTo>
                    <a:pt x="203428" y="42087"/>
                  </a:lnTo>
                  <a:lnTo>
                    <a:pt x="204939" y="40589"/>
                  </a:lnTo>
                  <a:lnTo>
                    <a:pt x="205930" y="40589"/>
                  </a:lnTo>
                  <a:lnTo>
                    <a:pt x="206438" y="39585"/>
                  </a:lnTo>
                  <a:lnTo>
                    <a:pt x="207937" y="39077"/>
                  </a:lnTo>
                  <a:lnTo>
                    <a:pt x="208445" y="39585"/>
                  </a:lnTo>
                  <a:lnTo>
                    <a:pt x="208940" y="39585"/>
                  </a:lnTo>
                  <a:lnTo>
                    <a:pt x="209448" y="41084"/>
                  </a:lnTo>
                  <a:lnTo>
                    <a:pt x="209943" y="41084"/>
                  </a:lnTo>
                  <a:lnTo>
                    <a:pt x="211950" y="45593"/>
                  </a:lnTo>
                  <a:lnTo>
                    <a:pt x="210439" y="48094"/>
                  </a:lnTo>
                  <a:lnTo>
                    <a:pt x="208940" y="49606"/>
                  </a:lnTo>
                  <a:lnTo>
                    <a:pt x="208445" y="51104"/>
                  </a:lnTo>
                  <a:lnTo>
                    <a:pt x="209448" y="52616"/>
                  </a:lnTo>
                  <a:lnTo>
                    <a:pt x="211950" y="54114"/>
                  </a:lnTo>
                  <a:lnTo>
                    <a:pt x="212953" y="56121"/>
                  </a:lnTo>
                  <a:lnTo>
                    <a:pt x="213448" y="57619"/>
                  </a:lnTo>
                  <a:lnTo>
                    <a:pt x="215455" y="60121"/>
                  </a:lnTo>
                  <a:lnTo>
                    <a:pt x="215963" y="62636"/>
                  </a:lnTo>
                  <a:lnTo>
                    <a:pt x="216458" y="63131"/>
                  </a:lnTo>
                  <a:lnTo>
                    <a:pt x="216458" y="64630"/>
                  </a:lnTo>
                  <a:lnTo>
                    <a:pt x="216839" y="66141"/>
                  </a:lnTo>
                  <a:lnTo>
                    <a:pt x="216966" y="67640"/>
                  </a:lnTo>
                  <a:lnTo>
                    <a:pt x="215963" y="68643"/>
                  </a:lnTo>
                  <a:lnTo>
                    <a:pt x="215455" y="68643"/>
                  </a:lnTo>
                  <a:lnTo>
                    <a:pt x="216458" y="69646"/>
                  </a:lnTo>
                  <a:lnTo>
                    <a:pt x="216966" y="69138"/>
                  </a:lnTo>
                  <a:lnTo>
                    <a:pt x="217957" y="69138"/>
                  </a:lnTo>
                  <a:lnTo>
                    <a:pt x="218465" y="69646"/>
                  </a:lnTo>
                  <a:lnTo>
                    <a:pt x="218465" y="70142"/>
                  </a:lnTo>
                  <a:lnTo>
                    <a:pt x="218960" y="70650"/>
                  </a:lnTo>
                  <a:lnTo>
                    <a:pt x="219964" y="70650"/>
                  </a:lnTo>
                  <a:lnTo>
                    <a:pt x="219964" y="71145"/>
                  </a:lnTo>
                  <a:lnTo>
                    <a:pt x="221475" y="71145"/>
                  </a:lnTo>
                  <a:lnTo>
                    <a:pt x="221475" y="70142"/>
                  </a:lnTo>
                  <a:lnTo>
                    <a:pt x="219964" y="70142"/>
                  </a:lnTo>
                  <a:lnTo>
                    <a:pt x="219468" y="69646"/>
                  </a:lnTo>
                  <a:lnTo>
                    <a:pt x="218960" y="69646"/>
                  </a:lnTo>
                  <a:lnTo>
                    <a:pt x="218960" y="69138"/>
                  </a:lnTo>
                  <a:lnTo>
                    <a:pt x="218465" y="68148"/>
                  </a:lnTo>
                  <a:lnTo>
                    <a:pt x="218465" y="67144"/>
                  </a:lnTo>
                  <a:lnTo>
                    <a:pt x="217957" y="66141"/>
                  </a:lnTo>
                  <a:lnTo>
                    <a:pt x="218465" y="65138"/>
                  </a:lnTo>
                  <a:lnTo>
                    <a:pt x="219468" y="64630"/>
                  </a:lnTo>
                  <a:lnTo>
                    <a:pt x="226479" y="64630"/>
                  </a:lnTo>
                  <a:lnTo>
                    <a:pt x="227482" y="63639"/>
                  </a:lnTo>
                  <a:lnTo>
                    <a:pt x="227482" y="60121"/>
                  </a:lnTo>
                  <a:close/>
                </a:path>
                <a:path w="653414" h="92075">
                  <a:moveTo>
                    <a:pt x="229489" y="22555"/>
                  </a:moveTo>
                  <a:lnTo>
                    <a:pt x="228981" y="22059"/>
                  </a:lnTo>
                  <a:lnTo>
                    <a:pt x="228485" y="21043"/>
                  </a:lnTo>
                  <a:lnTo>
                    <a:pt x="228485" y="22059"/>
                  </a:lnTo>
                  <a:lnTo>
                    <a:pt x="229489" y="22555"/>
                  </a:lnTo>
                  <a:close/>
                </a:path>
                <a:path w="653414" h="92075">
                  <a:moveTo>
                    <a:pt x="229984" y="28067"/>
                  </a:moveTo>
                  <a:lnTo>
                    <a:pt x="229489" y="29070"/>
                  </a:lnTo>
                  <a:lnTo>
                    <a:pt x="229984" y="30073"/>
                  </a:lnTo>
                  <a:lnTo>
                    <a:pt x="229984" y="28067"/>
                  </a:lnTo>
                  <a:close/>
                </a:path>
                <a:path w="653414" h="92075">
                  <a:moveTo>
                    <a:pt x="231495" y="34582"/>
                  </a:moveTo>
                  <a:lnTo>
                    <a:pt x="230987" y="34582"/>
                  </a:lnTo>
                  <a:lnTo>
                    <a:pt x="231495" y="35293"/>
                  </a:lnTo>
                  <a:lnTo>
                    <a:pt x="231495" y="34582"/>
                  </a:lnTo>
                  <a:close/>
                </a:path>
                <a:path w="653414" h="92075">
                  <a:moveTo>
                    <a:pt x="232486" y="9017"/>
                  </a:moveTo>
                  <a:lnTo>
                    <a:pt x="231990" y="9017"/>
                  </a:lnTo>
                  <a:lnTo>
                    <a:pt x="231482" y="10020"/>
                  </a:lnTo>
                  <a:lnTo>
                    <a:pt x="230479" y="11023"/>
                  </a:lnTo>
                  <a:lnTo>
                    <a:pt x="229984" y="11531"/>
                  </a:lnTo>
                  <a:lnTo>
                    <a:pt x="229984" y="12026"/>
                  </a:lnTo>
                  <a:lnTo>
                    <a:pt x="231482" y="10528"/>
                  </a:lnTo>
                  <a:lnTo>
                    <a:pt x="232486" y="9017"/>
                  </a:lnTo>
                  <a:close/>
                </a:path>
                <a:path w="653414" h="92075">
                  <a:moveTo>
                    <a:pt x="233997" y="40589"/>
                  </a:moveTo>
                  <a:lnTo>
                    <a:pt x="233489" y="39585"/>
                  </a:lnTo>
                  <a:lnTo>
                    <a:pt x="233489" y="38087"/>
                  </a:lnTo>
                  <a:lnTo>
                    <a:pt x="231495" y="35293"/>
                  </a:lnTo>
                  <a:lnTo>
                    <a:pt x="231495" y="36588"/>
                  </a:lnTo>
                  <a:lnTo>
                    <a:pt x="232486" y="38582"/>
                  </a:lnTo>
                  <a:lnTo>
                    <a:pt x="232486" y="39585"/>
                  </a:lnTo>
                  <a:lnTo>
                    <a:pt x="233489" y="41592"/>
                  </a:lnTo>
                  <a:lnTo>
                    <a:pt x="233997" y="42100"/>
                  </a:lnTo>
                  <a:lnTo>
                    <a:pt x="233997" y="40589"/>
                  </a:lnTo>
                  <a:close/>
                </a:path>
                <a:path w="653414" h="92075">
                  <a:moveTo>
                    <a:pt x="245021" y="74155"/>
                  </a:moveTo>
                  <a:lnTo>
                    <a:pt x="242506" y="71145"/>
                  </a:lnTo>
                  <a:lnTo>
                    <a:pt x="242011" y="70650"/>
                  </a:lnTo>
                  <a:lnTo>
                    <a:pt x="242011" y="69151"/>
                  </a:lnTo>
                  <a:lnTo>
                    <a:pt x="241515" y="67144"/>
                  </a:lnTo>
                  <a:lnTo>
                    <a:pt x="241515" y="65138"/>
                  </a:lnTo>
                  <a:lnTo>
                    <a:pt x="240004" y="61633"/>
                  </a:lnTo>
                  <a:lnTo>
                    <a:pt x="237998" y="56616"/>
                  </a:lnTo>
                  <a:lnTo>
                    <a:pt x="237998" y="60629"/>
                  </a:lnTo>
                  <a:lnTo>
                    <a:pt x="239001" y="62636"/>
                  </a:lnTo>
                  <a:lnTo>
                    <a:pt x="239001" y="63639"/>
                  </a:lnTo>
                  <a:lnTo>
                    <a:pt x="239509" y="64135"/>
                  </a:lnTo>
                  <a:lnTo>
                    <a:pt x="240004" y="65138"/>
                  </a:lnTo>
                  <a:lnTo>
                    <a:pt x="240004" y="66141"/>
                  </a:lnTo>
                  <a:lnTo>
                    <a:pt x="240512" y="67144"/>
                  </a:lnTo>
                  <a:lnTo>
                    <a:pt x="240512" y="68148"/>
                  </a:lnTo>
                  <a:lnTo>
                    <a:pt x="241007" y="69151"/>
                  </a:lnTo>
                  <a:lnTo>
                    <a:pt x="241007" y="70154"/>
                  </a:lnTo>
                  <a:lnTo>
                    <a:pt x="242011" y="72148"/>
                  </a:lnTo>
                  <a:lnTo>
                    <a:pt x="243014" y="72656"/>
                  </a:lnTo>
                  <a:lnTo>
                    <a:pt x="244513" y="74155"/>
                  </a:lnTo>
                  <a:lnTo>
                    <a:pt x="245021" y="74409"/>
                  </a:lnTo>
                  <a:lnTo>
                    <a:pt x="245021" y="74155"/>
                  </a:lnTo>
                  <a:close/>
                </a:path>
                <a:path w="653414" h="92075">
                  <a:moveTo>
                    <a:pt x="246278" y="75666"/>
                  </a:moveTo>
                  <a:lnTo>
                    <a:pt x="246024" y="75158"/>
                  </a:lnTo>
                  <a:lnTo>
                    <a:pt x="245516" y="74663"/>
                  </a:lnTo>
                  <a:lnTo>
                    <a:pt x="245021" y="74409"/>
                  </a:lnTo>
                  <a:lnTo>
                    <a:pt x="245021" y="74663"/>
                  </a:lnTo>
                  <a:lnTo>
                    <a:pt x="246278" y="75666"/>
                  </a:lnTo>
                  <a:close/>
                </a:path>
                <a:path w="653414" h="92075">
                  <a:moveTo>
                    <a:pt x="247523" y="76669"/>
                  </a:moveTo>
                  <a:lnTo>
                    <a:pt x="246278" y="75666"/>
                  </a:lnTo>
                  <a:lnTo>
                    <a:pt x="246519" y="76161"/>
                  </a:lnTo>
                  <a:lnTo>
                    <a:pt x="247523" y="76669"/>
                  </a:lnTo>
                  <a:close/>
                </a:path>
                <a:path w="653414" h="92075">
                  <a:moveTo>
                    <a:pt x="275082" y="69646"/>
                  </a:moveTo>
                  <a:lnTo>
                    <a:pt x="274586" y="69151"/>
                  </a:lnTo>
                  <a:lnTo>
                    <a:pt x="274586" y="70154"/>
                  </a:lnTo>
                  <a:lnTo>
                    <a:pt x="274180" y="72161"/>
                  </a:lnTo>
                  <a:lnTo>
                    <a:pt x="274078" y="73660"/>
                  </a:lnTo>
                  <a:lnTo>
                    <a:pt x="274586" y="73164"/>
                  </a:lnTo>
                  <a:lnTo>
                    <a:pt x="275082" y="72161"/>
                  </a:lnTo>
                  <a:lnTo>
                    <a:pt x="275082" y="69646"/>
                  </a:lnTo>
                  <a:close/>
                </a:path>
                <a:path w="653414" h="92075">
                  <a:moveTo>
                    <a:pt x="279095" y="31572"/>
                  </a:moveTo>
                  <a:lnTo>
                    <a:pt x="278587" y="31076"/>
                  </a:lnTo>
                  <a:lnTo>
                    <a:pt x="278091" y="30073"/>
                  </a:lnTo>
                  <a:lnTo>
                    <a:pt x="278091" y="29070"/>
                  </a:lnTo>
                  <a:lnTo>
                    <a:pt x="277088" y="29565"/>
                  </a:lnTo>
                  <a:lnTo>
                    <a:pt x="277583" y="32080"/>
                  </a:lnTo>
                  <a:lnTo>
                    <a:pt x="278587" y="34582"/>
                  </a:lnTo>
                  <a:lnTo>
                    <a:pt x="278091" y="35585"/>
                  </a:lnTo>
                  <a:lnTo>
                    <a:pt x="278091" y="36588"/>
                  </a:lnTo>
                  <a:lnTo>
                    <a:pt x="277088" y="40093"/>
                  </a:lnTo>
                  <a:lnTo>
                    <a:pt x="276174" y="45097"/>
                  </a:lnTo>
                  <a:lnTo>
                    <a:pt x="276085" y="51612"/>
                  </a:lnTo>
                  <a:lnTo>
                    <a:pt x="275590" y="54622"/>
                  </a:lnTo>
                  <a:lnTo>
                    <a:pt x="275590" y="58635"/>
                  </a:lnTo>
                  <a:lnTo>
                    <a:pt x="274586" y="62141"/>
                  </a:lnTo>
                  <a:lnTo>
                    <a:pt x="274586" y="68656"/>
                  </a:lnTo>
                  <a:lnTo>
                    <a:pt x="275082" y="68148"/>
                  </a:lnTo>
                  <a:lnTo>
                    <a:pt x="275082" y="65646"/>
                  </a:lnTo>
                  <a:lnTo>
                    <a:pt x="275590" y="65138"/>
                  </a:lnTo>
                  <a:lnTo>
                    <a:pt x="275590" y="64147"/>
                  </a:lnTo>
                  <a:lnTo>
                    <a:pt x="276085" y="62636"/>
                  </a:lnTo>
                  <a:lnTo>
                    <a:pt x="276085" y="62141"/>
                  </a:lnTo>
                  <a:lnTo>
                    <a:pt x="276580" y="61633"/>
                  </a:lnTo>
                  <a:lnTo>
                    <a:pt x="276085" y="61137"/>
                  </a:lnTo>
                  <a:lnTo>
                    <a:pt x="276085" y="59131"/>
                  </a:lnTo>
                  <a:lnTo>
                    <a:pt x="276580" y="59131"/>
                  </a:lnTo>
                  <a:lnTo>
                    <a:pt x="276580" y="53619"/>
                  </a:lnTo>
                  <a:lnTo>
                    <a:pt x="277088" y="52616"/>
                  </a:lnTo>
                  <a:lnTo>
                    <a:pt x="277088" y="46101"/>
                  </a:lnTo>
                  <a:lnTo>
                    <a:pt x="276580" y="45097"/>
                  </a:lnTo>
                  <a:lnTo>
                    <a:pt x="277583" y="43091"/>
                  </a:lnTo>
                  <a:lnTo>
                    <a:pt x="278091" y="42595"/>
                  </a:lnTo>
                  <a:lnTo>
                    <a:pt x="277088" y="41592"/>
                  </a:lnTo>
                  <a:lnTo>
                    <a:pt x="278091" y="40589"/>
                  </a:lnTo>
                  <a:lnTo>
                    <a:pt x="278587" y="39585"/>
                  </a:lnTo>
                  <a:lnTo>
                    <a:pt x="278587" y="35585"/>
                  </a:lnTo>
                  <a:lnTo>
                    <a:pt x="279095" y="34582"/>
                  </a:lnTo>
                  <a:lnTo>
                    <a:pt x="279095" y="33578"/>
                  </a:lnTo>
                  <a:lnTo>
                    <a:pt x="278587" y="32575"/>
                  </a:lnTo>
                  <a:lnTo>
                    <a:pt x="279095" y="31572"/>
                  </a:lnTo>
                  <a:close/>
                </a:path>
                <a:path w="653414" h="92075">
                  <a:moveTo>
                    <a:pt x="280098" y="28562"/>
                  </a:moveTo>
                  <a:lnTo>
                    <a:pt x="279590" y="27559"/>
                  </a:lnTo>
                  <a:lnTo>
                    <a:pt x="279095" y="27063"/>
                  </a:lnTo>
                  <a:lnTo>
                    <a:pt x="279095" y="28067"/>
                  </a:lnTo>
                  <a:lnTo>
                    <a:pt x="278091" y="29070"/>
                  </a:lnTo>
                  <a:lnTo>
                    <a:pt x="279095" y="29070"/>
                  </a:lnTo>
                  <a:lnTo>
                    <a:pt x="280098" y="28562"/>
                  </a:lnTo>
                  <a:close/>
                </a:path>
                <a:path w="653414" h="92075">
                  <a:moveTo>
                    <a:pt x="281101" y="19545"/>
                  </a:moveTo>
                  <a:lnTo>
                    <a:pt x="279095" y="21056"/>
                  </a:lnTo>
                  <a:lnTo>
                    <a:pt x="279095" y="21551"/>
                  </a:lnTo>
                  <a:lnTo>
                    <a:pt x="280593" y="21551"/>
                  </a:lnTo>
                  <a:lnTo>
                    <a:pt x="280593" y="21056"/>
                  </a:lnTo>
                  <a:lnTo>
                    <a:pt x="281101" y="20548"/>
                  </a:lnTo>
                  <a:lnTo>
                    <a:pt x="281101" y="19545"/>
                  </a:lnTo>
                  <a:close/>
                </a:path>
                <a:path w="653414" h="92075">
                  <a:moveTo>
                    <a:pt x="283603" y="12534"/>
                  </a:moveTo>
                  <a:lnTo>
                    <a:pt x="283095" y="13538"/>
                  </a:lnTo>
                  <a:lnTo>
                    <a:pt x="281101" y="19545"/>
                  </a:lnTo>
                  <a:lnTo>
                    <a:pt x="281597" y="18542"/>
                  </a:lnTo>
                  <a:lnTo>
                    <a:pt x="282105" y="18046"/>
                  </a:lnTo>
                  <a:lnTo>
                    <a:pt x="282105" y="17551"/>
                  </a:lnTo>
                  <a:lnTo>
                    <a:pt x="282600" y="16535"/>
                  </a:lnTo>
                  <a:lnTo>
                    <a:pt x="282600" y="15544"/>
                  </a:lnTo>
                  <a:lnTo>
                    <a:pt x="283095" y="15036"/>
                  </a:lnTo>
                  <a:lnTo>
                    <a:pt x="283603" y="14033"/>
                  </a:lnTo>
                  <a:lnTo>
                    <a:pt x="283603" y="12534"/>
                  </a:lnTo>
                  <a:close/>
                </a:path>
                <a:path w="653414" h="92075">
                  <a:moveTo>
                    <a:pt x="284607" y="65138"/>
                  </a:moveTo>
                  <a:lnTo>
                    <a:pt x="283603" y="65646"/>
                  </a:lnTo>
                  <a:lnTo>
                    <a:pt x="282600" y="65646"/>
                  </a:lnTo>
                  <a:lnTo>
                    <a:pt x="282092" y="66636"/>
                  </a:lnTo>
                  <a:lnTo>
                    <a:pt x="283095" y="68643"/>
                  </a:lnTo>
                  <a:lnTo>
                    <a:pt x="283603" y="69151"/>
                  </a:lnTo>
                  <a:lnTo>
                    <a:pt x="284099" y="70154"/>
                  </a:lnTo>
                  <a:lnTo>
                    <a:pt x="284099" y="69151"/>
                  </a:lnTo>
                  <a:lnTo>
                    <a:pt x="283603" y="68148"/>
                  </a:lnTo>
                  <a:lnTo>
                    <a:pt x="283603" y="67144"/>
                  </a:lnTo>
                  <a:lnTo>
                    <a:pt x="284607" y="65138"/>
                  </a:lnTo>
                  <a:close/>
                </a:path>
                <a:path w="653414" h="92075">
                  <a:moveTo>
                    <a:pt x="284607" y="9017"/>
                  </a:moveTo>
                  <a:lnTo>
                    <a:pt x="283603" y="9017"/>
                  </a:lnTo>
                  <a:lnTo>
                    <a:pt x="283603" y="11023"/>
                  </a:lnTo>
                  <a:lnTo>
                    <a:pt x="283603" y="11518"/>
                  </a:lnTo>
                  <a:lnTo>
                    <a:pt x="284607" y="11518"/>
                  </a:lnTo>
                  <a:lnTo>
                    <a:pt x="284607" y="9017"/>
                  </a:lnTo>
                  <a:close/>
                </a:path>
                <a:path w="653414" h="92075">
                  <a:moveTo>
                    <a:pt x="286613" y="76669"/>
                  </a:moveTo>
                  <a:lnTo>
                    <a:pt x="286105" y="76669"/>
                  </a:lnTo>
                  <a:lnTo>
                    <a:pt x="285102" y="75666"/>
                  </a:lnTo>
                  <a:lnTo>
                    <a:pt x="284099" y="72656"/>
                  </a:lnTo>
                  <a:lnTo>
                    <a:pt x="284099" y="71158"/>
                  </a:lnTo>
                  <a:lnTo>
                    <a:pt x="283095" y="73164"/>
                  </a:lnTo>
                  <a:lnTo>
                    <a:pt x="283603" y="74155"/>
                  </a:lnTo>
                  <a:lnTo>
                    <a:pt x="283603" y="75158"/>
                  </a:lnTo>
                  <a:lnTo>
                    <a:pt x="284099" y="76161"/>
                  </a:lnTo>
                  <a:lnTo>
                    <a:pt x="283603" y="77165"/>
                  </a:lnTo>
                  <a:lnTo>
                    <a:pt x="283603" y="77673"/>
                  </a:lnTo>
                  <a:lnTo>
                    <a:pt x="285610" y="77673"/>
                  </a:lnTo>
                  <a:lnTo>
                    <a:pt x="286613" y="76669"/>
                  </a:lnTo>
                  <a:close/>
                </a:path>
                <a:path w="653414" h="92075">
                  <a:moveTo>
                    <a:pt x="291122" y="32067"/>
                  </a:moveTo>
                  <a:lnTo>
                    <a:pt x="290614" y="31076"/>
                  </a:lnTo>
                  <a:lnTo>
                    <a:pt x="290614" y="33578"/>
                  </a:lnTo>
                  <a:lnTo>
                    <a:pt x="290118" y="34582"/>
                  </a:lnTo>
                  <a:lnTo>
                    <a:pt x="290118" y="35585"/>
                  </a:lnTo>
                  <a:lnTo>
                    <a:pt x="290614" y="35077"/>
                  </a:lnTo>
                  <a:lnTo>
                    <a:pt x="291122" y="34074"/>
                  </a:lnTo>
                  <a:lnTo>
                    <a:pt x="291122" y="32067"/>
                  </a:lnTo>
                  <a:close/>
                </a:path>
                <a:path w="653414" h="92075">
                  <a:moveTo>
                    <a:pt x="292112" y="23050"/>
                  </a:moveTo>
                  <a:lnTo>
                    <a:pt x="291858" y="24066"/>
                  </a:lnTo>
                  <a:lnTo>
                    <a:pt x="292112" y="23558"/>
                  </a:lnTo>
                  <a:lnTo>
                    <a:pt x="292112" y="23050"/>
                  </a:lnTo>
                  <a:close/>
                </a:path>
                <a:path w="653414" h="92075">
                  <a:moveTo>
                    <a:pt x="298132" y="508"/>
                  </a:moveTo>
                  <a:lnTo>
                    <a:pt x="297637" y="1003"/>
                  </a:lnTo>
                  <a:lnTo>
                    <a:pt x="297637" y="1511"/>
                  </a:lnTo>
                  <a:lnTo>
                    <a:pt x="298132" y="508"/>
                  </a:lnTo>
                  <a:close/>
                </a:path>
                <a:path w="653414" h="92075">
                  <a:moveTo>
                    <a:pt x="329196" y="49098"/>
                  </a:moveTo>
                  <a:lnTo>
                    <a:pt x="328701" y="49606"/>
                  </a:lnTo>
                  <a:lnTo>
                    <a:pt x="326694" y="49606"/>
                  </a:lnTo>
                  <a:lnTo>
                    <a:pt x="325196" y="50101"/>
                  </a:lnTo>
                  <a:lnTo>
                    <a:pt x="324688" y="51104"/>
                  </a:lnTo>
                  <a:lnTo>
                    <a:pt x="324688" y="51612"/>
                  </a:lnTo>
                  <a:lnTo>
                    <a:pt x="323684" y="52616"/>
                  </a:lnTo>
                  <a:lnTo>
                    <a:pt x="323189" y="54114"/>
                  </a:lnTo>
                  <a:lnTo>
                    <a:pt x="322186" y="56121"/>
                  </a:lnTo>
                  <a:lnTo>
                    <a:pt x="322186" y="56616"/>
                  </a:lnTo>
                  <a:lnTo>
                    <a:pt x="322681" y="56616"/>
                  </a:lnTo>
                  <a:lnTo>
                    <a:pt x="322681" y="55613"/>
                  </a:lnTo>
                  <a:lnTo>
                    <a:pt x="323189" y="55613"/>
                  </a:lnTo>
                  <a:lnTo>
                    <a:pt x="323684" y="55118"/>
                  </a:lnTo>
                  <a:lnTo>
                    <a:pt x="324192" y="55118"/>
                  </a:lnTo>
                  <a:lnTo>
                    <a:pt x="325196" y="54610"/>
                  </a:lnTo>
                  <a:lnTo>
                    <a:pt x="326199" y="54610"/>
                  </a:lnTo>
                  <a:lnTo>
                    <a:pt x="327202" y="53606"/>
                  </a:lnTo>
                  <a:lnTo>
                    <a:pt x="327698" y="53606"/>
                  </a:lnTo>
                  <a:lnTo>
                    <a:pt x="328193" y="52616"/>
                  </a:lnTo>
                  <a:lnTo>
                    <a:pt x="328193" y="52108"/>
                  </a:lnTo>
                  <a:lnTo>
                    <a:pt x="328701" y="52108"/>
                  </a:lnTo>
                  <a:lnTo>
                    <a:pt x="328701" y="50101"/>
                  </a:lnTo>
                  <a:lnTo>
                    <a:pt x="329196" y="49098"/>
                  </a:lnTo>
                  <a:close/>
                </a:path>
                <a:path w="653414" h="92075">
                  <a:moveTo>
                    <a:pt x="329196" y="40093"/>
                  </a:moveTo>
                  <a:lnTo>
                    <a:pt x="328701" y="40093"/>
                  </a:lnTo>
                  <a:lnTo>
                    <a:pt x="327685" y="39585"/>
                  </a:lnTo>
                  <a:lnTo>
                    <a:pt x="327685" y="39090"/>
                  </a:lnTo>
                  <a:lnTo>
                    <a:pt x="327190" y="38087"/>
                  </a:lnTo>
                  <a:lnTo>
                    <a:pt x="326694" y="37592"/>
                  </a:lnTo>
                  <a:lnTo>
                    <a:pt x="325183" y="37592"/>
                  </a:lnTo>
                  <a:lnTo>
                    <a:pt x="325183" y="38582"/>
                  </a:lnTo>
                  <a:lnTo>
                    <a:pt x="326186" y="39090"/>
                  </a:lnTo>
                  <a:lnTo>
                    <a:pt x="326694" y="39090"/>
                  </a:lnTo>
                  <a:lnTo>
                    <a:pt x="327685" y="40093"/>
                  </a:lnTo>
                  <a:lnTo>
                    <a:pt x="327685" y="41592"/>
                  </a:lnTo>
                  <a:lnTo>
                    <a:pt x="328701" y="42100"/>
                  </a:lnTo>
                  <a:lnTo>
                    <a:pt x="329196" y="42595"/>
                  </a:lnTo>
                  <a:lnTo>
                    <a:pt x="328701" y="41592"/>
                  </a:lnTo>
                  <a:lnTo>
                    <a:pt x="328701" y="40589"/>
                  </a:lnTo>
                  <a:lnTo>
                    <a:pt x="329196" y="40093"/>
                  </a:lnTo>
                  <a:close/>
                </a:path>
                <a:path w="653414" h="92075">
                  <a:moveTo>
                    <a:pt x="330200" y="43103"/>
                  </a:moveTo>
                  <a:lnTo>
                    <a:pt x="329692" y="43103"/>
                  </a:lnTo>
                  <a:lnTo>
                    <a:pt x="329196" y="42595"/>
                  </a:lnTo>
                  <a:lnTo>
                    <a:pt x="330200" y="44602"/>
                  </a:lnTo>
                  <a:lnTo>
                    <a:pt x="330200" y="43103"/>
                  </a:lnTo>
                  <a:close/>
                </a:path>
                <a:path w="653414" h="92075">
                  <a:moveTo>
                    <a:pt x="338213" y="23050"/>
                  </a:moveTo>
                  <a:lnTo>
                    <a:pt x="337718" y="22059"/>
                  </a:lnTo>
                  <a:lnTo>
                    <a:pt x="337718" y="20548"/>
                  </a:lnTo>
                  <a:lnTo>
                    <a:pt x="336715" y="20053"/>
                  </a:lnTo>
                  <a:lnTo>
                    <a:pt x="336715" y="21551"/>
                  </a:lnTo>
                  <a:lnTo>
                    <a:pt x="336219" y="24053"/>
                  </a:lnTo>
                  <a:lnTo>
                    <a:pt x="336219" y="25565"/>
                  </a:lnTo>
                  <a:lnTo>
                    <a:pt x="335711" y="27571"/>
                  </a:lnTo>
                  <a:lnTo>
                    <a:pt x="335216" y="31076"/>
                  </a:lnTo>
                  <a:lnTo>
                    <a:pt x="334213" y="35077"/>
                  </a:lnTo>
                  <a:lnTo>
                    <a:pt x="334213" y="36080"/>
                  </a:lnTo>
                  <a:lnTo>
                    <a:pt x="333209" y="38087"/>
                  </a:lnTo>
                  <a:lnTo>
                    <a:pt x="333705" y="38087"/>
                  </a:lnTo>
                  <a:lnTo>
                    <a:pt x="333705" y="37592"/>
                  </a:lnTo>
                  <a:lnTo>
                    <a:pt x="334213" y="37592"/>
                  </a:lnTo>
                  <a:lnTo>
                    <a:pt x="335216" y="36588"/>
                  </a:lnTo>
                  <a:lnTo>
                    <a:pt x="335216" y="34582"/>
                  </a:lnTo>
                  <a:lnTo>
                    <a:pt x="336219" y="32575"/>
                  </a:lnTo>
                  <a:lnTo>
                    <a:pt x="336219" y="32080"/>
                  </a:lnTo>
                  <a:lnTo>
                    <a:pt x="336715" y="31076"/>
                  </a:lnTo>
                  <a:lnTo>
                    <a:pt x="336715" y="30073"/>
                  </a:lnTo>
                  <a:lnTo>
                    <a:pt x="337210" y="29070"/>
                  </a:lnTo>
                  <a:lnTo>
                    <a:pt x="337210" y="27063"/>
                  </a:lnTo>
                  <a:lnTo>
                    <a:pt x="337718" y="26060"/>
                  </a:lnTo>
                  <a:lnTo>
                    <a:pt x="337718" y="25057"/>
                  </a:lnTo>
                  <a:lnTo>
                    <a:pt x="338213" y="24053"/>
                  </a:lnTo>
                  <a:lnTo>
                    <a:pt x="338213" y="23050"/>
                  </a:lnTo>
                  <a:close/>
                </a:path>
                <a:path w="653414" h="92075">
                  <a:moveTo>
                    <a:pt x="340715" y="39077"/>
                  </a:moveTo>
                  <a:lnTo>
                    <a:pt x="339712" y="40081"/>
                  </a:lnTo>
                  <a:lnTo>
                    <a:pt x="339217" y="41084"/>
                  </a:lnTo>
                  <a:lnTo>
                    <a:pt x="339712" y="40589"/>
                  </a:lnTo>
                  <a:lnTo>
                    <a:pt x="340715" y="39585"/>
                  </a:lnTo>
                  <a:lnTo>
                    <a:pt x="340715" y="39077"/>
                  </a:lnTo>
                  <a:close/>
                </a:path>
                <a:path w="653414" h="92075">
                  <a:moveTo>
                    <a:pt x="344220" y="6019"/>
                  </a:moveTo>
                  <a:lnTo>
                    <a:pt x="342722" y="5016"/>
                  </a:lnTo>
                  <a:lnTo>
                    <a:pt x="342226" y="5016"/>
                  </a:lnTo>
                  <a:lnTo>
                    <a:pt x="341718" y="6019"/>
                  </a:lnTo>
                  <a:lnTo>
                    <a:pt x="341223" y="8013"/>
                  </a:lnTo>
                  <a:lnTo>
                    <a:pt x="339217" y="13030"/>
                  </a:lnTo>
                  <a:lnTo>
                    <a:pt x="338709" y="13525"/>
                  </a:lnTo>
                  <a:lnTo>
                    <a:pt x="338213" y="14528"/>
                  </a:lnTo>
                  <a:lnTo>
                    <a:pt x="339217" y="15036"/>
                  </a:lnTo>
                  <a:lnTo>
                    <a:pt x="341718" y="10020"/>
                  </a:lnTo>
                  <a:lnTo>
                    <a:pt x="342226" y="9525"/>
                  </a:lnTo>
                  <a:lnTo>
                    <a:pt x="343725" y="6515"/>
                  </a:lnTo>
                  <a:lnTo>
                    <a:pt x="344220" y="6019"/>
                  </a:lnTo>
                  <a:close/>
                </a:path>
                <a:path w="653414" h="92075">
                  <a:moveTo>
                    <a:pt x="373291" y="1003"/>
                  </a:moveTo>
                  <a:lnTo>
                    <a:pt x="372783" y="1003"/>
                  </a:lnTo>
                  <a:lnTo>
                    <a:pt x="372783" y="1498"/>
                  </a:lnTo>
                  <a:lnTo>
                    <a:pt x="373291" y="1003"/>
                  </a:lnTo>
                  <a:close/>
                </a:path>
                <a:path w="653414" h="92075">
                  <a:moveTo>
                    <a:pt x="379298" y="508"/>
                  </a:moveTo>
                  <a:lnTo>
                    <a:pt x="376288" y="508"/>
                  </a:lnTo>
                  <a:lnTo>
                    <a:pt x="375297" y="1003"/>
                  </a:lnTo>
                  <a:lnTo>
                    <a:pt x="377799" y="1003"/>
                  </a:lnTo>
                  <a:lnTo>
                    <a:pt x="379298" y="508"/>
                  </a:lnTo>
                  <a:close/>
                </a:path>
                <a:path w="653414" h="92075">
                  <a:moveTo>
                    <a:pt x="391325" y="5016"/>
                  </a:moveTo>
                  <a:lnTo>
                    <a:pt x="390321" y="4013"/>
                  </a:lnTo>
                  <a:lnTo>
                    <a:pt x="387819" y="3505"/>
                  </a:lnTo>
                  <a:lnTo>
                    <a:pt x="387819" y="3009"/>
                  </a:lnTo>
                  <a:lnTo>
                    <a:pt x="387311" y="3009"/>
                  </a:lnTo>
                  <a:lnTo>
                    <a:pt x="386321" y="2501"/>
                  </a:lnTo>
                  <a:lnTo>
                    <a:pt x="385318" y="2501"/>
                  </a:lnTo>
                  <a:lnTo>
                    <a:pt x="385318" y="2006"/>
                  </a:lnTo>
                  <a:lnTo>
                    <a:pt x="384810" y="2006"/>
                  </a:lnTo>
                  <a:lnTo>
                    <a:pt x="383806" y="1003"/>
                  </a:lnTo>
                  <a:lnTo>
                    <a:pt x="383806" y="508"/>
                  </a:lnTo>
                  <a:lnTo>
                    <a:pt x="383311" y="0"/>
                  </a:lnTo>
                  <a:lnTo>
                    <a:pt x="382803" y="508"/>
                  </a:lnTo>
                  <a:lnTo>
                    <a:pt x="380301" y="508"/>
                  </a:lnTo>
                  <a:lnTo>
                    <a:pt x="380809" y="1003"/>
                  </a:lnTo>
                  <a:lnTo>
                    <a:pt x="381800" y="2501"/>
                  </a:lnTo>
                  <a:lnTo>
                    <a:pt x="382803" y="3009"/>
                  </a:lnTo>
                  <a:lnTo>
                    <a:pt x="383311" y="3009"/>
                  </a:lnTo>
                  <a:lnTo>
                    <a:pt x="386321" y="4508"/>
                  </a:lnTo>
                  <a:lnTo>
                    <a:pt x="387819" y="4013"/>
                  </a:lnTo>
                  <a:lnTo>
                    <a:pt x="388315" y="4013"/>
                  </a:lnTo>
                  <a:lnTo>
                    <a:pt x="391325" y="5016"/>
                  </a:lnTo>
                  <a:close/>
                </a:path>
                <a:path w="653414" h="92075">
                  <a:moveTo>
                    <a:pt x="391833" y="62128"/>
                  </a:moveTo>
                  <a:lnTo>
                    <a:pt x="391325" y="62636"/>
                  </a:lnTo>
                  <a:lnTo>
                    <a:pt x="391325" y="63131"/>
                  </a:lnTo>
                  <a:lnTo>
                    <a:pt x="388823" y="66141"/>
                  </a:lnTo>
                  <a:lnTo>
                    <a:pt x="387819" y="68148"/>
                  </a:lnTo>
                  <a:lnTo>
                    <a:pt x="387324" y="68148"/>
                  </a:lnTo>
                  <a:lnTo>
                    <a:pt x="385318" y="70650"/>
                  </a:lnTo>
                  <a:lnTo>
                    <a:pt x="384314" y="71653"/>
                  </a:lnTo>
                  <a:lnTo>
                    <a:pt x="383311" y="72161"/>
                  </a:lnTo>
                  <a:lnTo>
                    <a:pt x="381800" y="73164"/>
                  </a:lnTo>
                  <a:lnTo>
                    <a:pt x="380301" y="75158"/>
                  </a:lnTo>
                  <a:lnTo>
                    <a:pt x="376796" y="79171"/>
                  </a:lnTo>
                  <a:lnTo>
                    <a:pt x="373291" y="80175"/>
                  </a:lnTo>
                  <a:lnTo>
                    <a:pt x="372783" y="80175"/>
                  </a:lnTo>
                  <a:lnTo>
                    <a:pt x="370789" y="81178"/>
                  </a:lnTo>
                  <a:lnTo>
                    <a:pt x="369277" y="83185"/>
                  </a:lnTo>
                  <a:lnTo>
                    <a:pt x="368274" y="84175"/>
                  </a:lnTo>
                  <a:lnTo>
                    <a:pt x="362762" y="88188"/>
                  </a:lnTo>
                  <a:lnTo>
                    <a:pt x="362267" y="88188"/>
                  </a:lnTo>
                  <a:lnTo>
                    <a:pt x="360756" y="89192"/>
                  </a:lnTo>
                  <a:lnTo>
                    <a:pt x="358762" y="89700"/>
                  </a:lnTo>
                  <a:lnTo>
                    <a:pt x="355752" y="90195"/>
                  </a:lnTo>
                  <a:lnTo>
                    <a:pt x="354241" y="89700"/>
                  </a:lnTo>
                  <a:lnTo>
                    <a:pt x="353745" y="89700"/>
                  </a:lnTo>
                  <a:lnTo>
                    <a:pt x="350735" y="89192"/>
                  </a:lnTo>
                  <a:lnTo>
                    <a:pt x="350240" y="88684"/>
                  </a:lnTo>
                  <a:lnTo>
                    <a:pt x="345224" y="87693"/>
                  </a:lnTo>
                  <a:lnTo>
                    <a:pt x="344220" y="87185"/>
                  </a:lnTo>
                  <a:lnTo>
                    <a:pt x="340715" y="88684"/>
                  </a:lnTo>
                  <a:lnTo>
                    <a:pt x="340715" y="89192"/>
                  </a:lnTo>
                  <a:lnTo>
                    <a:pt x="339217" y="89192"/>
                  </a:lnTo>
                  <a:lnTo>
                    <a:pt x="337718" y="89700"/>
                  </a:lnTo>
                  <a:lnTo>
                    <a:pt x="332701" y="89700"/>
                  </a:lnTo>
                  <a:lnTo>
                    <a:pt x="331698" y="90195"/>
                  </a:lnTo>
                  <a:lnTo>
                    <a:pt x="332193" y="90195"/>
                  </a:lnTo>
                  <a:lnTo>
                    <a:pt x="333209" y="91198"/>
                  </a:lnTo>
                  <a:lnTo>
                    <a:pt x="333705" y="91198"/>
                  </a:lnTo>
                  <a:lnTo>
                    <a:pt x="333705" y="90690"/>
                  </a:lnTo>
                  <a:lnTo>
                    <a:pt x="335203" y="90690"/>
                  </a:lnTo>
                  <a:lnTo>
                    <a:pt x="335711" y="91198"/>
                  </a:lnTo>
                  <a:lnTo>
                    <a:pt x="337210" y="91198"/>
                  </a:lnTo>
                  <a:lnTo>
                    <a:pt x="338213" y="90690"/>
                  </a:lnTo>
                  <a:lnTo>
                    <a:pt x="340220" y="90690"/>
                  </a:lnTo>
                  <a:lnTo>
                    <a:pt x="345224" y="88188"/>
                  </a:lnTo>
                  <a:lnTo>
                    <a:pt x="347230" y="88188"/>
                  </a:lnTo>
                  <a:lnTo>
                    <a:pt x="348234" y="88684"/>
                  </a:lnTo>
                  <a:lnTo>
                    <a:pt x="349237" y="88684"/>
                  </a:lnTo>
                  <a:lnTo>
                    <a:pt x="350735" y="90195"/>
                  </a:lnTo>
                  <a:lnTo>
                    <a:pt x="351739" y="90690"/>
                  </a:lnTo>
                  <a:lnTo>
                    <a:pt x="352247" y="91198"/>
                  </a:lnTo>
                  <a:lnTo>
                    <a:pt x="353250" y="91694"/>
                  </a:lnTo>
                  <a:lnTo>
                    <a:pt x="355752" y="91694"/>
                  </a:lnTo>
                  <a:lnTo>
                    <a:pt x="356247" y="91198"/>
                  </a:lnTo>
                  <a:lnTo>
                    <a:pt x="357251" y="91198"/>
                  </a:lnTo>
                  <a:lnTo>
                    <a:pt x="358254" y="90690"/>
                  </a:lnTo>
                  <a:lnTo>
                    <a:pt x="359257" y="90690"/>
                  </a:lnTo>
                  <a:lnTo>
                    <a:pt x="360260" y="90195"/>
                  </a:lnTo>
                  <a:lnTo>
                    <a:pt x="362762" y="90195"/>
                  </a:lnTo>
                  <a:lnTo>
                    <a:pt x="363270" y="89700"/>
                  </a:lnTo>
                  <a:lnTo>
                    <a:pt x="366268" y="88188"/>
                  </a:lnTo>
                  <a:lnTo>
                    <a:pt x="367271" y="88188"/>
                  </a:lnTo>
                  <a:lnTo>
                    <a:pt x="368274" y="86182"/>
                  </a:lnTo>
                  <a:lnTo>
                    <a:pt x="369277" y="85686"/>
                  </a:lnTo>
                  <a:lnTo>
                    <a:pt x="369785" y="84683"/>
                  </a:lnTo>
                  <a:lnTo>
                    <a:pt x="370789" y="84175"/>
                  </a:lnTo>
                  <a:lnTo>
                    <a:pt x="374294" y="80670"/>
                  </a:lnTo>
                  <a:lnTo>
                    <a:pt x="378294" y="78663"/>
                  </a:lnTo>
                  <a:lnTo>
                    <a:pt x="380809" y="76161"/>
                  </a:lnTo>
                  <a:lnTo>
                    <a:pt x="381304" y="75158"/>
                  </a:lnTo>
                  <a:lnTo>
                    <a:pt x="381800" y="75158"/>
                  </a:lnTo>
                  <a:lnTo>
                    <a:pt x="383806" y="73164"/>
                  </a:lnTo>
                  <a:lnTo>
                    <a:pt x="384810" y="72656"/>
                  </a:lnTo>
                  <a:lnTo>
                    <a:pt x="385318" y="71653"/>
                  </a:lnTo>
                  <a:lnTo>
                    <a:pt x="386308" y="71158"/>
                  </a:lnTo>
                  <a:lnTo>
                    <a:pt x="386816" y="70650"/>
                  </a:lnTo>
                  <a:lnTo>
                    <a:pt x="387324" y="70650"/>
                  </a:lnTo>
                  <a:lnTo>
                    <a:pt x="387324" y="70154"/>
                  </a:lnTo>
                  <a:lnTo>
                    <a:pt x="387819" y="70154"/>
                  </a:lnTo>
                  <a:lnTo>
                    <a:pt x="387819" y="69646"/>
                  </a:lnTo>
                  <a:lnTo>
                    <a:pt x="388315" y="69151"/>
                  </a:lnTo>
                  <a:lnTo>
                    <a:pt x="388823" y="68148"/>
                  </a:lnTo>
                  <a:lnTo>
                    <a:pt x="389318" y="67652"/>
                  </a:lnTo>
                  <a:lnTo>
                    <a:pt x="390321" y="67144"/>
                  </a:lnTo>
                  <a:lnTo>
                    <a:pt x="390829" y="66141"/>
                  </a:lnTo>
                  <a:lnTo>
                    <a:pt x="390829" y="65138"/>
                  </a:lnTo>
                  <a:lnTo>
                    <a:pt x="391325" y="64135"/>
                  </a:lnTo>
                  <a:lnTo>
                    <a:pt x="391833" y="63639"/>
                  </a:lnTo>
                  <a:lnTo>
                    <a:pt x="391833" y="62128"/>
                  </a:lnTo>
                  <a:close/>
                </a:path>
                <a:path w="653414" h="92075">
                  <a:moveTo>
                    <a:pt x="394830" y="52616"/>
                  </a:moveTo>
                  <a:lnTo>
                    <a:pt x="394335" y="52616"/>
                  </a:lnTo>
                  <a:lnTo>
                    <a:pt x="394335" y="53619"/>
                  </a:lnTo>
                  <a:lnTo>
                    <a:pt x="394830" y="53111"/>
                  </a:lnTo>
                  <a:lnTo>
                    <a:pt x="394830" y="52616"/>
                  </a:lnTo>
                  <a:close/>
                </a:path>
                <a:path w="653414" h="92075">
                  <a:moveTo>
                    <a:pt x="394830" y="6515"/>
                  </a:moveTo>
                  <a:lnTo>
                    <a:pt x="394335" y="6019"/>
                  </a:lnTo>
                  <a:lnTo>
                    <a:pt x="392328" y="5016"/>
                  </a:lnTo>
                  <a:lnTo>
                    <a:pt x="391325" y="5016"/>
                  </a:lnTo>
                  <a:lnTo>
                    <a:pt x="394830" y="6515"/>
                  </a:lnTo>
                  <a:close/>
                </a:path>
                <a:path w="653414" h="92075">
                  <a:moveTo>
                    <a:pt x="414375" y="48602"/>
                  </a:moveTo>
                  <a:lnTo>
                    <a:pt x="413372" y="49110"/>
                  </a:lnTo>
                  <a:lnTo>
                    <a:pt x="411873" y="49606"/>
                  </a:lnTo>
                  <a:lnTo>
                    <a:pt x="411873" y="50114"/>
                  </a:lnTo>
                  <a:lnTo>
                    <a:pt x="410870" y="50114"/>
                  </a:lnTo>
                  <a:lnTo>
                    <a:pt x="409359" y="51117"/>
                  </a:lnTo>
                  <a:lnTo>
                    <a:pt x="408355" y="52108"/>
                  </a:lnTo>
                  <a:lnTo>
                    <a:pt x="405358" y="55626"/>
                  </a:lnTo>
                  <a:lnTo>
                    <a:pt x="403352" y="57124"/>
                  </a:lnTo>
                  <a:lnTo>
                    <a:pt x="398843" y="60629"/>
                  </a:lnTo>
                  <a:lnTo>
                    <a:pt x="397840" y="61137"/>
                  </a:lnTo>
                  <a:lnTo>
                    <a:pt x="397840" y="62636"/>
                  </a:lnTo>
                  <a:lnTo>
                    <a:pt x="398843" y="62141"/>
                  </a:lnTo>
                  <a:lnTo>
                    <a:pt x="399846" y="60134"/>
                  </a:lnTo>
                  <a:lnTo>
                    <a:pt x="400850" y="59626"/>
                  </a:lnTo>
                  <a:lnTo>
                    <a:pt x="401853" y="59626"/>
                  </a:lnTo>
                  <a:lnTo>
                    <a:pt x="402348" y="58623"/>
                  </a:lnTo>
                  <a:lnTo>
                    <a:pt x="403352" y="58127"/>
                  </a:lnTo>
                  <a:lnTo>
                    <a:pt x="405358" y="56121"/>
                  </a:lnTo>
                  <a:lnTo>
                    <a:pt x="406361" y="55626"/>
                  </a:lnTo>
                  <a:lnTo>
                    <a:pt x="406857" y="54622"/>
                  </a:lnTo>
                  <a:lnTo>
                    <a:pt x="408355" y="53619"/>
                  </a:lnTo>
                  <a:lnTo>
                    <a:pt x="409867" y="52108"/>
                  </a:lnTo>
                  <a:lnTo>
                    <a:pt x="410870" y="52108"/>
                  </a:lnTo>
                  <a:lnTo>
                    <a:pt x="412369" y="50609"/>
                  </a:lnTo>
                  <a:lnTo>
                    <a:pt x="412877" y="50609"/>
                  </a:lnTo>
                  <a:lnTo>
                    <a:pt x="413372" y="50114"/>
                  </a:lnTo>
                  <a:lnTo>
                    <a:pt x="413372" y="49606"/>
                  </a:lnTo>
                  <a:lnTo>
                    <a:pt x="414375" y="48602"/>
                  </a:lnTo>
                  <a:close/>
                </a:path>
                <a:path w="653414" h="92075">
                  <a:moveTo>
                    <a:pt x="422897" y="39090"/>
                  </a:moveTo>
                  <a:lnTo>
                    <a:pt x="421894" y="39585"/>
                  </a:lnTo>
                  <a:lnTo>
                    <a:pt x="420890" y="40093"/>
                  </a:lnTo>
                  <a:lnTo>
                    <a:pt x="420395" y="40589"/>
                  </a:lnTo>
                  <a:lnTo>
                    <a:pt x="418884" y="41592"/>
                  </a:lnTo>
                  <a:lnTo>
                    <a:pt x="420890" y="41592"/>
                  </a:lnTo>
                  <a:lnTo>
                    <a:pt x="421386" y="40589"/>
                  </a:lnTo>
                  <a:lnTo>
                    <a:pt x="421894" y="40093"/>
                  </a:lnTo>
                  <a:lnTo>
                    <a:pt x="422389" y="39585"/>
                  </a:lnTo>
                  <a:lnTo>
                    <a:pt x="422897" y="39090"/>
                  </a:lnTo>
                  <a:close/>
                </a:path>
                <a:path w="653414" h="92075">
                  <a:moveTo>
                    <a:pt x="434924" y="46101"/>
                  </a:moveTo>
                  <a:lnTo>
                    <a:pt x="433920" y="48094"/>
                  </a:lnTo>
                  <a:lnTo>
                    <a:pt x="433920" y="49098"/>
                  </a:lnTo>
                  <a:lnTo>
                    <a:pt x="432917" y="50609"/>
                  </a:lnTo>
                  <a:lnTo>
                    <a:pt x="432422" y="51612"/>
                  </a:lnTo>
                  <a:lnTo>
                    <a:pt x="432917" y="51612"/>
                  </a:lnTo>
                  <a:lnTo>
                    <a:pt x="432917" y="52108"/>
                  </a:lnTo>
                  <a:lnTo>
                    <a:pt x="434416" y="49098"/>
                  </a:lnTo>
                  <a:lnTo>
                    <a:pt x="434924" y="47599"/>
                  </a:lnTo>
                  <a:lnTo>
                    <a:pt x="434924" y="46101"/>
                  </a:lnTo>
                  <a:close/>
                </a:path>
                <a:path w="653414" h="92075">
                  <a:moveTo>
                    <a:pt x="526122" y="18542"/>
                  </a:moveTo>
                  <a:lnTo>
                    <a:pt x="525614" y="18542"/>
                  </a:lnTo>
                  <a:lnTo>
                    <a:pt x="525614" y="16535"/>
                  </a:lnTo>
                  <a:lnTo>
                    <a:pt x="525119" y="18046"/>
                  </a:lnTo>
                  <a:lnTo>
                    <a:pt x="524611" y="18542"/>
                  </a:lnTo>
                  <a:lnTo>
                    <a:pt x="523608" y="20053"/>
                  </a:lnTo>
                  <a:lnTo>
                    <a:pt x="523113" y="20548"/>
                  </a:lnTo>
                  <a:lnTo>
                    <a:pt x="524116" y="20053"/>
                  </a:lnTo>
                  <a:lnTo>
                    <a:pt x="525614" y="20053"/>
                  </a:lnTo>
                  <a:lnTo>
                    <a:pt x="526122" y="19545"/>
                  </a:lnTo>
                  <a:lnTo>
                    <a:pt x="526122" y="18542"/>
                  </a:lnTo>
                  <a:close/>
                </a:path>
                <a:path w="653414" h="92075">
                  <a:moveTo>
                    <a:pt x="536130" y="50609"/>
                  </a:moveTo>
                  <a:lnTo>
                    <a:pt x="535635" y="50101"/>
                  </a:lnTo>
                  <a:lnTo>
                    <a:pt x="533628" y="49098"/>
                  </a:lnTo>
                  <a:lnTo>
                    <a:pt x="533133" y="48107"/>
                  </a:lnTo>
                  <a:lnTo>
                    <a:pt x="532638" y="47599"/>
                  </a:lnTo>
                  <a:lnTo>
                    <a:pt x="532130" y="46596"/>
                  </a:lnTo>
                  <a:lnTo>
                    <a:pt x="532130" y="43586"/>
                  </a:lnTo>
                  <a:lnTo>
                    <a:pt x="533133" y="41592"/>
                  </a:lnTo>
                  <a:lnTo>
                    <a:pt x="533133" y="40589"/>
                  </a:lnTo>
                  <a:lnTo>
                    <a:pt x="532638" y="39585"/>
                  </a:lnTo>
                  <a:lnTo>
                    <a:pt x="530631" y="38582"/>
                  </a:lnTo>
                  <a:lnTo>
                    <a:pt x="530123" y="38087"/>
                  </a:lnTo>
                  <a:lnTo>
                    <a:pt x="528624" y="35077"/>
                  </a:lnTo>
                  <a:lnTo>
                    <a:pt x="528624" y="33070"/>
                  </a:lnTo>
                  <a:lnTo>
                    <a:pt x="528116" y="32067"/>
                  </a:lnTo>
                  <a:lnTo>
                    <a:pt x="526618" y="30568"/>
                  </a:lnTo>
                  <a:lnTo>
                    <a:pt x="526618" y="28562"/>
                  </a:lnTo>
                  <a:lnTo>
                    <a:pt x="525614" y="28054"/>
                  </a:lnTo>
                  <a:lnTo>
                    <a:pt x="525119" y="27559"/>
                  </a:lnTo>
                  <a:lnTo>
                    <a:pt x="526110" y="30568"/>
                  </a:lnTo>
                  <a:lnTo>
                    <a:pt x="527126" y="33070"/>
                  </a:lnTo>
                  <a:lnTo>
                    <a:pt x="528116" y="37084"/>
                  </a:lnTo>
                  <a:lnTo>
                    <a:pt x="528116" y="37579"/>
                  </a:lnTo>
                  <a:lnTo>
                    <a:pt x="530123" y="39585"/>
                  </a:lnTo>
                  <a:lnTo>
                    <a:pt x="530631" y="39585"/>
                  </a:lnTo>
                  <a:lnTo>
                    <a:pt x="530631" y="40589"/>
                  </a:lnTo>
                  <a:lnTo>
                    <a:pt x="531126" y="41084"/>
                  </a:lnTo>
                  <a:lnTo>
                    <a:pt x="531126" y="45097"/>
                  </a:lnTo>
                  <a:lnTo>
                    <a:pt x="531634" y="46101"/>
                  </a:lnTo>
                  <a:lnTo>
                    <a:pt x="532130" y="47599"/>
                  </a:lnTo>
                  <a:lnTo>
                    <a:pt x="532638" y="48602"/>
                  </a:lnTo>
                  <a:lnTo>
                    <a:pt x="533133" y="49098"/>
                  </a:lnTo>
                  <a:lnTo>
                    <a:pt x="534631" y="50101"/>
                  </a:lnTo>
                  <a:lnTo>
                    <a:pt x="536130" y="50609"/>
                  </a:lnTo>
                  <a:close/>
                </a:path>
                <a:path w="653414" h="92075">
                  <a:moveTo>
                    <a:pt x="537641" y="51104"/>
                  </a:moveTo>
                  <a:lnTo>
                    <a:pt x="537146" y="50609"/>
                  </a:lnTo>
                  <a:lnTo>
                    <a:pt x="536143" y="50609"/>
                  </a:lnTo>
                  <a:lnTo>
                    <a:pt x="537641" y="51104"/>
                  </a:lnTo>
                  <a:close/>
                </a:path>
                <a:path w="653414" h="92075">
                  <a:moveTo>
                    <a:pt x="537895" y="36830"/>
                  </a:moveTo>
                  <a:lnTo>
                    <a:pt x="537641" y="36080"/>
                  </a:lnTo>
                  <a:lnTo>
                    <a:pt x="537641" y="36576"/>
                  </a:lnTo>
                  <a:lnTo>
                    <a:pt x="537895" y="36830"/>
                  </a:lnTo>
                  <a:close/>
                </a:path>
                <a:path w="653414" h="92075">
                  <a:moveTo>
                    <a:pt x="538149" y="37084"/>
                  </a:moveTo>
                  <a:lnTo>
                    <a:pt x="537895" y="36830"/>
                  </a:lnTo>
                  <a:lnTo>
                    <a:pt x="538149" y="37579"/>
                  </a:lnTo>
                  <a:lnTo>
                    <a:pt x="538149" y="37084"/>
                  </a:lnTo>
                  <a:close/>
                </a:path>
                <a:path w="653414" h="92075">
                  <a:moveTo>
                    <a:pt x="540651" y="38582"/>
                  </a:moveTo>
                  <a:lnTo>
                    <a:pt x="539648" y="38087"/>
                  </a:lnTo>
                  <a:lnTo>
                    <a:pt x="539140" y="38087"/>
                  </a:lnTo>
                  <a:lnTo>
                    <a:pt x="538149" y="37579"/>
                  </a:lnTo>
                  <a:lnTo>
                    <a:pt x="538645" y="38087"/>
                  </a:lnTo>
                  <a:lnTo>
                    <a:pt x="538645" y="39077"/>
                  </a:lnTo>
                  <a:lnTo>
                    <a:pt x="539140" y="39077"/>
                  </a:lnTo>
                  <a:lnTo>
                    <a:pt x="539140" y="39585"/>
                  </a:lnTo>
                  <a:lnTo>
                    <a:pt x="540143" y="40589"/>
                  </a:lnTo>
                  <a:lnTo>
                    <a:pt x="540143" y="38582"/>
                  </a:lnTo>
                  <a:lnTo>
                    <a:pt x="540651" y="38582"/>
                  </a:lnTo>
                  <a:close/>
                </a:path>
                <a:path w="653414" h="92075">
                  <a:moveTo>
                    <a:pt x="552170" y="40081"/>
                  </a:moveTo>
                  <a:lnTo>
                    <a:pt x="551675" y="38582"/>
                  </a:lnTo>
                  <a:lnTo>
                    <a:pt x="550164" y="37579"/>
                  </a:lnTo>
                  <a:lnTo>
                    <a:pt x="547154" y="37579"/>
                  </a:lnTo>
                  <a:lnTo>
                    <a:pt x="544652" y="38074"/>
                  </a:lnTo>
                  <a:lnTo>
                    <a:pt x="543153" y="38582"/>
                  </a:lnTo>
                  <a:lnTo>
                    <a:pt x="542645" y="39077"/>
                  </a:lnTo>
                  <a:lnTo>
                    <a:pt x="543648" y="39077"/>
                  </a:lnTo>
                  <a:lnTo>
                    <a:pt x="545655" y="38074"/>
                  </a:lnTo>
                  <a:lnTo>
                    <a:pt x="548665" y="38074"/>
                  </a:lnTo>
                  <a:lnTo>
                    <a:pt x="549160" y="38582"/>
                  </a:lnTo>
                  <a:lnTo>
                    <a:pt x="551167" y="39585"/>
                  </a:lnTo>
                  <a:lnTo>
                    <a:pt x="551675" y="40081"/>
                  </a:lnTo>
                  <a:lnTo>
                    <a:pt x="552170" y="41084"/>
                  </a:lnTo>
                  <a:lnTo>
                    <a:pt x="552170" y="40081"/>
                  </a:lnTo>
                  <a:close/>
                </a:path>
                <a:path w="653414" h="92075">
                  <a:moveTo>
                    <a:pt x="553173" y="58623"/>
                  </a:moveTo>
                  <a:lnTo>
                    <a:pt x="551167" y="56616"/>
                  </a:lnTo>
                  <a:lnTo>
                    <a:pt x="547166" y="54610"/>
                  </a:lnTo>
                  <a:lnTo>
                    <a:pt x="546658" y="54114"/>
                  </a:lnTo>
                  <a:lnTo>
                    <a:pt x="542658" y="52108"/>
                  </a:lnTo>
                  <a:lnTo>
                    <a:pt x="542150" y="51612"/>
                  </a:lnTo>
                  <a:lnTo>
                    <a:pt x="541147" y="51104"/>
                  </a:lnTo>
                  <a:lnTo>
                    <a:pt x="537641" y="51104"/>
                  </a:lnTo>
                  <a:lnTo>
                    <a:pt x="539648" y="51612"/>
                  </a:lnTo>
                  <a:lnTo>
                    <a:pt x="542150" y="52616"/>
                  </a:lnTo>
                  <a:lnTo>
                    <a:pt x="544156" y="54114"/>
                  </a:lnTo>
                  <a:lnTo>
                    <a:pt x="547166" y="56121"/>
                  </a:lnTo>
                  <a:lnTo>
                    <a:pt x="552678" y="58623"/>
                  </a:lnTo>
                  <a:lnTo>
                    <a:pt x="553173" y="58623"/>
                  </a:lnTo>
                  <a:close/>
                </a:path>
                <a:path w="653414" h="92075">
                  <a:moveTo>
                    <a:pt x="563689" y="60134"/>
                  </a:moveTo>
                  <a:lnTo>
                    <a:pt x="563194" y="59639"/>
                  </a:lnTo>
                  <a:lnTo>
                    <a:pt x="561187" y="58635"/>
                  </a:lnTo>
                  <a:lnTo>
                    <a:pt x="557669" y="58635"/>
                  </a:lnTo>
                  <a:lnTo>
                    <a:pt x="561187" y="59131"/>
                  </a:lnTo>
                  <a:lnTo>
                    <a:pt x="563194" y="60134"/>
                  </a:lnTo>
                  <a:lnTo>
                    <a:pt x="563689" y="60134"/>
                  </a:lnTo>
                  <a:close/>
                </a:path>
                <a:path w="653414" h="92075">
                  <a:moveTo>
                    <a:pt x="572719" y="47104"/>
                  </a:moveTo>
                  <a:lnTo>
                    <a:pt x="569709" y="47104"/>
                  </a:lnTo>
                  <a:lnTo>
                    <a:pt x="567702" y="46609"/>
                  </a:lnTo>
                  <a:lnTo>
                    <a:pt x="564705" y="45605"/>
                  </a:lnTo>
                  <a:lnTo>
                    <a:pt x="563702" y="45605"/>
                  </a:lnTo>
                  <a:lnTo>
                    <a:pt x="559689" y="44602"/>
                  </a:lnTo>
                  <a:lnTo>
                    <a:pt x="556679" y="43599"/>
                  </a:lnTo>
                  <a:lnTo>
                    <a:pt x="556183" y="43599"/>
                  </a:lnTo>
                  <a:lnTo>
                    <a:pt x="555180" y="43091"/>
                  </a:lnTo>
                  <a:lnTo>
                    <a:pt x="554672" y="43091"/>
                  </a:lnTo>
                  <a:lnTo>
                    <a:pt x="553173" y="42087"/>
                  </a:lnTo>
                  <a:lnTo>
                    <a:pt x="552170" y="41097"/>
                  </a:lnTo>
                  <a:lnTo>
                    <a:pt x="553173" y="43091"/>
                  </a:lnTo>
                  <a:lnTo>
                    <a:pt x="556183" y="44602"/>
                  </a:lnTo>
                  <a:lnTo>
                    <a:pt x="557682" y="44602"/>
                  </a:lnTo>
                  <a:lnTo>
                    <a:pt x="560692" y="46101"/>
                  </a:lnTo>
                  <a:lnTo>
                    <a:pt x="563702" y="46101"/>
                  </a:lnTo>
                  <a:lnTo>
                    <a:pt x="566699" y="47599"/>
                  </a:lnTo>
                  <a:lnTo>
                    <a:pt x="571715" y="47599"/>
                  </a:lnTo>
                  <a:lnTo>
                    <a:pt x="572719" y="47104"/>
                  </a:lnTo>
                  <a:close/>
                </a:path>
                <a:path w="653414" h="92075">
                  <a:moveTo>
                    <a:pt x="577227" y="64135"/>
                  </a:moveTo>
                  <a:lnTo>
                    <a:pt x="574725" y="61633"/>
                  </a:lnTo>
                  <a:lnTo>
                    <a:pt x="573722" y="61633"/>
                  </a:lnTo>
                  <a:lnTo>
                    <a:pt x="572223" y="61125"/>
                  </a:lnTo>
                  <a:lnTo>
                    <a:pt x="571715" y="61125"/>
                  </a:lnTo>
                  <a:lnTo>
                    <a:pt x="569709" y="60121"/>
                  </a:lnTo>
                  <a:lnTo>
                    <a:pt x="568706" y="59118"/>
                  </a:lnTo>
                  <a:lnTo>
                    <a:pt x="567702" y="59118"/>
                  </a:lnTo>
                  <a:lnTo>
                    <a:pt x="566699" y="60121"/>
                  </a:lnTo>
                  <a:lnTo>
                    <a:pt x="569709" y="60629"/>
                  </a:lnTo>
                  <a:lnTo>
                    <a:pt x="573722" y="62636"/>
                  </a:lnTo>
                  <a:lnTo>
                    <a:pt x="574217" y="63131"/>
                  </a:lnTo>
                  <a:lnTo>
                    <a:pt x="577227" y="64135"/>
                  </a:lnTo>
                  <a:close/>
                </a:path>
                <a:path w="653414" h="92075">
                  <a:moveTo>
                    <a:pt x="580224" y="48602"/>
                  </a:moveTo>
                  <a:lnTo>
                    <a:pt x="575208" y="47599"/>
                  </a:lnTo>
                  <a:lnTo>
                    <a:pt x="574713" y="47599"/>
                  </a:lnTo>
                  <a:lnTo>
                    <a:pt x="575208" y="48107"/>
                  </a:lnTo>
                  <a:lnTo>
                    <a:pt x="576211" y="48602"/>
                  </a:lnTo>
                  <a:lnTo>
                    <a:pt x="580224" y="48602"/>
                  </a:lnTo>
                  <a:close/>
                </a:path>
                <a:path w="653414" h="92075">
                  <a:moveTo>
                    <a:pt x="582231" y="64147"/>
                  </a:moveTo>
                  <a:lnTo>
                    <a:pt x="581240" y="64643"/>
                  </a:lnTo>
                  <a:lnTo>
                    <a:pt x="581736" y="64643"/>
                  </a:lnTo>
                  <a:lnTo>
                    <a:pt x="582231" y="64147"/>
                  </a:lnTo>
                  <a:close/>
                </a:path>
                <a:path w="653414" h="92075">
                  <a:moveTo>
                    <a:pt x="592759" y="54622"/>
                  </a:moveTo>
                  <a:lnTo>
                    <a:pt x="591248" y="54127"/>
                  </a:lnTo>
                  <a:lnTo>
                    <a:pt x="592251" y="54622"/>
                  </a:lnTo>
                  <a:lnTo>
                    <a:pt x="592759" y="54622"/>
                  </a:lnTo>
                  <a:close/>
                </a:path>
                <a:path w="653414" h="92075">
                  <a:moveTo>
                    <a:pt x="595757" y="61137"/>
                  </a:moveTo>
                  <a:lnTo>
                    <a:pt x="594258" y="61137"/>
                  </a:lnTo>
                  <a:lnTo>
                    <a:pt x="593750" y="61633"/>
                  </a:lnTo>
                  <a:lnTo>
                    <a:pt x="594258" y="61633"/>
                  </a:lnTo>
                  <a:lnTo>
                    <a:pt x="595757" y="61137"/>
                  </a:lnTo>
                  <a:close/>
                </a:path>
                <a:path w="653414" h="92075">
                  <a:moveTo>
                    <a:pt x="601268" y="54622"/>
                  </a:moveTo>
                  <a:lnTo>
                    <a:pt x="599262" y="54622"/>
                  </a:lnTo>
                  <a:lnTo>
                    <a:pt x="596760" y="55118"/>
                  </a:lnTo>
                  <a:lnTo>
                    <a:pt x="597255" y="55118"/>
                  </a:lnTo>
                  <a:lnTo>
                    <a:pt x="597763" y="55613"/>
                  </a:lnTo>
                  <a:lnTo>
                    <a:pt x="599770" y="55613"/>
                  </a:lnTo>
                  <a:lnTo>
                    <a:pt x="599770" y="55118"/>
                  </a:lnTo>
                  <a:lnTo>
                    <a:pt x="600773" y="55118"/>
                  </a:lnTo>
                  <a:lnTo>
                    <a:pt x="601268" y="54622"/>
                  </a:lnTo>
                  <a:close/>
                </a:path>
                <a:path w="653414" h="92075">
                  <a:moveTo>
                    <a:pt x="607783" y="4013"/>
                  </a:moveTo>
                  <a:lnTo>
                    <a:pt x="607288" y="4508"/>
                  </a:lnTo>
                  <a:lnTo>
                    <a:pt x="607783" y="5003"/>
                  </a:lnTo>
                  <a:lnTo>
                    <a:pt x="607783" y="4013"/>
                  </a:lnTo>
                  <a:close/>
                </a:path>
                <a:path w="653414" h="92075">
                  <a:moveTo>
                    <a:pt x="608787" y="6515"/>
                  </a:moveTo>
                  <a:lnTo>
                    <a:pt x="608291" y="5511"/>
                  </a:lnTo>
                  <a:lnTo>
                    <a:pt x="607783" y="5003"/>
                  </a:lnTo>
                  <a:lnTo>
                    <a:pt x="607783" y="6515"/>
                  </a:lnTo>
                  <a:lnTo>
                    <a:pt x="608291" y="8013"/>
                  </a:lnTo>
                  <a:lnTo>
                    <a:pt x="608787" y="7518"/>
                  </a:lnTo>
                  <a:lnTo>
                    <a:pt x="608787" y="6515"/>
                  </a:lnTo>
                  <a:close/>
                </a:path>
                <a:path w="653414" h="92075">
                  <a:moveTo>
                    <a:pt x="609777" y="2006"/>
                  </a:moveTo>
                  <a:lnTo>
                    <a:pt x="609282" y="2006"/>
                  </a:lnTo>
                  <a:lnTo>
                    <a:pt x="607783" y="3505"/>
                  </a:lnTo>
                  <a:lnTo>
                    <a:pt x="608291" y="3009"/>
                  </a:lnTo>
                  <a:lnTo>
                    <a:pt x="609282" y="2501"/>
                  </a:lnTo>
                  <a:lnTo>
                    <a:pt x="609777" y="2006"/>
                  </a:lnTo>
                  <a:close/>
                </a:path>
                <a:path w="653414" h="92075">
                  <a:moveTo>
                    <a:pt x="610298" y="14541"/>
                  </a:moveTo>
                  <a:lnTo>
                    <a:pt x="609790" y="14033"/>
                  </a:lnTo>
                  <a:lnTo>
                    <a:pt x="608291" y="11023"/>
                  </a:lnTo>
                  <a:lnTo>
                    <a:pt x="607783" y="10528"/>
                  </a:lnTo>
                  <a:lnTo>
                    <a:pt x="607783" y="9029"/>
                  </a:lnTo>
                  <a:lnTo>
                    <a:pt x="607288" y="9525"/>
                  </a:lnTo>
                  <a:lnTo>
                    <a:pt x="607288" y="10528"/>
                  </a:lnTo>
                  <a:lnTo>
                    <a:pt x="607783" y="11531"/>
                  </a:lnTo>
                  <a:lnTo>
                    <a:pt x="607783" y="12534"/>
                  </a:lnTo>
                  <a:lnTo>
                    <a:pt x="608291" y="13030"/>
                  </a:lnTo>
                  <a:lnTo>
                    <a:pt x="608291" y="13538"/>
                  </a:lnTo>
                  <a:lnTo>
                    <a:pt x="608787" y="14541"/>
                  </a:lnTo>
                  <a:lnTo>
                    <a:pt x="610298" y="14541"/>
                  </a:lnTo>
                  <a:close/>
                </a:path>
                <a:path w="653414" h="92075">
                  <a:moveTo>
                    <a:pt x="619315" y="21551"/>
                  </a:moveTo>
                  <a:lnTo>
                    <a:pt x="618312" y="21056"/>
                  </a:lnTo>
                  <a:lnTo>
                    <a:pt x="617816" y="20548"/>
                  </a:lnTo>
                  <a:lnTo>
                    <a:pt x="617816" y="17551"/>
                  </a:lnTo>
                  <a:lnTo>
                    <a:pt x="617308" y="17551"/>
                  </a:lnTo>
                  <a:lnTo>
                    <a:pt x="617308" y="21056"/>
                  </a:lnTo>
                  <a:lnTo>
                    <a:pt x="617816" y="21551"/>
                  </a:lnTo>
                  <a:lnTo>
                    <a:pt x="619315" y="21551"/>
                  </a:lnTo>
                  <a:close/>
                </a:path>
                <a:path w="653414" h="92075">
                  <a:moveTo>
                    <a:pt x="631837" y="47599"/>
                  </a:moveTo>
                  <a:lnTo>
                    <a:pt x="631342" y="48602"/>
                  </a:lnTo>
                  <a:lnTo>
                    <a:pt x="631837" y="48602"/>
                  </a:lnTo>
                  <a:lnTo>
                    <a:pt x="631837" y="47599"/>
                  </a:lnTo>
                  <a:close/>
                </a:path>
                <a:path w="653414" h="92075">
                  <a:moveTo>
                    <a:pt x="649376" y="58127"/>
                  </a:moveTo>
                  <a:lnTo>
                    <a:pt x="648881" y="57619"/>
                  </a:lnTo>
                  <a:lnTo>
                    <a:pt x="647865" y="57619"/>
                  </a:lnTo>
                  <a:lnTo>
                    <a:pt x="649376" y="58127"/>
                  </a:lnTo>
                  <a:close/>
                </a:path>
                <a:path w="653414" h="92075">
                  <a:moveTo>
                    <a:pt x="652373" y="60134"/>
                  </a:moveTo>
                  <a:lnTo>
                    <a:pt x="651878" y="61137"/>
                  </a:lnTo>
                  <a:lnTo>
                    <a:pt x="652373" y="61137"/>
                  </a:lnTo>
                  <a:lnTo>
                    <a:pt x="652373" y="60134"/>
                  </a:lnTo>
                  <a:close/>
                </a:path>
                <a:path w="653414" h="92075">
                  <a:moveTo>
                    <a:pt x="652475" y="59626"/>
                  </a:moveTo>
                  <a:lnTo>
                    <a:pt x="652373" y="60134"/>
                  </a:lnTo>
                  <a:lnTo>
                    <a:pt x="652475" y="59626"/>
                  </a:lnTo>
                  <a:close/>
                </a:path>
                <a:path w="653414" h="92075">
                  <a:moveTo>
                    <a:pt x="653389" y="58127"/>
                  </a:moveTo>
                  <a:lnTo>
                    <a:pt x="652881" y="58127"/>
                  </a:lnTo>
                  <a:lnTo>
                    <a:pt x="652881" y="57619"/>
                  </a:lnTo>
                  <a:lnTo>
                    <a:pt x="652780" y="58127"/>
                  </a:lnTo>
                  <a:lnTo>
                    <a:pt x="652475" y="59626"/>
                  </a:lnTo>
                  <a:lnTo>
                    <a:pt x="652881" y="59626"/>
                  </a:lnTo>
                  <a:lnTo>
                    <a:pt x="652881" y="59131"/>
                  </a:lnTo>
                  <a:lnTo>
                    <a:pt x="653389" y="58623"/>
                  </a:lnTo>
                  <a:lnTo>
                    <a:pt x="653389" y="58127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56505" y="18117882"/>
              <a:ext cx="436880" cy="106045"/>
            </a:xfrm>
            <a:custGeom>
              <a:avLst/>
              <a:gdLst/>
              <a:ahLst/>
              <a:cxnLst/>
              <a:rect l="l" t="t" r="r" b="b"/>
              <a:pathLst>
                <a:path w="436879" h="106044">
                  <a:moveTo>
                    <a:pt x="5511" y="78676"/>
                  </a:moveTo>
                  <a:lnTo>
                    <a:pt x="4508" y="78676"/>
                  </a:lnTo>
                  <a:lnTo>
                    <a:pt x="4013" y="79171"/>
                  </a:lnTo>
                  <a:lnTo>
                    <a:pt x="3009" y="79171"/>
                  </a:lnTo>
                  <a:lnTo>
                    <a:pt x="2501" y="78676"/>
                  </a:lnTo>
                  <a:lnTo>
                    <a:pt x="0" y="78676"/>
                  </a:lnTo>
                  <a:lnTo>
                    <a:pt x="508" y="79171"/>
                  </a:lnTo>
                  <a:lnTo>
                    <a:pt x="1003" y="79171"/>
                  </a:lnTo>
                  <a:lnTo>
                    <a:pt x="2006" y="79679"/>
                  </a:lnTo>
                  <a:lnTo>
                    <a:pt x="5016" y="79679"/>
                  </a:lnTo>
                  <a:lnTo>
                    <a:pt x="5511" y="79171"/>
                  </a:lnTo>
                  <a:lnTo>
                    <a:pt x="5511" y="78676"/>
                  </a:lnTo>
                  <a:close/>
                </a:path>
                <a:path w="436879" h="106044">
                  <a:moveTo>
                    <a:pt x="11023" y="53124"/>
                  </a:moveTo>
                  <a:lnTo>
                    <a:pt x="10528" y="53124"/>
                  </a:lnTo>
                  <a:lnTo>
                    <a:pt x="10033" y="53619"/>
                  </a:lnTo>
                  <a:lnTo>
                    <a:pt x="10033" y="54622"/>
                  </a:lnTo>
                  <a:lnTo>
                    <a:pt x="10528" y="54622"/>
                  </a:lnTo>
                  <a:lnTo>
                    <a:pt x="11023" y="53124"/>
                  </a:lnTo>
                  <a:close/>
                </a:path>
                <a:path w="436879" h="106044">
                  <a:moveTo>
                    <a:pt x="12534" y="80175"/>
                  </a:moveTo>
                  <a:lnTo>
                    <a:pt x="12039" y="79667"/>
                  </a:lnTo>
                  <a:lnTo>
                    <a:pt x="12039" y="80175"/>
                  </a:lnTo>
                  <a:lnTo>
                    <a:pt x="12534" y="80670"/>
                  </a:lnTo>
                  <a:lnTo>
                    <a:pt x="12534" y="80175"/>
                  </a:lnTo>
                  <a:close/>
                </a:path>
                <a:path w="436879" h="106044">
                  <a:moveTo>
                    <a:pt x="14541" y="47599"/>
                  </a:moveTo>
                  <a:lnTo>
                    <a:pt x="14033" y="46609"/>
                  </a:lnTo>
                  <a:lnTo>
                    <a:pt x="13030" y="45605"/>
                  </a:lnTo>
                  <a:lnTo>
                    <a:pt x="13030" y="45097"/>
                  </a:lnTo>
                  <a:lnTo>
                    <a:pt x="12534" y="45097"/>
                  </a:lnTo>
                  <a:lnTo>
                    <a:pt x="12026" y="45605"/>
                  </a:lnTo>
                  <a:lnTo>
                    <a:pt x="12534" y="45605"/>
                  </a:lnTo>
                  <a:lnTo>
                    <a:pt x="13030" y="46609"/>
                  </a:lnTo>
                  <a:lnTo>
                    <a:pt x="13030" y="47104"/>
                  </a:lnTo>
                  <a:lnTo>
                    <a:pt x="14033" y="48107"/>
                  </a:lnTo>
                  <a:lnTo>
                    <a:pt x="14541" y="48107"/>
                  </a:lnTo>
                  <a:lnTo>
                    <a:pt x="14541" y="47599"/>
                  </a:lnTo>
                  <a:close/>
                </a:path>
                <a:path w="436879" h="106044">
                  <a:moveTo>
                    <a:pt x="18542" y="53124"/>
                  </a:moveTo>
                  <a:lnTo>
                    <a:pt x="17538" y="53124"/>
                  </a:lnTo>
                  <a:lnTo>
                    <a:pt x="17538" y="53619"/>
                  </a:lnTo>
                  <a:lnTo>
                    <a:pt x="18542" y="53124"/>
                  </a:lnTo>
                  <a:close/>
                </a:path>
                <a:path w="436879" h="106044">
                  <a:moveTo>
                    <a:pt x="19050" y="79667"/>
                  </a:moveTo>
                  <a:lnTo>
                    <a:pt x="18046" y="81165"/>
                  </a:lnTo>
                  <a:lnTo>
                    <a:pt x="18046" y="83172"/>
                  </a:lnTo>
                  <a:lnTo>
                    <a:pt x="19050" y="83680"/>
                  </a:lnTo>
                  <a:lnTo>
                    <a:pt x="19050" y="80670"/>
                  </a:lnTo>
                  <a:lnTo>
                    <a:pt x="19050" y="79667"/>
                  </a:lnTo>
                  <a:close/>
                </a:path>
                <a:path w="436879" h="106044">
                  <a:moveTo>
                    <a:pt x="22047" y="46609"/>
                  </a:moveTo>
                  <a:lnTo>
                    <a:pt x="21056" y="46609"/>
                  </a:lnTo>
                  <a:lnTo>
                    <a:pt x="20040" y="47104"/>
                  </a:lnTo>
                  <a:lnTo>
                    <a:pt x="21551" y="47104"/>
                  </a:lnTo>
                  <a:lnTo>
                    <a:pt x="22047" y="46609"/>
                  </a:lnTo>
                  <a:close/>
                </a:path>
                <a:path w="436879" h="106044">
                  <a:moveTo>
                    <a:pt x="23063" y="33578"/>
                  </a:moveTo>
                  <a:lnTo>
                    <a:pt x="21551" y="33578"/>
                  </a:lnTo>
                  <a:lnTo>
                    <a:pt x="21551" y="34074"/>
                  </a:lnTo>
                  <a:lnTo>
                    <a:pt x="22555" y="34074"/>
                  </a:lnTo>
                  <a:lnTo>
                    <a:pt x="23063" y="33578"/>
                  </a:lnTo>
                  <a:close/>
                </a:path>
                <a:path w="436879" h="106044">
                  <a:moveTo>
                    <a:pt x="24561" y="39090"/>
                  </a:moveTo>
                  <a:lnTo>
                    <a:pt x="24053" y="39585"/>
                  </a:lnTo>
                  <a:lnTo>
                    <a:pt x="23050" y="41084"/>
                  </a:lnTo>
                  <a:lnTo>
                    <a:pt x="23050" y="43599"/>
                  </a:lnTo>
                  <a:lnTo>
                    <a:pt x="22047" y="45593"/>
                  </a:lnTo>
                  <a:lnTo>
                    <a:pt x="22047" y="46609"/>
                  </a:lnTo>
                  <a:lnTo>
                    <a:pt x="22555" y="46101"/>
                  </a:lnTo>
                  <a:lnTo>
                    <a:pt x="23558" y="45593"/>
                  </a:lnTo>
                  <a:lnTo>
                    <a:pt x="23558" y="44602"/>
                  </a:lnTo>
                  <a:lnTo>
                    <a:pt x="24053" y="43599"/>
                  </a:lnTo>
                  <a:lnTo>
                    <a:pt x="24053" y="40589"/>
                  </a:lnTo>
                  <a:lnTo>
                    <a:pt x="24561" y="39585"/>
                  </a:lnTo>
                  <a:lnTo>
                    <a:pt x="24561" y="39090"/>
                  </a:lnTo>
                  <a:close/>
                </a:path>
                <a:path w="436879" h="106044">
                  <a:moveTo>
                    <a:pt x="26060" y="36080"/>
                  </a:moveTo>
                  <a:lnTo>
                    <a:pt x="25565" y="35572"/>
                  </a:lnTo>
                  <a:lnTo>
                    <a:pt x="24561" y="38087"/>
                  </a:lnTo>
                  <a:lnTo>
                    <a:pt x="24561" y="38582"/>
                  </a:lnTo>
                  <a:lnTo>
                    <a:pt x="25057" y="37579"/>
                  </a:lnTo>
                  <a:lnTo>
                    <a:pt x="25565" y="37084"/>
                  </a:lnTo>
                  <a:lnTo>
                    <a:pt x="26060" y="36080"/>
                  </a:lnTo>
                  <a:close/>
                </a:path>
                <a:path w="436879" h="106044">
                  <a:moveTo>
                    <a:pt x="32575" y="77673"/>
                  </a:moveTo>
                  <a:lnTo>
                    <a:pt x="32080" y="77673"/>
                  </a:lnTo>
                  <a:lnTo>
                    <a:pt x="31572" y="78168"/>
                  </a:lnTo>
                  <a:lnTo>
                    <a:pt x="31572" y="78676"/>
                  </a:lnTo>
                  <a:lnTo>
                    <a:pt x="32080" y="79171"/>
                  </a:lnTo>
                  <a:lnTo>
                    <a:pt x="32575" y="79171"/>
                  </a:lnTo>
                  <a:lnTo>
                    <a:pt x="32080" y="78676"/>
                  </a:lnTo>
                  <a:lnTo>
                    <a:pt x="32575" y="78168"/>
                  </a:lnTo>
                  <a:lnTo>
                    <a:pt x="32575" y="77673"/>
                  </a:lnTo>
                  <a:close/>
                </a:path>
                <a:path w="436879" h="106044">
                  <a:moveTo>
                    <a:pt x="38087" y="72161"/>
                  </a:moveTo>
                  <a:lnTo>
                    <a:pt x="37592" y="72161"/>
                  </a:lnTo>
                  <a:lnTo>
                    <a:pt x="37084" y="72656"/>
                  </a:lnTo>
                  <a:lnTo>
                    <a:pt x="37084" y="75666"/>
                  </a:lnTo>
                  <a:lnTo>
                    <a:pt x="36080" y="76161"/>
                  </a:lnTo>
                  <a:lnTo>
                    <a:pt x="35585" y="76669"/>
                  </a:lnTo>
                  <a:lnTo>
                    <a:pt x="35077" y="76669"/>
                  </a:lnTo>
                  <a:lnTo>
                    <a:pt x="33578" y="77165"/>
                  </a:lnTo>
                  <a:lnTo>
                    <a:pt x="32575" y="77673"/>
                  </a:lnTo>
                  <a:lnTo>
                    <a:pt x="33070" y="78168"/>
                  </a:lnTo>
                  <a:lnTo>
                    <a:pt x="33070" y="77673"/>
                  </a:lnTo>
                  <a:lnTo>
                    <a:pt x="34086" y="77673"/>
                  </a:lnTo>
                  <a:lnTo>
                    <a:pt x="35077" y="77165"/>
                  </a:lnTo>
                  <a:lnTo>
                    <a:pt x="36080" y="77165"/>
                  </a:lnTo>
                  <a:lnTo>
                    <a:pt x="37592" y="75666"/>
                  </a:lnTo>
                  <a:lnTo>
                    <a:pt x="37592" y="73660"/>
                  </a:lnTo>
                  <a:lnTo>
                    <a:pt x="38087" y="73164"/>
                  </a:lnTo>
                  <a:lnTo>
                    <a:pt x="38087" y="72161"/>
                  </a:lnTo>
                  <a:close/>
                </a:path>
                <a:path w="436879" h="106044">
                  <a:moveTo>
                    <a:pt x="41097" y="88684"/>
                  </a:moveTo>
                  <a:lnTo>
                    <a:pt x="40589" y="87693"/>
                  </a:lnTo>
                  <a:lnTo>
                    <a:pt x="40093" y="87185"/>
                  </a:lnTo>
                  <a:lnTo>
                    <a:pt x="39598" y="86182"/>
                  </a:lnTo>
                  <a:lnTo>
                    <a:pt x="39598" y="85178"/>
                  </a:lnTo>
                  <a:lnTo>
                    <a:pt x="39090" y="84175"/>
                  </a:lnTo>
                  <a:lnTo>
                    <a:pt x="39090" y="83185"/>
                  </a:lnTo>
                  <a:lnTo>
                    <a:pt x="37084" y="81178"/>
                  </a:lnTo>
                  <a:lnTo>
                    <a:pt x="37084" y="80670"/>
                  </a:lnTo>
                  <a:lnTo>
                    <a:pt x="36588" y="80670"/>
                  </a:lnTo>
                  <a:lnTo>
                    <a:pt x="36588" y="80175"/>
                  </a:lnTo>
                  <a:lnTo>
                    <a:pt x="35585" y="79171"/>
                  </a:lnTo>
                  <a:lnTo>
                    <a:pt x="35090" y="79171"/>
                  </a:lnTo>
                  <a:lnTo>
                    <a:pt x="36588" y="81178"/>
                  </a:lnTo>
                  <a:lnTo>
                    <a:pt x="38595" y="85178"/>
                  </a:lnTo>
                  <a:lnTo>
                    <a:pt x="39598" y="88188"/>
                  </a:lnTo>
                  <a:lnTo>
                    <a:pt x="40093" y="89192"/>
                  </a:lnTo>
                  <a:lnTo>
                    <a:pt x="40589" y="91694"/>
                  </a:lnTo>
                  <a:lnTo>
                    <a:pt x="39598" y="92697"/>
                  </a:lnTo>
                  <a:lnTo>
                    <a:pt x="39598" y="93700"/>
                  </a:lnTo>
                  <a:lnTo>
                    <a:pt x="39090" y="94195"/>
                  </a:lnTo>
                  <a:lnTo>
                    <a:pt x="38087" y="94195"/>
                  </a:lnTo>
                  <a:lnTo>
                    <a:pt x="38176" y="98717"/>
                  </a:lnTo>
                  <a:lnTo>
                    <a:pt x="38595" y="101219"/>
                  </a:lnTo>
                  <a:lnTo>
                    <a:pt x="38595" y="103225"/>
                  </a:lnTo>
                  <a:lnTo>
                    <a:pt x="38087" y="104216"/>
                  </a:lnTo>
                  <a:lnTo>
                    <a:pt x="37084" y="104724"/>
                  </a:lnTo>
                  <a:lnTo>
                    <a:pt x="36080" y="105727"/>
                  </a:lnTo>
                  <a:lnTo>
                    <a:pt x="37592" y="105727"/>
                  </a:lnTo>
                  <a:lnTo>
                    <a:pt x="38087" y="104724"/>
                  </a:lnTo>
                  <a:lnTo>
                    <a:pt x="39598" y="103225"/>
                  </a:lnTo>
                  <a:lnTo>
                    <a:pt x="39598" y="99212"/>
                  </a:lnTo>
                  <a:lnTo>
                    <a:pt x="39090" y="98717"/>
                  </a:lnTo>
                  <a:lnTo>
                    <a:pt x="38595" y="97713"/>
                  </a:lnTo>
                  <a:lnTo>
                    <a:pt x="38595" y="94703"/>
                  </a:lnTo>
                  <a:lnTo>
                    <a:pt x="40589" y="93700"/>
                  </a:lnTo>
                  <a:lnTo>
                    <a:pt x="41097" y="92697"/>
                  </a:lnTo>
                  <a:lnTo>
                    <a:pt x="41097" y="88684"/>
                  </a:lnTo>
                  <a:close/>
                </a:path>
                <a:path w="436879" h="106044">
                  <a:moveTo>
                    <a:pt x="43103" y="67640"/>
                  </a:moveTo>
                  <a:lnTo>
                    <a:pt x="42595" y="67144"/>
                  </a:lnTo>
                  <a:lnTo>
                    <a:pt x="42100" y="67640"/>
                  </a:lnTo>
                  <a:lnTo>
                    <a:pt x="41592" y="67640"/>
                  </a:lnTo>
                  <a:lnTo>
                    <a:pt x="41592" y="68656"/>
                  </a:lnTo>
                  <a:lnTo>
                    <a:pt x="42100" y="69151"/>
                  </a:lnTo>
                  <a:lnTo>
                    <a:pt x="41592" y="69646"/>
                  </a:lnTo>
                  <a:lnTo>
                    <a:pt x="41592" y="70650"/>
                  </a:lnTo>
                  <a:lnTo>
                    <a:pt x="42100" y="71158"/>
                  </a:lnTo>
                  <a:lnTo>
                    <a:pt x="42100" y="73164"/>
                  </a:lnTo>
                  <a:lnTo>
                    <a:pt x="41592" y="73660"/>
                  </a:lnTo>
                  <a:lnTo>
                    <a:pt x="41097" y="74168"/>
                  </a:lnTo>
                  <a:lnTo>
                    <a:pt x="42100" y="74168"/>
                  </a:lnTo>
                  <a:lnTo>
                    <a:pt x="42595" y="73660"/>
                  </a:lnTo>
                  <a:lnTo>
                    <a:pt x="43103" y="73660"/>
                  </a:lnTo>
                  <a:lnTo>
                    <a:pt x="43103" y="71653"/>
                  </a:lnTo>
                  <a:lnTo>
                    <a:pt x="42595" y="71158"/>
                  </a:lnTo>
                  <a:lnTo>
                    <a:pt x="43103" y="70650"/>
                  </a:lnTo>
                  <a:lnTo>
                    <a:pt x="42595" y="70154"/>
                  </a:lnTo>
                  <a:lnTo>
                    <a:pt x="42595" y="69646"/>
                  </a:lnTo>
                  <a:lnTo>
                    <a:pt x="43103" y="69151"/>
                  </a:lnTo>
                  <a:lnTo>
                    <a:pt x="43103" y="67640"/>
                  </a:lnTo>
                  <a:close/>
                </a:path>
                <a:path w="436879" h="106044">
                  <a:moveTo>
                    <a:pt x="48107" y="67652"/>
                  </a:moveTo>
                  <a:lnTo>
                    <a:pt x="47104" y="67144"/>
                  </a:lnTo>
                  <a:lnTo>
                    <a:pt x="46101" y="65151"/>
                  </a:lnTo>
                  <a:lnTo>
                    <a:pt x="45605" y="64643"/>
                  </a:lnTo>
                  <a:lnTo>
                    <a:pt x="43599" y="63639"/>
                  </a:lnTo>
                  <a:lnTo>
                    <a:pt x="41592" y="63639"/>
                  </a:lnTo>
                  <a:lnTo>
                    <a:pt x="37579" y="61645"/>
                  </a:lnTo>
                  <a:lnTo>
                    <a:pt x="37084" y="61137"/>
                  </a:lnTo>
                  <a:lnTo>
                    <a:pt x="35077" y="60134"/>
                  </a:lnTo>
                  <a:lnTo>
                    <a:pt x="34582" y="59639"/>
                  </a:lnTo>
                  <a:lnTo>
                    <a:pt x="33578" y="59131"/>
                  </a:lnTo>
                  <a:lnTo>
                    <a:pt x="32575" y="58127"/>
                  </a:lnTo>
                  <a:lnTo>
                    <a:pt x="27559" y="55626"/>
                  </a:lnTo>
                  <a:lnTo>
                    <a:pt x="27063" y="55130"/>
                  </a:lnTo>
                  <a:lnTo>
                    <a:pt x="25057" y="54127"/>
                  </a:lnTo>
                  <a:lnTo>
                    <a:pt x="24549" y="53619"/>
                  </a:lnTo>
                  <a:lnTo>
                    <a:pt x="23558" y="53124"/>
                  </a:lnTo>
                  <a:lnTo>
                    <a:pt x="18542" y="53124"/>
                  </a:lnTo>
                  <a:lnTo>
                    <a:pt x="21043" y="53619"/>
                  </a:lnTo>
                  <a:lnTo>
                    <a:pt x="23050" y="53619"/>
                  </a:lnTo>
                  <a:lnTo>
                    <a:pt x="24549" y="55130"/>
                  </a:lnTo>
                  <a:lnTo>
                    <a:pt x="25565" y="55626"/>
                  </a:lnTo>
                  <a:lnTo>
                    <a:pt x="25565" y="56134"/>
                  </a:lnTo>
                  <a:lnTo>
                    <a:pt x="26555" y="57632"/>
                  </a:lnTo>
                  <a:lnTo>
                    <a:pt x="33578" y="61137"/>
                  </a:lnTo>
                  <a:lnTo>
                    <a:pt x="35585" y="62636"/>
                  </a:lnTo>
                  <a:lnTo>
                    <a:pt x="37084" y="64147"/>
                  </a:lnTo>
                  <a:lnTo>
                    <a:pt x="41084" y="63639"/>
                  </a:lnTo>
                  <a:lnTo>
                    <a:pt x="43091" y="64643"/>
                  </a:lnTo>
                  <a:lnTo>
                    <a:pt x="43599" y="65151"/>
                  </a:lnTo>
                  <a:lnTo>
                    <a:pt x="44602" y="65646"/>
                  </a:lnTo>
                  <a:lnTo>
                    <a:pt x="45097" y="67144"/>
                  </a:lnTo>
                  <a:lnTo>
                    <a:pt x="45605" y="67652"/>
                  </a:lnTo>
                  <a:lnTo>
                    <a:pt x="46596" y="67652"/>
                  </a:lnTo>
                  <a:lnTo>
                    <a:pt x="47104" y="68148"/>
                  </a:lnTo>
                  <a:lnTo>
                    <a:pt x="47104" y="69151"/>
                  </a:lnTo>
                  <a:lnTo>
                    <a:pt x="47612" y="70154"/>
                  </a:lnTo>
                  <a:lnTo>
                    <a:pt x="47104" y="71158"/>
                  </a:lnTo>
                  <a:lnTo>
                    <a:pt x="46596" y="71666"/>
                  </a:lnTo>
                  <a:lnTo>
                    <a:pt x="46101" y="71666"/>
                  </a:lnTo>
                  <a:lnTo>
                    <a:pt x="46101" y="72161"/>
                  </a:lnTo>
                  <a:lnTo>
                    <a:pt x="46596" y="72161"/>
                  </a:lnTo>
                  <a:lnTo>
                    <a:pt x="47104" y="71666"/>
                  </a:lnTo>
                  <a:lnTo>
                    <a:pt x="48107" y="69659"/>
                  </a:lnTo>
                  <a:lnTo>
                    <a:pt x="48107" y="67652"/>
                  </a:lnTo>
                  <a:close/>
                </a:path>
                <a:path w="436879" h="106044">
                  <a:moveTo>
                    <a:pt x="48107" y="21551"/>
                  </a:moveTo>
                  <a:lnTo>
                    <a:pt x="47612" y="21056"/>
                  </a:lnTo>
                  <a:lnTo>
                    <a:pt x="46609" y="21551"/>
                  </a:lnTo>
                  <a:lnTo>
                    <a:pt x="46113" y="22059"/>
                  </a:lnTo>
                  <a:lnTo>
                    <a:pt x="46113" y="22555"/>
                  </a:lnTo>
                  <a:lnTo>
                    <a:pt x="46609" y="22555"/>
                  </a:lnTo>
                  <a:lnTo>
                    <a:pt x="47612" y="22555"/>
                  </a:lnTo>
                  <a:lnTo>
                    <a:pt x="47612" y="22059"/>
                  </a:lnTo>
                  <a:lnTo>
                    <a:pt x="48107" y="21551"/>
                  </a:lnTo>
                  <a:close/>
                </a:path>
                <a:path w="436879" h="106044">
                  <a:moveTo>
                    <a:pt x="49110" y="48602"/>
                  </a:moveTo>
                  <a:lnTo>
                    <a:pt x="48615" y="49110"/>
                  </a:lnTo>
                  <a:lnTo>
                    <a:pt x="47612" y="49606"/>
                  </a:lnTo>
                  <a:lnTo>
                    <a:pt x="48615" y="49606"/>
                  </a:lnTo>
                  <a:lnTo>
                    <a:pt x="49110" y="48602"/>
                  </a:lnTo>
                  <a:close/>
                </a:path>
                <a:path w="436879" h="106044">
                  <a:moveTo>
                    <a:pt x="53124" y="44094"/>
                  </a:moveTo>
                  <a:lnTo>
                    <a:pt x="52120" y="44602"/>
                  </a:lnTo>
                  <a:lnTo>
                    <a:pt x="49110" y="48602"/>
                  </a:lnTo>
                  <a:lnTo>
                    <a:pt x="50114" y="48107"/>
                  </a:lnTo>
                  <a:lnTo>
                    <a:pt x="51117" y="46101"/>
                  </a:lnTo>
                  <a:lnTo>
                    <a:pt x="52120" y="45593"/>
                  </a:lnTo>
                  <a:lnTo>
                    <a:pt x="52616" y="45097"/>
                  </a:lnTo>
                  <a:lnTo>
                    <a:pt x="53124" y="44094"/>
                  </a:lnTo>
                  <a:close/>
                </a:path>
                <a:path w="436879" h="106044">
                  <a:moveTo>
                    <a:pt x="53619" y="13030"/>
                  </a:moveTo>
                  <a:lnTo>
                    <a:pt x="51612" y="13030"/>
                  </a:lnTo>
                  <a:lnTo>
                    <a:pt x="51117" y="12026"/>
                  </a:lnTo>
                  <a:lnTo>
                    <a:pt x="51117" y="11023"/>
                  </a:lnTo>
                  <a:lnTo>
                    <a:pt x="52108" y="10020"/>
                  </a:lnTo>
                  <a:lnTo>
                    <a:pt x="52108" y="9017"/>
                  </a:lnTo>
                  <a:lnTo>
                    <a:pt x="51612" y="8521"/>
                  </a:lnTo>
                  <a:lnTo>
                    <a:pt x="50609" y="6515"/>
                  </a:lnTo>
                  <a:lnTo>
                    <a:pt x="50609" y="5511"/>
                  </a:lnTo>
                  <a:lnTo>
                    <a:pt x="50114" y="4508"/>
                  </a:lnTo>
                  <a:lnTo>
                    <a:pt x="50609" y="3505"/>
                  </a:lnTo>
                  <a:lnTo>
                    <a:pt x="50609" y="1511"/>
                  </a:lnTo>
                  <a:lnTo>
                    <a:pt x="50114" y="508"/>
                  </a:lnTo>
                  <a:lnTo>
                    <a:pt x="49606" y="0"/>
                  </a:lnTo>
                  <a:lnTo>
                    <a:pt x="48602" y="0"/>
                  </a:lnTo>
                  <a:lnTo>
                    <a:pt x="49110" y="508"/>
                  </a:lnTo>
                  <a:lnTo>
                    <a:pt x="50114" y="2006"/>
                  </a:lnTo>
                  <a:lnTo>
                    <a:pt x="50114" y="2514"/>
                  </a:lnTo>
                  <a:lnTo>
                    <a:pt x="49606" y="3505"/>
                  </a:lnTo>
                  <a:lnTo>
                    <a:pt x="49606" y="5511"/>
                  </a:lnTo>
                  <a:lnTo>
                    <a:pt x="50609" y="7518"/>
                  </a:lnTo>
                  <a:lnTo>
                    <a:pt x="50609" y="10020"/>
                  </a:lnTo>
                  <a:lnTo>
                    <a:pt x="50114" y="10528"/>
                  </a:lnTo>
                  <a:lnTo>
                    <a:pt x="50114" y="11531"/>
                  </a:lnTo>
                  <a:lnTo>
                    <a:pt x="50609" y="12026"/>
                  </a:lnTo>
                  <a:lnTo>
                    <a:pt x="50609" y="13030"/>
                  </a:lnTo>
                  <a:lnTo>
                    <a:pt x="51612" y="13525"/>
                  </a:lnTo>
                  <a:lnTo>
                    <a:pt x="52108" y="13525"/>
                  </a:lnTo>
                  <a:lnTo>
                    <a:pt x="53619" y="13030"/>
                  </a:lnTo>
                  <a:close/>
                </a:path>
                <a:path w="436879" h="106044">
                  <a:moveTo>
                    <a:pt x="54114" y="43091"/>
                  </a:moveTo>
                  <a:lnTo>
                    <a:pt x="53124" y="44094"/>
                  </a:lnTo>
                  <a:lnTo>
                    <a:pt x="54114" y="43599"/>
                  </a:lnTo>
                  <a:lnTo>
                    <a:pt x="54114" y="43091"/>
                  </a:lnTo>
                  <a:close/>
                </a:path>
                <a:path w="436879" h="106044">
                  <a:moveTo>
                    <a:pt x="55118" y="41084"/>
                  </a:moveTo>
                  <a:lnTo>
                    <a:pt x="54622" y="42595"/>
                  </a:lnTo>
                  <a:lnTo>
                    <a:pt x="55118" y="42100"/>
                  </a:lnTo>
                  <a:lnTo>
                    <a:pt x="55118" y="41084"/>
                  </a:lnTo>
                  <a:close/>
                </a:path>
                <a:path w="436879" h="106044">
                  <a:moveTo>
                    <a:pt x="57124" y="33578"/>
                  </a:moveTo>
                  <a:lnTo>
                    <a:pt x="56629" y="33070"/>
                  </a:lnTo>
                  <a:lnTo>
                    <a:pt x="56121" y="33070"/>
                  </a:lnTo>
                  <a:lnTo>
                    <a:pt x="55118" y="32067"/>
                  </a:lnTo>
                  <a:lnTo>
                    <a:pt x="54622" y="31064"/>
                  </a:lnTo>
                  <a:lnTo>
                    <a:pt x="54622" y="30568"/>
                  </a:lnTo>
                  <a:lnTo>
                    <a:pt x="54127" y="30073"/>
                  </a:lnTo>
                  <a:lnTo>
                    <a:pt x="53619" y="30073"/>
                  </a:lnTo>
                  <a:lnTo>
                    <a:pt x="53124" y="31064"/>
                  </a:lnTo>
                  <a:lnTo>
                    <a:pt x="53619" y="31572"/>
                  </a:lnTo>
                  <a:lnTo>
                    <a:pt x="54622" y="32575"/>
                  </a:lnTo>
                  <a:lnTo>
                    <a:pt x="55626" y="33070"/>
                  </a:lnTo>
                  <a:lnTo>
                    <a:pt x="56121" y="33578"/>
                  </a:lnTo>
                  <a:lnTo>
                    <a:pt x="56629" y="34582"/>
                  </a:lnTo>
                  <a:lnTo>
                    <a:pt x="57124" y="33578"/>
                  </a:lnTo>
                  <a:close/>
                </a:path>
                <a:path w="436879" h="106044">
                  <a:moveTo>
                    <a:pt x="60629" y="26060"/>
                  </a:moveTo>
                  <a:lnTo>
                    <a:pt x="60134" y="25552"/>
                  </a:lnTo>
                  <a:lnTo>
                    <a:pt x="59131" y="24549"/>
                  </a:lnTo>
                  <a:lnTo>
                    <a:pt x="59131" y="24053"/>
                  </a:lnTo>
                  <a:lnTo>
                    <a:pt x="58635" y="24053"/>
                  </a:lnTo>
                  <a:lnTo>
                    <a:pt x="58635" y="23558"/>
                  </a:lnTo>
                  <a:lnTo>
                    <a:pt x="58127" y="23558"/>
                  </a:lnTo>
                  <a:lnTo>
                    <a:pt x="58127" y="24549"/>
                  </a:lnTo>
                  <a:lnTo>
                    <a:pt x="59626" y="27063"/>
                  </a:lnTo>
                  <a:lnTo>
                    <a:pt x="60134" y="27063"/>
                  </a:lnTo>
                  <a:lnTo>
                    <a:pt x="60134" y="26555"/>
                  </a:lnTo>
                  <a:lnTo>
                    <a:pt x="60629" y="26060"/>
                  </a:lnTo>
                  <a:close/>
                </a:path>
                <a:path w="436879" h="106044">
                  <a:moveTo>
                    <a:pt x="61137" y="62636"/>
                  </a:moveTo>
                  <a:lnTo>
                    <a:pt x="60134" y="60629"/>
                  </a:lnTo>
                  <a:lnTo>
                    <a:pt x="60134" y="62141"/>
                  </a:lnTo>
                  <a:lnTo>
                    <a:pt x="61137" y="62636"/>
                  </a:lnTo>
                  <a:close/>
                </a:path>
                <a:path w="436879" h="106044">
                  <a:moveTo>
                    <a:pt x="64135" y="76161"/>
                  </a:moveTo>
                  <a:lnTo>
                    <a:pt x="63639" y="76669"/>
                  </a:lnTo>
                  <a:lnTo>
                    <a:pt x="63639" y="77165"/>
                  </a:lnTo>
                  <a:lnTo>
                    <a:pt x="64135" y="76161"/>
                  </a:lnTo>
                  <a:close/>
                </a:path>
                <a:path w="436879" h="106044">
                  <a:moveTo>
                    <a:pt x="73164" y="67652"/>
                  </a:moveTo>
                  <a:lnTo>
                    <a:pt x="72656" y="67652"/>
                  </a:lnTo>
                  <a:lnTo>
                    <a:pt x="72161" y="68148"/>
                  </a:lnTo>
                  <a:lnTo>
                    <a:pt x="71158" y="68656"/>
                  </a:lnTo>
                  <a:lnTo>
                    <a:pt x="73164" y="67652"/>
                  </a:lnTo>
                  <a:close/>
                </a:path>
                <a:path w="436879" h="106044">
                  <a:moveTo>
                    <a:pt x="79590" y="18351"/>
                  </a:moveTo>
                  <a:lnTo>
                    <a:pt x="79171" y="17538"/>
                  </a:lnTo>
                  <a:lnTo>
                    <a:pt x="78663" y="17043"/>
                  </a:lnTo>
                  <a:lnTo>
                    <a:pt x="77165" y="14033"/>
                  </a:lnTo>
                  <a:lnTo>
                    <a:pt x="76161" y="13538"/>
                  </a:lnTo>
                  <a:lnTo>
                    <a:pt x="75666" y="13030"/>
                  </a:lnTo>
                  <a:lnTo>
                    <a:pt x="74663" y="12534"/>
                  </a:lnTo>
                  <a:lnTo>
                    <a:pt x="72656" y="12534"/>
                  </a:lnTo>
                  <a:lnTo>
                    <a:pt x="71653" y="10528"/>
                  </a:lnTo>
                  <a:lnTo>
                    <a:pt x="70650" y="10033"/>
                  </a:lnTo>
                  <a:lnTo>
                    <a:pt x="70154" y="9525"/>
                  </a:lnTo>
                  <a:lnTo>
                    <a:pt x="69151" y="9017"/>
                  </a:lnTo>
                  <a:lnTo>
                    <a:pt x="66649" y="9017"/>
                  </a:lnTo>
                  <a:lnTo>
                    <a:pt x="66141" y="8521"/>
                  </a:lnTo>
                  <a:lnTo>
                    <a:pt x="65138" y="8521"/>
                  </a:lnTo>
                  <a:lnTo>
                    <a:pt x="65138" y="8026"/>
                  </a:lnTo>
                  <a:lnTo>
                    <a:pt x="64135" y="8026"/>
                  </a:lnTo>
                  <a:lnTo>
                    <a:pt x="64135" y="7518"/>
                  </a:lnTo>
                  <a:lnTo>
                    <a:pt x="61633" y="7518"/>
                  </a:lnTo>
                  <a:lnTo>
                    <a:pt x="60629" y="8026"/>
                  </a:lnTo>
                  <a:lnTo>
                    <a:pt x="56629" y="8026"/>
                  </a:lnTo>
                  <a:lnTo>
                    <a:pt x="55626" y="8521"/>
                  </a:lnTo>
                  <a:lnTo>
                    <a:pt x="55118" y="9525"/>
                  </a:lnTo>
                  <a:lnTo>
                    <a:pt x="55118" y="10033"/>
                  </a:lnTo>
                  <a:lnTo>
                    <a:pt x="57124" y="9525"/>
                  </a:lnTo>
                  <a:lnTo>
                    <a:pt x="57632" y="9017"/>
                  </a:lnTo>
                  <a:lnTo>
                    <a:pt x="60134" y="8521"/>
                  </a:lnTo>
                  <a:lnTo>
                    <a:pt x="61137" y="8026"/>
                  </a:lnTo>
                  <a:lnTo>
                    <a:pt x="62636" y="8026"/>
                  </a:lnTo>
                  <a:lnTo>
                    <a:pt x="65646" y="9017"/>
                  </a:lnTo>
                  <a:lnTo>
                    <a:pt x="66141" y="9525"/>
                  </a:lnTo>
                  <a:lnTo>
                    <a:pt x="68148" y="9525"/>
                  </a:lnTo>
                  <a:lnTo>
                    <a:pt x="69646" y="10528"/>
                  </a:lnTo>
                  <a:lnTo>
                    <a:pt x="71158" y="12026"/>
                  </a:lnTo>
                  <a:lnTo>
                    <a:pt x="71653" y="13030"/>
                  </a:lnTo>
                  <a:lnTo>
                    <a:pt x="73660" y="14033"/>
                  </a:lnTo>
                  <a:lnTo>
                    <a:pt x="74663" y="14033"/>
                  </a:lnTo>
                  <a:lnTo>
                    <a:pt x="76161" y="15532"/>
                  </a:lnTo>
                  <a:lnTo>
                    <a:pt x="77673" y="16535"/>
                  </a:lnTo>
                  <a:lnTo>
                    <a:pt x="79171" y="18046"/>
                  </a:lnTo>
                  <a:lnTo>
                    <a:pt x="79590" y="18351"/>
                  </a:lnTo>
                  <a:close/>
                </a:path>
                <a:path w="436879" h="106044">
                  <a:moveTo>
                    <a:pt x="80175" y="18796"/>
                  </a:moveTo>
                  <a:lnTo>
                    <a:pt x="79590" y="18351"/>
                  </a:lnTo>
                  <a:lnTo>
                    <a:pt x="79679" y="18542"/>
                  </a:lnTo>
                  <a:lnTo>
                    <a:pt x="80175" y="18796"/>
                  </a:lnTo>
                  <a:close/>
                </a:path>
                <a:path w="436879" h="106044">
                  <a:moveTo>
                    <a:pt x="103225" y="16040"/>
                  </a:moveTo>
                  <a:lnTo>
                    <a:pt x="102222" y="15036"/>
                  </a:lnTo>
                  <a:lnTo>
                    <a:pt x="100723" y="14528"/>
                  </a:lnTo>
                  <a:lnTo>
                    <a:pt x="99720" y="14033"/>
                  </a:lnTo>
                  <a:lnTo>
                    <a:pt x="100215" y="14528"/>
                  </a:lnTo>
                  <a:lnTo>
                    <a:pt x="101219" y="15036"/>
                  </a:lnTo>
                  <a:lnTo>
                    <a:pt x="102222" y="15532"/>
                  </a:lnTo>
                  <a:lnTo>
                    <a:pt x="102730" y="16535"/>
                  </a:lnTo>
                  <a:lnTo>
                    <a:pt x="103225" y="16535"/>
                  </a:lnTo>
                  <a:lnTo>
                    <a:pt x="103225" y="16040"/>
                  </a:lnTo>
                  <a:close/>
                </a:path>
                <a:path w="436879" h="106044">
                  <a:moveTo>
                    <a:pt x="112750" y="73660"/>
                  </a:moveTo>
                  <a:lnTo>
                    <a:pt x="112242" y="72656"/>
                  </a:lnTo>
                  <a:lnTo>
                    <a:pt x="112242" y="72148"/>
                  </a:lnTo>
                  <a:lnTo>
                    <a:pt x="111239" y="71653"/>
                  </a:lnTo>
                  <a:lnTo>
                    <a:pt x="112750" y="74663"/>
                  </a:lnTo>
                  <a:lnTo>
                    <a:pt x="112750" y="73660"/>
                  </a:lnTo>
                  <a:close/>
                </a:path>
                <a:path w="436879" h="106044">
                  <a:moveTo>
                    <a:pt x="114744" y="30073"/>
                  </a:moveTo>
                  <a:lnTo>
                    <a:pt x="111239" y="27571"/>
                  </a:lnTo>
                  <a:lnTo>
                    <a:pt x="111734" y="28575"/>
                  </a:lnTo>
                  <a:lnTo>
                    <a:pt x="112242" y="29070"/>
                  </a:lnTo>
                  <a:lnTo>
                    <a:pt x="113245" y="29578"/>
                  </a:lnTo>
                  <a:lnTo>
                    <a:pt x="114249" y="30073"/>
                  </a:lnTo>
                  <a:lnTo>
                    <a:pt x="114744" y="30073"/>
                  </a:lnTo>
                  <a:close/>
                </a:path>
                <a:path w="436879" h="106044">
                  <a:moveTo>
                    <a:pt x="115747" y="57124"/>
                  </a:moveTo>
                  <a:lnTo>
                    <a:pt x="114249" y="54114"/>
                  </a:lnTo>
                  <a:lnTo>
                    <a:pt x="113741" y="53619"/>
                  </a:lnTo>
                  <a:lnTo>
                    <a:pt x="111747" y="52616"/>
                  </a:lnTo>
                  <a:lnTo>
                    <a:pt x="111239" y="52120"/>
                  </a:lnTo>
                  <a:lnTo>
                    <a:pt x="110236" y="52120"/>
                  </a:lnTo>
                  <a:lnTo>
                    <a:pt x="109232" y="51612"/>
                  </a:lnTo>
                  <a:lnTo>
                    <a:pt x="107226" y="49606"/>
                  </a:lnTo>
                  <a:lnTo>
                    <a:pt x="106730" y="49606"/>
                  </a:lnTo>
                  <a:lnTo>
                    <a:pt x="105727" y="47612"/>
                  </a:lnTo>
                  <a:lnTo>
                    <a:pt x="104228" y="46101"/>
                  </a:lnTo>
                  <a:lnTo>
                    <a:pt x="103720" y="45097"/>
                  </a:lnTo>
                  <a:lnTo>
                    <a:pt x="102717" y="44602"/>
                  </a:lnTo>
                  <a:lnTo>
                    <a:pt x="102222" y="43599"/>
                  </a:lnTo>
                  <a:lnTo>
                    <a:pt x="101219" y="43091"/>
                  </a:lnTo>
                  <a:lnTo>
                    <a:pt x="99212" y="41084"/>
                  </a:lnTo>
                  <a:lnTo>
                    <a:pt x="98717" y="40093"/>
                  </a:lnTo>
                  <a:lnTo>
                    <a:pt x="97713" y="39585"/>
                  </a:lnTo>
                  <a:lnTo>
                    <a:pt x="97205" y="38582"/>
                  </a:lnTo>
                  <a:lnTo>
                    <a:pt x="96202" y="38087"/>
                  </a:lnTo>
                  <a:lnTo>
                    <a:pt x="95707" y="37579"/>
                  </a:lnTo>
                  <a:lnTo>
                    <a:pt x="94703" y="37084"/>
                  </a:lnTo>
                  <a:lnTo>
                    <a:pt x="93205" y="35077"/>
                  </a:lnTo>
                  <a:lnTo>
                    <a:pt x="92697" y="34074"/>
                  </a:lnTo>
                  <a:lnTo>
                    <a:pt x="92697" y="32575"/>
                  </a:lnTo>
                  <a:lnTo>
                    <a:pt x="91694" y="30568"/>
                  </a:lnTo>
                  <a:lnTo>
                    <a:pt x="91694" y="28562"/>
                  </a:lnTo>
                  <a:lnTo>
                    <a:pt x="90690" y="26555"/>
                  </a:lnTo>
                  <a:lnTo>
                    <a:pt x="90195" y="26060"/>
                  </a:lnTo>
                  <a:lnTo>
                    <a:pt x="90195" y="25057"/>
                  </a:lnTo>
                  <a:lnTo>
                    <a:pt x="89700" y="23558"/>
                  </a:lnTo>
                  <a:lnTo>
                    <a:pt x="89192" y="23050"/>
                  </a:lnTo>
                  <a:lnTo>
                    <a:pt x="88696" y="22047"/>
                  </a:lnTo>
                  <a:lnTo>
                    <a:pt x="86690" y="20053"/>
                  </a:lnTo>
                  <a:lnTo>
                    <a:pt x="85686" y="19545"/>
                  </a:lnTo>
                  <a:lnTo>
                    <a:pt x="83680" y="19545"/>
                  </a:lnTo>
                  <a:lnTo>
                    <a:pt x="82677" y="19050"/>
                  </a:lnTo>
                  <a:lnTo>
                    <a:pt x="80670" y="19050"/>
                  </a:lnTo>
                  <a:lnTo>
                    <a:pt x="80175" y="18796"/>
                  </a:lnTo>
                  <a:lnTo>
                    <a:pt x="81178" y="19545"/>
                  </a:lnTo>
                  <a:lnTo>
                    <a:pt x="81673" y="19545"/>
                  </a:lnTo>
                  <a:lnTo>
                    <a:pt x="84683" y="20548"/>
                  </a:lnTo>
                  <a:lnTo>
                    <a:pt x="85178" y="21043"/>
                  </a:lnTo>
                  <a:lnTo>
                    <a:pt x="87185" y="22047"/>
                  </a:lnTo>
                  <a:lnTo>
                    <a:pt x="88696" y="24561"/>
                  </a:lnTo>
                  <a:lnTo>
                    <a:pt x="89700" y="27063"/>
                  </a:lnTo>
                  <a:lnTo>
                    <a:pt x="89700" y="28067"/>
                  </a:lnTo>
                  <a:lnTo>
                    <a:pt x="91198" y="33070"/>
                  </a:lnTo>
                  <a:lnTo>
                    <a:pt x="91694" y="34582"/>
                  </a:lnTo>
                  <a:lnTo>
                    <a:pt x="91694" y="35077"/>
                  </a:lnTo>
                  <a:lnTo>
                    <a:pt x="93205" y="36576"/>
                  </a:lnTo>
                  <a:lnTo>
                    <a:pt x="94208" y="38087"/>
                  </a:lnTo>
                  <a:lnTo>
                    <a:pt x="100711" y="44602"/>
                  </a:lnTo>
                  <a:lnTo>
                    <a:pt x="102222" y="46609"/>
                  </a:lnTo>
                  <a:lnTo>
                    <a:pt x="105232" y="49606"/>
                  </a:lnTo>
                  <a:lnTo>
                    <a:pt x="107734" y="51612"/>
                  </a:lnTo>
                  <a:lnTo>
                    <a:pt x="108737" y="53111"/>
                  </a:lnTo>
                  <a:lnTo>
                    <a:pt x="110236" y="53619"/>
                  </a:lnTo>
                  <a:lnTo>
                    <a:pt x="111239" y="53619"/>
                  </a:lnTo>
                  <a:lnTo>
                    <a:pt x="113245" y="54114"/>
                  </a:lnTo>
                  <a:lnTo>
                    <a:pt x="113741" y="55118"/>
                  </a:lnTo>
                  <a:lnTo>
                    <a:pt x="114744" y="56629"/>
                  </a:lnTo>
                  <a:lnTo>
                    <a:pt x="114249" y="58623"/>
                  </a:lnTo>
                  <a:lnTo>
                    <a:pt x="113741" y="60134"/>
                  </a:lnTo>
                  <a:lnTo>
                    <a:pt x="113741" y="61137"/>
                  </a:lnTo>
                  <a:lnTo>
                    <a:pt x="112737" y="64147"/>
                  </a:lnTo>
                  <a:lnTo>
                    <a:pt x="112242" y="64643"/>
                  </a:lnTo>
                  <a:lnTo>
                    <a:pt x="112737" y="65138"/>
                  </a:lnTo>
                  <a:lnTo>
                    <a:pt x="113741" y="63131"/>
                  </a:lnTo>
                  <a:lnTo>
                    <a:pt x="114744" y="61633"/>
                  </a:lnTo>
                  <a:lnTo>
                    <a:pt x="114744" y="60134"/>
                  </a:lnTo>
                  <a:lnTo>
                    <a:pt x="115747" y="58127"/>
                  </a:lnTo>
                  <a:lnTo>
                    <a:pt x="115747" y="57124"/>
                  </a:lnTo>
                  <a:close/>
                </a:path>
                <a:path w="436879" h="106044">
                  <a:moveTo>
                    <a:pt x="116751" y="77673"/>
                  </a:moveTo>
                  <a:lnTo>
                    <a:pt x="115252" y="76161"/>
                  </a:lnTo>
                  <a:lnTo>
                    <a:pt x="114249" y="76161"/>
                  </a:lnTo>
                  <a:lnTo>
                    <a:pt x="113753" y="75158"/>
                  </a:lnTo>
                  <a:lnTo>
                    <a:pt x="112750" y="74663"/>
                  </a:lnTo>
                  <a:lnTo>
                    <a:pt x="113245" y="76161"/>
                  </a:lnTo>
                  <a:lnTo>
                    <a:pt x="114744" y="76657"/>
                  </a:lnTo>
                  <a:lnTo>
                    <a:pt x="115747" y="77673"/>
                  </a:lnTo>
                  <a:lnTo>
                    <a:pt x="115747" y="79171"/>
                  </a:lnTo>
                  <a:lnTo>
                    <a:pt x="114744" y="82181"/>
                  </a:lnTo>
                  <a:lnTo>
                    <a:pt x="113753" y="84175"/>
                  </a:lnTo>
                  <a:lnTo>
                    <a:pt x="113753" y="84683"/>
                  </a:lnTo>
                  <a:lnTo>
                    <a:pt x="112750" y="86182"/>
                  </a:lnTo>
                  <a:lnTo>
                    <a:pt x="113245" y="86182"/>
                  </a:lnTo>
                  <a:lnTo>
                    <a:pt x="114249" y="85178"/>
                  </a:lnTo>
                  <a:lnTo>
                    <a:pt x="114249" y="84175"/>
                  </a:lnTo>
                  <a:lnTo>
                    <a:pt x="114744" y="83172"/>
                  </a:lnTo>
                  <a:lnTo>
                    <a:pt x="115252" y="82677"/>
                  </a:lnTo>
                  <a:lnTo>
                    <a:pt x="115747" y="81673"/>
                  </a:lnTo>
                  <a:lnTo>
                    <a:pt x="115747" y="80670"/>
                  </a:lnTo>
                  <a:lnTo>
                    <a:pt x="116751" y="78663"/>
                  </a:lnTo>
                  <a:lnTo>
                    <a:pt x="116751" y="77673"/>
                  </a:lnTo>
                  <a:close/>
                </a:path>
                <a:path w="436879" h="106044">
                  <a:moveTo>
                    <a:pt x="120764" y="32575"/>
                  </a:moveTo>
                  <a:lnTo>
                    <a:pt x="120269" y="33070"/>
                  </a:lnTo>
                  <a:lnTo>
                    <a:pt x="118757" y="34074"/>
                  </a:lnTo>
                  <a:lnTo>
                    <a:pt x="118262" y="34074"/>
                  </a:lnTo>
                  <a:lnTo>
                    <a:pt x="118262" y="35077"/>
                  </a:lnTo>
                  <a:lnTo>
                    <a:pt x="120269" y="33578"/>
                  </a:lnTo>
                  <a:lnTo>
                    <a:pt x="120764" y="32575"/>
                  </a:lnTo>
                  <a:close/>
                </a:path>
                <a:path w="436879" h="106044">
                  <a:moveTo>
                    <a:pt x="123761" y="53124"/>
                  </a:moveTo>
                  <a:lnTo>
                    <a:pt x="123266" y="52120"/>
                  </a:lnTo>
                  <a:lnTo>
                    <a:pt x="123266" y="53124"/>
                  </a:lnTo>
                  <a:lnTo>
                    <a:pt x="123761" y="53619"/>
                  </a:lnTo>
                  <a:lnTo>
                    <a:pt x="123761" y="53124"/>
                  </a:lnTo>
                  <a:close/>
                </a:path>
                <a:path w="436879" h="106044">
                  <a:moveTo>
                    <a:pt x="134797" y="32067"/>
                  </a:moveTo>
                  <a:lnTo>
                    <a:pt x="133794" y="32067"/>
                  </a:lnTo>
                  <a:lnTo>
                    <a:pt x="133794" y="32575"/>
                  </a:lnTo>
                  <a:lnTo>
                    <a:pt x="134797" y="32575"/>
                  </a:lnTo>
                  <a:lnTo>
                    <a:pt x="134797" y="32067"/>
                  </a:lnTo>
                  <a:close/>
                </a:path>
                <a:path w="436879" h="106044">
                  <a:moveTo>
                    <a:pt x="149821" y="20789"/>
                  </a:moveTo>
                  <a:lnTo>
                    <a:pt x="149326" y="20053"/>
                  </a:lnTo>
                  <a:lnTo>
                    <a:pt x="149326" y="20548"/>
                  </a:lnTo>
                  <a:lnTo>
                    <a:pt x="149821" y="20789"/>
                  </a:lnTo>
                  <a:close/>
                </a:path>
                <a:path w="436879" h="106044">
                  <a:moveTo>
                    <a:pt x="160845" y="6515"/>
                  </a:moveTo>
                  <a:lnTo>
                    <a:pt x="160350" y="6019"/>
                  </a:lnTo>
                  <a:lnTo>
                    <a:pt x="159842" y="6019"/>
                  </a:lnTo>
                  <a:lnTo>
                    <a:pt x="160845" y="6515"/>
                  </a:lnTo>
                  <a:close/>
                </a:path>
                <a:path w="436879" h="106044">
                  <a:moveTo>
                    <a:pt x="166598" y="14516"/>
                  </a:moveTo>
                  <a:lnTo>
                    <a:pt x="166357" y="14033"/>
                  </a:lnTo>
                  <a:lnTo>
                    <a:pt x="165862" y="13525"/>
                  </a:lnTo>
                  <a:lnTo>
                    <a:pt x="166598" y="14516"/>
                  </a:lnTo>
                  <a:close/>
                </a:path>
                <a:path w="436879" h="106044">
                  <a:moveTo>
                    <a:pt x="173875" y="38087"/>
                  </a:moveTo>
                  <a:lnTo>
                    <a:pt x="172872" y="37579"/>
                  </a:lnTo>
                  <a:lnTo>
                    <a:pt x="172872" y="36576"/>
                  </a:lnTo>
                  <a:lnTo>
                    <a:pt x="172364" y="36576"/>
                  </a:lnTo>
                  <a:lnTo>
                    <a:pt x="172364" y="37084"/>
                  </a:lnTo>
                  <a:lnTo>
                    <a:pt x="172872" y="38087"/>
                  </a:lnTo>
                  <a:lnTo>
                    <a:pt x="173875" y="38087"/>
                  </a:lnTo>
                  <a:close/>
                </a:path>
                <a:path w="436879" h="106044">
                  <a:moveTo>
                    <a:pt x="174371" y="35077"/>
                  </a:moveTo>
                  <a:lnTo>
                    <a:pt x="173367" y="34582"/>
                  </a:lnTo>
                  <a:lnTo>
                    <a:pt x="172872" y="34074"/>
                  </a:lnTo>
                  <a:lnTo>
                    <a:pt x="171869" y="33578"/>
                  </a:lnTo>
                  <a:lnTo>
                    <a:pt x="170370" y="33070"/>
                  </a:lnTo>
                  <a:lnTo>
                    <a:pt x="169367" y="33070"/>
                  </a:lnTo>
                  <a:lnTo>
                    <a:pt x="168859" y="32575"/>
                  </a:lnTo>
                  <a:lnTo>
                    <a:pt x="167855" y="32067"/>
                  </a:lnTo>
                  <a:lnTo>
                    <a:pt x="166852" y="32067"/>
                  </a:lnTo>
                  <a:lnTo>
                    <a:pt x="163855" y="30568"/>
                  </a:lnTo>
                  <a:lnTo>
                    <a:pt x="163347" y="30073"/>
                  </a:lnTo>
                  <a:lnTo>
                    <a:pt x="157340" y="27063"/>
                  </a:lnTo>
                  <a:lnTo>
                    <a:pt x="156337" y="27063"/>
                  </a:lnTo>
                  <a:lnTo>
                    <a:pt x="155841" y="26060"/>
                  </a:lnTo>
                  <a:lnTo>
                    <a:pt x="154838" y="25565"/>
                  </a:lnTo>
                  <a:lnTo>
                    <a:pt x="154330" y="24561"/>
                  </a:lnTo>
                  <a:lnTo>
                    <a:pt x="153327" y="24053"/>
                  </a:lnTo>
                  <a:lnTo>
                    <a:pt x="152831" y="23050"/>
                  </a:lnTo>
                  <a:lnTo>
                    <a:pt x="151828" y="22555"/>
                  </a:lnTo>
                  <a:lnTo>
                    <a:pt x="151333" y="21551"/>
                  </a:lnTo>
                  <a:lnTo>
                    <a:pt x="149821" y="20789"/>
                  </a:lnTo>
                  <a:lnTo>
                    <a:pt x="150317" y="21551"/>
                  </a:lnTo>
                  <a:lnTo>
                    <a:pt x="151828" y="24053"/>
                  </a:lnTo>
                  <a:lnTo>
                    <a:pt x="168859" y="33070"/>
                  </a:lnTo>
                  <a:lnTo>
                    <a:pt x="172364" y="34582"/>
                  </a:lnTo>
                  <a:lnTo>
                    <a:pt x="173367" y="35077"/>
                  </a:lnTo>
                  <a:lnTo>
                    <a:pt x="173875" y="35585"/>
                  </a:lnTo>
                  <a:lnTo>
                    <a:pt x="173875" y="36080"/>
                  </a:lnTo>
                  <a:lnTo>
                    <a:pt x="174371" y="36080"/>
                  </a:lnTo>
                  <a:lnTo>
                    <a:pt x="174371" y="35077"/>
                  </a:lnTo>
                  <a:close/>
                </a:path>
                <a:path w="436879" h="106044">
                  <a:moveTo>
                    <a:pt x="175882" y="19545"/>
                  </a:moveTo>
                  <a:lnTo>
                    <a:pt x="174879" y="18542"/>
                  </a:lnTo>
                  <a:lnTo>
                    <a:pt x="172377" y="18046"/>
                  </a:lnTo>
                  <a:lnTo>
                    <a:pt x="171869" y="18046"/>
                  </a:lnTo>
                  <a:lnTo>
                    <a:pt x="171373" y="17538"/>
                  </a:lnTo>
                  <a:lnTo>
                    <a:pt x="169367" y="17043"/>
                  </a:lnTo>
                  <a:lnTo>
                    <a:pt x="167360" y="15532"/>
                  </a:lnTo>
                  <a:lnTo>
                    <a:pt x="166598" y="14516"/>
                  </a:lnTo>
                  <a:lnTo>
                    <a:pt x="167360" y="16040"/>
                  </a:lnTo>
                  <a:lnTo>
                    <a:pt x="168363" y="16535"/>
                  </a:lnTo>
                  <a:lnTo>
                    <a:pt x="168871" y="17538"/>
                  </a:lnTo>
                  <a:lnTo>
                    <a:pt x="170878" y="18542"/>
                  </a:lnTo>
                  <a:lnTo>
                    <a:pt x="171373" y="19050"/>
                  </a:lnTo>
                  <a:lnTo>
                    <a:pt x="174879" y="19050"/>
                  </a:lnTo>
                  <a:lnTo>
                    <a:pt x="175387" y="19545"/>
                  </a:lnTo>
                  <a:lnTo>
                    <a:pt x="175882" y="20548"/>
                  </a:lnTo>
                  <a:lnTo>
                    <a:pt x="175882" y="19545"/>
                  </a:lnTo>
                  <a:close/>
                </a:path>
                <a:path w="436879" h="106044">
                  <a:moveTo>
                    <a:pt x="185902" y="65138"/>
                  </a:moveTo>
                  <a:lnTo>
                    <a:pt x="185407" y="64643"/>
                  </a:lnTo>
                  <a:lnTo>
                    <a:pt x="184404" y="64135"/>
                  </a:lnTo>
                  <a:lnTo>
                    <a:pt x="183896" y="63639"/>
                  </a:lnTo>
                  <a:lnTo>
                    <a:pt x="182397" y="60629"/>
                  </a:lnTo>
                  <a:lnTo>
                    <a:pt x="182397" y="60121"/>
                  </a:lnTo>
                  <a:lnTo>
                    <a:pt x="181889" y="59626"/>
                  </a:lnTo>
                  <a:lnTo>
                    <a:pt x="181889" y="61125"/>
                  </a:lnTo>
                  <a:lnTo>
                    <a:pt x="183400" y="63639"/>
                  </a:lnTo>
                  <a:lnTo>
                    <a:pt x="183896" y="64643"/>
                  </a:lnTo>
                  <a:lnTo>
                    <a:pt x="184899" y="65138"/>
                  </a:lnTo>
                  <a:lnTo>
                    <a:pt x="185902" y="65138"/>
                  </a:lnTo>
                  <a:close/>
                </a:path>
                <a:path w="436879" h="106044">
                  <a:moveTo>
                    <a:pt x="185902" y="52616"/>
                  </a:moveTo>
                  <a:lnTo>
                    <a:pt x="184391" y="49606"/>
                  </a:lnTo>
                  <a:lnTo>
                    <a:pt x="184391" y="48602"/>
                  </a:lnTo>
                  <a:lnTo>
                    <a:pt x="183896" y="48107"/>
                  </a:lnTo>
                  <a:lnTo>
                    <a:pt x="182384" y="45097"/>
                  </a:lnTo>
                  <a:lnTo>
                    <a:pt x="182384" y="44094"/>
                  </a:lnTo>
                  <a:lnTo>
                    <a:pt x="181394" y="43599"/>
                  </a:lnTo>
                  <a:lnTo>
                    <a:pt x="180886" y="42595"/>
                  </a:lnTo>
                  <a:lnTo>
                    <a:pt x="179387" y="41084"/>
                  </a:lnTo>
                  <a:lnTo>
                    <a:pt x="178879" y="40093"/>
                  </a:lnTo>
                  <a:lnTo>
                    <a:pt x="178384" y="39585"/>
                  </a:lnTo>
                  <a:lnTo>
                    <a:pt x="177380" y="39090"/>
                  </a:lnTo>
                  <a:lnTo>
                    <a:pt x="176872" y="38087"/>
                  </a:lnTo>
                  <a:lnTo>
                    <a:pt x="175374" y="38087"/>
                  </a:lnTo>
                  <a:lnTo>
                    <a:pt x="176377" y="39090"/>
                  </a:lnTo>
                  <a:lnTo>
                    <a:pt x="177876" y="40093"/>
                  </a:lnTo>
                  <a:lnTo>
                    <a:pt x="177876" y="40589"/>
                  </a:lnTo>
                  <a:lnTo>
                    <a:pt x="180390" y="43091"/>
                  </a:lnTo>
                  <a:lnTo>
                    <a:pt x="180886" y="44602"/>
                  </a:lnTo>
                  <a:lnTo>
                    <a:pt x="181394" y="44602"/>
                  </a:lnTo>
                  <a:lnTo>
                    <a:pt x="181394" y="45097"/>
                  </a:lnTo>
                  <a:lnTo>
                    <a:pt x="183388" y="49110"/>
                  </a:lnTo>
                  <a:lnTo>
                    <a:pt x="183896" y="50609"/>
                  </a:lnTo>
                  <a:lnTo>
                    <a:pt x="184391" y="51612"/>
                  </a:lnTo>
                  <a:lnTo>
                    <a:pt x="184899" y="51612"/>
                  </a:lnTo>
                  <a:lnTo>
                    <a:pt x="184899" y="52120"/>
                  </a:lnTo>
                  <a:lnTo>
                    <a:pt x="185902" y="52616"/>
                  </a:lnTo>
                  <a:close/>
                </a:path>
                <a:path w="436879" h="106044">
                  <a:moveTo>
                    <a:pt x="188404" y="27559"/>
                  </a:moveTo>
                  <a:lnTo>
                    <a:pt x="187909" y="27063"/>
                  </a:lnTo>
                  <a:lnTo>
                    <a:pt x="186893" y="26555"/>
                  </a:lnTo>
                  <a:lnTo>
                    <a:pt x="186893" y="26060"/>
                  </a:lnTo>
                  <a:lnTo>
                    <a:pt x="184899" y="26060"/>
                  </a:lnTo>
                  <a:lnTo>
                    <a:pt x="183896" y="25565"/>
                  </a:lnTo>
                  <a:lnTo>
                    <a:pt x="182384" y="25565"/>
                  </a:lnTo>
                  <a:lnTo>
                    <a:pt x="179387" y="24561"/>
                  </a:lnTo>
                  <a:lnTo>
                    <a:pt x="180886" y="26060"/>
                  </a:lnTo>
                  <a:lnTo>
                    <a:pt x="181889" y="26060"/>
                  </a:lnTo>
                  <a:lnTo>
                    <a:pt x="182892" y="26555"/>
                  </a:lnTo>
                  <a:lnTo>
                    <a:pt x="185902" y="26555"/>
                  </a:lnTo>
                  <a:lnTo>
                    <a:pt x="186893" y="27063"/>
                  </a:lnTo>
                  <a:lnTo>
                    <a:pt x="187909" y="27559"/>
                  </a:lnTo>
                  <a:lnTo>
                    <a:pt x="188404" y="28067"/>
                  </a:lnTo>
                  <a:lnTo>
                    <a:pt x="188404" y="27559"/>
                  </a:lnTo>
                  <a:close/>
                </a:path>
                <a:path w="436879" h="106044">
                  <a:moveTo>
                    <a:pt x="188899" y="53111"/>
                  </a:moveTo>
                  <a:lnTo>
                    <a:pt x="187909" y="53111"/>
                  </a:lnTo>
                  <a:lnTo>
                    <a:pt x="188404" y="53619"/>
                  </a:lnTo>
                  <a:lnTo>
                    <a:pt x="188404" y="54114"/>
                  </a:lnTo>
                  <a:lnTo>
                    <a:pt x="188899" y="54114"/>
                  </a:lnTo>
                  <a:lnTo>
                    <a:pt x="188899" y="53111"/>
                  </a:lnTo>
                  <a:close/>
                </a:path>
                <a:path w="436879" h="106044">
                  <a:moveTo>
                    <a:pt x="189903" y="67144"/>
                  </a:moveTo>
                  <a:lnTo>
                    <a:pt x="189407" y="66141"/>
                  </a:lnTo>
                  <a:lnTo>
                    <a:pt x="189407" y="66649"/>
                  </a:lnTo>
                  <a:lnTo>
                    <a:pt x="188899" y="67144"/>
                  </a:lnTo>
                  <a:lnTo>
                    <a:pt x="188404" y="67144"/>
                  </a:lnTo>
                  <a:lnTo>
                    <a:pt x="186893" y="70154"/>
                  </a:lnTo>
                  <a:lnTo>
                    <a:pt x="185889" y="71158"/>
                  </a:lnTo>
                  <a:lnTo>
                    <a:pt x="184899" y="71653"/>
                  </a:lnTo>
                  <a:lnTo>
                    <a:pt x="183388" y="72656"/>
                  </a:lnTo>
                  <a:lnTo>
                    <a:pt x="181381" y="74663"/>
                  </a:lnTo>
                  <a:lnTo>
                    <a:pt x="177876" y="77673"/>
                  </a:lnTo>
                  <a:lnTo>
                    <a:pt x="176377" y="79171"/>
                  </a:lnTo>
                  <a:lnTo>
                    <a:pt x="174879" y="81178"/>
                  </a:lnTo>
                  <a:lnTo>
                    <a:pt x="174879" y="81673"/>
                  </a:lnTo>
                  <a:lnTo>
                    <a:pt x="173367" y="83185"/>
                  </a:lnTo>
                  <a:lnTo>
                    <a:pt x="174371" y="83680"/>
                  </a:lnTo>
                  <a:lnTo>
                    <a:pt x="174879" y="83185"/>
                  </a:lnTo>
                  <a:lnTo>
                    <a:pt x="175374" y="82181"/>
                  </a:lnTo>
                  <a:lnTo>
                    <a:pt x="177380" y="80175"/>
                  </a:lnTo>
                  <a:lnTo>
                    <a:pt x="177876" y="79171"/>
                  </a:lnTo>
                  <a:lnTo>
                    <a:pt x="178879" y="78676"/>
                  </a:lnTo>
                  <a:lnTo>
                    <a:pt x="179387" y="77673"/>
                  </a:lnTo>
                  <a:lnTo>
                    <a:pt x="180378" y="77165"/>
                  </a:lnTo>
                  <a:lnTo>
                    <a:pt x="180886" y="76174"/>
                  </a:lnTo>
                  <a:lnTo>
                    <a:pt x="181381" y="75666"/>
                  </a:lnTo>
                  <a:lnTo>
                    <a:pt x="181889" y="74663"/>
                  </a:lnTo>
                  <a:lnTo>
                    <a:pt x="185889" y="72656"/>
                  </a:lnTo>
                  <a:lnTo>
                    <a:pt x="186397" y="72161"/>
                  </a:lnTo>
                  <a:lnTo>
                    <a:pt x="187401" y="71653"/>
                  </a:lnTo>
                  <a:lnTo>
                    <a:pt x="189407" y="67652"/>
                  </a:lnTo>
                  <a:lnTo>
                    <a:pt x="189903" y="67144"/>
                  </a:lnTo>
                  <a:close/>
                </a:path>
                <a:path w="436879" h="106044">
                  <a:moveTo>
                    <a:pt x="192417" y="59131"/>
                  </a:moveTo>
                  <a:lnTo>
                    <a:pt x="191922" y="59131"/>
                  </a:lnTo>
                  <a:lnTo>
                    <a:pt x="191414" y="59639"/>
                  </a:lnTo>
                  <a:lnTo>
                    <a:pt x="191414" y="60134"/>
                  </a:lnTo>
                  <a:lnTo>
                    <a:pt x="192417" y="60134"/>
                  </a:lnTo>
                  <a:lnTo>
                    <a:pt x="192417" y="59131"/>
                  </a:lnTo>
                  <a:close/>
                </a:path>
                <a:path w="436879" h="106044">
                  <a:moveTo>
                    <a:pt x="194411" y="50114"/>
                  </a:moveTo>
                  <a:lnTo>
                    <a:pt x="193916" y="50114"/>
                  </a:lnTo>
                  <a:lnTo>
                    <a:pt x="193916" y="51117"/>
                  </a:lnTo>
                  <a:lnTo>
                    <a:pt x="194411" y="51117"/>
                  </a:lnTo>
                  <a:lnTo>
                    <a:pt x="194411" y="50114"/>
                  </a:lnTo>
                  <a:close/>
                </a:path>
                <a:path w="436879" h="106044">
                  <a:moveTo>
                    <a:pt x="198424" y="44094"/>
                  </a:moveTo>
                  <a:lnTo>
                    <a:pt x="197421" y="44094"/>
                  </a:lnTo>
                  <a:lnTo>
                    <a:pt x="196926" y="44589"/>
                  </a:lnTo>
                  <a:lnTo>
                    <a:pt x="198424" y="44589"/>
                  </a:lnTo>
                  <a:lnTo>
                    <a:pt x="198424" y="44094"/>
                  </a:lnTo>
                  <a:close/>
                </a:path>
                <a:path w="436879" h="106044">
                  <a:moveTo>
                    <a:pt x="200431" y="83680"/>
                  </a:moveTo>
                  <a:lnTo>
                    <a:pt x="199923" y="83680"/>
                  </a:lnTo>
                  <a:lnTo>
                    <a:pt x="199923" y="84175"/>
                  </a:lnTo>
                  <a:lnTo>
                    <a:pt x="200431" y="83680"/>
                  </a:lnTo>
                  <a:close/>
                </a:path>
                <a:path w="436879" h="106044">
                  <a:moveTo>
                    <a:pt x="201434" y="18046"/>
                  </a:moveTo>
                  <a:lnTo>
                    <a:pt x="200939" y="19050"/>
                  </a:lnTo>
                  <a:lnTo>
                    <a:pt x="201434" y="20053"/>
                  </a:lnTo>
                  <a:lnTo>
                    <a:pt x="201434" y="18046"/>
                  </a:lnTo>
                  <a:close/>
                </a:path>
                <a:path w="436879" h="106044">
                  <a:moveTo>
                    <a:pt x="205613" y="38252"/>
                  </a:moveTo>
                  <a:lnTo>
                    <a:pt x="204939" y="38595"/>
                  </a:lnTo>
                  <a:lnTo>
                    <a:pt x="204431" y="39598"/>
                  </a:lnTo>
                  <a:lnTo>
                    <a:pt x="205447" y="38595"/>
                  </a:lnTo>
                  <a:lnTo>
                    <a:pt x="205613" y="38252"/>
                  </a:lnTo>
                  <a:close/>
                </a:path>
                <a:path w="436879" h="106044">
                  <a:moveTo>
                    <a:pt x="205943" y="70154"/>
                  </a:moveTo>
                  <a:lnTo>
                    <a:pt x="203936" y="70154"/>
                  </a:lnTo>
                  <a:lnTo>
                    <a:pt x="203441" y="70650"/>
                  </a:lnTo>
                  <a:lnTo>
                    <a:pt x="201930" y="70650"/>
                  </a:lnTo>
                  <a:lnTo>
                    <a:pt x="200926" y="70154"/>
                  </a:lnTo>
                  <a:lnTo>
                    <a:pt x="200431" y="70154"/>
                  </a:lnTo>
                  <a:lnTo>
                    <a:pt x="199428" y="69646"/>
                  </a:lnTo>
                  <a:lnTo>
                    <a:pt x="197421" y="69646"/>
                  </a:lnTo>
                  <a:lnTo>
                    <a:pt x="196418" y="69151"/>
                  </a:lnTo>
                  <a:lnTo>
                    <a:pt x="195922" y="69151"/>
                  </a:lnTo>
                  <a:lnTo>
                    <a:pt x="195922" y="70154"/>
                  </a:lnTo>
                  <a:lnTo>
                    <a:pt x="196926" y="70154"/>
                  </a:lnTo>
                  <a:lnTo>
                    <a:pt x="197929" y="70650"/>
                  </a:lnTo>
                  <a:lnTo>
                    <a:pt x="198920" y="70154"/>
                  </a:lnTo>
                  <a:lnTo>
                    <a:pt x="199923" y="70154"/>
                  </a:lnTo>
                  <a:lnTo>
                    <a:pt x="200926" y="70650"/>
                  </a:lnTo>
                  <a:lnTo>
                    <a:pt x="201434" y="71653"/>
                  </a:lnTo>
                  <a:lnTo>
                    <a:pt x="202438" y="71653"/>
                  </a:lnTo>
                  <a:lnTo>
                    <a:pt x="203441" y="71145"/>
                  </a:lnTo>
                  <a:lnTo>
                    <a:pt x="204431" y="71145"/>
                  </a:lnTo>
                  <a:lnTo>
                    <a:pt x="205447" y="70650"/>
                  </a:lnTo>
                  <a:lnTo>
                    <a:pt x="205943" y="70154"/>
                  </a:lnTo>
                  <a:close/>
                </a:path>
                <a:path w="436879" h="106044">
                  <a:moveTo>
                    <a:pt x="205943" y="37592"/>
                  </a:moveTo>
                  <a:lnTo>
                    <a:pt x="205613" y="38252"/>
                  </a:lnTo>
                  <a:lnTo>
                    <a:pt x="205943" y="38087"/>
                  </a:lnTo>
                  <a:lnTo>
                    <a:pt x="205943" y="37592"/>
                  </a:lnTo>
                  <a:close/>
                </a:path>
                <a:path w="436879" h="106044">
                  <a:moveTo>
                    <a:pt x="206438" y="83185"/>
                  </a:moveTo>
                  <a:lnTo>
                    <a:pt x="203428" y="83185"/>
                  </a:lnTo>
                  <a:lnTo>
                    <a:pt x="202438" y="83680"/>
                  </a:lnTo>
                  <a:lnTo>
                    <a:pt x="204939" y="83680"/>
                  </a:lnTo>
                  <a:lnTo>
                    <a:pt x="206438" y="83185"/>
                  </a:lnTo>
                  <a:close/>
                </a:path>
                <a:path w="436879" h="106044">
                  <a:moveTo>
                    <a:pt x="207454" y="30073"/>
                  </a:moveTo>
                  <a:lnTo>
                    <a:pt x="206451" y="29070"/>
                  </a:lnTo>
                  <a:lnTo>
                    <a:pt x="205447" y="29070"/>
                  </a:lnTo>
                  <a:lnTo>
                    <a:pt x="206451" y="29565"/>
                  </a:lnTo>
                  <a:lnTo>
                    <a:pt x="207454" y="30073"/>
                  </a:lnTo>
                  <a:close/>
                </a:path>
                <a:path w="436879" h="106044">
                  <a:moveTo>
                    <a:pt x="208940" y="70650"/>
                  </a:moveTo>
                  <a:lnTo>
                    <a:pt x="207949" y="70154"/>
                  </a:lnTo>
                  <a:lnTo>
                    <a:pt x="207441" y="70154"/>
                  </a:lnTo>
                  <a:lnTo>
                    <a:pt x="208940" y="70650"/>
                  </a:lnTo>
                  <a:close/>
                </a:path>
                <a:path w="436879" h="106044">
                  <a:moveTo>
                    <a:pt x="214464" y="35077"/>
                  </a:moveTo>
                  <a:lnTo>
                    <a:pt x="212953" y="35077"/>
                  </a:lnTo>
                  <a:lnTo>
                    <a:pt x="212953" y="35585"/>
                  </a:lnTo>
                  <a:lnTo>
                    <a:pt x="213448" y="35585"/>
                  </a:lnTo>
                  <a:lnTo>
                    <a:pt x="214464" y="35077"/>
                  </a:lnTo>
                  <a:close/>
                </a:path>
                <a:path w="436879" h="106044">
                  <a:moveTo>
                    <a:pt x="218465" y="87693"/>
                  </a:moveTo>
                  <a:lnTo>
                    <a:pt x="217462" y="86690"/>
                  </a:lnTo>
                  <a:lnTo>
                    <a:pt x="214960" y="86182"/>
                  </a:lnTo>
                  <a:lnTo>
                    <a:pt x="214960" y="85686"/>
                  </a:lnTo>
                  <a:lnTo>
                    <a:pt x="214452" y="85686"/>
                  </a:lnTo>
                  <a:lnTo>
                    <a:pt x="213461" y="85178"/>
                  </a:lnTo>
                  <a:lnTo>
                    <a:pt x="212458" y="85178"/>
                  </a:lnTo>
                  <a:lnTo>
                    <a:pt x="212458" y="84683"/>
                  </a:lnTo>
                  <a:lnTo>
                    <a:pt x="211950" y="84683"/>
                  </a:lnTo>
                  <a:lnTo>
                    <a:pt x="210947" y="83680"/>
                  </a:lnTo>
                  <a:lnTo>
                    <a:pt x="210947" y="83185"/>
                  </a:lnTo>
                  <a:lnTo>
                    <a:pt x="210451" y="82677"/>
                  </a:lnTo>
                  <a:lnTo>
                    <a:pt x="209943" y="83185"/>
                  </a:lnTo>
                  <a:lnTo>
                    <a:pt x="207441" y="83185"/>
                  </a:lnTo>
                  <a:lnTo>
                    <a:pt x="207949" y="83680"/>
                  </a:lnTo>
                  <a:lnTo>
                    <a:pt x="208940" y="85178"/>
                  </a:lnTo>
                  <a:lnTo>
                    <a:pt x="209943" y="85686"/>
                  </a:lnTo>
                  <a:lnTo>
                    <a:pt x="210451" y="85686"/>
                  </a:lnTo>
                  <a:lnTo>
                    <a:pt x="213461" y="87185"/>
                  </a:lnTo>
                  <a:lnTo>
                    <a:pt x="214960" y="86690"/>
                  </a:lnTo>
                  <a:lnTo>
                    <a:pt x="215455" y="86690"/>
                  </a:lnTo>
                  <a:lnTo>
                    <a:pt x="218465" y="87693"/>
                  </a:lnTo>
                  <a:close/>
                </a:path>
                <a:path w="436879" h="106044">
                  <a:moveTo>
                    <a:pt x="219976" y="71158"/>
                  </a:moveTo>
                  <a:lnTo>
                    <a:pt x="218973" y="71653"/>
                  </a:lnTo>
                  <a:lnTo>
                    <a:pt x="218465" y="72161"/>
                  </a:lnTo>
                  <a:lnTo>
                    <a:pt x="217970" y="72161"/>
                  </a:lnTo>
                  <a:lnTo>
                    <a:pt x="216966" y="73164"/>
                  </a:lnTo>
                  <a:lnTo>
                    <a:pt x="216471" y="73164"/>
                  </a:lnTo>
                  <a:lnTo>
                    <a:pt x="213956" y="75666"/>
                  </a:lnTo>
                  <a:lnTo>
                    <a:pt x="213461" y="75666"/>
                  </a:lnTo>
                  <a:lnTo>
                    <a:pt x="213461" y="76174"/>
                  </a:lnTo>
                  <a:lnTo>
                    <a:pt x="213956" y="76174"/>
                  </a:lnTo>
                  <a:lnTo>
                    <a:pt x="214960" y="77165"/>
                  </a:lnTo>
                  <a:lnTo>
                    <a:pt x="214960" y="76669"/>
                  </a:lnTo>
                  <a:lnTo>
                    <a:pt x="215468" y="75171"/>
                  </a:lnTo>
                  <a:lnTo>
                    <a:pt x="219976" y="71158"/>
                  </a:lnTo>
                  <a:close/>
                </a:path>
                <a:path w="436879" h="106044">
                  <a:moveTo>
                    <a:pt x="220472" y="70662"/>
                  </a:moveTo>
                  <a:lnTo>
                    <a:pt x="219976" y="70662"/>
                  </a:lnTo>
                  <a:lnTo>
                    <a:pt x="219976" y="71158"/>
                  </a:lnTo>
                  <a:lnTo>
                    <a:pt x="220472" y="70662"/>
                  </a:lnTo>
                  <a:close/>
                </a:path>
                <a:path w="436879" h="106044">
                  <a:moveTo>
                    <a:pt x="221970" y="89192"/>
                  </a:moveTo>
                  <a:lnTo>
                    <a:pt x="221475" y="88696"/>
                  </a:lnTo>
                  <a:lnTo>
                    <a:pt x="219468" y="87693"/>
                  </a:lnTo>
                  <a:lnTo>
                    <a:pt x="218465" y="87693"/>
                  </a:lnTo>
                  <a:lnTo>
                    <a:pt x="221970" y="89192"/>
                  </a:lnTo>
                  <a:close/>
                </a:path>
                <a:path w="436879" h="106044">
                  <a:moveTo>
                    <a:pt x="227482" y="15544"/>
                  </a:moveTo>
                  <a:lnTo>
                    <a:pt x="226491" y="15036"/>
                  </a:lnTo>
                  <a:lnTo>
                    <a:pt x="226987" y="14033"/>
                  </a:lnTo>
                  <a:lnTo>
                    <a:pt x="225983" y="14033"/>
                  </a:lnTo>
                  <a:lnTo>
                    <a:pt x="225488" y="13538"/>
                  </a:lnTo>
                  <a:lnTo>
                    <a:pt x="224485" y="12026"/>
                  </a:lnTo>
                  <a:lnTo>
                    <a:pt x="223977" y="11531"/>
                  </a:lnTo>
                  <a:lnTo>
                    <a:pt x="223481" y="9017"/>
                  </a:lnTo>
                  <a:lnTo>
                    <a:pt x="222973" y="9017"/>
                  </a:lnTo>
                  <a:lnTo>
                    <a:pt x="221983" y="8521"/>
                  </a:lnTo>
                  <a:lnTo>
                    <a:pt x="221475" y="8521"/>
                  </a:lnTo>
                  <a:lnTo>
                    <a:pt x="221475" y="9525"/>
                  </a:lnTo>
                  <a:lnTo>
                    <a:pt x="221983" y="9525"/>
                  </a:lnTo>
                  <a:lnTo>
                    <a:pt x="222478" y="10033"/>
                  </a:lnTo>
                  <a:lnTo>
                    <a:pt x="222973" y="10033"/>
                  </a:lnTo>
                  <a:lnTo>
                    <a:pt x="222973" y="11023"/>
                  </a:lnTo>
                  <a:lnTo>
                    <a:pt x="223481" y="11531"/>
                  </a:lnTo>
                  <a:lnTo>
                    <a:pt x="223481" y="12026"/>
                  </a:lnTo>
                  <a:lnTo>
                    <a:pt x="223977" y="13538"/>
                  </a:lnTo>
                  <a:lnTo>
                    <a:pt x="224980" y="14033"/>
                  </a:lnTo>
                  <a:lnTo>
                    <a:pt x="226491" y="15544"/>
                  </a:lnTo>
                  <a:lnTo>
                    <a:pt x="225983" y="17538"/>
                  </a:lnTo>
                  <a:lnTo>
                    <a:pt x="225488" y="19050"/>
                  </a:lnTo>
                  <a:lnTo>
                    <a:pt x="225488" y="21551"/>
                  </a:lnTo>
                  <a:lnTo>
                    <a:pt x="224980" y="22555"/>
                  </a:lnTo>
                  <a:lnTo>
                    <a:pt x="223977" y="23050"/>
                  </a:lnTo>
                  <a:lnTo>
                    <a:pt x="223481" y="24053"/>
                  </a:lnTo>
                  <a:lnTo>
                    <a:pt x="223481" y="24561"/>
                  </a:lnTo>
                  <a:lnTo>
                    <a:pt x="223977" y="24561"/>
                  </a:lnTo>
                  <a:lnTo>
                    <a:pt x="224485" y="24053"/>
                  </a:lnTo>
                  <a:lnTo>
                    <a:pt x="224980" y="24053"/>
                  </a:lnTo>
                  <a:lnTo>
                    <a:pt x="224980" y="23050"/>
                  </a:lnTo>
                  <a:lnTo>
                    <a:pt x="225983" y="22047"/>
                  </a:lnTo>
                  <a:lnTo>
                    <a:pt x="226491" y="20548"/>
                  </a:lnTo>
                  <a:lnTo>
                    <a:pt x="226491" y="19545"/>
                  </a:lnTo>
                  <a:lnTo>
                    <a:pt x="227482" y="17538"/>
                  </a:lnTo>
                  <a:lnTo>
                    <a:pt x="227482" y="15544"/>
                  </a:lnTo>
                  <a:close/>
                </a:path>
                <a:path w="436879" h="106044">
                  <a:moveTo>
                    <a:pt x="230492" y="65138"/>
                  </a:moveTo>
                  <a:lnTo>
                    <a:pt x="229997" y="65138"/>
                  </a:lnTo>
                  <a:lnTo>
                    <a:pt x="228498" y="65646"/>
                  </a:lnTo>
                  <a:lnTo>
                    <a:pt x="227990" y="65646"/>
                  </a:lnTo>
                  <a:lnTo>
                    <a:pt x="227495" y="66141"/>
                  </a:lnTo>
                  <a:lnTo>
                    <a:pt x="226491" y="66649"/>
                  </a:lnTo>
                  <a:lnTo>
                    <a:pt x="224980" y="66649"/>
                  </a:lnTo>
                  <a:lnTo>
                    <a:pt x="224485" y="67144"/>
                  </a:lnTo>
                  <a:lnTo>
                    <a:pt x="223989" y="67144"/>
                  </a:lnTo>
                  <a:lnTo>
                    <a:pt x="222478" y="69151"/>
                  </a:lnTo>
                  <a:lnTo>
                    <a:pt x="223989" y="68148"/>
                  </a:lnTo>
                  <a:lnTo>
                    <a:pt x="224485" y="68148"/>
                  </a:lnTo>
                  <a:lnTo>
                    <a:pt x="225983" y="67144"/>
                  </a:lnTo>
                  <a:lnTo>
                    <a:pt x="228993" y="65646"/>
                  </a:lnTo>
                  <a:lnTo>
                    <a:pt x="230492" y="65138"/>
                  </a:lnTo>
                  <a:close/>
                </a:path>
                <a:path w="436879" h="106044">
                  <a:moveTo>
                    <a:pt x="238506" y="57124"/>
                  </a:moveTo>
                  <a:lnTo>
                    <a:pt x="237502" y="56121"/>
                  </a:lnTo>
                  <a:lnTo>
                    <a:pt x="237502" y="55626"/>
                  </a:lnTo>
                  <a:lnTo>
                    <a:pt x="237007" y="55118"/>
                  </a:lnTo>
                  <a:lnTo>
                    <a:pt x="235000" y="56121"/>
                  </a:lnTo>
                  <a:lnTo>
                    <a:pt x="233502" y="56629"/>
                  </a:lnTo>
                  <a:lnTo>
                    <a:pt x="231495" y="58127"/>
                  </a:lnTo>
                  <a:lnTo>
                    <a:pt x="229997" y="58623"/>
                  </a:lnTo>
                  <a:lnTo>
                    <a:pt x="229489" y="59131"/>
                  </a:lnTo>
                  <a:lnTo>
                    <a:pt x="231000" y="59131"/>
                  </a:lnTo>
                  <a:lnTo>
                    <a:pt x="232498" y="58623"/>
                  </a:lnTo>
                  <a:lnTo>
                    <a:pt x="233502" y="58623"/>
                  </a:lnTo>
                  <a:lnTo>
                    <a:pt x="234505" y="58127"/>
                  </a:lnTo>
                  <a:lnTo>
                    <a:pt x="236004" y="58127"/>
                  </a:lnTo>
                  <a:lnTo>
                    <a:pt x="236512" y="57632"/>
                  </a:lnTo>
                  <a:lnTo>
                    <a:pt x="238506" y="57632"/>
                  </a:lnTo>
                  <a:lnTo>
                    <a:pt x="238506" y="57124"/>
                  </a:lnTo>
                  <a:close/>
                </a:path>
                <a:path w="436879" h="106044">
                  <a:moveTo>
                    <a:pt x="239522" y="58127"/>
                  </a:moveTo>
                  <a:lnTo>
                    <a:pt x="239014" y="58127"/>
                  </a:lnTo>
                  <a:lnTo>
                    <a:pt x="239522" y="58381"/>
                  </a:lnTo>
                  <a:lnTo>
                    <a:pt x="239522" y="58127"/>
                  </a:lnTo>
                  <a:close/>
                </a:path>
                <a:path w="436879" h="106044">
                  <a:moveTo>
                    <a:pt x="243522" y="65646"/>
                  </a:moveTo>
                  <a:lnTo>
                    <a:pt x="242011" y="64147"/>
                  </a:lnTo>
                  <a:lnTo>
                    <a:pt x="240017" y="64147"/>
                  </a:lnTo>
                  <a:lnTo>
                    <a:pt x="240017" y="64643"/>
                  </a:lnTo>
                  <a:lnTo>
                    <a:pt x="241007" y="65151"/>
                  </a:lnTo>
                  <a:lnTo>
                    <a:pt x="242011" y="65151"/>
                  </a:lnTo>
                  <a:lnTo>
                    <a:pt x="243014" y="65646"/>
                  </a:lnTo>
                  <a:lnTo>
                    <a:pt x="243522" y="65646"/>
                  </a:lnTo>
                  <a:close/>
                </a:path>
                <a:path w="436879" h="106044">
                  <a:moveTo>
                    <a:pt x="255054" y="15036"/>
                  </a:moveTo>
                  <a:lnTo>
                    <a:pt x="254546" y="15544"/>
                  </a:lnTo>
                  <a:lnTo>
                    <a:pt x="253542" y="15544"/>
                  </a:lnTo>
                  <a:lnTo>
                    <a:pt x="253542" y="16040"/>
                  </a:lnTo>
                  <a:lnTo>
                    <a:pt x="254038" y="16548"/>
                  </a:lnTo>
                  <a:lnTo>
                    <a:pt x="254546" y="17043"/>
                  </a:lnTo>
                  <a:lnTo>
                    <a:pt x="255054" y="17043"/>
                  </a:lnTo>
                  <a:lnTo>
                    <a:pt x="255054" y="15036"/>
                  </a:lnTo>
                  <a:close/>
                </a:path>
                <a:path w="436879" h="106044">
                  <a:moveTo>
                    <a:pt x="266065" y="46113"/>
                  </a:moveTo>
                  <a:lnTo>
                    <a:pt x="265569" y="45605"/>
                  </a:lnTo>
                  <a:lnTo>
                    <a:pt x="265061" y="45097"/>
                  </a:lnTo>
                  <a:lnTo>
                    <a:pt x="265061" y="45605"/>
                  </a:lnTo>
                  <a:lnTo>
                    <a:pt x="264566" y="46113"/>
                  </a:lnTo>
                  <a:lnTo>
                    <a:pt x="265061" y="46609"/>
                  </a:lnTo>
                  <a:lnTo>
                    <a:pt x="266065" y="46609"/>
                  </a:lnTo>
                  <a:lnTo>
                    <a:pt x="266065" y="46113"/>
                  </a:lnTo>
                  <a:close/>
                </a:path>
                <a:path w="436879" h="106044">
                  <a:moveTo>
                    <a:pt x="267576" y="34074"/>
                  </a:moveTo>
                  <a:lnTo>
                    <a:pt x="266573" y="34569"/>
                  </a:lnTo>
                  <a:lnTo>
                    <a:pt x="266077" y="34569"/>
                  </a:lnTo>
                  <a:lnTo>
                    <a:pt x="265569" y="35077"/>
                  </a:lnTo>
                  <a:lnTo>
                    <a:pt x="265074" y="35077"/>
                  </a:lnTo>
                  <a:lnTo>
                    <a:pt x="264071" y="34074"/>
                  </a:lnTo>
                  <a:lnTo>
                    <a:pt x="264071" y="33578"/>
                  </a:lnTo>
                  <a:lnTo>
                    <a:pt x="263563" y="32575"/>
                  </a:lnTo>
                  <a:lnTo>
                    <a:pt x="263563" y="32067"/>
                  </a:lnTo>
                  <a:lnTo>
                    <a:pt x="263067" y="31064"/>
                  </a:lnTo>
                  <a:lnTo>
                    <a:pt x="263067" y="30568"/>
                  </a:lnTo>
                  <a:lnTo>
                    <a:pt x="262572" y="30060"/>
                  </a:lnTo>
                  <a:lnTo>
                    <a:pt x="262064" y="30060"/>
                  </a:lnTo>
                  <a:lnTo>
                    <a:pt x="262064" y="32575"/>
                  </a:lnTo>
                  <a:lnTo>
                    <a:pt x="262572" y="33070"/>
                  </a:lnTo>
                  <a:lnTo>
                    <a:pt x="262572" y="34569"/>
                  </a:lnTo>
                  <a:lnTo>
                    <a:pt x="263067" y="34569"/>
                  </a:lnTo>
                  <a:lnTo>
                    <a:pt x="263563" y="35572"/>
                  </a:lnTo>
                  <a:lnTo>
                    <a:pt x="262572" y="37084"/>
                  </a:lnTo>
                  <a:lnTo>
                    <a:pt x="262064" y="38087"/>
                  </a:lnTo>
                  <a:lnTo>
                    <a:pt x="260565" y="40081"/>
                  </a:lnTo>
                  <a:lnTo>
                    <a:pt x="257556" y="41592"/>
                  </a:lnTo>
                  <a:lnTo>
                    <a:pt x="257060" y="42087"/>
                  </a:lnTo>
                  <a:lnTo>
                    <a:pt x="256057" y="42087"/>
                  </a:lnTo>
                  <a:lnTo>
                    <a:pt x="255549" y="43091"/>
                  </a:lnTo>
                  <a:lnTo>
                    <a:pt x="255549" y="44094"/>
                  </a:lnTo>
                  <a:lnTo>
                    <a:pt x="253542" y="46101"/>
                  </a:lnTo>
                  <a:lnTo>
                    <a:pt x="252044" y="48107"/>
                  </a:lnTo>
                  <a:lnTo>
                    <a:pt x="252044" y="49606"/>
                  </a:lnTo>
                  <a:lnTo>
                    <a:pt x="251548" y="50101"/>
                  </a:lnTo>
                  <a:lnTo>
                    <a:pt x="251040" y="51612"/>
                  </a:lnTo>
                  <a:lnTo>
                    <a:pt x="248031" y="55626"/>
                  </a:lnTo>
                  <a:lnTo>
                    <a:pt x="247535" y="56121"/>
                  </a:lnTo>
                  <a:lnTo>
                    <a:pt x="246532" y="57619"/>
                  </a:lnTo>
                  <a:lnTo>
                    <a:pt x="247535" y="56616"/>
                  </a:lnTo>
                  <a:lnTo>
                    <a:pt x="248539" y="56121"/>
                  </a:lnTo>
                  <a:lnTo>
                    <a:pt x="248539" y="55626"/>
                  </a:lnTo>
                  <a:lnTo>
                    <a:pt x="249542" y="54610"/>
                  </a:lnTo>
                  <a:lnTo>
                    <a:pt x="250037" y="53619"/>
                  </a:lnTo>
                  <a:lnTo>
                    <a:pt x="250545" y="53619"/>
                  </a:lnTo>
                  <a:lnTo>
                    <a:pt x="250545" y="53111"/>
                  </a:lnTo>
                  <a:lnTo>
                    <a:pt x="251548" y="52108"/>
                  </a:lnTo>
                  <a:lnTo>
                    <a:pt x="252539" y="51612"/>
                  </a:lnTo>
                  <a:lnTo>
                    <a:pt x="252539" y="51104"/>
                  </a:lnTo>
                  <a:lnTo>
                    <a:pt x="253047" y="51104"/>
                  </a:lnTo>
                  <a:lnTo>
                    <a:pt x="253047" y="50609"/>
                  </a:lnTo>
                  <a:lnTo>
                    <a:pt x="253542" y="49606"/>
                  </a:lnTo>
                  <a:lnTo>
                    <a:pt x="253542" y="48602"/>
                  </a:lnTo>
                  <a:lnTo>
                    <a:pt x="254050" y="48107"/>
                  </a:lnTo>
                  <a:lnTo>
                    <a:pt x="255054" y="46101"/>
                  </a:lnTo>
                  <a:lnTo>
                    <a:pt x="256057" y="45593"/>
                  </a:lnTo>
                  <a:lnTo>
                    <a:pt x="257060" y="43599"/>
                  </a:lnTo>
                  <a:lnTo>
                    <a:pt x="258051" y="42595"/>
                  </a:lnTo>
                  <a:lnTo>
                    <a:pt x="258559" y="42595"/>
                  </a:lnTo>
                  <a:lnTo>
                    <a:pt x="260565" y="41592"/>
                  </a:lnTo>
                  <a:lnTo>
                    <a:pt x="261061" y="41084"/>
                  </a:lnTo>
                  <a:lnTo>
                    <a:pt x="261061" y="40081"/>
                  </a:lnTo>
                  <a:lnTo>
                    <a:pt x="261569" y="40081"/>
                  </a:lnTo>
                  <a:lnTo>
                    <a:pt x="261569" y="39585"/>
                  </a:lnTo>
                  <a:lnTo>
                    <a:pt x="262064" y="39077"/>
                  </a:lnTo>
                  <a:lnTo>
                    <a:pt x="262064" y="38582"/>
                  </a:lnTo>
                  <a:lnTo>
                    <a:pt x="262572" y="38582"/>
                  </a:lnTo>
                  <a:lnTo>
                    <a:pt x="262572" y="38087"/>
                  </a:lnTo>
                  <a:lnTo>
                    <a:pt x="263067" y="38087"/>
                  </a:lnTo>
                  <a:lnTo>
                    <a:pt x="263563" y="37579"/>
                  </a:lnTo>
                  <a:lnTo>
                    <a:pt x="263563" y="37084"/>
                  </a:lnTo>
                  <a:lnTo>
                    <a:pt x="264071" y="37084"/>
                  </a:lnTo>
                  <a:lnTo>
                    <a:pt x="265569" y="35572"/>
                  </a:lnTo>
                  <a:lnTo>
                    <a:pt x="266077" y="35572"/>
                  </a:lnTo>
                  <a:lnTo>
                    <a:pt x="266077" y="35077"/>
                  </a:lnTo>
                  <a:lnTo>
                    <a:pt x="266573" y="35077"/>
                  </a:lnTo>
                  <a:lnTo>
                    <a:pt x="267576" y="34074"/>
                  </a:lnTo>
                  <a:close/>
                </a:path>
                <a:path w="436879" h="106044">
                  <a:moveTo>
                    <a:pt x="273088" y="25057"/>
                  </a:moveTo>
                  <a:lnTo>
                    <a:pt x="272084" y="26060"/>
                  </a:lnTo>
                  <a:lnTo>
                    <a:pt x="272084" y="27559"/>
                  </a:lnTo>
                  <a:lnTo>
                    <a:pt x="271081" y="28575"/>
                  </a:lnTo>
                  <a:lnTo>
                    <a:pt x="271576" y="28575"/>
                  </a:lnTo>
                  <a:lnTo>
                    <a:pt x="272580" y="27559"/>
                  </a:lnTo>
                  <a:lnTo>
                    <a:pt x="273088" y="27063"/>
                  </a:lnTo>
                  <a:lnTo>
                    <a:pt x="273088" y="25057"/>
                  </a:lnTo>
                  <a:close/>
                </a:path>
                <a:path w="436879" h="106044">
                  <a:moveTo>
                    <a:pt x="281101" y="12"/>
                  </a:moveTo>
                  <a:lnTo>
                    <a:pt x="280593" y="12"/>
                  </a:lnTo>
                  <a:lnTo>
                    <a:pt x="280098" y="508"/>
                  </a:lnTo>
                  <a:lnTo>
                    <a:pt x="279590" y="1511"/>
                  </a:lnTo>
                  <a:lnTo>
                    <a:pt x="277596" y="3517"/>
                  </a:lnTo>
                  <a:lnTo>
                    <a:pt x="274586" y="3517"/>
                  </a:lnTo>
                  <a:lnTo>
                    <a:pt x="274078" y="3009"/>
                  </a:lnTo>
                  <a:lnTo>
                    <a:pt x="273583" y="3517"/>
                  </a:lnTo>
                  <a:lnTo>
                    <a:pt x="274078" y="4013"/>
                  </a:lnTo>
                  <a:lnTo>
                    <a:pt x="274586" y="4013"/>
                  </a:lnTo>
                  <a:lnTo>
                    <a:pt x="275082" y="4521"/>
                  </a:lnTo>
                  <a:lnTo>
                    <a:pt x="275590" y="4521"/>
                  </a:lnTo>
                  <a:lnTo>
                    <a:pt x="277596" y="4013"/>
                  </a:lnTo>
                  <a:lnTo>
                    <a:pt x="278091" y="3517"/>
                  </a:lnTo>
                  <a:lnTo>
                    <a:pt x="279095" y="3009"/>
                  </a:lnTo>
                  <a:lnTo>
                    <a:pt x="281101" y="1016"/>
                  </a:lnTo>
                  <a:lnTo>
                    <a:pt x="281101" y="12"/>
                  </a:lnTo>
                  <a:close/>
                </a:path>
                <a:path w="436879" h="106044">
                  <a:moveTo>
                    <a:pt x="307657" y="1003"/>
                  </a:moveTo>
                  <a:lnTo>
                    <a:pt x="307162" y="1003"/>
                  </a:lnTo>
                  <a:lnTo>
                    <a:pt x="307162" y="1511"/>
                  </a:lnTo>
                  <a:lnTo>
                    <a:pt x="307657" y="1511"/>
                  </a:lnTo>
                  <a:lnTo>
                    <a:pt x="307657" y="1003"/>
                  </a:lnTo>
                  <a:close/>
                </a:path>
                <a:path w="436879" h="106044">
                  <a:moveTo>
                    <a:pt x="308660" y="2006"/>
                  </a:moveTo>
                  <a:lnTo>
                    <a:pt x="307657" y="2006"/>
                  </a:lnTo>
                  <a:lnTo>
                    <a:pt x="307657" y="3505"/>
                  </a:lnTo>
                  <a:lnTo>
                    <a:pt x="308165" y="3505"/>
                  </a:lnTo>
                  <a:lnTo>
                    <a:pt x="308165" y="3009"/>
                  </a:lnTo>
                  <a:lnTo>
                    <a:pt x="308660" y="2501"/>
                  </a:lnTo>
                  <a:lnTo>
                    <a:pt x="308660" y="2006"/>
                  </a:lnTo>
                  <a:close/>
                </a:path>
                <a:path w="436879" h="106044">
                  <a:moveTo>
                    <a:pt x="350253" y="74155"/>
                  </a:moveTo>
                  <a:lnTo>
                    <a:pt x="349758" y="74155"/>
                  </a:lnTo>
                  <a:lnTo>
                    <a:pt x="349758" y="76161"/>
                  </a:lnTo>
                  <a:lnTo>
                    <a:pt x="350253" y="77673"/>
                  </a:lnTo>
                  <a:lnTo>
                    <a:pt x="350253" y="74155"/>
                  </a:lnTo>
                  <a:close/>
                </a:path>
                <a:path w="436879" h="106044">
                  <a:moveTo>
                    <a:pt x="394843" y="51612"/>
                  </a:moveTo>
                  <a:lnTo>
                    <a:pt x="393839" y="51117"/>
                  </a:lnTo>
                  <a:lnTo>
                    <a:pt x="393331" y="50609"/>
                  </a:lnTo>
                  <a:lnTo>
                    <a:pt x="392341" y="50609"/>
                  </a:lnTo>
                  <a:lnTo>
                    <a:pt x="391337" y="50114"/>
                  </a:lnTo>
                  <a:lnTo>
                    <a:pt x="390334" y="50114"/>
                  </a:lnTo>
                  <a:lnTo>
                    <a:pt x="389331" y="49110"/>
                  </a:lnTo>
                  <a:lnTo>
                    <a:pt x="388327" y="48602"/>
                  </a:lnTo>
                  <a:lnTo>
                    <a:pt x="387819" y="47599"/>
                  </a:lnTo>
                  <a:lnTo>
                    <a:pt x="387324" y="47104"/>
                  </a:lnTo>
                  <a:lnTo>
                    <a:pt x="387324" y="46101"/>
                  </a:lnTo>
                  <a:lnTo>
                    <a:pt x="386829" y="45097"/>
                  </a:lnTo>
                  <a:lnTo>
                    <a:pt x="386829" y="43091"/>
                  </a:lnTo>
                  <a:lnTo>
                    <a:pt x="387324" y="42087"/>
                  </a:lnTo>
                  <a:lnTo>
                    <a:pt x="387324" y="38582"/>
                  </a:lnTo>
                  <a:lnTo>
                    <a:pt x="386829" y="37579"/>
                  </a:lnTo>
                  <a:lnTo>
                    <a:pt x="386829" y="35077"/>
                  </a:lnTo>
                  <a:lnTo>
                    <a:pt x="386321" y="34074"/>
                  </a:lnTo>
                  <a:lnTo>
                    <a:pt x="385826" y="34074"/>
                  </a:lnTo>
                  <a:lnTo>
                    <a:pt x="385826" y="47599"/>
                  </a:lnTo>
                  <a:lnTo>
                    <a:pt x="386829" y="49110"/>
                  </a:lnTo>
                  <a:lnTo>
                    <a:pt x="387324" y="49110"/>
                  </a:lnTo>
                  <a:lnTo>
                    <a:pt x="387819" y="49606"/>
                  </a:lnTo>
                  <a:lnTo>
                    <a:pt x="388823" y="50114"/>
                  </a:lnTo>
                  <a:lnTo>
                    <a:pt x="391833" y="50609"/>
                  </a:lnTo>
                  <a:lnTo>
                    <a:pt x="394843" y="51612"/>
                  </a:lnTo>
                  <a:close/>
                </a:path>
                <a:path w="436879" h="106044">
                  <a:moveTo>
                    <a:pt x="410375" y="62636"/>
                  </a:moveTo>
                  <a:lnTo>
                    <a:pt x="407365" y="61137"/>
                  </a:lnTo>
                  <a:lnTo>
                    <a:pt x="406361" y="60134"/>
                  </a:lnTo>
                  <a:lnTo>
                    <a:pt x="405358" y="59626"/>
                  </a:lnTo>
                  <a:lnTo>
                    <a:pt x="404863" y="58623"/>
                  </a:lnTo>
                  <a:lnTo>
                    <a:pt x="403860" y="58127"/>
                  </a:lnTo>
                  <a:lnTo>
                    <a:pt x="402856" y="56121"/>
                  </a:lnTo>
                  <a:lnTo>
                    <a:pt x="402361" y="55626"/>
                  </a:lnTo>
                  <a:lnTo>
                    <a:pt x="401358" y="55118"/>
                  </a:lnTo>
                  <a:lnTo>
                    <a:pt x="400354" y="54114"/>
                  </a:lnTo>
                  <a:lnTo>
                    <a:pt x="399351" y="53619"/>
                  </a:lnTo>
                  <a:lnTo>
                    <a:pt x="398843" y="53111"/>
                  </a:lnTo>
                  <a:lnTo>
                    <a:pt x="397840" y="52616"/>
                  </a:lnTo>
                  <a:lnTo>
                    <a:pt x="397344" y="52120"/>
                  </a:lnTo>
                  <a:lnTo>
                    <a:pt x="396849" y="52120"/>
                  </a:lnTo>
                  <a:lnTo>
                    <a:pt x="395846" y="51612"/>
                  </a:lnTo>
                  <a:lnTo>
                    <a:pt x="394843" y="51612"/>
                  </a:lnTo>
                  <a:lnTo>
                    <a:pt x="394843" y="52120"/>
                  </a:lnTo>
                  <a:lnTo>
                    <a:pt x="396849" y="52616"/>
                  </a:lnTo>
                  <a:lnTo>
                    <a:pt x="397840" y="53619"/>
                  </a:lnTo>
                  <a:lnTo>
                    <a:pt x="399846" y="55118"/>
                  </a:lnTo>
                  <a:lnTo>
                    <a:pt x="402856" y="57619"/>
                  </a:lnTo>
                  <a:lnTo>
                    <a:pt x="403860" y="58623"/>
                  </a:lnTo>
                  <a:lnTo>
                    <a:pt x="404355" y="59626"/>
                  </a:lnTo>
                  <a:lnTo>
                    <a:pt x="405358" y="60134"/>
                  </a:lnTo>
                  <a:lnTo>
                    <a:pt x="406361" y="61137"/>
                  </a:lnTo>
                  <a:lnTo>
                    <a:pt x="408368" y="62141"/>
                  </a:lnTo>
                  <a:lnTo>
                    <a:pt x="408863" y="62636"/>
                  </a:lnTo>
                  <a:lnTo>
                    <a:pt x="410375" y="62636"/>
                  </a:lnTo>
                  <a:close/>
                </a:path>
                <a:path w="436879" h="106044">
                  <a:moveTo>
                    <a:pt x="421906" y="13538"/>
                  </a:moveTo>
                  <a:lnTo>
                    <a:pt x="421398" y="13538"/>
                  </a:lnTo>
                  <a:lnTo>
                    <a:pt x="421233" y="13703"/>
                  </a:lnTo>
                  <a:lnTo>
                    <a:pt x="421906" y="13538"/>
                  </a:lnTo>
                  <a:close/>
                </a:path>
                <a:path w="436879" h="106044">
                  <a:moveTo>
                    <a:pt x="427913" y="8521"/>
                  </a:moveTo>
                  <a:lnTo>
                    <a:pt x="426910" y="9017"/>
                  </a:lnTo>
                  <a:lnTo>
                    <a:pt x="426910" y="9525"/>
                  </a:lnTo>
                  <a:lnTo>
                    <a:pt x="425399" y="11531"/>
                  </a:lnTo>
                  <a:lnTo>
                    <a:pt x="424903" y="13030"/>
                  </a:lnTo>
                  <a:lnTo>
                    <a:pt x="425399" y="12534"/>
                  </a:lnTo>
                  <a:lnTo>
                    <a:pt x="425399" y="12026"/>
                  </a:lnTo>
                  <a:lnTo>
                    <a:pt x="425907" y="12026"/>
                  </a:lnTo>
                  <a:lnTo>
                    <a:pt x="425907" y="11531"/>
                  </a:lnTo>
                  <a:lnTo>
                    <a:pt x="426402" y="11023"/>
                  </a:lnTo>
                  <a:lnTo>
                    <a:pt x="426402" y="10528"/>
                  </a:lnTo>
                  <a:lnTo>
                    <a:pt x="426910" y="10528"/>
                  </a:lnTo>
                  <a:lnTo>
                    <a:pt x="426910" y="10020"/>
                  </a:lnTo>
                  <a:lnTo>
                    <a:pt x="427405" y="9525"/>
                  </a:lnTo>
                  <a:lnTo>
                    <a:pt x="427405" y="9017"/>
                  </a:lnTo>
                  <a:lnTo>
                    <a:pt x="427913" y="9017"/>
                  </a:lnTo>
                  <a:lnTo>
                    <a:pt x="427913" y="8521"/>
                  </a:lnTo>
                  <a:close/>
                </a:path>
                <a:path w="436879" h="106044">
                  <a:moveTo>
                    <a:pt x="428904" y="6527"/>
                  </a:moveTo>
                  <a:lnTo>
                    <a:pt x="428409" y="8026"/>
                  </a:lnTo>
                  <a:lnTo>
                    <a:pt x="428904" y="8026"/>
                  </a:lnTo>
                  <a:lnTo>
                    <a:pt x="428904" y="6527"/>
                  </a:lnTo>
                  <a:close/>
                </a:path>
                <a:path w="436879" h="106044">
                  <a:moveTo>
                    <a:pt x="429920" y="77673"/>
                  </a:moveTo>
                  <a:lnTo>
                    <a:pt x="429425" y="77165"/>
                  </a:lnTo>
                  <a:lnTo>
                    <a:pt x="427418" y="76161"/>
                  </a:lnTo>
                  <a:lnTo>
                    <a:pt x="426415" y="76161"/>
                  </a:lnTo>
                  <a:lnTo>
                    <a:pt x="424408" y="75171"/>
                  </a:lnTo>
                  <a:lnTo>
                    <a:pt x="423913" y="74168"/>
                  </a:lnTo>
                  <a:lnTo>
                    <a:pt x="423405" y="73660"/>
                  </a:lnTo>
                  <a:lnTo>
                    <a:pt x="423405" y="72656"/>
                  </a:lnTo>
                  <a:lnTo>
                    <a:pt x="422910" y="71653"/>
                  </a:lnTo>
                  <a:lnTo>
                    <a:pt x="422910" y="67652"/>
                  </a:lnTo>
                  <a:lnTo>
                    <a:pt x="423913" y="65646"/>
                  </a:lnTo>
                  <a:lnTo>
                    <a:pt x="424408" y="65151"/>
                  </a:lnTo>
                  <a:lnTo>
                    <a:pt x="425411" y="64643"/>
                  </a:lnTo>
                  <a:lnTo>
                    <a:pt x="425411" y="64147"/>
                  </a:lnTo>
                  <a:lnTo>
                    <a:pt x="423913" y="64147"/>
                  </a:lnTo>
                  <a:lnTo>
                    <a:pt x="423913" y="64643"/>
                  </a:lnTo>
                  <a:lnTo>
                    <a:pt x="423405" y="65151"/>
                  </a:lnTo>
                  <a:lnTo>
                    <a:pt x="422910" y="67144"/>
                  </a:lnTo>
                  <a:lnTo>
                    <a:pt x="421906" y="69659"/>
                  </a:lnTo>
                  <a:lnTo>
                    <a:pt x="421906" y="70154"/>
                  </a:lnTo>
                  <a:lnTo>
                    <a:pt x="422402" y="71158"/>
                  </a:lnTo>
                  <a:lnTo>
                    <a:pt x="422402" y="72161"/>
                  </a:lnTo>
                  <a:lnTo>
                    <a:pt x="422910" y="73164"/>
                  </a:lnTo>
                  <a:lnTo>
                    <a:pt x="422910" y="73660"/>
                  </a:lnTo>
                  <a:lnTo>
                    <a:pt x="423913" y="75171"/>
                  </a:lnTo>
                  <a:lnTo>
                    <a:pt x="425907" y="76161"/>
                  </a:lnTo>
                  <a:lnTo>
                    <a:pt x="426415" y="76669"/>
                  </a:lnTo>
                  <a:lnTo>
                    <a:pt x="427418" y="76669"/>
                  </a:lnTo>
                  <a:lnTo>
                    <a:pt x="429920" y="77673"/>
                  </a:lnTo>
                  <a:close/>
                </a:path>
                <a:path w="436879" h="106044">
                  <a:moveTo>
                    <a:pt x="429920" y="48602"/>
                  </a:moveTo>
                  <a:lnTo>
                    <a:pt x="428409" y="53619"/>
                  </a:lnTo>
                  <a:lnTo>
                    <a:pt x="428282" y="55118"/>
                  </a:lnTo>
                  <a:lnTo>
                    <a:pt x="427913" y="56629"/>
                  </a:lnTo>
                  <a:lnTo>
                    <a:pt x="427913" y="57632"/>
                  </a:lnTo>
                  <a:lnTo>
                    <a:pt x="428409" y="57124"/>
                  </a:lnTo>
                  <a:lnTo>
                    <a:pt x="428409" y="55118"/>
                  </a:lnTo>
                  <a:lnTo>
                    <a:pt x="428917" y="53619"/>
                  </a:lnTo>
                  <a:lnTo>
                    <a:pt x="428917" y="52616"/>
                  </a:lnTo>
                  <a:lnTo>
                    <a:pt x="429412" y="52120"/>
                  </a:lnTo>
                  <a:lnTo>
                    <a:pt x="429412" y="51612"/>
                  </a:lnTo>
                  <a:lnTo>
                    <a:pt x="429920" y="51117"/>
                  </a:lnTo>
                  <a:lnTo>
                    <a:pt x="429920" y="48602"/>
                  </a:lnTo>
                  <a:close/>
                </a:path>
                <a:path w="436879" h="106044">
                  <a:moveTo>
                    <a:pt x="432917" y="37084"/>
                  </a:moveTo>
                  <a:lnTo>
                    <a:pt x="431927" y="36080"/>
                  </a:lnTo>
                  <a:lnTo>
                    <a:pt x="429920" y="35077"/>
                  </a:lnTo>
                  <a:lnTo>
                    <a:pt x="428917" y="33070"/>
                  </a:lnTo>
                  <a:lnTo>
                    <a:pt x="428409" y="32575"/>
                  </a:lnTo>
                  <a:lnTo>
                    <a:pt x="427913" y="31572"/>
                  </a:lnTo>
                  <a:lnTo>
                    <a:pt x="426910" y="31076"/>
                  </a:lnTo>
                  <a:lnTo>
                    <a:pt x="426415" y="30073"/>
                  </a:lnTo>
                  <a:lnTo>
                    <a:pt x="425411" y="29565"/>
                  </a:lnTo>
                  <a:lnTo>
                    <a:pt x="425411" y="28562"/>
                  </a:lnTo>
                  <a:lnTo>
                    <a:pt x="424408" y="26568"/>
                  </a:lnTo>
                  <a:lnTo>
                    <a:pt x="423900" y="26060"/>
                  </a:lnTo>
                  <a:lnTo>
                    <a:pt x="422402" y="23050"/>
                  </a:lnTo>
                  <a:lnTo>
                    <a:pt x="421398" y="22555"/>
                  </a:lnTo>
                  <a:lnTo>
                    <a:pt x="420903" y="21551"/>
                  </a:lnTo>
                  <a:lnTo>
                    <a:pt x="419900" y="21056"/>
                  </a:lnTo>
                  <a:lnTo>
                    <a:pt x="419392" y="20053"/>
                  </a:lnTo>
                  <a:lnTo>
                    <a:pt x="419392" y="18046"/>
                  </a:lnTo>
                  <a:lnTo>
                    <a:pt x="419900" y="17043"/>
                  </a:lnTo>
                  <a:lnTo>
                    <a:pt x="419900" y="16040"/>
                  </a:lnTo>
                  <a:lnTo>
                    <a:pt x="420903" y="14033"/>
                  </a:lnTo>
                  <a:lnTo>
                    <a:pt x="421233" y="13703"/>
                  </a:lnTo>
                  <a:lnTo>
                    <a:pt x="419900" y="14033"/>
                  </a:lnTo>
                  <a:lnTo>
                    <a:pt x="418388" y="15544"/>
                  </a:lnTo>
                  <a:lnTo>
                    <a:pt x="417893" y="17538"/>
                  </a:lnTo>
                  <a:lnTo>
                    <a:pt x="418388" y="18046"/>
                  </a:lnTo>
                  <a:lnTo>
                    <a:pt x="420395" y="23050"/>
                  </a:lnTo>
                  <a:lnTo>
                    <a:pt x="420903" y="23558"/>
                  </a:lnTo>
                  <a:lnTo>
                    <a:pt x="420903" y="24561"/>
                  </a:lnTo>
                  <a:lnTo>
                    <a:pt x="421906" y="26060"/>
                  </a:lnTo>
                  <a:lnTo>
                    <a:pt x="422402" y="26568"/>
                  </a:lnTo>
                  <a:lnTo>
                    <a:pt x="424903" y="31572"/>
                  </a:lnTo>
                  <a:lnTo>
                    <a:pt x="425411" y="31572"/>
                  </a:lnTo>
                  <a:lnTo>
                    <a:pt x="427418" y="33578"/>
                  </a:lnTo>
                  <a:lnTo>
                    <a:pt x="428917" y="34074"/>
                  </a:lnTo>
                  <a:lnTo>
                    <a:pt x="429412" y="34582"/>
                  </a:lnTo>
                  <a:lnTo>
                    <a:pt x="429920" y="35585"/>
                  </a:lnTo>
                  <a:lnTo>
                    <a:pt x="430923" y="38087"/>
                  </a:lnTo>
                  <a:lnTo>
                    <a:pt x="430796" y="43091"/>
                  </a:lnTo>
                  <a:lnTo>
                    <a:pt x="429920" y="46609"/>
                  </a:lnTo>
                  <a:lnTo>
                    <a:pt x="429920" y="48602"/>
                  </a:lnTo>
                  <a:lnTo>
                    <a:pt x="430415" y="48107"/>
                  </a:lnTo>
                  <a:lnTo>
                    <a:pt x="430415" y="45605"/>
                  </a:lnTo>
                  <a:lnTo>
                    <a:pt x="430923" y="45097"/>
                  </a:lnTo>
                  <a:lnTo>
                    <a:pt x="430923" y="43599"/>
                  </a:lnTo>
                  <a:lnTo>
                    <a:pt x="431419" y="43599"/>
                  </a:lnTo>
                  <a:lnTo>
                    <a:pt x="431419" y="43091"/>
                  </a:lnTo>
                  <a:lnTo>
                    <a:pt x="431927" y="42595"/>
                  </a:lnTo>
                  <a:lnTo>
                    <a:pt x="431927" y="40589"/>
                  </a:lnTo>
                  <a:lnTo>
                    <a:pt x="432422" y="40093"/>
                  </a:lnTo>
                  <a:lnTo>
                    <a:pt x="432422" y="37084"/>
                  </a:lnTo>
                  <a:lnTo>
                    <a:pt x="432917" y="37084"/>
                  </a:lnTo>
                  <a:close/>
                </a:path>
                <a:path w="436879" h="106044">
                  <a:moveTo>
                    <a:pt x="436422" y="80683"/>
                  </a:moveTo>
                  <a:lnTo>
                    <a:pt x="435927" y="79679"/>
                  </a:lnTo>
                  <a:lnTo>
                    <a:pt x="435927" y="79171"/>
                  </a:lnTo>
                  <a:lnTo>
                    <a:pt x="435432" y="78676"/>
                  </a:lnTo>
                  <a:lnTo>
                    <a:pt x="434924" y="78676"/>
                  </a:lnTo>
                  <a:lnTo>
                    <a:pt x="434924" y="78181"/>
                  </a:lnTo>
                  <a:lnTo>
                    <a:pt x="433920" y="78181"/>
                  </a:lnTo>
                  <a:lnTo>
                    <a:pt x="434428" y="79171"/>
                  </a:lnTo>
                  <a:lnTo>
                    <a:pt x="434428" y="79679"/>
                  </a:lnTo>
                  <a:lnTo>
                    <a:pt x="433920" y="80175"/>
                  </a:lnTo>
                  <a:lnTo>
                    <a:pt x="434428" y="81178"/>
                  </a:lnTo>
                  <a:lnTo>
                    <a:pt x="434428" y="81686"/>
                  </a:lnTo>
                  <a:lnTo>
                    <a:pt x="434924" y="82181"/>
                  </a:lnTo>
                  <a:lnTo>
                    <a:pt x="435927" y="82181"/>
                  </a:lnTo>
                  <a:lnTo>
                    <a:pt x="435927" y="81686"/>
                  </a:lnTo>
                  <a:lnTo>
                    <a:pt x="436422" y="81178"/>
                  </a:lnTo>
                  <a:lnTo>
                    <a:pt x="436422" y="80683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903101" y="17982602"/>
              <a:ext cx="431165" cy="173990"/>
            </a:xfrm>
            <a:custGeom>
              <a:avLst/>
              <a:gdLst/>
              <a:ahLst/>
              <a:cxnLst/>
              <a:rect l="l" t="t" r="r" b="b"/>
              <a:pathLst>
                <a:path w="431164" h="173990">
                  <a:moveTo>
                    <a:pt x="1511" y="134277"/>
                  </a:moveTo>
                  <a:lnTo>
                    <a:pt x="0" y="134277"/>
                  </a:lnTo>
                  <a:lnTo>
                    <a:pt x="0" y="135280"/>
                  </a:lnTo>
                  <a:lnTo>
                    <a:pt x="1511" y="135280"/>
                  </a:lnTo>
                  <a:lnTo>
                    <a:pt x="1016" y="134785"/>
                  </a:lnTo>
                  <a:lnTo>
                    <a:pt x="1511" y="134277"/>
                  </a:lnTo>
                  <a:close/>
                </a:path>
                <a:path w="431164" h="173990">
                  <a:moveTo>
                    <a:pt x="7023" y="148310"/>
                  </a:moveTo>
                  <a:lnTo>
                    <a:pt x="5016" y="148310"/>
                  </a:lnTo>
                  <a:lnTo>
                    <a:pt x="4521" y="147307"/>
                  </a:lnTo>
                  <a:lnTo>
                    <a:pt x="4521" y="146304"/>
                  </a:lnTo>
                  <a:lnTo>
                    <a:pt x="5511" y="145300"/>
                  </a:lnTo>
                  <a:lnTo>
                    <a:pt x="5511" y="144297"/>
                  </a:lnTo>
                  <a:lnTo>
                    <a:pt x="5016" y="143802"/>
                  </a:lnTo>
                  <a:lnTo>
                    <a:pt x="4013" y="141795"/>
                  </a:lnTo>
                  <a:lnTo>
                    <a:pt x="4013" y="140792"/>
                  </a:lnTo>
                  <a:lnTo>
                    <a:pt x="3517" y="139788"/>
                  </a:lnTo>
                  <a:lnTo>
                    <a:pt x="4013" y="138785"/>
                  </a:lnTo>
                  <a:lnTo>
                    <a:pt x="4013" y="136791"/>
                  </a:lnTo>
                  <a:lnTo>
                    <a:pt x="3517" y="135788"/>
                  </a:lnTo>
                  <a:lnTo>
                    <a:pt x="3009" y="135280"/>
                  </a:lnTo>
                  <a:lnTo>
                    <a:pt x="2006" y="135280"/>
                  </a:lnTo>
                  <a:lnTo>
                    <a:pt x="2514" y="135788"/>
                  </a:lnTo>
                  <a:lnTo>
                    <a:pt x="3517" y="137287"/>
                  </a:lnTo>
                  <a:lnTo>
                    <a:pt x="3517" y="137795"/>
                  </a:lnTo>
                  <a:lnTo>
                    <a:pt x="3009" y="138785"/>
                  </a:lnTo>
                  <a:lnTo>
                    <a:pt x="3009" y="140792"/>
                  </a:lnTo>
                  <a:lnTo>
                    <a:pt x="4013" y="142798"/>
                  </a:lnTo>
                  <a:lnTo>
                    <a:pt x="4013" y="145300"/>
                  </a:lnTo>
                  <a:lnTo>
                    <a:pt x="3517" y="145808"/>
                  </a:lnTo>
                  <a:lnTo>
                    <a:pt x="3517" y="146812"/>
                  </a:lnTo>
                  <a:lnTo>
                    <a:pt x="4013" y="147307"/>
                  </a:lnTo>
                  <a:lnTo>
                    <a:pt x="4013" y="148310"/>
                  </a:lnTo>
                  <a:lnTo>
                    <a:pt x="5016" y="148805"/>
                  </a:lnTo>
                  <a:lnTo>
                    <a:pt x="5511" y="148805"/>
                  </a:lnTo>
                  <a:lnTo>
                    <a:pt x="7023" y="148310"/>
                  </a:lnTo>
                  <a:close/>
                </a:path>
                <a:path w="431164" h="173990">
                  <a:moveTo>
                    <a:pt x="8521" y="131775"/>
                  </a:moveTo>
                  <a:lnTo>
                    <a:pt x="7518" y="131267"/>
                  </a:lnTo>
                  <a:lnTo>
                    <a:pt x="7023" y="131267"/>
                  </a:lnTo>
                  <a:lnTo>
                    <a:pt x="6515" y="131775"/>
                  </a:lnTo>
                  <a:lnTo>
                    <a:pt x="5511" y="131775"/>
                  </a:lnTo>
                  <a:lnTo>
                    <a:pt x="4013" y="132270"/>
                  </a:lnTo>
                  <a:lnTo>
                    <a:pt x="3505" y="132270"/>
                  </a:lnTo>
                  <a:lnTo>
                    <a:pt x="2514" y="133273"/>
                  </a:lnTo>
                  <a:lnTo>
                    <a:pt x="2514" y="133781"/>
                  </a:lnTo>
                  <a:lnTo>
                    <a:pt x="3505" y="133273"/>
                  </a:lnTo>
                  <a:lnTo>
                    <a:pt x="4013" y="132778"/>
                  </a:lnTo>
                  <a:lnTo>
                    <a:pt x="6019" y="132778"/>
                  </a:lnTo>
                  <a:lnTo>
                    <a:pt x="6515" y="132270"/>
                  </a:lnTo>
                  <a:lnTo>
                    <a:pt x="8521" y="131775"/>
                  </a:lnTo>
                  <a:close/>
                </a:path>
                <a:path w="431164" h="173990">
                  <a:moveTo>
                    <a:pt x="11036" y="132283"/>
                  </a:moveTo>
                  <a:lnTo>
                    <a:pt x="10541" y="132283"/>
                  </a:lnTo>
                  <a:lnTo>
                    <a:pt x="11036" y="132778"/>
                  </a:lnTo>
                  <a:lnTo>
                    <a:pt x="11036" y="132283"/>
                  </a:lnTo>
                  <a:close/>
                </a:path>
                <a:path w="431164" h="173990">
                  <a:moveTo>
                    <a:pt x="15036" y="134289"/>
                  </a:moveTo>
                  <a:lnTo>
                    <a:pt x="14033" y="133781"/>
                  </a:lnTo>
                  <a:lnTo>
                    <a:pt x="13030" y="133781"/>
                  </a:lnTo>
                  <a:lnTo>
                    <a:pt x="14033" y="134289"/>
                  </a:lnTo>
                  <a:lnTo>
                    <a:pt x="15036" y="134289"/>
                  </a:lnTo>
                  <a:close/>
                </a:path>
                <a:path w="431164" h="173990">
                  <a:moveTo>
                    <a:pt x="26568" y="134785"/>
                  </a:moveTo>
                  <a:lnTo>
                    <a:pt x="24561" y="134289"/>
                  </a:lnTo>
                  <a:lnTo>
                    <a:pt x="15036" y="134289"/>
                  </a:lnTo>
                  <a:lnTo>
                    <a:pt x="18046" y="135788"/>
                  </a:lnTo>
                  <a:lnTo>
                    <a:pt x="20053" y="135788"/>
                  </a:lnTo>
                  <a:lnTo>
                    <a:pt x="21056" y="135280"/>
                  </a:lnTo>
                  <a:lnTo>
                    <a:pt x="23050" y="135280"/>
                  </a:lnTo>
                  <a:lnTo>
                    <a:pt x="24053" y="134785"/>
                  </a:lnTo>
                  <a:lnTo>
                    <a:pt x="26568" y="134785"/>
                  </a:lnTo>
                  <a:close/>
                </a:path>
                <a:path w="431164" h="173990">
                  <a:moveTo>
                    <a:pt x="34925" y="131102"/>
                  </a:moveTo>
                  <a:lnTo>
                    <a:pt x="34582" y="131267"/>
                  </a:lnTo>
                  <a:lnTo>
                    <a:pt x="33578" y="132283"/>
                  </a:lnTo>
                  <a:lnTo>
                    <a:pt x="33083" y="132283"/>
                  </a:lnTo>
                  <a:lnTo>
                    <a:pt x="32575" y="132778"/>
                  </a:lnTo>
                  <a:lnTo>
                    <a:pt x="31572" y="133273"/>
                  </a:lnTo>
                  <a:lnTo>
                    <a:pt x="30073" y="134277"/>
                  </a:lnTo>
                  <a:lnTo>
                    <a:pt x="29578" y="135280"/>
                  </a:lnTo>
                  <a:lnTo>
                    <a:pt x="31076" y="135280"/>
                  </a:lnTo>
                  <a:lnTo>
                    <a:pt x="32575" y="133781"/>
                  </a:lnTo>
                  <a:lnTo>
                    <a:pt x="33578" y="133781"/>
                  </a:lnTo>
                  <a:lnTo>
                    <a:pt x="34925" y="131102"/>
                  </a:lnTo>
                  <a:close/>
                </a:path>
                <a:path w="431164" h="173990">
                  <a:moveTo>
                    <a:pt x="35585" y="130771"/>
                  </a:moveTo>
                  <a:lnTo>
                    <a:pt x="35090" y="130771"/>
                  </a:lnTo>
                  <a:lnTo>
                    <a:pt x="34925" y="131102"/>
                  </a:lnTo>
                  <a:lnTo>
                    <a:pt x="35585" y="130771"/>
                  </a:lnTo>
                  <a:close/>
                </a:path>
                <a:path w="431164" h="173990">
                  <a:moveTo>
                    <a:pt x="46609" y="140792"/>
                  </a:moveTo>
                  <a:lnTo>
                    <a:pt x="45605" y="141300"/>
                  </a:lnTo>
                  <a:lnTo>
                    <a:pt x="45097" y="141300"/>
                  </a:lnTo>
                  <a:lnTo>
                    <a:pt x="43599" y="141795"/>
                  </a:lnTo>
                  <a:lnTo>
                    <a:pt x="42100" y="141795"/>
                  </a:lnTo>
                  <a:lnTo>
                    <a:pt x="42100" y="142290"/>
                  </a:lnTo>
                  <a:lnTo>
                    <a:pt x="43103" y="142798"/>
                  </a:lnTo>
                  <a:lnTo>
                    <a:pt x="44602" y="142798"/>
                  </a:lnTo>
                  <a:lnTo>
                    <a:pt x="45097" y="142290"/>
                  </a:lnTo>
                  <a:lnTo>
                    <a:pt x="46101" y="141795"/>
                  </a:lnTo>
                  <a:lnTo>
                    <a:pt x="46609" y="140792"/>
                  </a:lnTo>
                  <a:close/>
                </a:path>
                <a:path w="431164" h="173990">
                  <a:moveTo>
                    <a:pt x="47612" y="107721"/>
                  </a:moveTo>
                  <a:lnTo>
                    <a:pt x="47104" y="107721"/>
                  </a:lnTo>
                  <a:lnTo>
                    <a:pt x="46101" y="108216"/>
                  </a:lnTo>
                  <a:lnTo>
                    <a:pt x="43599" y="108216"/>
                  </a:lnTo>
                  <a:lnTo>
                    <a:pt x="42595" y="107721"/>
                  </a:lnTo>
                  <a:lnTo>
                    <a:pt x="42100" y="107226"/>
                  </a:lnTo>
                  <a:lnTo>
                    <a:pt x="41592" y="107226"/>
                  </a:lnTo>
                  <a:lnTo>
                    <a:pt x="41097" y="106718"/>
                  </a:lnTo>
                  <a:lnTo>
                    <a:pt x="40093" y="106718"/>
                  </a:lnTo>
                  <a:lnTo>
                    <a:pt x="42100" y="108724"/>
                  </a:lnTo>
                  <a:lnTo>
                    <a:pt x="43599" y="109232"/>
                  </a:lnTo>
                  <a:lnTo>
                    <a:pt x="45605" y="108724"/>
                  </a:lnTo>
                  <a:lnTo>
                    <a:pt x="47612" y="107721"/>
                  </a:lnTo>
                  <a:close/>
                </a:path>
                <a:path w="431164" h="173990">
                  <a:moveTo>
                    <a:pt x="53124" y="113741"/>
                  </a:moveTo>
                  <a:lnTo>
                    <a:pt x="52616" y="112737"/>
                  </a:lnTo>
                  <a:lnTo>
                    <a:pt x="52616" y="111734"/>
                  </a:lnTo>
                  <a:lnTo>
                    <a:pt x="51612" y="109728"/>
                  </a:lnTo>
                  <a:lnTo>
                    <a:pt x="51612" y="109232"/>
                  </a:lnTo>
                  <a:lnTo>
                    <a:pt x="51117" y="108724"/>
                  </a:lnTo>
                  <a:lnTo>
                    <a:pt x="50609" y="108724"/>
                  </a:lnTo>
                  <a:lnTo>
                    <a:pt x="51612" y="111734"/>
                  </a:lnTo>
                  <a:lnTo>
                    <a:pt x="53124" y="114731"/>
                  </a:lnTo>
                  <a:lnTo>
                    <a:pt x="53124" y="113741"/>
                  </a:lnTo>
                  <a:close/>
                </a:path>
                <a:path w="431164" h="173990">
                  <a:moveTo>
                    <a:pt x="53619" y="115735"/>
                  </a:moveTo>
                  <a:lnTo>
                    <a:pt x="53124" y="114731"/>
                  </a:lnTo>
                  <a:lnTo>
                    <a:pt x="53124" y="115239"/>
                  </a:lnTo>
                  <a:lnTo>
                    <a:pt x="52616" y="116243"/>
                  </a:lnTo>
                  <a:lnTo>
                    <a:pt x="52120" y="119253"/>
                  </a:lnTo>
                  <a:lnTo>
                    <a:pt x="51612" y="123253"/>
                  </a:lnTo>
                  <a:lnTo>
                    <a:pt x="50609" y="125755"/>
                  </a:lnTo>
                  <a:lnTo>
                    <a:pt x="50609" y="134277"/>
                  </a:lnTo>
                  <a:lnTo>
                    <a:pt x="50114" y="137782"/>
                  </a:lnTo>
                  <a:lnTo>
                    <a:pt x="48615" y="139293"/>
                  </a:lnTo>
                  <a:lnTo>
                    <a:pt x="46609" y="140792"/>
                  </a:lnTo>
                  <a:lnTo>
                    <a:pt x="48615" y="139788"/>
                  </a:lnTo>
                  <a:lnTo>
                    <a:pt x="49606" y="138785"/>
                  </a:lnTo>
                  <a:lnTo>
                    <a:pt x="50114" y="138785"/>
                  </a:lnTo>
                  <a:lnTo>
                    <a:pt x="50114" y="138290"/>
                  </a:lnTo>
                  <a:lnTo>
                    <a:pt x="51117" y="137287"/>
                  </a:lnTo>
                  <a:lnTo>
                    <a:pt x="51117" y="136283"/>
                  </a:lnTo>
                  <a:lnTo>
                    <a:pt x="51612" y="135280"/>
                  </a:lnTo>
                  <a:lnTo>
                    <a:pt x="51612" y="133781"/>
                  </a:lnTo>
                  <a:lnTo>
                    <a:pt x="52120" y="132778"/>
                  </a:lnTo>
                  <a:lnTo>
                    <a:pt x="52120" y="123253"/>
                  </a:lnTo>
                  <a:lnTo>
                    <a:pt x="52616" y="122250"/>
                  </a:lnTo>
                  <a:lnTo>
                    <a:pt x="52616" y="121246"/>
                  </a:lnTo>
                  <a:lnTo>
                    <a:pt x="53124" y="120243"/>
                  </a:lnTo>
                  <a:lnTo>
                    <a:pt x="53124" y="119253"/>
                  </a:lnTo>
                  <a:lnTo>
                    <a:pt x="53619" y="118249"/>
                  </a:lnTo>
                  <a:lnTo>
                    <a:pt x="53619" y="115735"/>
                  </a:lnTo>
                  <a:close/>
                </a:path>
                <a:path w="431164" h="173990">
                  <a:moveTo>
                    <a:pt x="102222" y="151828"/>
                  </a:moveTo>
                  <a:lnTo>
                    <a:pt x="101727" y="150825"/>
                  </a:lnTo>
                  <a:lnTo>
                    <a:pt x="100723" y="150317"/>
                  </a:lnTo>
                  <a:lnTo>
                    <a:pt x="100215" y="149313"/>
                  </a:lnTo>
                  <a:lnTo>
                    <a:pt x="98209" y="148310"/>
                  </a:lnTo>
                  <a:lnTo>
                    <a:pt x="97713" y="147320"/>
                  </a:lnTo>
                  <a:lnTo>
                    <a:pt x="95707" y="146316"/>
                  </a:lnTo>
                  <a:lnTo>
                    <a:pt x="94703" y="144310"/>
                  </a:lnTo>
                  <a:lnTo>
                    <a:pt x="94208" y="143802"/>
                  </a:lnTo>
                  <a:lnTo>
                    <a:pt x="94208" y="141300"/>
                  </a:lnTo>
                  <a:lnTo>
                    <a:pt x="92697" y="139801"/>
                  </a:lnTo>
                  <a:lnTo>
                    <a:pt x="91694" y="137795"/>
                  </a:lnTo>
                  <a:lnTo>
                    <a:pt x="91198" y="137299"/>
                  </a:lnTo>
                  <a:lnTo>
                    <a:pt x="90690" y="136296"/>
                  </a:lnTo>
                  <a:lnTo>
                    <a:pt x="89700" y="135788"/>
                  </a:lnTo>
                  <a:lnTo>
                    <a:pt x="87693" y="132283"/>
                  </a:lnTo>
                  <a:lnTo>
                    <a:pt x="86182" y="129781"/>
                  </a:lnTo>
                  <a:lnTo>
                    <a:pt x="85178" y="125768"/>
                  </a:lnTo>
                  <a:lnTo>
                    <a:pt x="85178" y="123761"/>
                  </a:lnTo>
                  <a:lnTo>
                    <a:pt x="84683" y="121754"/>
                  </a:lnTo>
                  <a:lnTo>
                    <a:pt x="84683" y="120256"/>
                  </a:lnTo>
                  <a:lnTo>
                    <a:pt x="85178" y="119761"/>
                  </a:lnTo>
                  <a:lnTo>
                    <a:pt x="86182" y="120256"/>
                  </a:lnTo>
                  <a:lnTo>
                    <a:pt x="86690" y="120256"/>
                  </a:lnTo>
                  <a:lnTo>
                    <a:pt x="86690" y="119761"/>
                  </a:lnTo>
                  <a:lnTo>
                    <a:pt x="85178" y="119253"/>
                  </a:lnTo>
                  <a:lnTo>
                    <a:pt x="84683" y="118757"/>
                  </a:lnTo>
                  <a:lnTo>
                    <a:pt x="83680" y="118757"/>
                  </a:lnTo>
                  <a:lnTo>
                    <a:pt x="83680" y="122262"/>
                  </a:lnTo>
                  <a:lnTo>
                    <a:pt x="84188" y="123266"/>
                  </a:lnTo>
                  <a:lnTo>
                    <a:pt x="84188" y="125272"/>
                  </a:lnTo>
                  <a:lnTo>
                    <a:pt x="84683" y="126771"/>
                  </a:lnTo>
                  <a:lnTo>
                    <a:pt x="84683" y="127774"/>
                  </a:lnTo>
                  <a:lnTo>
                    <a:pt x="85178" y="129781"/>
                  </a:lnTo>
                  <a:lnTo>
                    <a:pt x="87185" y="133286"/>
                  </a:lnTo>
                  <a:lnTo>
                    <a:pt x="88188" y="134785"/>
                  </a:lnTo>
                  <a:lnTo>
                    <a:pt x="90690" y="138290"/>
                  </a:lnTo>
                  <a:lnTo>
                    <a:pt x="91694" y="140804"/>
                  </a:lnTo>
                  <a:lnTo>
                    <a:pt x="93205" y="143306"/>
                  </a:lnTo>
                  <a:lnTo>
                    <a:pt x="93700" y="145313"/>
                  </a:lnTo>
                  <a:lnTo>
                    <a:pt x="94208" y="145313"/>
                  </a:lnTo>
                  <a:lnTo>
                    <a:pt x="94703" y="146316"/>
                  </a:lnTo>
                  <a:lnTo>
                    <a:pt x="95707" y="147320"/>
                  </a:lnTo>
                  <a:lnTo>
                    <a:pt x="96710" y="147815"/>
                  </a:lnTo>
                  <a:lnTo>
                    <a:pt x="98209" y="149313"/>
                  </a:lnTo>
                  <a:lnTo>
                    <a:pt x="102222" y="154825"/>
                  </a:lnTo>
                  <a:lnTo>
                    <a:pt x="102222" y="151828"/>
                  </a:lnTo>
                  <a:close/>
                </a:path>
                <a:path w="431164" h="173990">
                  <a:moveTo>
                    <a:pt x="110490" y="127012"/>
                  </a:moveTo>
                  <a:lnTo>
                    <a:pt x="106743" y="130771"/>
                  </a:lnTo>
                  <a:lnTo>
                    <a:pt x="105740" y="131279"/>
                  </a:lnTo>
                  <a:lnTo>
                    <a:pt x="104228" y="132283"/>
                  </a:lnTo>
                  <a:lnTo>
                    <a:pt x="102730" y="132283"/>
                  </a:lnTo>
                  <a:lnTo>
                    <a:pt x="103733" y="132778"/>
                  </a:lnTo>
                  <a:lnTo>
                    <a:pt x="105740" y="132778"/>
                  </a:lnTo>
                  <a:lnTo>
                    <a:pt x="107746" y="131787"/>
                  </a:lnTo>
                  <a:lnTo>
                    <a:pt x="108242" y="131279"/>
                  </a:lnTo>
                  <a:lnTo>
                    <a:pt x="109740" y="128270"/>
                  </a:lnTo>
                  <a:lnTo>
                    <a:pt x="110490" y="127012"/>
                  </a:lnTo>
                  <a:close/>
                </a:path>
                <a:path w="431164" h="173990">
                  <a:moveTo>
                    <a:pt x="111252" y="125768"/>
                  </a:moveTo>
                  <a:lnTo>
                    <a:pt x="110490" y="127012"/>
                  </a:lnTo>
                  <a:lnTo>
                    <a:pt x="111252" y="126263"/>
                  </a:lnTo>
                  <a:lnTo>
                    <a:pt x="111252" y="125768"/>
                  </a:lnTo>
                  <a:close/>
                </a:path>
                <a:path w="431164" h="173990">
                  <a:moveTo>
                    <a:pt x="114249" y="121259"/>
                  </a:moveTo>
                  <a:lnTo>
                    <a:pt x="113753" y="120256"/>
                  </a:lnTo>
                  <a:lnTo>
                    <a:pt x="113753" y="119748"/>
                  </a:lnTo>
                  <a:lnTo>
                    <a:pt x="113245" y="121754"/>
                  </a:lnTo>
                  <a:lnTo>
                    <a:pt x="113753" y="122250"/>
                  </a:lnTo>
                  <a:lnTo>
                    <a:pt x="114249" y="121259"/>
                  </a:lnTo>
                  <a:close/>
                </a:path>
                <a:path w="431164" h="173990">
                  <a:moveTo>
                    <a:pt x="152336" y="117246"/>
                  </a:moveTo>
                  <a:lnTo>
                    <a:pt x="151828" y="118249"/>
                  </a:lnTo>
                  <a:lnTo>
                    <a:pt x="151828" y="119253"/>
                  </a:lnTo>
                  <a:lnTo>
                    <a:pt x="150825" y="120764"/>
                  </a:lnTo>
                  <a:lnTo>
                    <a:pt x="150825" y="124269"/>
                  </a:lnTo>
                  <a:lnTo>
                    <a:pt x="150329" y="126276"/>
                  </a:lnTo>
                  <a:lnTo>
                    <a:pt x="149326" y="128778"/>
                  </a:lnTo>
                  <a:lnTo>
                    <a:pt x="148818" y="129273"/>
                  </a:lnTo>
                  <a:lnTo>
                    <a:pt x="147828" y="130784"/>
                  </a:lnTo>
                  <a:lnTo>
                    <a:pt x="147320" y="132283"/>
                  </a:lnTo>
                  <a:lnTo>
                    <a:pt x="146316" y="133286"/>
                  </a:lnTo>
                  <a:lnTo>
                    <a:pt x="145313" y="134785"/>
                  </a:lnTo>
                  <a:lnTo>
                    <a:pt x="145313" y="144310"/>
                  </a:lnTo>
                  <a:lnTo>
                    <a:pt x="145821" y="147320"/>
                  </a:lnTo>
                  <a:lnTo>
                    <a:pt x="145313" y="147815"/>
                  </a:lnTo>
                  <a:lnTo>
                    <a:pt x="144310" y="147815"/>
                  </a:lnTo>
                  <a:lnTo>
                    <a:pt x="143306" y="148818"/>
                  </a:lnTo>
                  <a:lnTo>
                    <a:pt x="144310" y="149821"/>
                  </a:lnTo>
                  <a:lnTo>
                    <a:pt x="144310" y="150317"/>
                  </a:lnTo>
                  <a:lnTo>
                    <a:pt x="144818" y="151320"/>
                  </a:lnTo>
                  <a:lnTo>
                    <a:pt x="144310" y="152323"/>
                  </a:lnTo>
                  <a:lnTo>
                    <a:pt x="144310" y="152831"/>
                  </a:lnTo>
                  <a:lnTo>
                    <a:pt x="143814" y="154838"/>
                  </a:lnTo>
                  <a:lnTo>
                    <a:pt x="143306" y="156337"/>
                  </a:lnTo>
                  <a:lnTo>
                    <a:pt x="143306" y="157340"/>
                  </a:lnTo>
                  <a:lnTo>
                    <a:pt x="142811" y="158343"/>
                  </a:lnTo>
                  <a:lnTo>
                    <a:pt x="142811" y="160350"/>
                  </a:lnTo>
                  <a:lnTo>
                    <a:pt x="143306" y="161848"/>
                  </a:lnTo>
                  <a:lnTo>
                    <a:pt x="143814" y="162344"/>
                  </a:lnTo>
                  <a:lnTo>
                    <a:pt x="143814" y="164858"/>
                  </a:lnTo>
                  <a:lnTo>
                    <a:pt x="143306" y="165354"/>
                  </a:lnTo>
                  <a:lnTo>
                    <a:pt x="142811" y="165354"/>
                  </a:lnTo>
                  <a:lnTo>
                    <a:pt x="142811" y="165849"/>
                  </a:lnTo>
                  <a:lnTo>
                    <a:pt x="143306" y="166357"/>
                  </a:lnTo>
                  <a:lnTo>
                    <a:pt x="143306" y="166852"/>
                  </a:lnTo>
                  <a:lnTo>
                    <a:pt x="144310" y="167855"/>
                  </a:lnTo>
                  <a:lnTo>
                    <a:pt x="144310" y="168363"/>
                  </a:lnTo>
                  <a:lnTo>
                    <a:pt x="144818" y="168859"/>
                  </a:lnTo>
                  <a:lnTo>
                    <a:pt x="144818" y="170865"/>
                  </a:lnTo>
                  <a:lnTo>
                    <a:pt x="144310" y="171361"/>
                  </a:lnTo>
                  <a:lnTo>
                    <a:pt x="144310" y="172364"/>
                  </a:lnTo>
                  <a:lnTo>
                    <a:pt x="144818" y="172872"/>
                  </a:lnTo>
                  <a:lnTo>
                    <a:pt x="145313" y="172872"/>
                  </a:lnTo>
                  <a:lnTo>
                    <a:pt x="145313" y="173367"/>
                  </a:lnTo>
                  <a:lnTo>
                    <a:pt x="145821" y="173367"/>
                  </a:lnTo>
                  <a:lnTo>
                    <a:pt x="145821" y="171869"/>
                  </a:lnTo>
                  <a:lnTo>
                    <a:pt x="146824" y="170370"/>
                  </a:lnTo>
                  <a:lnTo>
                    <a:pt x="146824" y="168859"/>
                  </a:lnTo>
                  <a:lnTo>
                    <a:pt x="144818" y="166852"/>
                  </a:lnTo>
                  <a:lnTo>
                    <a:pt x="144818" y="164350"/>
                  </a:lnTo>
                  <a:lnTo>
                    <a:pt x="145313" y="163855"/>
                  </a:lnTo>
                  <a:lnTo>
                    <a:pt x="145313" y="162852"/>
                  </a:lnTo>
                  <a:lnTo>
                    <a:pt x="143814" y="159842"/>
                  </a:lnTo>
                  <a:lnTo>
                    <a:pt x="143814" y="158838"/>
                  </a:lnTo>
                  <a:lnTo>
                    <a:pt x="144310" y="157835"/>
                  </a:lnTo>
                  <a:lnTo>
                    <a:pt x="144310" y="154330"/>
                  </a:lnTo>
                  <a:lnTo>
                    <a:pt x="144818" y="153327"/>
                  </a:lnTo>
                  <a:lnTo>
                    <a:pt x="144818" y="152323"/>
                  </a:lnTo>
                  <a:lnTo>
                    <a:pt x="145313" y="151320"/>
                  </a:lnTo>
                  <a:lnTo>
                    <a:pt x="145313" y="150317"/>
                  </a:lnTo>
                  <a:lnTo>
                    <a:pt x="144818" y="149313"/>
                  </a:lnTo>
                  <a:lnTo>
                    <a:pt x="144818" y="148323"/>
                  </a:lnTo>
                  <a:lnTo>
                    <a:pt x="145821" y="147815"/>
                  </a:lnTo>
                  <a:lnTo>
                    <a:pt x="146316" y="147320"/>
                  </a:lnTo>
                  <a:lnTo>
                    <a:pt x="146316" y="143306"/>
                  </a:lnTo>
                  <a:lnTo>
                    <a:pt x="146824" y="142303"/>
                  </a:lnTo>
                  <a:lnTo>
                    <a:pt x="146824" y="139801"/>
                  </a:lnTo>
                  <a:lnTo>
                    <a:pt x="147320" y="138798"/>
                  </a:lnTo>
                  <a:lnTo>
                    <a:pt x="147320" y="135788"/>
                  </a:lnTo>
                  <a:lnTo>
                    <a:pt x="147828" y="134785"/>
                  </a:lnTo>
                  <a:lnTo>
                    <a:pt x="147828" y="133781"/>
                  </a:lnTo>
                  <a:lnTo>
                    <a:pt x="148818" y="131787"/>
                  </a:lnTo>
                  <a:lnTo>
                    <a:pt x="149326" y="131279"/>
                  </a:lnTo>
                  <a:lnTo>
                    <a:pt x="151333" y="127279"/>
                  </a:lnTo>
                  <a:lnTo>
                    <a:pt x="151333" y="126276"/>
                  </a:lnTo>
                  <a:lnTo>
                    <a:pt x="151828" y="125272"/>
                  </a:lnTo>
                  <a:lnTo>
                    <a:pt x="151828" y="122770"/>
                  </a:lnTo>
                  <a:lnTo>
                    <a:pt x="152336" y="121754"/>
                  </a:lnTo>
                  <a:lnTo>
                    <a:pt x="152336" y="117246"/>
                  </a:lnTo>
                  <a:close/>
                </a:path>
                <a:path w="431164" h="173990">
                  <a:moveTo>
                    <a:pt x="187909" y="129273"/>
                  </a:moveTo>
                  <a:lnTo>
                    <a:pt x="187401" y="130771"/>
                  </a:lnTo>
                  <a:lnTo>
                    <a:pt x="186905" y="135280"/>
                  </a:lnTo>
                  <a:lnTo>
                    <a:pt x="186905" y="137287"/>
                  </a:lnTo>
                  <a:lnTo>
                    <a:pt x="186397" y="141300"/>
                  </a:lnTo>
                  <a:lnTo>
                    <a:pt x="185902" y="142303"/>
                  </a:lnTo>
                  <a:lnTo>
                    <a:pt x="184899" y="146812"/>
                  </a:lnTo>
                  <a:lnTo>
                    <a:pt x="184391" y="148310"/>
                  </a:lnTo>
                  <a:lnTo>
                    <a:pt x="183896" y="148818"/>
                  </a:lnTo>
                  <a:lnTo>
                    <a:pt x="183896" y="149313"/>
                  </a:lnTo>
                  <a:lnTo>
                    <a:pt x="184391" y="149821"/>
                  </a:lnTo>
                  <a:lnTo>
                    <a:pt x="185394" y="149313"/>
                  </a:lnTo>
                  <a:lnTo>
                    <a:pt x="185394" y="148310"/>
                  </a:lnTo>
                  <a:lnTo>
                    <a:pt x="185902" y="147307"/>
                  </a:lnTo>
                  <a:lnTo>
                    <a:pt x="185902" y="146304"/>
                  </a:lnTo>
                  <a:lnTo>
                    <a:pt x="187401" y="143306"/>
                  </a:lnTo>
                  <a:lnTo>
                    <a:pt x="187401" y="138290"/>
                  </a:lnTo>
                  <a:lnTo>
                    <a:pt x="187909" y="137287"/>
                  </a:lnTo>
                  <a:lnTo>
                    <a:pt x="187909" y="136283"/>
                  </a:lnTo>
                  <a:lnTo>
                    <a:pt x="187401" y="135788"/>
                  </a:lnTo>
                  <a:lnTo>
                    <a:pt x="187401" y="134785"/>
                  </a:lnTo>
                  <a:lnTo>
                    <a:pt x="187909" y="133781"/>
                  </a:lnTo>
                  <a:lnTo>
                    <a:pt x="187909" y="129273"/>
                  </a:lnTo>
                  <a:close/>
                </a:path>
                <a:path w="431164" h="173990">
                  <a:moveTo>
                    <a:pt x="189407" y="121259"/>
                  </a:moveTo>
                  <a:lnTo>
                    <a:pt x="188404" y="120256"/>
                  </a:lnTo>
                  <a:lnTo>
                    <a:pt x="187909" y="120256"/>
                  </a:lnTo>
                  <a:lnTo>
                    <a:pt x="188404" y="121259"/>
                  </a:lnTo>
                  <a:lnTo>
                    <a:pt x="188912" y="122262"/>
                  </a:lnTo>
                  <a:lnTo>
                    <a:pt x="189407" y="121754"/>
                  </a:lnTo>
                  <a:lnTo>
                    <a:pt x="189407" y="121259"/>
                  </a:lnTo>
                  <a:close/>
                </a:path>
                <a:path w="431164" h="173990">
                  <a:moveTo>
                    <a:pt x="216471" y="132283"/>
                  </a:moveTo>
                  <a:lnTo>
                    <a:pt x="215963" y="132283"/>
                  </a:lnTo>
                  <a:lnTo>
                    <a:pt x="211455" y="134289"/>
                  </a:lnTo>
                  <a:lnTo>
                    <a:pt x="209448" y="134785"/>
                  </a:lnTo>
                  <a:lnTo>
                    <a:pt x="207949" y="135293"/>
                  </a:lnTo>
                  <a:lnTo>
                    <a:pt x="207441" y="135788"/>
                  </a:lnTo>
                  <a:lnTo>
                    <a:pt x="204939" y="137287"/>
                  </a:lnTo>
                  <a:lnTo>
                    <a:pt x="202933" y="138290"/>
                  </a:lnTo>
                  <a:lnTo>
                    <a:pt x="201434" y="140804"/>
                  </a:lnTo>
                  <a:lnTo>
                    <a:pt x="201930" y="140296"/>
                  </a:lnTo>
                  <a:lnTo>
                    <a:pt x="203441" y="139801"/>
                  </a:lnTo>
                  <a:lnTo>
                    <a:pt x="203441" y="139293"/>
                  </a:lnTo>
                  <a:lnTo>
                    <a:pt x="203936" y="138290"/>
                  </a:lnTo>
                  <a:lnTo>
                    <a:pt x="204939" y="137795"/>
                  </a:lnTo>
                  <a:lnTo>
                    <a:pt x="206946" y="137795"/>
                  </a:lnTo>
                  <a:lnTo>
                    <a:pt x="207441" y="137287"/>
                  </a:lnTo>
                  <a:lnTo>
                    <a:pt x="209448" y="136296"/>
                  </a:lnTo>
                  <a:lnTo>
                    <a:pt x="210959" y="134785"/>
                  </a:lnTo>
                  <a:lnTo>
                    <a:pt x="211455" y="134785"/>
                  </a:lnTo>
                  <a:lnTo>
                    <a:pt x="211950" y="134289"/>
                  </a:lnTo>
                  <a:lnTo>
                    <a:pt x="212966" y="134289"/>
                  </a:lnTo>
                  <a:lnTo>
                    <a:pt x="213956" y="133781"/>
                  </a:lnTo>
                  <a:lnTo>
                    <a:pt x="214464" y="133286"/>
                  </a:lnTo>
                  <a:lnTo>
                    <a:pt x="215468" y="132778"/>
                  </a:lnTo>
                  <a:lnTo>
                    <a:pt x="216471" y="132778"/>
                  </a:lnTo>
                  <a:lnTo>
                    <a:pt x="216471" y="132283"/>
                  </a:lnTo>
                  <a:close/>
                </a:path>
                <a:path w="431164" h="173990">
                  <a:moveTo>
                    <a:pt x="222973" y="126758"/>
                  </a:moveTo>
                  <a:lnTo>
                    <a:pt x="222478" y="125755"/>
                  </a:lnTo>
                  <a:lnTo>
                    <a:pt x="221983" y="125260"/>
                  </a:lnTo>
                  <a:lnTo>
                    <a:pt x="221475" y="125260"/>
                  </a:lnTo>
                  <a:lnTo>
                    <a:pt x="221475" y="126758"/>
                  </a:lnTo>
                  <a:lnTo>
                    <a:pt x="221983" y="127266"/>
                  </a:lnTo>
                  <a:lnTo>
                    <a:pt x="221983" y="128270"/>
                  </a:lnTo>
                  <a:lnTo>
                    <a:pt x="219976" y="130263"/>
                  </a:lnTo>
                  <a:lnTo>
                    <a:pt x="219976" y="130771"/>
                  </a:lnTo>
                  <a:lnTo>
                    <a:pt x="221475" y="130771"/>
                  </a:lnTo>
                  <a:lnTo>
                    <a:pt x="222478" y="129768"/>
                  </a:lnTo>
                  <a:lnTo>
                    <a:pt x="222478" y="129273"/>
                  </a:lnTo>
                  <a:lnTo>
                    <a:pt x="222973" y="128765"/>
                  </a:lnTo>
                  <a:lnTo>
                    <a:pt x="222973" y="126758"/>
                  </a:lnTo>
                  <a:close/>
                </a:path>
                <a:path w="431164" h="173990">
                  <a:moveTo>
                    <a:pt x="277088" y="126263"/>
                  </a:moveTo>
                  <a:lnTo>
                    <a:pt x="276593" y="126771"/>
                  </a:lnTo>
                  <a:lnTo>
                    <a:pt x="277088" y="126771"/>
                  </a:lnTo>
                  <a:lnTo>
                    <a:pt x="277088" y="126263"/>
                  </a:lnTo>
                  <a:close/>
                </a:path>
                <a:path w="431164" h="173990">
                  <a:moveTo>
                    <a:pt x="291122" y="119253"/>
                  </a:moveTo>
                  <a:lnTo>
                    <a:pt x="290626" y="119253"/>
                  </a:lnTo>
                  <a:lnTo>
                    <a:pt x="291122" y="119748"/>
                  </a:lnTo>
                  <a:lnTo>
                    <a:pt x="291122" y="119253"/>
                  </a:lnTo>
                  <a:close/>
                </a:path>
                <a:path w="431164" h="173990">
                  <a:moveTo>
                    <a:pt x="292633" y="70650"/>
                  </a:moveTo>
                  <a:lnTo>
                    <a:pt x="292125" y="70650"/>
                  </a:lnTo>
                  <a:lnTo>
                    <a:pt x="292633" y="71145"/>
                  </a:lnTo>
                  <a:lnTo>
                    <a:pt x="292633" y="70650"/>
                  </a:lnTo>
                  <a:close/>
                </a:path>
                <a:path w="431164" h="173990">
                  <a:moveTo>
                    <a:pt x="293128" y="123266"/>
                  </a:moveTo>
                  <a:lnTo>
                    <a:pt x="292620" y="122758"/>
                  </a:lnTo>
                  <a:lnTo>
                    <a:pt x="292620" y="122262"/>
                  </a:lnTo>
                  <a:lnTo>
                    <a:pt x="292125" y="121259"/>
                  </a:lnTo>
                  <a:lnTo>
                    <a:pt x="291617" y="121259"/>
                  </a:lnTo>
                  <a:lnTo>
                    <a:pt x="292125" y="122262"/>
                  </a:lnTo>
                  <a:lnTo>
                    <a:pt x="292125" y="122758"/>
                  </a:lnTo>
                  <a:lnTo>
                    <a:pt x="292620" y="123761"/>
                  </a:lnTo>
                  <a:lnTo>
                    <a:pt x="293128" y="123761"/>
                  </a:lnTo>
                  <a:lnTo>
                    <a:pt x="293128" y="123266"/>
                  </a:lnTo>
                  <a:close/>
                </a:path>
                <a:path w="431164" h="173990">
                  <a:moveTo>
                    <a:pt x="296138" y="66636"/>
                  </a:moveTo>
                  <a:lnTo>
                    <a:pt x="295630" y="66141"/>
                  </a:lnTo>
                  <a:lnTo>
                    <a:pt x="295630" y="65633"/>
                  </a:lnTo>
                  <a:lnTo>
                    <a:pt x="295135" y="65138"/>
                  </a:lnTo>
                  <a:lnTo>
                    <a:pt x="294640" y="65633"/>
                  </a:lnTo>
                  <a:lnTo>
                    <a:pt x="295630" y="66636"/>
                  </a:lnTo>
                  <a:lnTo>
                    <a:pt x="296138" y="66636"/>
                  </a:lnTo>
                  <a:close/>
                </a:path>
                <a:path w="431164" h="173990">
                  <a:moveTo>
                    <a:pt x="299148" y="61633"/>
                  </a:moveTo>
                  <a:lnTo>
                    <a:pt x="297637" y="61633"/>
                  </a:lnTo>
                  <a:lnTo>
                    <a:pt x="298145" y="63131"/>
                  </a:lnTo>
                  <a:lnTo>
                    <a:pt x="299148" y="63131"/>
                  </a:lnTo>
                  <a:lnTo>
                    <a:pt x="299148" y="61633"/>
                  </a:lnTo>
                  <a:close/>
                </a:path>
                <a:path w="431164" h="173990">
                  <a:moveTo>
                    <a:pt x="301155" y="108724"/>
                  </a:moveTo>
                  <a:lnTo>
                    <a:pt x="300151" y="108229"/>
                  </a:lnTo>
                  <a:lnTo>
                    <a:pt x="299643" y="107721"/>
                  </a:lnTo>
                  <a:lnTo>
                    <a:pt x="299148" y="107721"/>
                  </a:lnTo>
                  <a:lnTo>
                    <a:pt x="298640" y="106718"/>
                  </a:lnTo>
                  <a:lnTo>
                    <a:pt x="298145" y="106222"/>
                  </a:lnTo>
                  <a:lnTo>
                    <a:pt x="297637" y="106222"/>
                  </a:lnTo>
                  <a:lnTo>
                    <a:pt x="297141" y="105714"/>
                  </a:lnTo>
                  <a:lnTo>
                    <a:pt x="297141" y="105219"/>
                  </a:lnTo>
                  <a:lnTo>
                    <a:pt x="296138" y="104216"/>
                  </a:lnTo>
                  <a:lnTo>
                    <a:pt x="296138" y="103708"/>
                  </a:lnTo>
                  <a:lnTo>
                    <a:pt x="295643" y="102717"/>
                  </a:lnTo>
                  <a:lnTo>
                    <a:pt x="293636" y="100711"/>
                  </a:lnTo>
                  <a:lnTo>
                    <a:pt x="291630" y="100711"/>
                  </a:lnTo>
                  <a:lnTo>
                    <a:pt x="291630" y="101714"/>
                  </a:lnTo>
                  <a:lnTo>
                    <a:pt x="292125" y="101714"/>
                  </a:lnTo>
                  <a:lnTo>
                    <a:pt x="292125" y="102209"/>
                  </a:lnTo>
                  <a:lnTo>
                    <a:pt x="293128" y="102209"/>
                  </a:lnTo>
                  <a:lnTo>
                    <a:pt x="293636" y="102717"/>
                  </a:lnTo>
                  <a:lnTo>
                    <a:pt x="294132" y="102717"/>
                  </a:lnTo>
                  <a:lnTo>
                    <a:pt x="295135" y="104216"/>
                  </a:lnTo>
                  <a:lnTo>
                    <a:pt x="295643" y="105219"/>
                  </a:lnTo>
                  <a:lnTo>
                    <a:pt x="296633" y="106222"/>
                  </a:lnTo>
                  <a:lnTo>
                    <a:pt x="296633" y="107226"/>
                  </a:lnTo>
                  <a:lnTo>
                    <a:pt x="297637" y="107721"/>
                  </a:lnTo>
                  <a:lnTo>
                    <a:pt x="298145" y="107721"/>
                  </a:lnTo>
                  <a:lnTo>
                    <a:pt x="299148" y="108724"/>
                  </a:lnTo>
                  <a:lnTo>
                    <a:pt x="301155" y="108724"/>
                  </a:lnTo>
                  <a:close/>
                </a:path>
                <a:path w="431164" h="173990">
                  <a:moveTo>
                    <a:pt x="303149" y="54114"/>
                  </a:moveTo>
                  <a:lnTo>
                    <a:pt x="302653" y="54114"/>
                  </a:lnTo>
                  <a:lnTo>
                    <a:pt x="301650" y="54610"/>
                  </a:lnTo>
                  <a:lnTo>
                    <a:pt x="302145" y="54610"/>
                  </a:lnTo>
                  <a:lnTo>
                    <a:pt x="302653" y="55118"/>
                  </a:lnTo>
                  <a:lnTo>
                    <a:pt x="303149" y="54610"/>
                  </a:lnTo>
                  <a:lnTo>
                    <a:pt x="303149" y="54114"/>
                  </a:lnTo>
                  <a:close/>
                </a:path>
                <a:path w="431164" h="173990">
                  <a:moveTo>
                    <a:pt x="305663" y="84175"/>
                  </a:moveTo>
                  <a:lnTo>
                    <a:pt x="304660" y="84175"/>
                  </a:lnTo>
                  <a:lnTo>
                    <a:pt x="304660" y="84670"/>
                  </a:lnTo>
                  <a:lnTo>
                    <a:pt x="305663" y="84670"/>
                  </a:lnTo>
                  <a:lnTo>
                    <a:pt x="305663" y="84175"/>
                  </a:lnTo>
                  <a:close/>
                </a:path>
                <a:path w="431164" h="173990">
                  <a:moveTo>
                    <a:pt x="306158" y="99707"/>
                  </a:moveTo>
                  <a:lnTo>
                    <a:pt x="305650" y="100711"/>
                  </a:lnTo>
                  <a:lnTo>
                    <a:pt x="305155" y="101219"/>
                  </a:lnTo>
                  <a:lnTo>
                    <a:pt x="304647" y="101219"/>
                  </a:lnTo>
                  <a:lnTo>
                    <a:pt x="303657" y="102222"/>
                  </a:lnTo>
                  <a:lnTo>
                    <a:pt x="303149" y="103225"/>
                  </a:lnTo>
                  <a:lnTo>
                    <a:pt x="303657" y="103225"/>
                  </a:lnTo>
                  <a:lnTo>
                    <a:pt x="303657" y="103720"/>
                  </a:lnTo>
                  <a:lnTo>
                    <a:pt x="304152" y="103720"/>
                  </a:lnTo>
                  <a:lnTo>
                    <a:pt x="304152" y="102717"/>
                  </a:lnTo>
                  <a:lnTo>
                    <a:pt x="304647" y="102222"/>
                  </a:lnTo>
                  <a:lnTo>
                    <a:pt x="306158" y="101219"/>
                  </a:lnTo>
                  <a:lnTo>
                    <a:pt x="306158" y="99707"/>
                  </a:lnTo>
                  <a:close/>
                </a:path>
                <a:path w="431164" h="173990">
                  <a:moveTo>
                    <a:pt x="307162" y="110236"/>
                  </a:moveTo>
                  <a:lnTo>
                    <a:pt x="306158" y="109740"/>
                  </a:lnTo>
                  <a:lnTo>
                    <a:pt x="305663" y="110236"/>
                  </a:lnTo>
                  <a:lnTo>
                    <a:pt x="305663" y="110731"/>
                  </a:lnTo>
                  <a:lnTo>
                    <a:pt x="304660" y="111239"/>
                  </a:lnTo>
                  <a:lnTo>
                    <a:pt x="303161" y="112737"/>
                  </a:lnTo>
                  <a:lnTo>
                    <a:pt x="303161" y="113245"/>
                  </a:lnTo>
                  <a:lnTo>
                    <a:pt x="303657" y="112737"/>
                  </a:lnTo>
                  <a:lnTo>
                    <a:pt x="304152" y="112737"/>
                  </a:lnTo>
                  <a:lnTo>
                    <a:pt x="306666" y="110236"/>
                  </a:lnTo>
                  <a:lnTo>
                    <a:pt x="307162" y="110236"/>
                  </a:lnTo>
                  <a:close/>
                </a:path>
                <a:path w="431164" h="173990">
                  <a:moveTo>
                    <a:pt x="313664" y="57111"/>
                  </a:moveTo>
                  <a:lnTo>
                    <a:pt x="313169" y="57111"/>
                  </a:lnTo>
                  <a:lnTo>
                    <a:pt x="312674" y="57619"/>
                  </a:lnTo>
                  <a:lnTo>
                    <a:pt x="313169" y="58623"/>
                  </a:lnTo>
                  <a:lnTo>
                    <a:pt x="313664" y="57111"/>
                  </a:lnTo>
                  <a:close/>
                </a:path>
                <a:path w="431164" h="173990">
                  <a:moveTo>
                    <a:pt x="313677" y="117246"/>
                  </a:moveTo>
                  <a:lnTo>
                    <a:pt x="313169" y="116738"/>
                  </a:lnTo>
                  <a:lnTo>
                    <a:pt x="312674" y="116738"/>
                  </a:lnTo>
                  <a:lnTo>
                    <a:pt x="312674" y="116243"/>
                  </a:lnTo>
                  <a:lnTo>
                    <a:pt x="312166" y="115735"/>
                  </a:lnTo>
                  <a:lnTo>
                    <a:pt x="311670" y="115735"/>
                  </a:lnTo>
                  <a:lnTo>
                    <a:pt x="311162" y="115239"/>
                  </a:lnTo>
                  <a:lnTo>
                    <a:pt x="310667" y="115239"/>
                  </a:lnTo>
                  <a:lnTo>
                    <a:pt x="310159" y="114731"/>
                  </a:lnTo>
                  <a:lnTo>
                    <a:pt x="309664" y="114731"/>
                  </a:lnTo>
                  <a:lnTo>
                    <a:pt x="309168" y="114236"/>
                  </a:lnTo>
                  <a:lnTo>
                    <a:pt x="309168" y="113233"/>
                  </a:lnTo>
                  <a:lnTo>
                    <a:pt x="309664" y="113233"/>
                  </a:lnTo>
                  <a:lnTo>
                    <a:pt x="309664" y="112725"/>
                  </a:lnTo>
                  <a:lnTo>
                    <a:pt x="310159" y="112725"/>
                  </a:lnTo>
                  <a:lnTo>
                    <a:pt x="309168" y="111734"/>
                  </a:lnTo>
                  <a:lnTo>
                    <a:pt x="308660" y="112229"/>
                  </a:lnTo>
                  <a:lnTo>
                    <a:pt x="308660" y="113233"/>
                  </a:lnTo>
                  <a:lnTo>
                    <a:pt x="308165" y="113741"/>
                  </a:lnTo>
                  <a:lnTo>
                    <a:pt x="307162" y="114236"/>
                  </a:lnTo>
                  <a:lnTo>
                    <a:pt x="307162" y="114731"/>
                  </a:lnTo>
                  <a:lnTo>
                    <a:pt x="306158" y="115239"/>
                  </a:lnTo>
                  <a:lnTo>
                    <a:pt x="306158" y="115735"/>
                  </a:lnTo>
                  <a:lnTo>
                    <a:pt x="306654" y="115735"/>
                  </a:lnTo>
                  <a:lnTo>
                    <a:pt x="307162" y="115239"/>
                  </a:lnTo>
                  <a:lnTo>
                    <a:pt x="308660" y="115239"/>
                  </a:lnTo>
                  <a:lnTo>
                    <a:pt x="308660" y="114731"/>
                  </a:lnTo>
                  <a:lnTo>
                    <a:pt x="309168" y="115239"/>
                  </a:lnTo>
                  <a:lnTo>
                    <a:pt x="310159" y="115239"/>
                  </a:lnTo>
                  <a:lnTo>
                    <a:pt x="311162" y="115735"/>
                  </a:lnTo>
                  <a:lnTo>
                    <a:pt x="311162" y="116243"/>
                  </a:lnTo>
                  <a:lnTo>
                    <a:pt x="311670" y="116738"/>
                  </a:lnTo>
                  <a:lnTo>
                    <a:pt x="311670" y="117741"/>
                  </a:lnTo>
                  <a:lnTo>
                    <a:pt x="312166" y="118249"/>
                  </a:lnTo>
                  <a:lnTo>
                    <a:pt x="312166" y="118745"/>
                  </a:lnTo>
                  <a:lnTo>
                    <a:pt x="311670" y="119253"/>
                  </a:lnTo>
                  <a:lnTo>
                    <a:pt x="311670" y="119748"/>
                  </a:lnTo>
                  <a:lnTo>
                    <a:pt x="312166" y="119748"/>
                  </a:lnTo>
                  <a:lnTo>
                    <a:pt x="313169" y="120243"/>
                  </a:lnTo>
                  <a:lnTo>
                    <a:pt x="313677" y="119748"/>
                  </a:lnTo>
                  <a:lnTo>
                    <a:pt x="313677" y="119253"/>
                  </a:lnTo>
                  <a:lnTo>
                    <a:pt x="313169" y="119253"/>
                  </a:lnTo>
                  <a:lnTo>
                    <a:pt x="313169" y="117741"/>
                  </a:lnTo>
                  <a:lnTo>
                    <a:pt x="313677" y="117741"/>
                  </a:lnTo>
                  <a:lnTo>
                    <a:pt x="313677" y="117246"/>
                  </a:lnTo>
                  <a:close/>
                </a:path>
                <a:path w="431164" h="173990">
                  <a:moveTo>
                    <a:pt x="316179" y="45085"/>
                  </a:moveTo>
                  <a:lnTo>
                    <a:pt x="315671" y="45085"/>
                  </a:lnTo>
                  <a:lnTo>
                    <a:pt x="315671" y="44589"/>
                  </a:lnTo>
                  <a:lnTo>
                    <a:pt x="315175" y="44589"/>
                  </a:lnTo>
                  <a:lnTo>
                    <a:pt x="315175" y="44094"/>
                  </a:lnTo>
                  <a:lnTo>
                    <a:pt x="314667" y="43586"/>
                  </a:lnTo>
                  <a:lnTo>
                    <a:pt x="314667" y="43091"/>
                  </a:lnTo>
                  <a:lnTo>
                    <a:pt x="315175" y="42583"/>
                  </a:lnTo>
                  <a:lnTo>
                    <a:pt x="313677" y="42087"/>
                  </a:lnTo>
                  <a:lnTo>
                    <a:pt x="313169" y="42087"/>
                  </a:lnTo>
                  <a:lnTo>
                    <a:pt x="313169" y="42583"/>
                  </a:lnTo>
                  <a:lnTo>
                    <a:pt x="312674" y="42583"/>
                  </a:lnTo>
                  <a:lnTo>
                    <a:pt x="312674" y="43586"/>
                  </a:lnTo>
                  <a:lnTo>
                    <a:pt x="311162" y="45085"/>
                  </a:lnTo>
                  <a:lnTo>
                    <a:pt x="310667" y="45085"/>
                  </a:lnTo>
                  <a:lnTo>
                    <a:pt x="310159" y="45593"/>
                  </a:lnTo>
                  <a:lnTo>
                    <a:pt x="310667" y="46101"/>
                  </a:lnTo>
                  <a:lnTo>
                    <a:pt x="311162" y="46101"/>
                  </a:lnTo>
                  <a:lnTo>
                    <a:pt x="311162" y="45593"/>
                  </a:lnTo>
                  <a:lnTo>
                    <a:pt x="311670" y="45593"/>
                  </a:lnTo>
                  <a:lnTo>
                    <a:pt x="312166" y="45085"/>
                  </a:lnTo>
                  <a:lnTo>
                    <a:pt x="313169" y="44589"/>
                  </a:lnTo>
                  <a:lnTo>
                    <a:pt x="313677" y="44589"/>
                  </a:lnTo>
                  <a:lnTo>
                    <a:pt x="314667" y="45593"/>
                  </a:lnTo>
                  <a:lnTo>
                    <a:pt x="314667" y="46101"/>
                  </a:lnTo>
                  <a:lnTo>
                    <a:pt x="315175" y="47091"/>
                  </a:lnTo>
                  <a:lnTo>
                    <a:pt x="315175" y="47599"/>
                  </a:lnTo>
                  <a:lnTo>
                    <a:pt x="314667" y="48602"/>
                  </a:lnTo>
                  <a:lnTo>
                    <a:pt x="314667" y="50609"/>
                  </a:lnTo>
                  <a:lnTo>
                    <a:pt x="314172" y="51104"/>
                  </a:lnTo>
                  <a:lnTo>
                    <a:pt x="314172" y="54610"/>
                  </a:lnTo>
                  <a:lnTo>
                    <a:pt x="314667" y="54114"/>
                  </a:lnTo>
                  <a:lnTo>
                    <a:pt x="315175" y="52108"/>
                  </a:lnTo>
                  <a:lnTo>
                    <a:pt x="315175" y="49593"/>
                  </a:lnTo>
                  <a:lnTo>
                    <a:pt x="316179" y="47091"/>
                  </a:lnTo>
                  <a:lnTo>
                    <a:pt x="316179" y="45085"/>
                  </a:lnTo>
                  <a:close/>
                </a:path>
                <a:path w="431164" h="173990">
                  <a:moveTo>
                    <a:pt x="316674" y="67640"/>
                  </a:moveTo>
                  <a:lnTo>
                    <a:pt x="316179" y="66636"/>
                  </a:lnTo>
                  <a:lnTo>
                    <a:pt x="315671" y="65138"/>
                  </a:lnTo>
                  <a:lnTo>
                    <a:pt x="315671" y="64135"/>
                  </a:lnTo>
                  <a:lnTo>
                    <a:pt x="315175" y="64135"/>
                  </a:lnTo>
                  <a:lnTo>
                    <a:pt x="315175" y="63627"/>
                  </a:lnTo>
                  <a:lnTo>
                    <a:pt x="314667" y="63627"/>
                  </a:lnTo>
                  <a:lnTo>
                    <a:pt x="315175" y="64630"/>
                  </a:lnTo>
                  <a:lnTo>
                    <a:pt x="315175" y="65138"/>
                  </a:lnTo>
                  <a:lnTo>
                    <a:pt x="315671" y="65633"/>
                  </a:lnTo>
                  <a:lnTo>
                    <a:pt x="315671" y="66141"/>
                  </a:lnTo>
                  <a:lnTo>
                    <a:pt x="316179" y="67144"/>
                  </a:lnTo>
                  <a:lnTo>
                    <a:pt x="316179" y="67640"/>
                  </a:lnTo>
                  <a:lnTo>
                    <a:pt x="316674" y="67640"/>
                  </a:lnTo>
                  <a:close/>
                </a:path>
                <a:path w="431164" h="173990">
                  <a:moveTo>
                    <a:pt x="318185" y="7010"/>
                  </a:moveTo>
                  <a:lnTo>
                    <a:pt x="317182" y="7010"/>
                  </a:lnTo>
                  <a:lnTo>
                    <a:pt x="317182" y="9512"/>
                  </a:lnTo>
                  <a:lnTo>
                    <a:pt x="317677" y="9017"/>
                  </a:lnTo>
                  <a:lnTo>
                    <a:pt x="318185" y="8013"/>
                  </a:lnTo>
                  <a:lnTo>
                    <a:pt x="318185" y="7010"/>
                  </a:lnTo>
                  <a:close/>
                </a:path>
                <a:path w="431164" h="173990">
                  <a:moveTo>
                    <a:pt x="320687" y="31572"/>
                  </a:moveTo>
                  <a:lnTo>
                    <a:pt x="320179" y="31064"/>
                  </a:lnTo>
                  <a:lnTo>
                    <a:pt x="320179" y="30568"/>
                  </a:lnTo>
                  <a:lnTo>
                    <a:pt x="319176" y="30060"/>
                  </a:lnTo>
                  <a:lnTo>
                    <a:pt x="318185" y="30060"/>
                  </a:lnTo>
                  <a:lnTo>
                    <a:pt x="317182" y="29057"/>
                  </a:lnTo>
                  <a:lnTo>
                    <a:pt x="317182" y="28562"/>
                  </a:lnTo>
                  <a:lnTo>
                    <a:pt x="316674" y="28067"/>
                  </a:lnTo>
                  <a:lnTo>
                    <a:pt x="316674" y="27559"/>
                  </a:lnTo>
                  <a:lnTo>
                    <a:pt x="317182" y="26555"/>
                  </a:lnTo>
                  <a:lnTo>
                    <a:pt x="318185" y="26060"/>
                  </a:lnTo>
                  <a:lnTo>
                    <a:pt x="318185" y="25057"/>
                  </a:lnTo>
                  <a:lnTo>
                    <a:pt x="317677" y="25057"/>
                  </a:lnTo>
                  <a:lnTo>
                    <a:pt x="317182" y="24549"/>
                  </a:lnTo>
                  <a:lnTo>
                    <a:pt x="316179" y="24549"/>
                  </a:lnTo>
                  <a:lnTo>
                    <a:pt x="316179" y="23558"/>
                  </a:lnTo>
                  <a:lnTo>
                    <a:pt x="317182" y="23558"/>
                  </a:lnTo>
                  <a:lnTo>
                    <a:pt x="318185" y="23050"/>
                  </a:lnTo>
                  <a:lnTo>
                    <a:pt x="318681" y="22542"/>
                  </a:lnTo>
                  <a:lnTo>
                    <a:pt x="318185" y="22047"/>
                  </a:lnTo>
                  <a:lnTo>
                    <a:pt x="317677" y="22047"/>
                  </a:lnTo>
                  <a:lnTo>
                    <a:pt x="317677" y="21551"/>
                  </a:lnTo>
                  <a:lnTo>
                    <a:pt x="317182" y="21043"/>
                  </a:lnTo>
                  <a:lnTo>
                    <a:pt x="317182" y="20040"/>
                  </a:lnTo>
                  <a:lnTo>
                    <a:pt x="318681" y="18542"/>
                  </a:lnTo>
                  <a:lnTo>
                    <a:pt x="318681" y="16535"/>
                  </a:lnTo>
                  <a:lnTo>
                    <a:pt x="317677" y="15532"/>
                  </a:lnTo>
                  <a:lnTo>
                    <a:pt x="317182" y="16040"/>
                  </a:lnTo>
                  <a:lnTo>
                    <a:pt x="317182" y="19037"/>
                  </a:lnTo>
                  <a:lnTo>
                    <a:pt x="316179" y="20040"/>
                  </a:lnTo>
                  <a:lnTo>
                    <a:pt x="316090" y="21043"/>
                  </a:lnTo>
                  <a:lnTo>
                    <a:pt x="315175" y="26060"/>
                  </a:lnTo>
                  <a:lnTo>
                    <a:pt x="315175" y="28067"/>
                  </a:lnTo>
                  <a:lnTo>
                    <a:pt x="316674" y="29565"/>
                  </a:lnTo>
                  <a:lnTo>
                    <a:pt x="316674" y="30060"/>
                  </a:lnTo>
                  <a:lnTo>
                    <a:pt x="317182" y="30060"/>
                  </a:lnTo>
                  <a:lnTo>
                    <a:pt x="317677" y="30568"/>
                  </a:lnTo>
                  <a:lnTo>
                    <a:pt x="318185" y="30568"/>
                  </a:lnTo>
                  <a:lnTo>
                    <a:pt x="318681" y="31064"/>
                  </a:lnTo>
                  <a:lnTo>
                    <a:pt x="319176" y="31064"/>
                  </a:lnTo>
                  <a:lnTo>
                    <a:pt x="319684" y="31572"/>
                  </a:lnTo>
                  <a:lnTo>
                    <a:pt x="320687" y="31572"/>
                  </a:lnTo>
                  <a:close/>
                </a:path>
                <a:path w="431164" h="173990">
                  <a:moveTo>
                    <a:pt x="322186" y="124764"/>
                  </a:moveTo>
                  <a:lnTo>
                    <a:pt x="321691" y="124256"/>
                  </a:lnTo>
                  <a:lnTo>
                    <a:pt x="321195" y="124256"/>
                  </a:lnTo>
                  <a:lnTo>
                    <a:pt x="320687" y="123761"/>
                  </a:lnTo>
                  <a:lnTo>
                    <a:pt x="319684" y="123761"/>
                  </a:lnTo>
                  <a:lnTo>
                    <a:pt x="319189" y="123253"/>
                  </a:lnTo>
                  <a:lnTo>
                    <a:pt x="317677" y="123253"/>
                  </a:lnTo>
                  <a:lnTo>
                    <a:pt x="317677" y="122758"/>
                  </a:lnTo>
                  <a:lnTo>
                    <a:pt x="317182" y="122758"/>
                  </a:lnTo>
                  <a:lnTo>
                    <a:pt x="317182" y="122262"/>
                  </a:lnTo>
                  <a:lnTo>
                    <a:pt x="316674" y="122262"/>
                  </a:lnTo>
                  <a:lnTo>
                    <a:pt x="316179" y="121754"/>
                  </a:lnTo>
                  <a:lnTo>
                    <a:pt x="316179" y="121259"/>
                  </a:lnTo>
                  <a:lnTo>
                    <a:pt x="315671" y="121259"/>
                  </a:lnTo>
                  <a:lnTo>
                    <a:pt x="315671" y="120751"/>
                  </a:lnTo>
                  <a:lnTo>
                    <a:pt x="315175" y="120256"/>
                  </a:lnTo>
                  <a:lnTo>
                    <a:pt x="314680" y="120256"/>
                  </a:lnTo>
                  <a:lnTo>
                    <a:pt x="315175" y="120751"/>
                  </a:lnTo>
                  <a:lnTo>
                    <a:pt x="315175" y="121754"/>
                  </a:lnTo>
                  <a:lnTo>
                    <a:pt x="316179" y="122758"/>
                  </a:lnTo>
                  <a:lnTo>
                    <a:pt x="318185" y="123761"/>
                  </a:lnTo>
                  <a:lnTo>
                    <a:pt x="318681" y="124256"/>
                  </a:lnTo>
                  <a:lnTo>
                    <a:pt x="320179" y="124256"/>
                  </a:lnTo>
                  <a:lnTo>
                    <a:pt x="322186" y="124764"/>
                  </a:lnTo>
                  <a:close/>
                </a:path>
                <a:path w="431164" h="173990">
                  <a:moveTo>
                    <a:pt x="322186" y="32067"/>
                  </a:moveTo>
                  <a:lnTo>
                    <a:pt x="321691" y="31572"/>
                  </a:lnTo>
                  <a:lnTo>
                    <a:pt x="321183" y="31572"/>
                  </a:lnTo>
                  <a:lnTo>
                    <a:pt x="321691" y="32067"/>
                  </a:lnTo>
                  <a:lnTo>
                    <a:pt x="322186" y="32067"/>
                  </a:lnTo>
                  <a:close/>
                </a:path>
                <a:path w="431164" h="173990">
                  <a:moveTo>
                    <a:pt x="323532" y="124421"/>
                  </a:moveTo>
                  <a:lnTo>
                    <a:pt x="322186" y="124764"/>
                  </a:lnTo>
                  <a:lnTo>
                    <a:pt x="323189" y="124764"/>
                  </a:lnTo>
                  <a:lnTo>
                    <a:pt x="323532" y="124421"/>
                  </a:lnTo>
                  <a:close/>
                </a:path>
                <a:path w="431164" h="173990">
                  <a:moveTo>
                    <a:pt x="324192" y="124256"/>
                  </a:moveTo>
                  <a:lnTo>
                    <a:pt x="323697" y="124256"/>
                  </a:lnTo>
                  <a:lnTo>
                    <a:pt x="323532" y="124421"/>
                  </a:lnTo>
                  <a:lnTo>
                    <a:pt x="324192" y="124256"/>
                  </a:lnTo>
                  <a:close/>
                </a:path>
                <a:path w="431164" h="173990">
                  <a:moveTo>
                    <a:pt x="328206" y="36080"/>
                  </a:moveTo>
                  <a:lnTo>
                    <a:pt x="327710" y="35077"/>
                  </a:lnTo>
                  <a:lnTo>
                    <a:pt x="326199" y="35077"/>
                  </a:lnTo>
                  <a:lnTo>
                    <a:pt x="327710" y="36080"/>
                  </a:lnTo>
                  <a:lnTo>
                    <a:pt x="328206" y="36080"/>
                  </a:lnTo>
                  <a:close/>
                </a:path>
                <a:path w="431164" h="173990">
                  <a:moveTo>
                    <a:pt x="328701" y="94703"/>
                  </a:moveTo>
                  <a:lnTo>
                    <a:pt x="328206" y="94703"/>
                  </a:lnTo>
                  <a:lnTo>
                    <a:pt x="327710" y="95199"/>
                  </a:lnTo>
                  <a:lnTo>
                    <a:pt x="328206" y="95707"/>
                  </a:lnTo>
                  <a:lnTo>
                    <a:pt x="328701" y="95199"/>
                  </a:lnTo>
                  <a:lnTo>
                    <a:pt x="328701" y="94703"/>
                  </a:lnTo>
                  <a:close/>
                </a:path>
                <a:path w="431164" h="173990">
                  <a:moveTo>
                    <a:pt x="330212" y="44589"/>
                  </a:moveTo>
                  <a:lnTo>
                    <a:pt x="329209" y="44094"/>
                  </a:lnTo>
                  <a:lnTo>
                    <a:pt x="327202" y="44094"/>
                  </a:lnTo>
                  <a:lnTo>
                    <a:pt x="326707" y="44589"/>
                  </a:lnTo>
                  <a:lnTo>
                    <a:pt x="328206" y="44589"/>
                  </a:lnTo>
                  <a:lnTo>
                    <a:pt x="328714" y="45097"/>
                  </a:lnTo>
                  <a:lnTo>
                    <a:pt x="329704" y="45593"/>
                  </a:lnTo>
                  <a:lnTo>
                    <a:pt x="330212" y="45593"/>
                  </a:lnTo>
                  <a:lnTo>
                    <a:pt x="330212" y="44589"/>
                  </a:lnTo>
                  <a:close/>
                </a:path>
                <a:path w="431164" h="173990">
                  <a:moveTo>
                    <a:pt x="331216" y="59626"/>
                  </a:moveTo>
                  <a:lnTo>
                    <a:pt x="330708" y="59626"/>
                  </a:lnTo>
                  <a:lnTo>
                    <a:pt x="328701" y="58623"/>
                  </a:lnTo>
                  <a:lnTo>
                    <a:pt x="327698" y="58623"/>
                  </a:lnTo>
                  <a:lnTo>
                    <a:pt x="327202" y="58115"/>
                  </a:lnTo>
                  <a:lnTo>
                    <a:pt x="326694" y="58115"/>
                  </a:lnTo>
                  <a:lnTo>
                    <a:pt x="325196" y="57619"/>
                  </a:lnTo>
                  <a:lnTo>
                    <a:pt x="324688" y="57111"/>
                  </a:lnTo>
                  <a:lnTo>
                    <a:pt x="322186" y="57111"/>
                  </a:lnTo>
                  <a:lnTo>
                    <a:pt x="320687" y="55613"/>
                  </a:lnTo>
                  <a:lnTo>
                    <a:pt x="320687" y="54610"/>
                  </a:lnTo>
                  <a:lnTo>
                    <a:pt x="320179" y="55613"/>
                  </a:lnTo>
                  <a:lnTo>
                    <a:pt x="320179" y="56121"/>
                  </a:lnTo>
                  <a:lnTo>
                    <a:pt x="319684" y="56616"/>
                  </a:lnTo>
                  <a:lnTo>
                    <a:pt x="320179" y="57111"/>
                  </a:lnTo>
                  <a:lnTo>
                    <a:pt x="320687" y="57111"/>
                  </a:lnTo>
                  <a:lnTo>
                    <a:pt x="321183" y="57619"/>
                  </a:lnTo>
                  <a:lnTo>
                    <a:pt x="323189" y="58623"/>
                  </a:lnTo>
                  <a:lnTo>
                    <a:pt x="325196" y="58623"/>
                  </a:lnTo>
                  <a:lnTo>
                    <a:pt x="327202" y="59118"/>
                  </a:lnTo>
                  <a:lnTo>
                    <a:pt x="328206" y="59118"/>
                  </a:lnTo>
                  <a:lnTo>
                    <a:pt x="328701" y="59626"/>
                  </a:lnTo>
                  <a:lnTo>
                    <a:pt x="329209" y="59626"/>
                  </a:lnTo>
                  <a:lnTo>
                    <a:pt x="330708" y="60121"/>
                  </a:lnTo>
                  <a:lnTo>
                    <a:pt x="331216" y="60121"/>
                  </a:lnTo>
                  <a:lnTo>
                    <a:pt x="331216" y="59626"/>
                  </a:lnTo>
                  <a:close/>
                </a:path>
                <a:path w="431164" h="173990">
                  <a:moveTo>
                    <a:pt x="335229" y="46609"/>
                  </a:moveTo>
                  <a:lnTo>
                    <a:pt x="334721" y="46101"/>
                  </a:lnTo>
                  <a:lnTo>
                    <a:pt x="332714" y="45593"/>
                  </a:lnTo>
                  <a:lnTo>
                    <a:pt x="332219" y="45593"/>
                  </a:lnTo>
                  <a:lnTo>
                    <a:pt x="333222" y="46609"/>
                  </a:lnTo>
                  <a:lnTo>
                    <a:pt x="334213" y="47104"/>
                  </a:lnTo>
                  <a:lnTo>
                    <a:pt x="335229" y="47104"/>
                  </a:lnTo>
                  <a:lnTo>
                    <a:pt x="335229" y="46609"/>
                  </a:lnTo>
                  <a:close/>
                </a:path>
                <a:path w="431164" h="173990">
                  <a:moveTo>
                    <a:pt x="340220" y="51104"/>
                  </a:moveTo>
                  <a:lnTo>
                    <a:pt x="339725" y="51104"/>
                  </a:lnTo>
                  <a:lnTo>
                    <a:pt x="339725" y="49098"/>
                  </a:lnTo>
                  <a:lnTo>
                    <a:pt x="338721" y="47599"/>
                  </a:lnTo>
                  <a:lnTo>
                    <a:pt x="338721" y="48602"/>
                  </a:lnTo>
                  <a:lnTo>
                    <a:pt x="338213" y="49606"/>
                  </a:lnTo>
                  <a:lnTo>
                    <a:pt x="337223" y="52616"/>
                  </a:lnTo>
                  <a:lnTo>
                    <a:pt x="337223" y="54114"/>
                  </a:lnTo>
                  <a:lnTo>
                    <a:pt x="336715" y="54610"/>
                  </a:lnTo>
                  <a:lnTo>
                    <a:pt x="336715" y="55118"/>
                  </a:lnTo>
                  <a:lnTo>
                    <a:pt x="337718" y="55118"/>
                  </a:lnTo>
                  <a:lnTo>
                    <a:pt x="337718" y="54610"/>
                  </a:lnTo>
                  <a:lnTo>
                    <a:pt x="338721" y="53606"/>
                  </a:lnTo>
                  <a:lnTo>
                    <a:pt x="339725" y="53111"/>
                  </a:lnTo>
                  <a:lnTo>
                    <a:pt x="339725" y="52616"/>
                  </a:lnTo>
                  <a:lnTo>
                    <a:pt x="340220" y="52108"/>
                  </a:lnTo>
                  <a:lnTo>
                    <a:pt x="340220" y="51104"/>
                  </a:lnTo>
                  <a:close/>
                </a:path>
                <a:path w="431164" h="173990">
                  <a:moveTo>
                    <a:pt x="340233" y="33070"/>
                  </a:moveTo>
                  <a:lnTo>
                    <a:pt x="339725" y="33070"/>
                  </a:lnTo>
                  <a:lnTo>
                    <a:pt x="339229" y="33566"/>
                  </a:lnTo>
                  <a:lnTo>
                    <a:pt x="338721" y="33566"/>
                  </a:lnTo>
                  <a:lnTo>
                    <a:pt x="338226" y="34074"/>
                  </a:lnTo>
                  <a:lnTo>
                    <a:pt x="336219" y="34074"/>
                  </a:lnTo>
                  <a:lnTo>
                    <a:pt x="335724" y="34569"/>
                  </a:lnTo>
                  <a:lnTo>
                    <a:pt x="335216" y="34074"/>
                  </a:lnTo>
                  <a:lnTo>
                    <a:pt x="334213" y="34074"/>
                  </a:lnTo>
                  <a:lnTo>
                    <a:pt x="333209" y="33070"/>
                  </a:lnTo>
                  <a:lnTo>
                    <a:pt x="332206" y="33070"/>
                  </a:lnTo>
                  <a:lnTo>
                    <a:pt x="332206" y="33566"/>
                  </a:lnTo>
                  <a:lnTo>
                    <a:pt x="332714" y="33566"/>
                  </a:lnTo>
                  <a:lnTo>
                    <a:pt x="332714" y="34074"/>
                  </a:lnTo>
                  <a:lnTo>
                    <a:pt x="333209" y="34074"/>
                  </a:lnTo>
                  <a:lnTo>
                    <a:pt x="334213" y="35064"/>
                  </a:lnTo>
                  <a:lnTo>
                    <a:pt x="334721" y="35064"/>
                  </a:lnTo>
                  <a:lnTo>
                    <a:pt x="334721" y="36576"/>
                  </a:lnTo>
                  <a:lnTo>
                    <a:pt x="333209" y="36576"/>
                  </a:lnTo>
                  <a:lnTo>
                    <a:pt x="333209" y="37071"/>
                  </a:lnTo>
                  <a:lnTo>
                    <a:pt x="331711" y="38582"/>
                  </a:lnTo>
                  <a:lnTo>
                    <a:pt x="331711" y="39077"/>
                  </a:lnTo>
                  <a:lnTo>
                    <a:pt x="332206" y="39077"/>
                  </a:lnTo>
                  <a:lnTo>
                    <a:pt x="334213" y="40081"/>
                  </a:lnTo>
                  <a:lnTo>
                    <a:pt x="334213" y="38074"/>
                  </a:lnTo>
                  <a:lnTo>
                    <a:pt x="335216" y="37071"/>
                  </a:lnTo>
                  <a:lnTo>
                    <a:pt x="335724" y="37071"/>
                  </a:lnTo>
                  <a:lnTo>
                    <a:pt x="336219" y="36576"/>
                  </a:lnTo>
                  <a:lnTo>
                    <a:pt x="336715" y="36576"/>
                  </a:lnTo>
                  <a:lnTo>
                    <a:pt x="337718" y="35572"/>
                  </a:lnTo>
                  <a:lnTo>
                    <a:pt x="338721" y="35064"/>
                  </a:lnTo>
                  <a:lnTo>
                    <a:pt x="339229" y="35064"/>
                  </a:lnTo>
                  <a:lnTo>
                    <a:pt x="339725" y="35572"/>
                  </a:lnTo>
                  <a:lnTo>
                    <a:pt x="340233" y="35572"/>
                  </a:lnTo>
                  <a:lnTo>
                    <a:pt x="340233" y="34569"/>
                  </a:lnTo>
                  <a:lnTo>
                    <a:pt x="339725" y="34074"/>
                  </a:lnTo>
                  <a:lnTo>
                    <a:pt x="339725" y="33566"/>
                  </a:lnTo>
                  <a:lnTo>
                    <a:pt x="340233" y="33070"/>
                  </a:lnTo>
                  <a:close/>
                </a:path>
                <a:path w="431164" h="173990">
                  <a:moveTo>
                    <a:pt x="347738" y="46596"/>
                  </a:moveTo>
                  <a:lnTo>
                    <a:pt x="347243" y="46596"/>
                  </a:lnTo>
                  <a:lnTo>
                    <a:pt x="347243" y="46101"/>
                  </a:lnTo>
                  <a:lnTo>
                    <a:pt x="346748" y="46596"/>
                  </a:lnTo>
                  <a:lnTo>
                    <a:pt x="346240" y="46596"/>
                  </a:lnTo>
                  <a:lnTo>
                    <a:pt x="347243" y="47599"/>
                  </a:lnTo>
                  <a:lnTo>
                    <a:pt x="347738" y="47104"/>
                  </a:lnTo>
                  <a:lnTo>
                    <a:pt x="347738" y="46596"/>
                  </a:lnTo>
                  <a:close/>
                </a:path>
                <a:path w="431164" h="173990">
                  <a:moveTo>
                    <a:pt x="347751" y="61620"/>
                  </a:moveTo>
                  <a:lnTo>
                    <a:pt x="346748" y="61620"/>
                  </a:lnTo>
                  <a:lnTo>
                    <a:pt x="346240" y="61125"/>
                  </a:lnTo>
                  <a:lnTo>
                    <a:pt x="346240" y="60629"/>
                  </a:lnTo>
                  <a:lnTo>
                    <a:pt x="346748" y="60629"/>
                  </a:lnTo>
                  <a:lnTo>
                    <a:pt x="346748" y="60121"/>
                  </a:lnTo>
                  <a:lnTo>
                    <a:pt x="347243" y="60121"/>
                  </a:lnTo>
                  <a:lnTo>
                    <a:pt x="347243" y="58623"/>
                  </a:lnTo>
                  <a:lnTo>
                    <a:pt x="346748" y="58115"/>
                  </a:lnTo>
                  <a:lnTo>
                    <a:pt x="346748" y="57619"/>
                  </a:lnTo>
                  <a:lnTo>
                    <a:pt x="346240" y="57111"/>
                  </a:lnTo>
                  <a:lnTo>
                    <a:pt x="346240" y="55613"/>
                  </a:lnTo>
                  <a:lnTo>
                    <a:pt x="345744" y="55118"/>
                  </a:lnTo>
                  <a:lnTo>
                    <a:pt x="345744" y="54610"/>
                  </a:lnTo>
                  <a:lnTo>
                    <a:pt x="344741" y="53111"/>
                  </a:lnTo>
                  <a:lnTo>
                    <a:pt x="342734" y="51600"/>
                  </a:lnTo>
                  <a:lnTo>
                    <a:pt x="342239" y="52108"/>
                  </a:lnTo>
                  <a:lnTo>
                    <a:pt x="342734" y="52603"/>
                  </a:lnTo>
                  <a:lnTo>
                    <a:pt x="343738" y="53111"/>
                  </a:lnTo>
                  <a:lnTo>
                    <a:pt x="344741" y="54114"/>
                  </a:lnTo>
                  <a:lnTo>
                    <a:pt x="344741" y="55118"/>
                  </a:lnTo>
                  <a:lnTo>
                    <a:pt x="345236" y="56616"/>
                  </a:lnTo>
                  <a:lnTo>
                    <a:pt x="345236" y="62128"/>
                  </a:lnTo>
                  <a:lnTo>
                    <a:pt x="346240" y="62128"/>
                  </a:lnTo>
                  <a:lnTo>
                    <a:pt x="346240" y="63131"/>
                  </a:lnTo>
                  <a:lnTo>
                    <a:pt x="345744" y="63627"/>
                  </a:lnTo>
                  <a:lnTo>
                    <a:pt x="345236" y="63627"/>
                  </a:lnTo>
                  <a:lnTo>
                    <a:pt x="345236" y="64135"/>
                  </a:lnTo>
                  <a:lnTo>
                    <a:pt x="344741" y="64135"/>
                  </a:lnTo>
                  <a:lnTo>
                    <a:pt x="343738" y="65138"/>
                  </a:lnTo>
                  <a:lnTo>
                    <a:pt x="343242" y="65138"/>
                  </a:lnTo>
                  <a:lnTo>
                    <a:pt x="342734" y="66141"/>
                  </a:lnTo>
                  <a:lnTo>
                    <a:pt x="342239" y="66141"/>
                  </a:lnTo>
                  <a:lnTo>
                    <a:pt x="342734" y="67640"/>
                  </a:lnTo>
                  <a:lnTo>
                    <a:pt x="342734" y="70142"/>
                  </a:lnTo>
                  <a:lnTo>
                    <a:pt x="342239" y="70650"/>
                  </a:lnTo>
                  <a:lnTo>
                    <a:pt x="342239" y="71145"/>
                  </a:lnTo>
                  <a:lnTo>
                    <a:pt x="341731" y="71145"/>
                  </a:lnTo>
                  <a:lnTo>
                    <a:pt x="341236" y="71653"/>
                  </a:lnTo>
                  <a:lnTo>
                    <a:pt x="341236" y="72148"/>
                  </a:lnTo>
                  <a:lnTo>
                    <a:pt x="340728" y="72644"/>
                  </a:lnTo>
                  <a:lnTo>
                    <a:pt x="340728" y="73152"/>
                  </a:lnTo>
                  <a:lnTo>
                    <a:pt x="339229" y="73152"/>
                  </a:lnTo>
                  <a:lnTo>
                    <a:pt x="339229" y="73647"/>
                  </a:lnTo>
                  <a:lnTo>
                    <a:pt x="338721" y="74650"/>
                  </a:lnTo>
                  <a:lnTo>
                    <a:pt x="338721" y="75158"/>
                  </a:lnTo>
                  <a:lnTo>
                    <a:pt x="339229" y="77152"/>
                  </a:lnTo>
                  <a:lnTo>
                    <a:pt x="339229" y="78663"/>
                  </a:lnTo>
                  <a:lnTo>
                    <a:pt x="340233" y="79159"/>
                  </a:lnTo>
                  <a:lnTo>
                    <a:pt x="340233" y="79667"/>
                  </a:lnTo>
                  <a:lnTo>
                    <a:pt x="339725" y="80162"/>
                  </a:lnTo>
                  <a:lnTo>
                    <a:pt x="339725" y="81165"/>
                  </a:lnTo>
                  <a:lnTo>
                    <a:pt x="339229" y="81673"/>
                  </a:lnTo>
                  <a:lnTo>
                    <a:pt x="339229" y="82169"/>
                  </a:lnTo>
                  <a:lnTo>
                    <a:pt x="339725" y="82677"/>
                  </a:lnTo>
                  <a:lnTo>
                    <a:pt x="339725" y="84175"/>
                  </a:lnTo>
                  <a:lnTo>
                    <a:pt x="340233" y="84670"/>
                  </a:lnTo>
                  <a:lnTo>
                    <a:pt x="341236" y="84670"/>
                  </a:lnTo>
                  <a:lnTo>
                    <a:pt x="342734" y="86182"/>
                  </a:lnTo>
                  <a:lnTo>
                    <a:pt x="342734" y="86677"/>
                  </a:lnTo>
                  <a:lnTo>
                    <a:pt x="343738" y="87680"/>
                  </a:lnTo>
                  <a:lnTo>
                    <a:pt x="344246" y="87680"/>
                  </a:lnTo>
                  <a:lnTo>
                    <a:pt x="344614" y="88074"/>
                  </a:lnTo>
                  <a:lnTo>
                    <a:pt x="344246" y="86182"/>
                  </a:lnTo>
                  <a:lnTo>
                    <a:pt x="344246" y="85178"/>
                  </a:lnTo>
                  <a:lnTo>
                    <a:pt x="343738" y="85178"/>
                  </a:lnTo>
                  <a:lnTo>
                    <a:pt x="341731" y="83172"/>
                  </a:lnTo>
                  <a:lnTo>
                    <a:pt x="341731" y="81673"/>
                  </a:lnTo>
                  <a:lnTo>
                    <a:pt x="341236" y="80162"/>
                  </a:lnTo>
                  <a:lnTo>
                    <a:pt x="341236" y="77152"/>
                  </a:lnTo>
                  <a:lnTo>
                    <a:pt x="340728" y="75653"/>
                  </a:lnTo>
                  <a:lnTo>
                    <a:pt x="340233" y="74650"/>
                  </a:lnTo>
                  <a:lnTo>
                    <a:pt x="341236" y="73152"/>
                  </a:lnTo>
                  <a:lnTo>
                    <a:pt x="342734" y="72148"/>
                  </a:lnTo>
                  <a:lnTo>
                    <a:pt x="343242" y="71145"/>
                  </a:lnTo>
                  <a:lnTo>
                    <a:pt x="344741" y="69646"/>
                  </a:lnTo>
                  <a:lnTo>
                    <a:pt x="344741" y="68135"/>
                  </a:lnTo>
                  <a:lnTo>
                    <a:pt x="344246" y="68135"/>
                  </a:lnTo>
                  <a:lnTo>
                    <a:pt x="344246" y="67132"/>
                  </a:lnTo>
                  <a:lnTo>
                    <a:pt x="343738" y="66636"/>
                  </a:lnTo>
                  <a:lnTo>
                    <a:pt x="343738" y="66141"/>
                  </a:lnTo>
                  <a:lnTo>
                    <a:pt x="344246" y="66141"/>
                  </a:lnTo>
                  <a:lnTo>
                    <a:pt x="344246" y="65633"/>
                  </a:lnTo>
                  <a:lnTo>
                    <a:pt x="345236" y="64630"/>
                  </a:lnTo>
                  <a:lnTo>
                    <a:pt x="345744" y="64630"/>
                  </a:lnTo>
                  <a:lnTo>
                    <a:pt x="345744" y="64135"/>
                  </a:lnTo>
                  <a:lnTo>
                    <a:pt x="346240" y="64135"/>
                  </a:lnTo>
                  <a:lnTo>
                    <a:pt x="346240" y="63627"/>
                  </a:lnTo>
                  <a:lnTo>
                    <a:pt x="346748" y="63627"/>
                  </a:lnTo>
                  <a:lnTo>
                    <a:pt x="347243" y="63131"/>
                  </a:lnTo>
                  <a:lnTo>
                    <a:pt x="347751" y="63131"/>
                  </a:lnTo>
                  <a:lnTo>
                    <a:pt x="347751" y="61620"/>
                  </a:lnTo>
                  <a:close/>
                </a:path>
                <a:path w="431164" h="173990">
                  <a:moveTo>
                    <a:pt x="368795" y="17043"/>
                  </a:moveTo>
                  <a:lnTo>
                    <a:pt x="367792" y="17043"/>
                  </a:lnTo>
                  <a:lnTo>
                    <a:pt x="368795" y="17538"/>
                  </a:lnTo>
                  <a:lnTo>
                    <a:pt x="368795" y="17043"/>
                  </a:lnTo>
                  <a:close/>
                </a:path>
                <a:path w="431164" h="173990">
                  <a:moveTo>
                    <a:pt x="371792" y="18034"/>
                  </a:moveTo>
                  <a:lnTo>
                    <a:pt x="370801" y="18034"/>
                  </a:lnTo>
                  <a:lnTo>
                    <a:pt x="370293" y="19545"/>
                  </a:lnTo>
                  <a:lnTo>
                    <a:pt x="370293" y="25057"/>
                  </a:lnTo>
                  <a:lnTo>
                    <a:pt x="370801" y="26047"/>
                  </a:lnTo>
                  <a:lnTo>
                    <a:pt x="370293" y="26555"/>
                  </a:lnTo>
                  <a:lnTo>
                    <a:pt x="370293" y="29565"/>
                  </a:lnTo>
                  <a:lnTo>
                    <a:pt x="370801" y="29565"/>
                  </a:lnTo>
                  <a:lnTo>
                    <a:pt x="370801" y="26555"/>
                  </a:lnTo>
                  <a:lnTo>
                    <a:pt x="371297" y="26555"/>
                  </a:lnTo>
                  <a:lnTo>
                    <a:pt x="371297" y="26047"/>
                  </a:lnTo>
                  <a:lnTo>
                    <a:pt x="371792" y="25552"/>
                  </a:lnTo>
                  <a:lnTo>
                    <a:pt x="371792" y="24053"/>
                  </a:lnTo>
                  <a:lnTo>
                    <a:pt x="371297" y="23050"/>
                  </a:lnTo>
                  <a:lnTo>
                    <a:pt x="371297" y="19545"/>
                  </a:lnTo>
                  <a:lnTo>
                    <a:pt x="371792" y="19037"/>
                  </a:lnTo>
                  <a:lnTo>
                    <a:pt x="371792" y="18034"/>
                  </a:lnTo>
                  <a:close/>
                </a:path>
                <a:path w="431164" h="173990">
                  <a:moveTo>
                    <a:pt x="372287" y="81165"/>
                  </a:moveTo>
                  <a:lnTo>
                    <a:pt x="371792" y="81673"/>
                  </a:lnTo>
                  <a:lnTo>
                    <a:pt x="371792" y="82169"/>
                  </a:lnTo>
                  <a:lnTo>
                    <a:pt x="372287" y="81673"/>
                  </a:lnTo>
                  <a:lnTo>
                    <a:pt x="372287" y="81165"/>
                  </a:lnTo>
                  <a:close/>
                </a:path>
                <a:path w="431164" h="173990">
                  <a:moveTo>
                    <a:pt x="372795" y="96202"/>
                  </a:moveTo>
                  <a:lnTo>
                    <a:pt x="372300" y="95199"/>
                  </a:lnTo>
                  <a:lnTo>
                    <a:pt x="371805" y="94703"/>
                  </a:lnTo>
                  <a:lnTo>
                    <a:pt x="370293" y="93700"/>
                  </a:lnTo>
                  <a:lnTo>
                    <a:pt x="369290" y="92697"/>
                  </a:lnTo>
                  <a:lnTo>
                    <a:pt x="368795" y="91694"/>
                  </a:lnTo>
                  <a:lnTo>
                    <a:pt x="368795" y="90182"/>
                  </a:lnTo>
                  <a:lnTo>
                    <a:pt x="369290" y="88684"/>
                  </a:lnTo>
                  <a:lnTo>
                    <a:pt x="370293" y="87680"/>
                  </a:lnTo>
                  <a:lnTo>
                    <a:pt x="370293" y="87185"/>
                  </a:lnTo>
                  <a:lnTo>
                    <a:pt x="370801" y="87185"/>
                  </a:lnTo>
                  <a:lnTo>
                    <a:pt x="370801" y="85674"/>
                  </a:lnTo>
                  <a:lnTo>
                    <a:pt x="369798" y="86690"/>
                  </a:lnTo>
                  <a:lnTo>
                    <a:pt x="369798" y="87185"/>
                  </a:lnTo>
                  <a:lnTo>
                    <a:pt x="368287" y="87680"/>
                  </a:lnTo>
                  <a:lnTo>
                    <a:pt x="367792" y="88188"/>
                  </a:lnTo>
                  <a:lnTo>
                    <a:pt x="367792" y="88684"/>
                  </a:lnTo>
                  <a:lnTo>
                    <a:pt x="367284" y="88684"/>
                  </a:lnTo>
                  <a:lnTo>
                    <a:pt x="367284" y="89192"/>
                  </a:lnTo>
                  <a:lnTo>
                    <a:pt x="366788" y="89192"/>
                  </a:lnTo>
                  <a:lnTo>
                    <a:pt x="366788" y="91694"/>
                  </a:lnTo>
                  <a:lnTo>
                    <a:pt x="367284" y="92189"/>
                  </a:lnTo>
                  <a:lnTo>
                    <a:pt x="367284" y="92697"/>
                  </a:lnTo>
                  <a:lnTo>
                    <a:pt x="367792" y="93192"/>
                  </a:lnTo>
                  <a:lnTo>
                    <a:pt x="368795" y="93700"/>
                  </a:lnTo>
                  <a:lnTo>
                    <a:pt x="369798" y="94703"/>
                  </a:lnTo>
                  <a:lnTo>
                    <a:pt x="369798" y="95199"/>
                  </a:lnTo>
                  <a:lnTo>
                    <a:pt x="370293" y="95707"/>
                  </a:lnTo>
                  <a:lnTo>
                    <a:pt x="371297" y="95707"/>
                  </a:lnTo>
                  <a:lnTo>
                    <a:pt x="371297" y="96202"/>
                  </a:lnTo>
                  <a:lnTo>
                    <a:pt x="371805" y="96202"/>
                  </a:lnTo>
                  <a:lnTo>
                    <a:pt x="371805" y="95707"/>
                  </a:lnTo>
                  <a:lnTo>
                    <a:pt x="372795" y="96202"/>
                  </a:lnTo>
                  <a:close/>
                </a:path>
                <a:path w="431164" h="173990">
                  <a:moveTo>
                    <a:pt x="372795" y="80162"/>
                  </a:moveTo>
                  <a:lnTo>
                    <a:pt x="372287" y="80162"/>
                  </a:lnTo>
                  <a:lnTo>
                    <a:pt x="372287" y="81165"/>
                  </a:lnTo>
                  <a:lnTo>
                    <a:pt x="372795" y="80670"/>
                  </a:lnTo>
                  <a:lnTo>
                    <a:pt x="372795" y="80162"/>
                  </a:lnTo>
                  <a:close/>
                </a:path>
                <a:path w="431164" h="173990">
                  <a:moveTo>
                    <a:pt x="374802" y="66636"/>
                  </a:moveTo>
                  <a:lnTo>
                    <a:pt x="373799" y="65633"/>
                  </a:lnTo>
                  <a:lnTo>
                    <a:pt x="373291" y="64135"/>
                  </a:lnTo>
                  <a:lnTo>
                    <a:pt x="372795" y="63131"/>
                  </a:lnTo>
                  <a:lnTo>
                    <a:pt x="372287" y="61620"/>
                  </a:lnTo>
                  <a:lnTo>
                    <a:pt x="370293" y="61620"/>
                  </a:lnTo>
                  <a:lnTo>
                    <a:pt x="370293" y="62128"/>
                  </a:lnTo>
                  <a:lnTo>
                    <a:pt x="370789" y="62623"/>
                  </a:lnTo>
                  <a:lnTo>
                    <a:pt x="370789" y="64135"/>
                  </a:lnTo>
                  <a:lnTo>
                    <a:pt x="371297" y="65138"/>
                  </a:lnTo>
                  <a:lnTo>
                    <a:pt x="371792" y="65633"/>
                  </a:lnTo>
                  <a:lnTo>
                    <a:pt x="372287" y="65633"/>
                  </a:lnTo>
                  <a:lnTo>
                    <a:pt x="372287" y="66141"/>
                  </a:lnTo>
                  <a:lnTo>
                    <a:pt x="372795" y="66141"/>
                  </a:lnTo>
                  <a:lnTo>
                    <a:pt x="372795" y="66636"/>
                  </a:lnTo>
                  <a:lnTo>
                    <a:pt x="373291" y="67132"/>
                  </a:lnTo>
                  <a:lnTo>
                    <a:pt x="373291" y="67640"/>
                  </a:lnTo>
                  <a:lnTo>
                    <a:pt x="372795" y="67640"/>
                  </a:lnTo>
                  <a:lnTo>
                    <a:pt x="372795" y="68643"/>
                  </a:lnTo>
                  <a:lnTo>
                    <a:pt x="372287" y="68643"/>
                  </a:lnTo>
                  <a:lnTo>
                    <a:pt x="371792" y="69138"/>
                  </a:lnTo>
                  <a:lnTo>
                    <a:pt x="371792" y="70650"/>
                  </a:lnTo>
                  <a:lnTo>
                    <a:pt x="371297" y="70650"/>
                  </a:lnTo>
                  <a:lnTo>
                    <a:pt x="371297" y="71640"/>
                  </a:lnTo>
                  <a:lnTo>
                    <a:pt x="370789" y="72148"/>
                  </a:lnTo>
                  <a:lnTo>
                    <a:pt x="370789" y="73152"/>
                  </a:lnTo>
                  <a:lnTo>
                    <a:pt x="369785" y="73647"/>
                  </a:lnTo>
                  <a:lnTo>
                    <a:pt x="369785" y="74155"/>
                  </a:lnTo>
                  <a:lnTo>
                    <a:pt x="369290" y="74650"/>
                  </a:lnTo>
                  <a:lnTo>
                    <a:pt x="369290" y="75158"/>
                  </a:lnTo>
                  <a:lnTo>
                    <a:pt x="368782" y="75158"/>
                  </a:lnTo>
                  <a:lnTo>
                    <a:pt x="368287" y="75653"/>
                  </a:lnTo>
                  <a:lnTo>
                    <a:pt x="368287" y="76161"/>
                  </a:lnTo>
                  <a:lnTo>
                    <a:pt x="367779" y="76657"/>
                  </a:lnTo>
                  <a:lnTo>
                    <a:pt x="367779" y="77660"/>
                  </a:lnTo>
                  <a:lnTo>
                    <a:pt x="368287" y="78155"/>
                  </a:lnTo>
                  <a:lnTo>
                    <a:pt x="368287" y="79159"/>
                  </a:lnTo>
                  <a:lnTo>
                    <a:pt x="368782" y="79159"/>
                  </a:lnTo>
                  <a:lnTo>
                    <a:pt x="368782" y="79667"/>
                  </a:lnTo>
                  <a:lnTo>
                    <a:pt x="369785" y="79667"/>
                  </a:lnTo>
                  <a:lnTo>
                    <a:pt x="369785" y="80670"/>
                  </a:lnTo>
                  <a:lnTo>
                    <a:pt x="370293" y="80670"/>
                  </a:lnTo>
                  <a:lnTo>
                    <a:pt x="370789" y="80162"/>
                  </a:lnTo>
                  <a:lnTo>
                    <a:pt x="369785" y="78663"/>
                  </a:lnTo>
                  <a:lnTo>
                    <a:pt x="369785" y="77152"/>
                  </a:lnTo>
                  <a:lnTo>
                    <a:pt x="370293" y="76161"/>
                  </a:lnTo>
                  <a:lnTo>
                    <a:pt x="371792" y="75158"/>
                  </a:lnTo>
                  <a:lnTo>
                    <a:pt x="372287" y="73647"/>
                  </a:lnTo>
                  <a:lnTo>
                    <a:pt x="372795" y="72644"/>
                  </a:lnTo>
                  <a:lnTo>
                    <a:pt x="373799" y="69646"/>
                  </a:lnTo>
                  <a:lnTo>
                    <a:pt x="374802" y="68135"/>
                  </a:lnTo>
                  <a:lnTo>
                    <a:pt x="374802" y="66636"/>
                  </a:lnTo>
                  <a:close/>
                </a:path>
                <a:path w="431164" h="173990">
                  <a:moveTo>
                    <a:pt x="377304" y="57619"/>
                  </a:moveTo>
                  <a:lnTo>
                    <a:pt x="376301" y="57124"/>
                  </a:lnTo>
                  <a:lnTo>
                    <a:pt x="376809" y="57619"/>
                  </a:lnTo>
                  <a:lnTo>
                    <a:pt x="377304" y="57619"/>
                  </a:lnTo>
                  <a:close/>
                </a:path>
                <a:path w="431164" h="173990">
                  <a:moveTo>
                    <a:pt x="378637" y="5511"/>
                  </a:moveTo>
                  <a:lnTo>
                    <a:pt x="377799" y="5511"/>
                  </a:lnTo>
                  <a:lnTo>
                    <a:pt x="377304" y="6007"/>
                  </a:lnTo>
                  <a:lnTo>
                    <a:pt x="376301" y="6515"/>
                  </a:lnTo>
                  <a:lnTo>
                    <a:pt x="375805" y="7010"/>
                  </a:lnTo>
                  <a:lnTo>
                    <a:pt x="374294" y="7010"/>
                  </a:lnTo>
                  <a:lnTo>
                    <a:pt x="371297" y="8013"/>
                  </a:lnTo>
                  <a:lnTo>
                    <a:pt x="370293" y="8509"/>
                  </a:lnTo>
                  <a:lnTo>
                    <a:pt x="369785" y="8509"/>
                  </a:lnTo>
                  <a:lnTo>
                    <a:pt x="368782" y="9017"/>
                  </a:lnTo>
                  <a:lnTo>
                    <a:pt x="367779" y="10020"/>
                  </a:lnTo>
                  <a:lnTo>
                    <a:pt x="367779" y="10515"/>
                  </a:lnTo>
                  <a:lnTo>
                    <a:pt x="367284" y="10515"/>
                  </a:lnTo>
                  <a:lnTo>
                    <a:pt x="367284" y="11023"/>
                  </a:lnTo>
                  <a:lnTo>
                    <a:pt x="366788" y="11023"/>
                  </a:lnTo>
                  <a:lnTo>
                    <a:pt x="366788" y="11518"/>
                  </a:lnTo>
                  <a:lnTo>
                    <a:pt x="366280" y="12014"/>
                  </a:lnTo>
                  <a:lnTo>
                    <a:pt x="365772" y="13017"/>
                  </a:lnTo>
                  <a:lnTo>
                    <a:pt x="364782" y="14020"/>
                  </a:lnTo>
                  <a:lnTo>
                    <a:pt x="363270" y="14020"/>
                  </a:lnTo>
                  <a:lnTo>
                    <a:pt x="362775" y="13525"/>
                  </a:lnTo>
                  <a:lnTo>
                    <a:pt x="360273" y="13525"/>
                  </a:lnTo>
                  <a:lnTo>
                    <a:pt x="360273" y="14020"/>
                  </a:lnTo>
                  <a:lnTo>
                    <a:pt x="362267" y="14020"/>
                  </a:lnTo>
                  <a:lnTo>
                    <a:pt x="362267" y="14528"/>
                  </a:lnTo>
                  <a:lnTo>
                    <a:pt x="363270" y="15532"/>
                  </a:lnTo>
                  <a:lnTo>
                    <a:pt x="362775" y="16027"/>
                  </a:lnTo>
                  <a:lnTo>
                    <a:pt x="363270" y="16535"/>
                  </a:lnTo>
                  <a:lnTo>
                    <a:pt x="363270" y="17526"/>
                  </a:lnTo>
                  <a:lnTo>
                    <a:pt x="363778" y="18034"/>
                  </a:lnTo>
                  <a:lnTo>
                    <a:pt x="364274" y="18034"/>
                  </a:lnTo>
                  <a:lnTo>
                    <a:pt x="365277" y="17030"/>
                  </a:lnTo>
                  <a:lnTo>
                    <a:pt x="364782" y="17030"/>
                  </a:lnTo>
                  <a:lnTo>
                    <a:pt x="364274" y="16027"/>
                  </a:lnTo>
                  <a:lnTo>
                    <a:pt x="365277" y="14528"/>
                  </a:lnTo>
                  <a:lnTo>
                    <a:pt x="366788" y="14020"/>
                  </a:lnTo>
                  <a:lnTo>
                    <a:pt x="367284" y="12522"/>
                  </a:lnTo>
                  <a:lnTo>
                    <a:pt x="368287" y="11023"/>
                  </a:lnTo>
                  <a:lnTo>
                    <a:pt x="369290" y="10020"/>
                  </a:lnTo>
                  <a:lnTo>
                    <a:pt x="370293" y="9512"/>
                  </a:lnTo>
                  <a:lnTo>
                    <a:pt x="371792" y="8509"/>
                  </a:lnTo>
                  <a:lnTo>
                    <a:pt x="373291" y="8509"/>
                  </a:lnTo>
                  <a:lnTo>
                    <a:pt x="374802" y="8013"/>
                  </a:lnTo>
                  <a:lnTo>
                    <a:pt x="375805" y="8013"/>
                  </a:lnTo>
                  <a:lnTo>
                    <a:pt x="378307" y="6007"/>
                  </a:lnTo>
                  <a:lnTo>
                    <a:pt x="378637" y="5511"/>
                  </a:lnTo>
                  <a:close/>
                </a:path>
                <a:path w="431164" h="173990">
                  <a:moveTo>
                    <a:pt x="379310" y="4508"/>
                  </a:moveTo>
                  <a:lnTo>
                    <a:pt x="378637" y="5511"/>
                  </a:lnTo>
                  <a:lnTo>
                    <a:pt x="378802" y="5511"/>
                  </a:lnTo>
                  <a:lnTo>
                    <a:pt x="379310" y="4508"/>
                  </a:lnTo>
                  <a:close/>
                </a:path>
                <a:path w="431164" h="173990">
                  <a:moveTo>
                    <a:pt x="382816" y="20535"/>
                  </a:moveTo>
                  <a:lnTo>
                    <a:pt x="382320" y="20040"/>
                  </a:lnTo>
                  <a:lnTo>
                    <a:pt x="382320" y="19532"/>
                  </a:lnTo>
                  <a:lnTo>
                    <a:pt x="381812" y="19532"/>
                  </a:lnTo>
                  <a:lnTo>
                    <a:pt x="381812" y="17030"/>
                  </a:lnTo>
                  <a:lnTo>
                    <a:pt x="381317" y="16535"/>
                  </a:lnTo>
                  <a:lnTo>
                    <a:pt x="381317" y="15532"/>
                  </a:lnTo>
                  <a:lnTo>
                    <a:pt x="380809" y="15532"/>
                  </a:lnTo>
                  <a:lnTo>
                    <a:pt x="380314" y="15024"/>
                  </a:lnTo>
                  <a:lnTo>
                    <a:pt x="379806" y="15024"/>
                  </a:lnTo>
                  <a:lnTo>
                    <a:pt x="379806" y="14528"/>
                  </a:lnTo>
                  <a:lnTo>
                    <a:pt x="379310" y="14033"/>
                  </a:lnTo>
                  <a:lnTo>
                    <a:pt x="379310" y="13525"/>
                  </a:lnTo>
                  <a:lnTo>
                    <a:pt x="378802" y="14033"/>
                  </a:lnTo>
                  <a:lnTo>
                    <a:pt x="378307" y="14033"/>
                  </a:lnTo>
                  <a:lnTo>
                    <a:pt x="378307" y="14528"/>
                  </a:lnTo>
                  <a:lnTo>
                    <a:pt x="378802" y="15024"/>
                  </a:lnTo>
                  <a:lnTo>
                    <a:pt x="378802" y="16535"/>
                  </a:lnTo>
                  <a:lnTo>
                    <a:pt x="379310" y="17030"/>
                  </a:lnTo>
                  <a:lnTo>
                    <a:pt x="379310" y="17538"/>
                  </a:lnTo>
                  <a:lnTo>
                    <a:pt x="379806" y="17538"/>
                  </a:lnTo>
                  <a:lnTo>
                    <a:pt x="379806" y="18542"/>
                  </a:lnTo>
                  <a:lnTo>
                    <a:pt x="380314" y="19037"/>
                  </a:lnTo>
                  <a:lnTo>
                    <a:pt x="380809" y="19037"/>
                  </a:lnTo>
                  <a:lnTo>
                    <a:pt x="380809" y="20040"/>
                  </a:lnTo>
                  <a:lnTo>
                    <a:pt x="381812" y="21043"/>
                  </a:lnTo>
                  <a:lnTo>
                    <a:pt x="381812" y="22047"/>
                  </a:lnTo>
                  <a:lnTo>
                    <a:pt x="382320" y="22542"/>
                  </a:lnTo>
                  <a:lnTo>
                    <a:pt x="382816" y="22542"/>
                  </a:lnTo>
                  <a:lnTo>
                    <a:pt x="382816" y="20535"/>
                  </a:lnTo>
                  <a:close/>
                </a:path>
                <a:path w="431164" h="173990">
                  <a:moveTo>
                    <a:pt x="386702" y="37211"/>
                  </a:moveTo>
                  <a:lnTo>
                    <a:pt x="386321" y="37084"/>
                  </a:lnTo>
                  <a:lnTo>
                    <a:pt x="385826" y="37579"/>
                  </a:lnTo>
                  <a:lnTo>
                    <a:pt x="386321" y="37579"/>
                  </a:lnTo>
                  <a:lnTo>
                    <a:pt x="386702" y="37211"/>
                  </a:lnTo>
                  <a:close/>
                </a:path>
                <a:path w="431164" h="173990">
                  <a:moveTo>
                    <a:pt x="387832" y="43586"/>
                  </a:moveTo>
                  <a:lnTo>
                    <a:pt x="386829" y="43091"/>
                  </a:lnTo>
                  <a:lnTo>
                    <a:pt x="385826" y="41592"/>
                  </a:lnTo>
                  <a:lnTo>
                    <a:pt x="385826" y="40589"/>
                  </a:lnTo>
                  <a:lnTo>
                    <a:pt x="384822" y="39077"/>
                  </a:lnTo>
                  <a:lnTo>
                    <a:pt x="384822" y="37579"/>
                  </a:lnTo>
                  <a:lnTo>
                    <a:pt x="384327" y="37579"/>
                  </a:lnTo>
                  <a:lnTo>
                    <a:pt x="384327" y="37084"/>
                  </a:lnTo>
                  <a:lnTo>
                    <a:pt x="383819" y="36576"/>
                  </a:lnTo>
                  <a:lnTo>
                    <a:pt x="383311" y="36576"/>
                  </a:lnTo>
                  <a:lnTo>
                    <a:pt x="383311" y="37084"/>
                  </a:lnTo>
                  <a:lnTo>
                    <a:pt x="380809" y="37084"/>
                  </a:lnTo>
                  <a:lnTo>
                    <a:pt x="380314" y="36576"/>
                  </a:lnTo>
                  <a:lnTo>
                    <a:pt x="379806" y="36576"/>
                  </a:lnTo>
                  <a:lnTo>
                    <a:pt x="379806" y="36068"/>
                  </a:lnTo>
                  <a:lnTo>
                    <a:pt x="379310" y="36068"/>
                  </a:lnTo>
                  <a:lnTo>
                    <a:pt x="378802" y="36576"/>
                  </a:lnTo>
                  <a:lnTo>
                    <a:pt x="378802" y="37084"/>
                  </a:lnTo>
                  <a:lnTo>
                    <a:pt x="379806" y="37084"/>
                  </a:lnTo>
                  <a:lnTo>
                    <a:pt x="380314" y="37579"/>
                  </a:lnTo>
                  <a:lnTo>
                    <a:pt x="381812" y="37579"/>
                  </a:lnTo>
                  <a:lnTo>
                    <a:pt x="382320" y="38074"/>
                  </a:lnTo>
                  <a:lnTo>
                    <a:pt x="382816" y="38074"/>
                  </a:lnTo>
                  <a:lnTo>
                    <a:pt x="383311" y="38582"/>
                  </a:lnTo>
                  <a:lnTo>
                    <a:pt x="383819" y="38582"/>
                  </a:lnTo>
                  <a:lnTo>
                    <a:pt x="384327" y="39077"/>
                  </a:lnTo>
                  <a:lnTo>
                    <a:pt x="384327" y="41592"/>
                  </a:lnTo>
                  <a:lnTo>
                    <a:pt x="384822" y="41592"/>
                  </a:lnTo>
                  <a:lnTo>
                    <a:pt x="384822" y="43091"/>
                  </a:lnTo>
                  <a:lnTo>
                    <a:pt x="386321" y="43091"/>
                  </a:lnTo>
                  <a:lnTo>
                    <a:pt x="386829" y="43586"/>
                  </a:lnTo>
                  <a:lnTo>
                    <a:pt x="387832" y="43586"/>
                  </a:lnTo>
                  <a:close/>
                </a:path>
                <a:path w="431164" h="173990">
                  <a:moveTo>
                    <a:pt x="388327" y="43586"/>
                  </a:moveTo>
                  <a:lnTo>
                    <a:pt x="387832" y="43586"/>
                  </a:lnTo>
                  <a:lnTo>
                    <a:pt x="388327" y="43751"/>
                  </a:lnTo>
                  <a:lnTo>
                    <a:pt x="388327" y="43586"/>
                  </a:lnTo>
                  <a:close/>
                </a:path>
                <a:path w="431164" h="173990">
                  <a:moveTo>
                    <a:pt x="389839" y="45097"/>
                  </a:moveTo>
                  <a:lnTo>
                    <a:pt x="389331" y="44094"/>
                  </a:lnTo>
                  <a:lnTo>
                    <a:pt x="388327" y="43751"/>
                  </a:lnTo>
                  <a:lnTo>
                    <a:pt x="388327" y="44589"/>
                  </a:lnTo>
                  <a:lnTo>
                    <a:pt x="387832" y="45097"/>
                  </a:lnTo>
                  <a:lnTo>
                    <a:pt x="387832" y="45593"/>
                  </a:lnTo>
                  <a:lnTo>
                    <a:pt x="387324" y="45593"/>
                  </a:lnTo>
                  <a:lnTo>
                    <a:pt x="387324" y="47599"/>
                  </a:lnTo>
                  <a:lnTo>
                    <a:pt x="384822" y="47599"/>
                  </a:lnTo>
                  <a:lnTo>
                    <a:pt x="384822" y="48602"/>
                  </a:lnTo>
                  <a:lnTo>
                    <a:pt x="384327" y="48602"/>
                  </a:lnTo>
                  <a:lnTo>
                    <a:pt x="384327" y="49098"/>
                  </a:lnTo>
                  <a:lnTo>
                    <a:pt x="385826" y="49098"/>
                  </a:lnTo>
                  <a:lnTo>
                    <a:pt x="385826" y="49606"/>
                  </a:lnTo>
                  <a:lnTo>
                    <a:pt x="385318" y="49606"/>
                  </a:lnTo>
                  <a:lnTo>
                    <a:pt x="385318" y="50101"/>
                  </a:lnTo>
                  <a:lnTo>
                    <a:pt x="385826" y="50101"/>
                  </a:lnTo>
                  <a:lnTo>
                    <a:pt x="385826" y="51612"/>
                  </a:lnTo>
                  <a:lnTo>
                    <a:pt x="384327" y="51612"/>
                  </a:lnTo>
                  <a:lnTo>
                    <a:pt x="384327" y="52108"/>
                  </a:lnTo>
                  <a:lnTo>
                    <a:pt x="384822" y="52108"/>
                  </a:lnTo>
                  <a:lnTo>
                    <a:pt x="384822" y="53111"/>
                  </a:lnTo>
                  <a:lnTo>
                    <a:pt x="384327" y="52616"/>
                  </a:lnTo>
                  <a:lnTo>
                    <a:pt x="383311" y="52616"/>
                  </a:lnTo>
                  <a:lnTo>
                    <a:pt x="383311" y="53111"/>
                  </a:lnTo>
                  <a:lnTo>
                    <a:pt x="384327" y="53111"/>
                  </a:lnTo>
                  <a:lnTo>
                    <a:pt x="384327" y="53606"/>
                  </a:lnTo>
                  <a:lnTo>
                    <a:pt x="384822" y="54114"/>
                  </a:lnTo>
                  <a:lnTo>
                    <a:pt x="384822" y="54610"/>
                  </a:lnTo>
                  <a:lnTo>
                    <a:pt x="384327" y="55118"/>
                  </a:lnTo>
                  <a:lnTo>
                    <a:pt x="383819" y="55118"/>
                  </a:lnTo>
                  <a:lnTo>
                    <a:pt x="383819" y="58127"/>
                  </a:lnTo>
                  <a:lnTo>
                    <a:pt x="383311" y="58623"/>
                  </a:lnTo>
                  <a:lnTo>
                    <a:pt x="382320" y="58623"/>
                  </a:lnTo>
                  <a:lnTo>
                    <a:pt x="382320" y="59118"/>
                  </a:lnTo>
                  <a:lnTo>
                    <a:pt x="381812" y="59118"/>
                  </a:lnTo>
                  <a:lnTo>
                    <a:pt x="381317" y="58623"/>
                  </a:lnTo>
                  <a:lnTo>
                    <a:pt x="380314" y="58623"/>
                  </a:lnTo>
                  <a:lnTo>
                    <a:pt x="379806" y="58127"/>
                  </a:lnTo>
                  <a:lnTo>
                    <a:pt x="378802" y="58127"/>
                  </a:lnTo>
                  <a:lnTo>
                    <a:pt x="379310" y="58623"/>
                  </a:lnTo>
                  <a:lnTo>
                    <a:pt x="379806" y="58623"/>
                  </a:lnTo>
                  <a:lnTo>
                    <a:pt x="380314" y="59118"/>
                  </a:lnTo>
                  <a:lnTo>
                    <a:pt x="381812" y="59626"/>
                  </a:lnTo>
                  <a:lnTo>
                    <a:pt x="383311" y="59626"/>
                  </a:lnTo>
                  <a:lnTo>
                    <a:pt x="384327" y="59118"/>
                  </a:lnTo>
                  <a:lnTo>
                    <a:pt x="384822" y="58623"/>
                  </a:lnTo>
                  <a:lnTo>
                    <a:pt x="385826" y="57124"/>
                  </a:lnTo>
                  <a:lnTo>
                    <a:pt x="385826" y="54610"/>
                  </a:lnTo>
                  <a:lnTo>
                    <a:pt x="386829" y="53606"/>
                  </a:lnTo>
                  <a:lnTo>
                    <a:pt x="387324" y="52108"/>
                  </a:lnTo>
                  <a:lnTo>
                    <a:pt x="387324" y="51104"/>
                  </a:lnTo>
                  <a:lnTo>
                    <a:pt x="386829" y="49606"/>
                  </a:lnTo>
                  <a:lnTo>
                    <a:pt x="387324" y="48094"/>
                  </a:lnTo>
                  <a:lnTo>
                    <a:pt x="388835" y="48094"/>
                  </a:lnTo>
                  <a:lnTo>
                    <a:pt x="389839" y="45097"/>
                  </a:lnTo>
                  <a:close/>
                </a:path>
                <a:path w="431164" h="173990">
                  <a:moveTo>
                    <a:pt x="414388" y="5511"/>
                  </a:moveTo>
                  <a:lnTo>
                    <a:pt x="413893" y="4508"/>
                  </a:lnTo>
                  <a:lnTo>
                    <a:pt x="412889" y="4000"/>
                  </a:lnTo>
                  <a:lnTo>
                    <a:pt x="412889" y="4508"/>
                  </a:lnTo>
                  <a:lnTo>
                    <a:pt x="413385" y="5003"/>
                  </a:lnTo>
                  <a:lnTo>
                    <a:pt x="413385" y="5511"/>
                  </a:lnTo>
                  <a:lnTo>
                    <a:pt x="414388" y="5511"/>
                  </a:lnTo>
                  <a:close/>
                </a:path>
                <a:path w="431164" h="173990">
                  <a:moveTo>
                    <a:pt x="417398" y="9512"/>
                  </a:moveTo>
                  <a:lnTo>
                    <a:pt x="416890" y="9017"/>
                  </a:lnTo>
                  <a:lnTo>
                    <a:pt x="416394" y="9017"/>
                  </a:lnTo>
                  <a:lnTo>
                    <a:pt x="415886" y="10515"/>
                  </a:lnTo>
                  <a:lnTo>
                    <a:pt x="415391" y="10515"/>
                  </a:lnTo>
                  <a:lnTo>
                    <a:pt x="414883" y="11023"/>
                  </a:lnTo>
                  <a:lnTo>
                    <a:pt x="414388" y="11023"/>
                  </a:lnTo>
                  <a:lnTo>
                    <a:pt x="413880" y="10515"/>
                  </a:lnTo>
                  <a:lnTo>
                    <a:pt x="412381" y="10515"/>
                  </a:lnTo>
                  <a:lnTo>
                    <a:pt x="412381" y="12026"/>
                  </a:lnTo>
                  <a:lnTo>
                    <a:pt x="411378" y="13030"/>
                  </a:lnTo>
                  <a:lnTo>
                    <a:pt x="410883" y="13030"/>
                  </a:lnTo>
                  <a:lnTo>
                    <a:pt x="410883" y="14020"/>
                  </a:lnTo>
                  <a:lnTo>
                    <a:pt x="410375" y="14020"/>
                  </a:lnTo>
                  <a:lnTo>
                    <a:pt x="407873" y="16535"/>
                  </a:lnTo>
                  <a:lnTo>
                    <a:pt x="407377" y="16535"/>
                  </a:lnTo>
                  <a:lnTo>
                    <a:pt x="406869" y="17030"/>
                  </a:lnTo>
                  <a:lnTo>
                    <a:pt x="406361" y="18034"/>
                  </a:lnTo>
                  <a:lnTo>
                    <a:pt x="405371" y="19545"/>
                  </a:lnTo>
                  <a:lnTo>
                    <a:pt x="402856" y="22047"/>
                  </a:lnTo>
                  <a:lnTo>
                    <a:pt x="402856" y="22542"/>
                  </a:lnTo>
                  <a:lnTo>
                    <a:pt x="400862" y="24549"/>
                  </a:lnTo>
                  <a:lnTo>
                    <a:pt x="398856" y="26047"/>
                  </a:lnTo>
                  <a:lnTo>
                    <a:pt x="397852" y="27051"/>
                  </a:lnTo>
                  <a:lnTo>
                    <a:pt x="397344" y="28562"/>
                  </a:lnTo>
                  <a:lnTo>
                    <a:pt x="396849" y="29057"/>
                  </a:lnTo>
                  <a:lnTo>
                    <a:pt x="395846" y="30568"/>
                  </a:lnTo>
                  <a:lnTo>
                    <a:pt x="395351" y="31064"/>
                  </a:lnTo>
                  <a:lnTo>
                    <a:pt x="393839" y="34074"/>
                  </a:lnTo>
                  <a:lnTo>
                    <a:pt x="393344" y="34569"/>
                  </a:lnTo>
                  <a:lnTo>
                    <a:pt x="391833" y="35077"/>
                  </a:lnTo>
                  <a:lnTo>
                    <a:pt x="391337" y="35077"/>
                  </a:lnTo>
                  <a:lnTo>
                    <a:pt x="390842" y="35572"/>
                  </a:lnTo>
                  <a:lnTo>
                    <a:pt x="389331" y="35572"/>
                  </a:lnTo>
                  <a:lnTo>
                    <a:pt x="389331" y="36068"/>
                  </a:lnTo>
                  <a:lnTo>
                    <a:pt x="388835" y="36068"/>
                  </a:lnTo>
                  <a:lnTo>
                    <a:pt x="388835" y="36576"/>
                  </a:lnTo>
                  <a:lnTo>
                    <a:pt x="387324" y="36576"/>
                  </a:lnTo>
                  <a:lnTo>
                    <a:pt x="386702" y="37211"/>
                  </a:lnTo>
                  <a:lnTo>
                    <a:pt x="387832" y="37579"/>
                  </a:lnTo>
                  <a:lnTo>
                    <a:pt x="390842" y="36576"/>
                  </a:lnTo>
                  <a:lnTo>
                    <a:pt x="391833" y="36068"/>
                  </a:lnTo>
                  <a:lnTo>
                    <a:pt x="393344" y="35077"/>
                  </a:lnTo>
                  <a:lnTo>
                    <a:pt x="394843" y="35077"/>
                  </a:lnTo>
                  <a:lnTo>
                    <a:pt x="396341" y="34074"/>
                  </a:lnTo>
                  <a:lnTo>
                    <a:pt x="397344" y="33070"/>
                  </a:lnTo>
                  <a:lnTo>
                    <a:pt x="397852" y="32067"/>
                  </a:lnTo>
                  <a:lnTo>
                    <a:pt x="398856" y="29057"/>
                  </a:lnTo>
                  <a:lnTo>
                    <a:pt x="402856" y="25057"/>
                  </a:lnTo>
                  <a:lnTo>
                    <a:pt x="403860" y="23545"/>
                  </a:lnTo>
                  <a:lnTo>
                    <a:pt x="405371" y="22047"/>
                  </a:lnTo>
                  <a:lnTo>
                    <a:pt x="405371" y="21539"/>
                  </a:lnTo>
                  <a:lnTo>
                    <a:pt x="406361" y="20548"/>
                  </a:lnTo>
                  <a:lnTo>
                    <a:pt x="406869" y="19545"/>
                  </a:lnTo>
                  <a:lnTo>
                    <a:pt x="408368" y="18034"/>
                  </a:lnTo>
                  <a:lnTo>
                    <a:pt x="409371" y="16535"/>
                  </a:lnTo>
                  <a:lnTo>
                    <a:pt x="410375" y="15532"/>
                  </a:lnTo>
                  <a:lnTo>
                    <a:pt x="411886" y="14528"/>
                  </a:lnTo>
                  <a:lnTo>
                    <a:pt x="412381" y="13525"/>
                  </a:lnTo>
                  <a:lnTo>
                    <a:pt x="412889" y="12026"/>
                  </a:lnTo>
                  <a:lnTo>
                    <a:pt x="414388" y="11518"/>
                  </a:lnTo>
                  <a:lnTo>
                    <a:pt x="415886" y="11518"/>
                  </a:lnTo>
                  <a:lnTo>
                    <a:pt x="416890" y="11023"/>
                  </a:lnTo>
                  <a:lnTo>
                    <a:pt x="417398" y="9512"/>
                  </a:lnTo>
                  <a:close/>
                </a:path>
                <a:path w="431164" h="173990">
                  <a:moveTo>
                    <a:pt x="430923" y="0"/>
                  </a:moveTo>
                  <a:lnTo>
                    <a:pt x="428917" y="495"/>
                  </a:lnTo>
                  <a:lnTo>
                    <a:pt x="429425" y="495"/>
                  </a:lnTo>
                  <a:lnTo>
                    <a:pt x="428917" y="1498"/>
                  </a:lnTo>
                  <a:lnTo>
                    <a:pt x="428409" y="1498"/>
                  </a:lnTo>
                  <a:lnTo>
                    <a:pt x="427418" y="2006"/>
                  </a:lnTo>
                  <a:lnTo>
                    <a:pt x="427418" y="3009"/>
                  </a:lnTo>
                  <a:lnTo>
                    <a:pt x="426910" y="3505"/>
                  </a:lnTo>
                  <a:lnTo>
                    <a:pt x="425907" y="4000"/>
                  </a:lnTo>
                  <a:lnTo>
                    <a:pt x="425411" y="5003"/>
                  </a:lnTo>
                  <a:lnTo>
                    <a:pt x="424408" y="6007"/>
                  </a:lnTo>
                  <a:lnTo>
                    <a:pt x="422402" y="6007"/>
                  </a:lnTo>
                  <a:lnTo>
                    <a:pt x="422897" y="6515"/>
                  </a:lnTo>
                  <a:lnTo>
                    <a:pt x="423900" y="6515"/>
                  </a:lnTo>
                  <a:lnTo>
                    <a:pt x="426910" y="5511"/>
                  </a:lnTo>
                  <a:lnTo>
                    <a:pt x="427913" y="4000"/>
                  </a:lnTo>
                  <a:lnTo>
                    <a:pt x="428409" y="3009"/>
                  </a:lnTo>
                  <a:lnTo>
                    <a:pt x="429920" y="2006"/>
                  </a:lnTo>
                  <a:lnTo>
                    <a:pt x="430923" y="1003"/>
                  </a:lnTo>
                  <a:lnTo>
                    <a:pt x="430923" y="0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509274" y="17982602"/>
              <a:ext cx="1612900" cy="1132205"/>
            </a:xfrm>
            <a:custGeom>
              <a:avLst/>
              <a:gdLst/>
              <a:ahLst/>
              <a:cxnLst/>
              <a:rect l="l" t="t" r="r" b="b"/>
              <a:pathLst>
                <a:path w="1612900" h="1132205">
                  <a:moveTo>
                    <a:pt x="19037" y="420890"/>
                  </a:moveTo>
                  <a:lnTo>
                    <a:pt x="18542" y="420395"/>
                  </a:lnTo>
                  <a:lnTo>
                    <a:pt x="18542" y="419392"/>
                  </a:lnTo>
                  <a:lnTo>
                    <a:pt x="18034" y="419392"/>
                  </a:lnTo>
                  <a:lnTo>
                    <a:pt x="18034" y="418884"/>
                  </a:lnTo>
                  <a:lnTo>
                    <a:pt x="17538" y="418388"/>
                  </a:lnTo>
                  <a:lnTo>
                    <a:pt x="17043" y="418388"/>
                  </a:lnTo>
                  <a:lnTo>
                    <a:pt x="16535" y="417880"/>
                  </a:lnTo>
                  <a:lnTo>
                    <a:pt x="15532" y="417385"/>
                  </a:lnTo>
                  <a:lnTo>
                    <a:pt x="14528" y="417385"/>
                  </a:lnTo>
                  <a:lnTo>
                    <a:pt x="14033" y="416890"/>
                  </a:lnTo>
                  <a:lnTo>
                    <a:pt x="13030" y="416890"/>
                  </a:lnTo>
                  <a:lnTo>
                    <a:pt x="13030" y="416382"/>
                  </a:lnTo>
                  <a:lnTo>
                    <a:pt x="8013" y="416382"/>
                  </a:lnTo>
                  <a:lnTo>
                    <a:pt x="8013" y="415886"/>
                  </a:lnTo>
                  <a:lnTo>
                    <a:pt x="7518" y="415886"/>
                  </a:lnTo>
                  <a:lnTo>
                    <a:pt x="7518" y="415378"/>
                  </a:lnTo>
                  <a:lnTo>
                    <a:pt x="7010" y="415378"/>
                  </a:lnTo>
                  <a:lnTo>
                    <a:pt x="6515" y="414883"/>
                  </a:lnTo>
                  <a:lnTo>
                    <a:pt x="6515" y="414375"/>
                  </a:lnTo>
                  <a:lnTo>
                    <a:pt x="6007" y="414375"/>
                  </a:lnTo>
                  <a:lnTo>
                    <a:pt x="6007" y="413880"/>
                  </a:lnTo>
                  <a:lnTo>
                    <a:pt x="6515" y="413880"/>
                  </a:lnTo>
                  <a:lnTo>
                    <a:pt x="7010" y="413372"/>
                  </a:lnTo>
                  <a:lnTo>
                    <a:pt x="7518" y="413372"/>
                  </a:lnTo>
                  <a:lnTo>
                    <a:pt x="7518" y="412877"/>
                  </a:lnTo>
                  <a:lnTo>
                    <a:pt x="8521" y="411873"/>
                  </a:lnTo>
                  <a:lnTo>
                    <a:pt x="9017" y="411873"/>
                  </a:lnTo>
                  <a:lnTo>
                    <a:pt x="9017" y="411378"/>
                  </a:lnTo>
                  <a:lnTo>
                    <a:pt x="9525" y="411378"/>
                  </a:lnTo>
                  <a:lnTo>
                    <a:pt x="9525" y="410870"/>
                  </a:lnTo>
                  <a:lnTo>
                    <a:pt x="10515" y="410870"/>
                  </a:lnTo>
                  <a:lnTo>
                    <a:pt x="11023" y="410362"/>
                  </a:lnTo>
                  <a:lnTo>
                    <a:pt x="11023" y="409867"/>
                  </a:lnTo>
                  <a:lnTo>
                    <a:pt x="12026" y="409867"/>
                  </a:lnTo>
                  <a:lnTo>
                    <a:pt x="13525" y="408368"/>
                  </a:lnTo>
                  <a:lnTo>
                    <a:pt x="14528" y="407860"/>
                  </a:lnTo>
                  <a:lnTo>
                    <a:pt x="14528" y="407365"/>
                  </a:lnTo>
                  <a:lnTo>
                    <a:pt x="15036" y="406869"/>
                  </a:lnTo>
                  <a:lnTo>
                    <a:pt x="15532" y="406869"/>
                  </a:lnTo>
                  <a:lnTo>
                    <a:pt x="16040" y="406361"/>
                  </a:lnTo>
                  <a:lnTo>
                    <a:pt x="16535" y="406361"/>
                  </a:lnTo>
                  <a:lnTo>
                    <a:pt x="16535" y="405853"/>
                  </a:lnTo>
                  <a:lnTo>
                    <a:pt x="18034" y="404355"/>
                  </a:lnTo>
                  <a:lnTo>
                    <a:pt x="18034" y="403860"/>
                  </a:lnTo>
                  <a:lnTo>
                    <a:pt x="18542" y="403352"/>
                  </a:lnTo>
                  <a:lnTo>
                    <a:pt x="18542" y="401853"/>
                  </a:lnTo>
                  <a:lnTo>
                    <a:pt x="18034" y="401853"/>
                  </a:lnTo>
                  <a:lnTo>
                    <a:pt x="18034" y="400850"/>
                  </a:lnTo>
                  <a:lnTo>
                    <a:pt x="17538" y="400850"/>
                  </a:lnTo>
                  <a:lnTo>
                    <a:pt x="17538" y="400342"/>
                  </a:lnTo>
                  <a:lnTo>
                    <a:pt x="4508" y="411378"/>
                  </a:lnTo>
                  <a:lnTo>
                    <a:pt x="4508" y="411873"/>
                  </a:lnTo>
                  <a:lnTo>
                    <a:pt x="495" y="414883"/>
                  </a:lnTo>
                  <a:lnTo>
                    <a:pt x="0" y="415378"/>
                  </a:lnTo>
                  <a:lnTo>
                    <a:pt x="495" y="415886"/>
                  </a:lnTo>
                  <a:lnTo>
                    <a:pt x="1003" y="416890"/>
                  </a:lnTo>
                  <a:lnTo>
                    <a:pt x="1003" y="417385"/>
                  </a:lnTo>
                  <a:lnTo>
                    <a:pt x="1498" y="417880"/>
                  </a:lnTo>
                  <a:lnTo>
                    <a:pt x="1498" y="418388"/>
                  </a:lnTo>
                  <a:lnTo>
                    <a:pt x="2006" y="418388"/>
                  </a:lnTo>
                  <a:lnTo>
                    <a:pt x="2006" y="418884"/>
                  </a:lnTo>
                  <a:lnTo>
                    <a:pt x="2501" y="419392"/>
                  </a:lnTo>
                  <a:lnTo>
                    <a:pt x="3009" y="419392"/>
                  </a:lnTo>
                  <a:lnTo>
                    <a:pt x="4013" y="420395"/>
                  </a:lnTo>
                  <a:lnTo>
                    <a:pt x="4013" y="424903"/>
                  </a:lnTo>
                  <a:lnTo>
                    <a:pt x="4508" y="425399"/>
                  </a:lnTo>
                  <a:lnTo>
                    <a:pt x="4508" y="426402"/>
                  </a:lnTo>
                  <a:lnTo>
                    <a:pt x="5016" y="426402"/>
                  </a:lnTo>
                  <a:lnTo>
                    <a:pt x="5016" y="427901"/>
                  </a:lnTo>
                  <a:lnTo>
                    <a:pt x="5511" y="427901"/>
                  </a:lnTo>
                  <a:lnTo>
                    <a:pt x="5511" y="428409"/>
                  </a:lnTo>
                  <a:lnTo>
                    <a:pt x="6007" y="428904"/>
                  </a:lnTo>
                  <a:lnTo>
                    <a:pt x="6007" y="429412"/>
                  </a:lnTo>
                  <a:lnTo>
                    <a:pt x="7010" y="430415"/>
                  </a:lnTo>
                  <a:lnTo>
                    <a:pt x="7010" y="430911"/>
                  </a:lnTo>
                  <a:lnTo>
                    <a:pt x="7518" y="430911"/>
                  </a:lnTo>
                  <a:lnTo>
                    <a:pt x="8013" y="431419"/>
                  </a:lnTo>
                  <a:lnTo>
                    <a:pt x="8521" y="431419"/>
                  </a:lnTo>
                  <a:lnTo>
                    <a:pt x="8521" y="431914"/>
                  </a:lnTo>
                  <a:lnTo>
                    <a:pt x="9017" y="431914"/>
                  </a:lnTo>
                  <a:lnTo>
                    <a:pt x="10020" y="433412"/>
                  </a:lnTo>
                  <a:lnTo>
                    <a:pt x="10515" y="433412"/>
                  </a:lnTo>
                  <a:lnTo>
                    <a:pt x="10515" y="433920"/>
                  </a:lnTo>
                  <a:lnTo>
                    <a:pt x="11023" y="433920"/>
                  </a:lnTo>
                  <a:lnTo>
                    <a:pt x="11023" y="434416"/>
                  </a:lnTo>
                  <a:lnTo>
                    <a:pt x="14033" y="434416"/>
                  </a:lnTo>
                  <a:lnTo>
                    <a:pt x="14033" y="433920"/>
                  </a:lnTo>
                  <a:lnTo>
                    <a:pt x="14528" y="433920"/>
                  </a:lnTo>
                  <a:lnTo>
                    <a:pt x="14528" y="433412"/>
                  </a:lnTo>
                  <a:lnTo>
                    <a:pt x="15036" y="433412"/>
                  </a:lnTo>
                  <a:lnTo>
                    <a:pt x="15036" y="432422"/>
                  </a:lnTo>
                  <a:lnTo>
                    <a:pt x="15532" y="432422"/>
                  </a:lnTo>
                  <a:lnTo>
                    <a:pt x="15532" y="430911"/>
                  </a:lnTo>
                  <a:lnTo>
                    <a:pt x="15036" y="430415"/>
                  </a:lnTo>
                  <a:lnTo>
                    <a:pt x="15036" y="429907"/>
                  </a:lnTo>
                  <a:lnTo>
                    <a:pt x="14528" y="429412"/>
                  </a:lnTo>
                  <a:lnTo>
                    <a:pt x="12522" y="427901"/>
                  </a:lnTo>
                  <a:lnTo>
                    <a:pt x="12522" y="427405"/>
                  </a:lnTo>
                  <a:lnTo>
                    <a:pt x="12026" y="427405"/>
                  </a:lnTo>
                  <a:lnTo>
                    <a:pt x="12026" y="426910"/>
                  </a:lnTo>
                  <a:lnTo>
                    <a:pt x="11531" y="426910"/>
                  </a:lnTo>
                  <a:lnTo>
                    <a:pt x="11023" y="425907"/>
                  </a:lnTo>
                  <a:lnTo>
                    <a:pt x="10515" y="425907"/>
                  </a:lnTo>
                  <a:lnTo>
                    <a:pt x="10515" y="424903"/>
                  </a:lnTo>
                  <a:lnTo>
                    <a:pt x="10020" y="424395"/>
                  </a:lnTo>
                  <a:lnTo>
                    <a:pt x="10020" y="422389"/>
                  </a:lnTo>
                  <a:lnTo>
                    <a:pt x="10515" y="421894"/>
                  </a:lnTo>
                  <a:lnTo>
                    <a:pt x="11023" y="421894"/>
                  </a:lnTo>
                  <a:lnTo>
                    <a:pt x="11531" y="422389"/>
                  </a:lnTo>
                  <a:lnTo>
                    <a:pt x="12522" y="422897"/>
                  </a:lnTo>
                  <a:lnTo>
                    <a:pt x="13525" y="422897"/>
                  </a:lnTo>
                  <a:lnTo>
                    <a:pt x="14528" y="423392"/>
                  </a:lnTo>
                  <a:lnTo>
                    <a:pt x="15036" y="423900"/>
                  </a:lnTo>
                  <a:lnTo>
                    <a:pt x="17043" y="423900"/>
                  </a:lnTo>
                  <a:lnTo>
                    <a:pt x="17043" y="423392"/>
                  </a:lnTo>
                  <a:lnTo>
                    <a:pt x="17538" y="423392"/>
                  </a:lnTo>
                  <a:lnTo>
                    <a:pt x="18542" y="422389"/>
                  </a:lnTo>
                  <a:lnTo>
                    <a:pt x="18542" y="421398"/>
                  </a:lnTo>
                  <a:lnTo>
                    <a:pt x="19037" y="420890"/>
                  </a:lnTo>
                  <a:close/>
                </a:path>
                <a:path w="1612900" h="1132205">
                  <a:moveTo>
                    <a:pt x="324688" y="217462"/>
                  </a:moveTo>
                  <a:lnTo>
                    <a:pt x="319671" y="216458"/>
                  </a:lnTo>
                  <a:lnTo>
                    <a:pt x="319671" y="216954"/>
                  </a:lnTo>
                  <a:lnTo>
                    <a:pt x="321183" y="218465"/>
                  </a:lnTo>
                  <a:lnTo>
                    <a:pt x="323684" y="218465"/>
                  </a:lnTo>
                  <a:lnTo>
                    <a:pt x="323684" y="217970"/>
                  </a:lnTo>
                  <a:lnTo>
                    <a:pt x="324180" y="217970"/>
                  </a:lnTo>
                  <a:lnTo>
                    <a:pt x="324180" y="217462"/>
                  </a:lnTo>
                  <a:lnTo>
                    <a:pt x="324688" y="217462"/>
                  </a:lnTo>
                  <a:close/>
                </a:path>
                <a:path w="1612900" h="1132205">
                  <a:moveTo>
                    <a:pt x="447954" y="746086"/>
                  </a:moveTo>
                  <a:lnTo>
                    <a:pt x="447446" y="746086"/>
                  </a:lnTo>
                  <a:lnTo>
                    <a:pt x="447446" y="744575"/>
                  </a:lnTo>
                  <a:lnTo>
                    <a:pt x="446951" y="744575"/>
                  </a:lnTo>
                  <a:lnTo>
                    <a:pt x="446951" y="744080"/>
                  </a:lnTo>
                  <a:lnTo>
                    <a:pt x="446443" y="744080"/>
                  </a:lnTo>
                  <a:lnTo>
                    <a:pt x="446443" y="743572"/>
                  </a:lnTo>
                  <a:lnTo>
                    <a:pt x="445947" y="743572"/>
                  </a:lnTo>
                  <a:lnTo>
                    <a:pt x="445947" y="743077"/>
                  </a:lnTo>
                  <a:lnTo>
                    <a:pt x="445452" y="743077"/>
                  </a:lnTo>
                  <a:lnTo>
                    <a:pt x="445452" y="742569"/>
                  </a:lnTo>
                  <a:lnTo>
                    <a:pt x="444944" y="742569"/>
                  </a:lnTo>
                  <a:lnTo>
                    <a:pt x="444944" y="742073"/>
                  </a:lnTo>
                  <a:lnTo>
                    <a:pt x="443941" y="742073"/>
                  </a:lnTo>
                  <a:lnTo>
                    <a:pt x="443941" y="741565"/>
                  </a:lnTo>
                  <a:lnTo>
                    <a:pt x="442442" y="741565"/>
                  </a:lnTo>
                  <a:lnTo>
                    <a:pt x="442442" y="741070"/>
                  </a:lnTo>
                  <a:lnTo>
                    <a:pt x="440931" y="741070"/>
                  </a:lnTo>
                  <a:lnTo>
                    <a:pt x="440931" y="741565"/>
                  </a:lnTo>
                  <a:lnTo>
                    <a:pt x="439940" y="741565"/>
                  </a:lnTo>
                  <a:lnTo>
                    <a:pt x="439940" y="742073"/>
                  </a:lnTo>
                  <a:lnTo>
                    <a:pt x="439432" y="742073"/>
                  </a:lnTo>
                  <a:lnTo>
                    <a:pt x="438924" y="742569"/>
                  </a:lnTo>
                  <a:lnTo>
                    <a:pt x="438924" y="743077"/>
                  </a:lnTo>
                  <a:lnTo>
                    <a:pt x="438429" y="743077"/>
                  </a:lnTo>
                  <a:lnTo>
                    <a:pt x="438429" y="745083"/>
                  </a:lnTo>
                  <a:lnTo>
                    <a:pt x="438924" y="745083"/>
                  </a:lnTo>
                  <a:lnTo>
                    <a:pt x="438924" y="746086"/>
                  </a:lnTo>
                  <a:lnTo>
                    <a:pt x="439432" y="746086"/>
                  </a:lnTo>
                  <a:lnTo>
                    <a:pt x="439432" y="747077"/>
                  </a:lnTo>
                  <a:lnTo>
                    <a:pt x="438924" y="747585"/>
                  </a:lnTo>
                  <a:lnTo>
                    <a:pt x="438924" y="750595"/>
                  </a:lnTo>
                  <a:lnTo>
                    <a:pt x="439432" y="751090"/>
                  </a:lnTo>
                  <a:lnTo>
                    <a:pt x="439432" y="751586"/>
                  </a:lnTo>
                  <a:lnTo>
                    <a:pt x="439940" y="751586"/>
                  </a:lnTo>
                  <a:lnTo>
                    <a:pt x="439940" y="752094"/>
                  </a:lnTo>
                  <a:lnTo>
                    <a:pt x="440931" y="752094"/>
                  </a:lnTo>
                  <a:lnTo>
                    <a:pt x="440931" y="752589"/>
                  </a:lnTo>
                  <a:lnTo>
                    <a:pt x="443445" y="752589"/>
                  </a:lnTo>
                  <a:lnTo>
                    <a:pt x="443445" y="752094"/>
                  </a:lnTo>
                  <a:lnTo>
                    <a:pt x="444449" y="752094"/>
                  </a:lnTo>
                  <a:lnTo>
                    <a:pt x="444449" y="751586"/>
                  </a:lnTo>
                  <a:lnTo>
                    <a:pt x="444944" y="751586"/>
                  </a:lnTo>
                  <a:lnTo>
                    <a:pt x="444944" y="751090"/>
                  </a:lnTo>
                  <a:lnTo>
                    <a:pt x="445452" y="750595"/>
                  </a:lnTo>
                  <a:lnTo>
                    <a:pt x="445947" y="750595"/>
                  </a:lnTo>
                  <a:lnTo>
                    <a:pt x="445947" y="750087"/>
                  </a:lnTo>
                  <a:lnTo>
                    <a:pt x="446443" y="750087"/>
                  </a:lnTo>
                  <a:lnTo>
                    <a:pt x="446951" y="749592"/>
                  </a:lnTo>
                  <a:lnTo>
                    <a:pt x="446951" y="749084"/>
                  </a:lnTo>
                  <a:lnTo>
                    <a:pt x="447446" y="749084"/>
                  </a:lnTo>
                  <a:lnTo>
                    <a:pt x="447446" y="748080"/>
                  </a:lnTo>
                  <a:lnTo>
                    <a:pt x="447954" y="748080"/>
                  </a:lnTo>
                  <a:lnTo>
                    <a:pt x="447954" y="746086"/>
                  </a:lnTo>
                  <a:close/>
                </a:path>
                <a:path w="1612900" h="1132205">
                  <a:moveTo>
                    <a:pt x="472998" y="774141"/>
                  </a:moveTo>
                  <a:lnTo>
                    <a:pt x="472503" y="774141"/>
                  </a:lnTo>
                  <a:lnTo>
                    <a:pt x="472503" y="771639"/>
                  </a:lnTo>
                  <a:lnTo>
                    <a:pt x="472008" y="771639"/>
                  </a:lnTo>
                  <a:lnTo>
                    <a:pt x="472008" y="770128"/>
                  </a:lnTo>
                  <a:lnTo>
                    <a:pt x="471500" y="770128"/>
                  </a:lnTo>
                  <a:lnTo>
                    <a:pt x="471500" y="768134"/>
                  </a:lnTo>
                  <a:lnTo>
                    <a:pt x="470992" y="768134"/>
                  </a:lnTo>
                  <a:lnTo>
                    <a:pt x="470992" y="766127"/>
                  </a:lnTo>
                  <a:lnTo>
                    <a:pt x="470496" y="766127"/>
                  </a:lnTo>
                  <a:lnTo>
                    <a:pt x="470496" y="765619"/>
                  </a:lnTo>
                  <a:lnTo>
                    <a:pt x="470496" y="764616"/>
                  </a:lnTo>
                  <a:lnTo>
                    <a:pt x="470001" y="764616"/>
                  </a:lnTo>
                  <a:lnTo>
                    <a:pt x="470001" y="763612"/>
                  </a:lnTo>
                  <a:lnTo>
                    <a:pt x="469493" y="763612"/>
                  </a:lnTo>
                  <a:lnTo>
                    <a:pt x="469493" y="763117"/>
                  </a:lnTo>
                  <a:lnTo>
                    <a:pt x="468998" y="763117"/>
                  </a:lnTo>
                  <a:lnTo>
                    <a:pt x="468490" y="762622"/>
                  </a:lnTo>
                  <a:lnTo>
                    <a:pt x="466483" y="762622"/>
                  </a:lnTo>
                  <a:lnTo>
                    <a:pt x="466483" y="763117"/>
                  </a:lnTo>
                  <a:lnTo>
                    <a:pt x="465988" y="763117"/>
                  </a:lnTo>
                  <a:lnTo>
                    <a:pt x="465988" y="763612"/>
                  </a:lnTo>
                  <a:lnTo>
                    <a:pt x="465493" y="764120"/>
                  </a:lnTo>
                  <a:lnTo>
                    <a:pt x="465493" y="764616"/>
                  </a:lnTo>
                  <a:lnTo>
                    <a:pt x="464985" y="764616"/>
                  </a:lnTo>
                  <a:lnTo>
                    <a:pt x="464489" y="765124"/>
                  </a:lnTo>
                  <a:lnTo>
                    <a:pt x="463981" y="765124"/>
                  </a:lnTo>
                  <a:lnTo>
                    <a:pt x="463486" y="765124"/>
                  </a:lnTo>
                  <a:lnTo>
                    <a:pt x="463486" y="766127"/>
                  </a:lnTo>
                  <a:lnTo>
                    <a:pt x="463981" y="766127"/>
                  </a:lnTo>
                  <a:lnTo>
                    <a:pt x="463981" y="766622"/>
                  </a:lnTo>
                  <a:lnTo>
                    <a:pt x="464489" y="766622"/>
                  </a:lnTo>
                  <a:lnTo>
                    <a:pt x="464489" y="767130"/>
                  </a:lnTo>
                  <a:lnTo>
                    <a:pt x="464985" y="767130"/>
                  </a:lnTo>
                  <a:lnTo>
                    <a:pt x="465493" y="767626"/>
                  </a:lnTo>
                  <a:lnTo>
                    <a:pt x="464985" y="767626"/>
                  </a:lnTo>
                  <a:lnTo>
                    <a:pt x="464985" y="768134"/>
                  </a:lnTo>
                  <a:lnTo>
                    <a:pt x="464489" y="768134"/>
                  </a:lnTo>
                  <a:lnTo>
                    <a:pt x="464489" y="768629"/>
                  </a:lnTo>
                  <a:lnTo>
                    <a:pt x="463981" y="768629"/>
                  </a:lnTo>
                  <a:lnTo>
                    <a:pt x="463981" y="769124"/>
                  </a:lnTo>
                  <a:lnTo>
                    <a:pt x="463486" y="769124"/>
                  </a:lnTo>
                  <a:lnTo>
                    <a:pt x="463486" y="768134"/>
                  </a:lnTo>
                  <a:lnTo>
                    <a:pt x="462978" y="768134"/>
                  </a:lnTo>
                  <a:lnTo>
                    <a:pt x="462978" y="767626"/>
                  </a:lnTo>
                  <a:lnTo>
                    <a:pt x="462483" y="767626"/>
                  </a:lnTo>
                  <a:lnTo>
                    <a:pt x="462483" y="767130"/>
                  </a:lnTo>
                  <a:lnTo>
                    <a:pt x="460971" y="767130"/>
                  </a:lnTo>
                  <a:lnTo>
                    <a:pt x="460971" y="768629"/>
                  </a:lnTo>
                  <a:lnTo>
                    <a:pt x="460476" y="768629"/>
                  </a:lnTo>
                  <a:lnTo>
                    <a:pt x="460476" y="769124"/>
                  </a:lnTo>
                  <a:lnTo>
                    <a:pt x="460971" y="769124"/>
                  </a:lnTo>
                  <a:lnTo>
                    <a:pt x="460971" y="769632"/>
                  </a:lnTo>
                  <a:lnTo>
                    <a:pt x="461975" y="769632"/>
                  </a:lnTo>
                  <a:lnTo>
                    <a:pt x="461975" y="770128"/>
                  </a:lnTo>
                  <a:lnTo>
                    <a:pt x="462483" y="770128"/>
                  </a:lnTo>
                  <a:lnTo>
                    <a:pt x="462483" y="770636"/>
                  </a:lnTo>
                  <a:lnTo>
                    <a:pt x="461975" y="770636"/>
                  </a:lnTo>
                  <a:lnTo>
                    <a:pt x="461975" y="772134"/>
                  </a:lnTo>
                  <a:lnTo>
                    <a:pt x="463486" y="772134"/>
                  </a:lnTo>
                  <a:lnTo>
                    <a:pt x="463486" y="775144"/>
                  </a:lnTo>
                  <a:lnTo>
                    <a:pt x="463981" y="775144"/>
                  </a:lnTo>
                  <a:lnTo>
                    <a:pt x="463981" y="775639"/>
                  </a:lnTo>
                  <a:lnTo>
                    <a:pt x="464489" y="775639"/>
                  </a:lnTo>
                  <a:lnTo>
                    <a:pt x="464489" y="776147"/>
                  </a:lnTo>
                  <a:lnTo>
                    <a:pt x="464985" y="776147"/>
                  </a:lnTo>
                  <a:lnTo>
                    <a:pt x="464985" y="778154"/>
                  </a:lnTo>
                  <a:lnTo>
                    <a:pt x="464489" y="778154"/>
                  </a:lnTo>
                  <a:lnTo>
                    <a:pt x="464489" y="779145"/>
                  </a:lnTo>
                  <a:lnTo>
                    <a:pt x="464985" y="779653"/>
                  </a:lnTo>
                  <a:lnTo>
                    <a:pt x="465988" y="779653"/>
                  </a:lnTo>
                  <a:lnTo>
                    <a:pt x="466483" y="780148"/>
                  </a:lnTo>
                  <a:lnTo>
                    <a:pt x="466991" y="780148"/>
                  </a:lnTo>
                  <a:lnTo>
                    <a:pt x="466991" y="779653"/>
                  </a:lnTo>
                  <a:lnTo>
                    <a:pt x="467487" y="779653"/>
                  </a:lnTo>
                  <a:lnTo>
                    <a:pt x="467487" y="780148"/>
                  </a:lnTo>
                  <a:lnTo>
                    <a:pt x="467995" y="780148"/>
                  </a:lnTo>
                  <a:lnTo>
                    <a:pt x="467995" y="780656"/>
                  </a:lnTo>
                  <a:lnTo>
                    <a:pt x="467487" y="781151"/>
                  </a:lnTo>
                  <a:lnTo>
                    <a:pt x="467487" y="782154"/>
                  </a:lnTo>
                  <a:lnTo>
                    <a:pt x="467995" y="782154"/>
                  </a:lnTo>
                  <a:lnTo>
                    <a:pt x="467995" y="782662"/>
                  </a:lnTo>
                  <a:lnTo>
                    <a:pt x="468998" y="782662"/>
                  </a:lnTo>
                  <a:lnTo>
                    <a:pt x="468998" y="782154"/>
                  </a:lnTo>
                  <a:lnTo>
                    <a:pt x="469493" y="782154"/>
                  </a:lnTo>
                  <a:lnTo>
                    <a:pt x="469493" y="780656"/>
                  </a:lnTo>
                  <a:lnTo>
                    <a:pt x="470001" y="780656"/>
                  </a:lnTo>
                  <a:lnTo>
                    <a:pt x="470001" y="780148"/>
                  </a:lnTo>
                  <a:lnTo>
                    <a:pt x="470496" y="779653"/>
                  </a:lnTo>
                  <a:lnTo>
                    <a:pt x="470496" y="779145"/>
                  </a:lnTo>
                  <a:lnTo>
                    <a:pt x="470992" y="779145"/>
                  </a:lnTo>
                  <a:lnTo>
                    <a:pt x="470992" y="778154"/>
                  </a:lnTo>
                  <a:lnTo>
                    <a:pt x="472008" y="778154"/>
                  </a:lnTo>
                  <a:lnTo>
                    <a:pt x="472008" y="777151"/>
                  </a:lnTo>
                  <a:lnTo>
                    <a:pt x="472503" y="777151"/>
                  </a:lnTo>
                  <a:lnTo>
                    <a:pt x="472503" y="776147"/>
                  </a:lnTo>
                  <a:lnTo>
                    <a:pt x="472998" y="776147"/>
                  </a:lnTo>
                  <a:lnTo>
                    <a:pt x="472998" y="774141"/>
                  </a:lnTo>
                  <a:close/>
                </a:path>
                <a:path w="1612900" h="1132205">
                  <a:moveTo>
                    <a:pt x="646874" y="167855"/>
                  </a:moveTo>
                  <a:lnTo>
                    <a:pt x="646366" y="166852"/>
                  </a:lnTo>
                  <a:lnTo>
                    <a:pt x="646366" y="166344"/>
                  </a:lnTo>
                  <a:lnTo>
                    <a:pt x="645871" y="165341"/>
                  </a:lnTo>
                  <a:lnTo>
                    <a:pt x="645363" y="164846"/>
                  </a:lnTo>
                  <a:lnTo>
                    <a:pt x="644867" y="163842"/>
                  </a:lnTo>
                  <a:lnTo>
                    <a:pt x="644359" y="163347"/>
                  </a:lnTo>
                  <a:lnTo>
                    <a:pt x="643356" y="162839"/>
                  </a:lnTo>
                  <a:lnTo>
                    <a:pt x="642366" y="161836"/>
                  </a:lnTo>
                  <a:lnTo>
                    <a:pt x="641362" y="161340"/>
                  </a:lnTo>
                  <a:lnTo>
                    <a:pt x="640854" y="160832"/>
                  </a:lnTo>
                  <a:lnTo>
                    <a:pt x="639851" y="160832"/>
                  </a:lnTo>
                  <a:lnTo>
                    <a:pt x="638848" y="160337"/>
                  </a:lnTo>
                  <a:lnTo>
                    <a:pt x="635342" y="160337"/>
                  </a:lnTo>
                  <a:lnTo>
                    <a:pt x="634847" y="160832"/>
                  </a:lnTo>
                  <a:lnTo>
                    <a:pt x="633844" y="160832"/>
                  </a:lnTo>
                  <a:lnTo>
                    <a:pt x="633336" y="161340"/>
                  </a:lnTo>
                  <a:lnTo>
                    <a:pt x="632345" y="161836"/>
                  </a:lnTo>
                  <a:lnTo>
                    <a:pt x="631837" y="162331"/>
                  </a:lnTo>
                  <a:lnTo>
                    <a:pt x="630834" y="162839"/>
                  </a:lnTo>
                  <a:lnTo>
                    <a:pt x="629831" y="163842"/>
                  </a:lnTo>
                  <a:lnTo>
                    <a:pt x="629335" y="164846"/>
                  </a:lnTo>
                  <a:lnTo>
                    <a:pt x="628827" y="165341"/>
                  </a:lnTo>
                  <a:lnTo>
                    <a:pt x="628332" y="166344"/>
                  </a:lnTo>
                  <a:lnTo>
                    <a:pt x="628332" y="166852"/>
                  </a:lnTo>
                  <a:lnTo>
                    <a:pt x="627824" y="167855"/>
                  </a:lnTo>
                  <a:lnTo>
                    <a:pt x="627824" y="172859"/>
                  </a:lnTo>
                  <a:lnTo>
                    <a:pt x="628332" y="173863"/>
                  </a:lnTo>
                  <a:lnTo>
                    <a:pt x="628827" y="174358"/>
                  </a:lnTo>
                  <a:lnTo>
                    <a:pt x="628827" y="175361"/>
                  </a:lnTo>
                  <a:lnTo>
                    <a:pt x="629335" y="175869"/>
                  </a:lnTo>
                  <a:lnTo>
                    <a:pt x="630339" y="176364"/>
                  </a:lnTo>
                  <a:lnTo>
                    <a:pt x="630834" y="177368"/>
                  </a:lnTo>
                  <a:lnTo>
                    <a:pt x="631837" y="178371"/>
                  </a:lnTo>
                  <a:lnTo>
                    <a:pt x="632841" y="178879"/>
                  </a:lnTo>
                  <a:lnTo>
                    <a:pt x="633336" y="178879"/>
                  </a:lnTo>
                  <a:lnTo>
                    <a:pt x="634339" y="179374"/>
                  </a:lnTo>
                  <a:lnTo>
                    <a:pt x="634847" y="179374"/>
                  </a:lnTo>
                  <a:lnTo>
                    <a:pt x="634847" y="169849"/>
                  </a:lnTo>
                  <a:lnTo>
                    <a:pt x="635342" y="163842"/>
                  </a:lnTo>
                  <a:lnTo>
                    <a:pt x="640359" y="163842"/>
                  </a:lnTo>
                  <a:lnTo>
                    <a:pt x="639851" y="170357"/>
                  </a:lnTo>
                  <a:lnTo>
                    <a:pt x="639851" y="179374"/>
                  </a:lnTo>
                  <a:lnTo>
                    <a:pt x="640359" y="179374"/>
                  </a:lnTo>
                  <a:lnTo>
                    <a:pt x="640854" y="178879"/>
                  </a:lnTo>
                  <a:lnTo>
                    <a:pt x="641858" y="178879"/>
                  </a:lnTo>
                  <a:lnTo>
                    <a:pt x="642366" y="178371"/>
                  </a:lnTo>
                  <a:lnTo>
                    <a:pt x="643356" y="177876"/>
                  </a:lnTo>
                  <a:lnTo>
                    <a:pt x="643864" y="177368"/>
                  </a:lnTo>
                  <a:lnTo>
                    <a:pt x="644359" y="176364"/>
                  </a:lnTo>
                  <a:lnTo>
                    <a:pt x="645363" y="175361"/>
                  </a:lnTo>
                  <a:lnTo>
                    <a:pt x="645871" y="174358"/>
                  </a:lnTo>
                  <a:lnTo>
                    <a:pt x="646366" y="173863"/>
                  </a:lnTo>
                  <a:lnTo>
                    <a:pt x="646366" y="172859"/>
                  </a:lnTo>
                  <a:lnTo>
                    <a:pt x="646874" y="171856"/>
                  </a:lnTo>
                  <a:lnTo>
                    <a:pt x="646874" y="167855"/>
                  </a:lnTo>
                  <a:close/>
                </a:path>
                <a:path w="1612900" h="1132205">
                  <a:moveTo>
                    <a:pt x="651878" y="710501"/>
                  </a:moveTo>
                  <a:lnTo>
                    <a:pt x="651383" y="710501"/>
                  </a:lnTo>
                  <a:lnTo>
                    <a:pt x="650379" y="711504"/>
                  </a:lnTo>
                  <a:lnTo>
                    <a:pt x="650379" y="712012"/>
                  </a:lnTo>
                  <a:lnTo>
                    <a:pt x="649871" y="712012"/>
                  </a:lnTo>
                  <a:lnTo>
                    <a:pt x="649871" y="711504"/>
                  </a:lnTo>
                  <a:lnTo>
                    <a:pt x="649376" y="711504"/>
                  </a:lnTo>
                  <a:lnTo>
                    <a:pt x="649376" y="712012"/>
                  </a:lnTo>
                  <a:lnTo>
                    <a:pt x="648868" y="711504"/>
                  </a:lnTo>
                  <a:lnTo>
                    <a:pt x="648868" y="711009"/>
                  </a:lnTo>
                  <a:lnTo>
                    <a:pt x="648373" y="711009"/>
                  </a:lnTo>
                  <a:lnTo>
                    <a:pt x="648373" y="710501"/>
                  </a:lnTo>
                  <a:lnTo>
                    <a:pt x="647877" y="710501"/>
                  </a:lnTo>
                  <a:lnTo>
                    <a:pt x="647877" y="710006"/>
                  </a:lnTo>
                  <a:lnTo>
                    <a:pt x="647369" y="710006"/>
                  </a:lnTo>
                  <a:lnTo>
                    <a:pt x="647369" y="709498"/>
                  </a:lnTo>
                  <a:lnTo>
                    <a:pt x="646861" y="709498"/>
                  </a:lnTo>
                  <a:lnTo>
                    <a:pt x="646861" y="709002"/>
                  </a:lnTo>
                  <a:lnTo>
                    <a:pt x="646366" y="709002"/>
                  </a:lnTo>
                  <a:lnTo>
                    <a:pt x="646366" y="708494"/>
                  </a:lnTo>
                  <a:lnTo>
                    <a:pt x="645871" y="708494"/>
                  </a:lnTo>
                  <a:lnTo>
                    <a:pt x="645871" y="707999"/>
                  </a:lnTo>
                  <a:lnTo>
                    <a:pt x="644867" y="707999"/>
                  </a:lnTo>
                  <a:lnTo>
                    <a:pt x="644867" y="707491"/>
                  </a:lnTo>
                  <a:lnTo>
                    <a:pt x="644359" y="707491"/>
                  </a:lnTo>
                  <a:lnTo>
                    <a:pt x="643864" y="706996"/>
                  </a:lnTo>
                  <a:lnTo>
                    <a:pt x="640359" y="706996"/>
                  </a:lnTo>
                  <a:lnTo>
                    <a:pt x="640359" y="706501"/>
                  </a:lnTo>
                  <a:lnTo>
                    <a:pt x="636346" y="706501"/>
                  </a:lnTo>
                  <a:lnTo>
                    <a:pt x="636346" y="705993"/>
                  </a:lnTo>
                  <a:lnTo>
                    <a:pt x="633844" y="705993"/>
                  </a:lnTo>
                  <a:lnTo>
                    <a:pt x="633844" y="706501"/>
                  </a:lnTo>
                  <a:lnTo>
                    <a:pt x="632841" y="706501"/>
                  </a:lnTo>
                  <a:lnTo>
                    <a:pt x="632841" y="706996"/>
                  </a:lnTo>
                  <a:lnTo>
                    <a:pt x="631837" y="706996"/>
                  </a:lnTo>
                  <a:lnTo>
                    <a:pt x="631837" y="707491"/>
                  </a:lnTo>
                  <a:lnTo>
                    <a:pt x="631329" y="707491"/>
                  </a:lnTo>
                  <a:lnTo>
                    <a:pt x="631329" y="707999"/>
                  </a:lnTo>
                  <a:lnTo>
                    <a:pt x="630834" y="707999"/>
                  </a:lnTo>
                  <a:lnTo>
                    <a:pt x="630834" y="708494"/>
                  </a:lnTo>
                  <a:lnTo>
                    <a:pt x="630339" y="708494"/>
                  </a:lnTo>
                  <a:lnTo>
                    <a:pt x="630339" y="709002"/>
                  </a:lnTo>
                  <a:lnTo>
                    <a:pt x="629831" y="709002"/>
                  </a:lnTo>
                  <a:lnTo>
                    <a:pt x="629831" y="709498"/>
                  </a:lnTo>
                  <a:lnTo>
                    <a:pt x="629335" y="709498"/>
                  </a:lnTo>
                  <a:lnTo>
                    <a:pt x="629335" y="710006"/>
                  </a:lnTo>
                  <a:lnTo>
                    <a:pt x="628827" y="710006"/>
                  </a:lnTo>
                  <a:lnTo>
                    <a:pt x="628827" y="712012"/>
                  </a:lnTo>
                  <a:lnTo>
                    <a:pt x="628332" y="712012"/>
                  </a:lnTo>
                  <a:lnTo>
                    <a:pt x="628332" y="713511"/>
                  </a:lnTo>
                  <a:lnTo>
                    <a:pt x="628827" y="713511"/>
                  </a:lnTo>
                  <a:lnTo>
                    <a:pt x="628827" y="714514"/>
                  </a:lnTo>
                  <a:lnTo>
                    <a:pt x="628332" y="714514"/>
                  </a:lnTo>
                  <a:lnTo>
                    <a:pt x="628332" y="715010"/>
                  </a:lnTo>
                  <a:lnTo>
                    <a:pt x="627824" y="715010"/>
                  </a:lnTo>
                  <a:lnTo>
                    <a:pt x="627824" y="715518"/>
                  </a:lnTo>
                  <a:lnTo>
                    <a:pt x="627329" y="716013"/>
                  </a:lnTo>
                  <a:lnTo>
                    <a:pt x="627329" y="716521"/>
                  </a:lnTo>
                  <a:lnTo>
                    <a:pt x="626821" y="716521"/>
                  </a:lnTo>
                  <a:lnTo>
                    <a:pt x="626821" y="717016"/>
                  </a:lnTo>
                  <a:lnTo>
                    <a:pt x="626325" y="717016"/>
                  </a:lnTo>
                  <a:lnTo>
                    <a:pt x="626325" y="717511"/>
                  </a:lnTo>
                  <a:lnTo>
                    <a:pt x="626821" y="717511"/>
                  </a:lnTo>
                  <a:lnTo>
                    <a:pt x="626821" y="718019"/>
                  </a:lnTo>
                  <a:lnTo>
                    <a:pt x="627329" y="718019"/>
                  </a:lnTo>
                  <a:lnTo>
                    <a:pt x="627329" y="719023"/>
                  </a:lnTo>
                  <a:lnTo>
                    <a:pt x="627824" y="719518"/>
                  </a:lnTo>
                  <a:lnTo>
                    <a:pt x="627824" y="722033"/>
                  </a:lnTo>
                  <a:lnTo>
                    <a:pt x="631329" y="722033"/>
                  </a:lnTo>
                  <a:lnTo>
                    <a:pt x="631329" y="722528"/>
                  </a:lnTo>
                  <a:lnTo>
                    <a:pt x="632333" y="722528"/>
                  </a:lnTo>
                  <a:lnTo>
                    <a:pt x="632333" y="723023"/>
                  </a:lnTo>
                  <a:lnTo>
                    <a:pt x="631837" y="723023"/>
                  </a:lnTo>
                  <a:lnTo>
                    <a:pt x="631837" y="723531"/>
                  </a:lnTo>
                  <a:lnTo>
                    <a:pt x="632841" y="723531"/>
                  </a:lnTo>
                  <a:lnTo>
                    <a:pt x="632841" y="723023"/>
                  </a:lnTo>
                  <a:lnTo>
                    <a:pt x="633336" y="723023"/>
                  </a:lnTo>
                  <a:lnTo>
                    <a:pt x="633336" y="722528"/>
                  </a:lnTo>
                  <a:lnTo>
                    <a:pt x="634339" y="722528"/>
                  </a:lnTo>
                  <a:lnTo>
                    <a:pt x="634339" y="722033"/>
                  </a:lnTo>
                  <a:lnTo>
                    <a:pt x="634847" y="722033"/>
                  </a:lnTo>
                  <a:lnTo>
                    <a:pt x="634847" y="721525"/>
                  </a:lnTo>
                  <a:lnTo>
                    <a:pt x="635342" y="721525"/>
                  </a:lnTo>
                  <a:lnTo>
                    <a:pt x="635342" y="721029"/>
                  </a:lnTo>
                  <a:lnTo>
                    <a:pt x="635850" y="721029"/>
                  </a:lnTo>
                  <a:lnTo>
                    <a:pt x="635850" y="721525"/>
                  </a:lnTo>
                  <a:lnTo>
                    <a:pt x="636841" y="721525"/>
                  </a:lnTo>
                  <a:lnTo>
                    <a:pt x="637349" y="721029"/>
                  </a:lnTo>
                  <a:lnTo>
                    <a:pt x="637349" y="720521"/>
                  </a:lnTo>
                  <a:lnTo>
                    <a:pt x="637844" y="720521"/>
                  </a:lnTo>
                  <a:lnTo>
                    <a:pt x="637844" y="720026"/>
                  </a:lnTo>
                  <a:lnTo>
                    <a:pt x="638352" y="720026"/>
                  </a:lnTo>
                  <a:lnTo>
                    <a:pt x="638352" y="719518"/>
                  </a:lnTo>
                  <a:lnTo>
                    <a:pt x="639356" y="719518"/>
                  </a:lnTo>
                  <a:lnTo>
                    <a:pt x="639356" y="720026"/>
                  </a:lnTo>
                  <a:lnTo>
                    <a:pt x="640359" y="720026"/>
                  </a:lnTo>
                  <a:lnTo>
                    <a:pt x="640359" y="719518"/>
                  </a:lnTo>
                  <a:lnTo>
                    <a:pt x="641362" y="719518"/>
                  </a:lnTo>
                  <a:lnTo>
                    <a:pt x="641362" y="719023"/>
                  </a:lnTo>
                  <a:lnTo>
                    <a:pt x="641858" y="719023"/>
                  </a:lnTo>
                  <a:lnTo>
                    <a:pt x="641858" y="717511"/>
                  </a:lnTo>
                  <a:lnTo>
                    <a:pt x="642353" y="717511"/>
                  </a:lnTo>
                  <a:lnTo>
                    <a:pt x="642353" y="717016"/>
                  </a:lnTo>
                  <a:lnTo>
                    <a:pt x="642861" y="717016"/>
                  </a:lnTo>
                  <a:lnTo>
                    <a:pt x="642861" y="716521"/>
                  </a:lnTo>
                  <a:lnTo>
                    <a:pt x="645871" y="716521"/>
                  </a:lnTo>
                  <a:lnTo>
                    <a:pt x="645871" y="716013"/>
                  </a:lnTo>
                  <a:lnTo>
                    <a:pt x="647369" y="716013"/>
                  </a:lnTo>
                  <a:lnTo>
                    <a:pt x="647369" y="715518"/>
                  </a:lnTo>
                  <a:lnTo>
                    <a:pt x="648373" y="715518"/>
                  </a:lnTo>
                  <a:lnTo>
                    <a:pt x="648373" y="715010"/>
                  </a:lnTo>
                  <a:lnTo>
                    <a:pt x="648868" y="715010"/>
                  </a:lnTo>
                  <a:lnTo>
                    <a:pt x="648868" y="714514"/>
                  </a:lnTo>
                  <a:lnTo>
                    <a:pt x="649376" y="714006"/>
                  </a:lnTo>
                  <a:lnTo>
                    <a:pt x="649376" y="713511"/>
                  </a:lnTo>
                  <a:lnTo>
                    <a:pt x="650379" y="713511"/>
                  </a:lnTo>
                  <a:lnTo>
                    <a:pt x="650379" y="713003"/>
                  </a:lnTo>
                  <a:lnTo>
                    <a:pt x="650875" y="713003"/>
                  </a:lnTo>
                  <a:lnTo>
                    <a:pt x="650875" y="712508"/>
                  </a:lnTo>
                  <a:lnTo>
                    <a:pt x="650875" y="712012"/>
                  </a:lnTo>
                  <a:lnTo>
                    <a:pt x="651383" y="712012"/>
                  </a:lnTo>
                  <a:lnTo>
                    <a:pt x="651383" y="711504"/>
                  </a:lnTo>
                  <a:lnTo>
                    <a:pt x="651878" y="711009"/>
                  </a:lnTo>
                  <a:lnTo>
                    <a:pt x="651878" y="710501"/>
                  </a:lnTo>
                  <a:close/>
                </a:path>
                <a:path w="1612900" h="1132205">
                  <a:moveTo>
                    <a:pt x="660908" y="225475"/>
                  </a:moveTo>
                  <a:lnTo>
                    <a:pt x="660400" y="224472"/>
                  </a:lnTo>
                  <a:lnTo>
                    <a:pt x="660400" y="222478"/>
                  </a:lnTo>
                  <a:lnTo>
                    <a:pt x="659904" y="221970"/>
                  </a:lnTo>
                  <a:lnTo>
                    <a:pt x="659904" y="220967"/>
                  </a:lnTo>
                  <a:lnTo>
                    <a:pt x="659396" y="220472"/>
                  </a:lnTo>
                  <a:lnTo>
                    <a:pt x="658901" y="219468"/>
                  </a:lnTo>
                  <a:lnTo>
                    <a:pt x="657898" y="218465"/>
                  </a:lnTo>
                  <a:lnTo>
                    <a:pt x="657402" y="217462"/>
                  </a:lnTo>
                  <a:lnTo>
                    <a:pt x="656399" y="216966"/>
                  </a:lnTo>
                  <a:lnTo>
                    <a:pt x="655891" y="216458"/>
                  </a:lnTo>
                  <a:lnTo>
                    <a:pt x="654888" y="216458"/>
                  </a:lnTo>
                  <a:lnTo>
                    <a:pt x="654392" y="215963"/>
                  </a:lnTo>
                  <a:lnTo>
                    <a:pt x="653389" y="215963"/>
                  </a:lnTo>
                  <a:lnTo>
                    <a:pt x="652894" y="215455"/>
                  </a:lnTo>
                  <a:lnTo>
                    <a:pt x="649376" y="215455"/>
                  </a:lnTo>
                  <a:lnTo>
                    <a:pt x="648373" y="215963"/>
                  </a:lnTo>
                  <a:lnTo>
                    <a:pt x="647382" y="215963"/>
                  </a:lnTo>
                  <a:lnTo>
                    <a:pt x="646874" y="216458"/>
                  </a:lnTo>
                  <a:lnTo>
                    <a:pt x="645871" y="216966"/>
                  </a:lnTo>
                  <a:lnTo>
                    <a:pt x="645375" y="216966"/>
                  </a:lnTo>
                  <a:lnTo>
                    <a:pt x="644867" y="217970"/>
                  </a:lnTo>
                  <a:lnTo>
                    <a:pt x="643864" y="218465"/>
                  </a:lnTo>
                  <a:lnTo>
                    <a:pt x="642874" y="219468"/>
                  </a:lnTo>
                  <a:lnTo>
                    <a:pt x="642366" y="220472"/>
                  </a:lnTo>
                  <a:lnTo>
                    <a:pt x="641858" y="220967"/>
                  </a:lnTo>
                  <a:lnTo>
                    <a:pt x="641858" y="221970"/>
                  </a:lnTo>
                  <a:lnTo>
                    <a:pt x="641362" y="222973"/>
                  </a:lnTo>
                  <a:lnTo>
                    <a:pt x="641362" y="226987"/>
                  </a:lnTo>
                  <a:lnTo>
                    <a:pt x="641858" y="227990"/>
                  </a:lnTo>
                  <a:lnTo>
                    <a:pt x="641858" y="228485"/>
                  </a:lnTo>
                  <a:lnTo>
                    <a:pt x="642366" y="229489"/>
                  </a:lnTo>
                  <a:lnTo>
                    <a:pt x="642874" y="229984"/>
                  </a:lnTo>
                  <a:lnTo>
                    <a:pt x="643369" y="230987"/>
                  </a:lnTo>
                  <a:lnTo>
                    <a:pt x="644867" y="232498"/>
                  </a:lnTo>
                  <a:lnTo>
                    <a:pt x="645871" y="232994"/>
                  </a:lnTo>
                  <a:lnTo>
                    <a:pt x="646366" y="233502"/>
                  </a:lnTo>
                  <a:lnTo>
                    <a:pt x="647382" y="233997"/>
                  </a:lnTo>
                  <a:lnTo>
                    <a:pt x="647877" y="234492"/>
                  </a:lnTo>
                  <a:lnTo>
                    <a:pt x="649884" y="234492"/>
                  </a:lnTo>
                  <a:lnTo>
                    <a:pt x="650379" y="235000"/>
                  </a:lnTo>
                  <a:lnTo>
                    <a:pt x="651383" y="235000"/>
                  </a:lnTo>
                  <a:lnTo>
                    <a:pt x="652386" y="234492"/>
                  </a:lnTo>
                  <a:lnTo>
                    <a:pt x="653884" y="234492"/>
                  </a:lnTo>
                  <a:lnTo>
                    <a:pt x="654888" y="233997"/>
                  </a:lnTo>
                  <a:lnTo>
                    <a:pt x="655396" y="233502"/>
                  </a:lnTo>
                  <a:lnTo>
                    <a:pt x="656399" y="232994"/>
                  </a:lnTo>
                  <a:lnTo>
                    <a:pt x="657402" y="231990"/>
                  </a:lnTo>
                  <a:lnTo>
                    <a:pt x="658393" y="231495"/>
                  </a:lnTo>
                  <a:lnTo>
                    <a:pt x="658901" y="230987"/>
                  </a:lnTo>
                  <a:lnTo>
                    <a:pt x="659396" y="229984"/>
                  </a:lnTo>
                  <a:lnTo>
                    <a:pt x="659396" y="229489"/>
                  </a:lnTo>
                  <a:lnTo>
                    <a:pt x="659904" y="228485"/>
                  </a:lnTo>
                  <a:lnTo>
                    <a:pt x="660400" y="227990"/>
                  </a:lnTo>
                  <a:lnTo>
                    <a:pt x="660400" y="225983"/>
                  </a:lnTo>
                  <a:lnTo>
                    <a:pt x="660908" y="225475"/>
                  </a:lnTo>
                  <a:close/>
                </a:path>
                <a:path w="1612900" h="1132205">
                  <a:moveTo>
                    <a:pt x="748093" y="62560"/>
                  </a:moveTo>
                  <a:lnTo>
                    <a:pt x="747090" y="60020"/>
                  </a:lnTo>
                  <a:lnTo>
                    <a:pt x="747090" y="57480"/>
                  </a:lnTo>
                  <a:lnTo>
                    <a:pt x="745578" y="53670"/>
                  </a:lnTo>
                  <a:lnTo>
                    <a:pt x="744740" y="52400"/>
                  </a:lnTo>
                  <a:lnTo>
                    <a:pt x="743077" y="49860"/>
                  </a:lnTo>
                  <a:lnTo>
                    <a:pt x="742581" y="49860"/>
                  </a:lnTo>
                  <a:lnTo>
                    <a:pt x="740067" y="47320"/>
                  </a:lnTo>
                  <a:lnTo>
                    <a:pt x="738073" y="46050"/>
                  </a:lnTo>
                  <a:lnTo>
                    <a:pt x="735558" y="43510"/>
                  </a:lnTo>
                  <a:lnTo>
                    <a:pt x="735063" y="43510"/>
                  </a:lnTo>
                  <a:lnTo>
                    <a:pt x="733552" y="42240"/>
                  </a:lnTo>
                  <a:lnTo>
                    <a:pt x="731050" y="42240"/>
                  </a:lnTo>
                  <a:lnTo>
                    <a:pt x="728040" y="40970"/>
                  </a:lnTo>
                  <a:lnTo>
                    <a:pt x="726046" y="39700"/>
                  </a:lnTo>
                  <a:lnTo>
                    <a:pt x="724535" y="39700"/>
                  </a:lnTo>
                  <a:lnTo>
                    <a:pt x="722033" y="37160"/>
                  </a:lnTo>
                  <a:lnTo>
                    <a:pt x="721525" y="37160"/>
                  </a:lnTo>
                  <a:lnTo>
                    <a:pt x="720026" y="35890"/>
                  </a:lnTo>
                  <a:lnTo>
                    <a:pt x="719023" y="34620"/>
                  </a:lnTo>
                  <a:lnTo>
                    <a:pt x="718019" y="34620"/>
                  </a:lnTo>
                  <a:lnTo>
                    <a:pt x="718019" y="33350"/>
                  </a:lnTo>
                  <a:lnTo>
                    <a:pt x="716521" y="33350"/>
                  </a:lnTo>
                  <a:lnTo>
                    <a:pt x="716026" y="32080"/>
                  </a:lnTo>
                  <a:lnTo>
                    <a:pt x="712508" y="32080"/>
                  </a:lnTo>
                  <a:lnTo>
                    <a:pt x="712012" y="30810"/>
                  </a:lnTo>
                  <a:lnTo>
                    <a:pt x="710514" y="30810"/>
                  </a:lnTo>
                  <a:lnTo>
                    <a:pt x="709002" y="28270"/>
                  </a:lnTo>
                  <a:lnTo>
                    <a:pt x="709002" y="27000"/>
                  </a:lnTo>
                  <a:lnTo>
                    <a:pt x="710006" y="20650"/>
                  </a:lnTo>
                  <a:lnTo>
                    <a:pt x="711009" y="19380"/>
                  </a:lnTo>
                  <a:lnTo>
                    <a:pt x="711009" y="16840"/>
                  </a:lnTo>
                  <a:lnTo>
                    <a:pt x="710514" y="16840"/>
                  </a:lnTo>
                  <a:lnTo>
                    <a:pt x="710514" y="15570"/>
                  </a:lnTo>
                  <a:lnTo>
                    <a:pt x="711009" y="15570"/>
                  </a:lnTo>
                  <a:lnTo>
                    <a:pt x="711009" y="7950"/>
                  </a:lnTo>
                  <a:lnTo>
                    <a:pt x="706005" y="7950"/>
                  </a:lnTo>
                  <a:lnTo>
                    <a:pt x="706501" y="11760"/>
                  </a:lnTo>
                  <a:lnTo>
                    <a:pt x="706374" y="16840"/>
                  </a:lnTo>
                  <a:lnTo>
                    <a:pt x="706005" y="20650"/>
                  </a:lnTo>
                  <a:lnTo>
                    <a:pt x="704494" y="24460"/>
                  </a:lnTo>
                  <a:lnTo>
                    <a:pt x="703999" y="30810"/>
                  </a:lnTo>
                  <a:lnTo>
                    <a:pt x="695477" y="38430"/>
                  </a:lnTo>
                  <a:lnTo>
                    <a:pt x="678942" y="63830"/>
                  </a:lnTo>
                  <a:lnTo>
                    <a:pt x="676935" y="71450"/>
                  </a:lnTo>
                  <a:lnTo>
                    <a:pt x="676440" y="75260"/>
                  </a:lnTo>
                  <a:lnTo>
                    <a:pt x="676935" y="79070"/>
                  </a:lnTo>
                  <a:lnTo>
                    <a:pt x="679437" y="86690"/>
                  </a:lnTo>
                  <a:lnTo>
                    <a:pt x="680440" y="91770"/>
                  </a:lnTo>
                  <a:lnTo>
                    <a:pt x="675436" y="99390"/>
                  </a:lnTo>
                  <a:lnTo>
                    <a:pt x="672922" y="101930"/>
                  </a:lnTo>
                  <a:lnTo>
                    <a:pt x="672426" y="108280"/>
                  </a:lnTo>
                  <a:lnTo>
                    <a:pt x="671423" y="113360"/>
                  </a:lnTo>
                  <a:lnTo>
                    <a:pt x="669417" y="115900"/>
                  </a:lnTo>
                  <a:lnTo>
                    <a:pt x="666915" y="118440"/>
                  </a:lnTo>
                  <a:lnTo>
                    <a:pt x="664908" y="123520"/>
                  </a:lnTo>
                  <a:lnTo>
                    <a:pt x="664413" y="123520"/>
                  </a:lnTo>
                  <a:lnTo>
                    <a:pt x="660908" y="124790"/>
                  </a:lnTo>
                  <a:lnTo>
                    <a:pt x="660400" y="126060"/>
                  </a:lnTo>
                  <a:lnTo>
                    <a:pt x="660400" y="129870"/>
                  </a:lnTo>
                  <a:lnTo>
                    <a:pt x="659396" y="131140"/>
                  </a:lnTo>
                  <a:lnTo>
                    <a:pt x="658901" y="132410"/>
                  </a:lnTo>
                  <a:lnTo>
                    <a:pt x="656894" y="132410"/>
                  </a:lnTo>
                  <a:lnTo>
                    <a:pt x="656399" y="133680"/>
                  </a:lnTo>
                  <a:lnTo>
                    <a:pt x="655383" y="133680"/>
                  </a:lnTo>
                  <a:lnTo>
                    <a:pt x="655383" y="134950"/>
                  </a:lnTo>
                  <a:lnTo>
                    <a:pt x="654888" y="134950"/>
                  </a:lnTo>
                  <a:lnTo>
                    <a:pt x="654888" y="137490"/>
                  </a:lnTo>
                  <a:lnTo>
                    <a:pt x="655891" y="137490"/>
                  </a:lnTo>
                  <a:lnTo>
                    <a:pt x="655891" y="138760"/>
                  </a:lnTo>
                  <a:lnTo>
                    <a:pt x="656399" y="140030"/>
                  </a:lnTo>
                  <a:lnTo>
                    <a:pt x="656894" y="140030"/>
                  </a:lnTo>
                  <a:lnTo>
                    <a:pt x="656894" y="138760"/>
                  </a:lnTo>
                  <a:lnTo>
                    <a:pt x="659904" y="138760"/>
                  </a:lnTo>
                  <a:lnTo>
                    <a:pt x="659904" y="137490"/>
                  </a:lnTo>
                  <a:lnTo>
                    <a:pt x="660400" y="137490"/>
                  </a:lnTo>
                  <a:lnTo>
                    <a:pt x="661911" y="140030"/>
                  </a:lnTo>
                  <a:lnTo>
                    <a:pt x="662406" y="140030"/>
                  </a:lnTo>
                  <a:lnTo>
                    <a:pt x="664413" y="141300"/>
                  </a:lnTo>
                  <a:lnTo>
                    <a:pt x="668413" y="141300"/>
                  </a:lnTo>
                  <a:lnTo>
                    <a:pt x="668921" y="140030"/>
                  </a:lnTo>
                  <a:lnTo>
                    <a:pt x="668921" y="137490"/>
                  </a:lnTo>
                  <a:lnTo>
                    <a:pt x="667918" y="137490"/>
                  </a:lnTo>
                  <a:lnTo>
                    <a:pt x="665911" y="134950"/>
                  </a:lnTo>
                  <a:lnTo>
                    <a:pt x="664413" y="133680"/>
                  </a:lnTo>
                  <a:lnTo>
                    <a:pt x="665416" y="132410"/>
                  </a:lnTo>
                  <a:lnTo>
                    <a:pt x="665911" y="132410"/>
                  </a:lnTo>
                  <a:lnTo>
                    <a:pt x="665911" y="131140"/>
                  </a:lnTo>
                  <a:lnTo>
                    <a:pt x="666419" y="131140"/>
                  </a:lnTo>
                  <a:lnTo>
                    <a:pt x="666419" y="126060"/>
                  </a:lnTo>
                  <a:lnTo>
                    <a:pt x="666915" y="127330"/>
                  </a:lnTo>
                  <a:lnTo>
                    <a:pt x="670420" y="127330"/>
                  </a:lnTo>
                  <a:lnTo>
                    <a:pt x="671931" y="126060"/>
                  </a:lnTo>
                  <a:lnTo>
                    <a:pt x="671931" y="123520"/>
                  </a:lnTo>
                  <a:lnTo>
                    <a:pt x="670928" y="123520"/>
                  </a:lnTo>
                  <a:lnTo>
                    <a:pt x="670928" y="122250"/>
                  </a:lnTo>
                  <a:lnTo>
                    <a:pt x="669417" y="120980"/>
                  </a:lnTo>
                  <a:lnTo>
                    <a:pt x="670420" y="120967"/>
                  </a:lnTo>
                  <a:lnTo>
                    <a:pt x="670928" y="119710"/>
                  </a:lnTo>
                  <a:lnTo>
                    <a:pt x="671423" y="119710"/>
                  </a:lnTo>
                  <a:lnTo>
                    <a:pt x="671423" y="118440"/>
                  </a:lnTo>
                  <a:lnTo>
                    <a:pt x="671931" y="118440"/>
                  </a:lnTo>
                  <a:lnTo>
                    <a:pt x="671931" y="115900"/>
                  </a:lnTo>
                  <a:lnTo>
                    <a:pt x="672922" y="115900"/>
                  </a:lnTo>
                  <a:lnTo>
                    <a:pt x="672922" y="114630"/>
                  </a:lnTo>
                  <a:lnTo>
                    <a:pt x="673430" y="114630"/>
                  </a:lnTo>
                  <a:lnTo>
                    <a:pt x="673430" y="113360"/>
                  </a:lnTo>
                  <a:lnTo>
                    <a:pt x="673925" y="113360"/>
                  </a:lnTo>
                  <a:lnTo>
                    <a:pt x="676935" y="117170"/>
                  </a:lnTo>
                  <a:lnTo>
                    <a:pt x="676935" y="118440"/>
                  </a:lnTo>
                  <a:lnTo>
                    <a:pt x="677430" y="118440"/>
                  </a:lnTo>
                  <a:lnTo>
                    <a:pt x="678942" y="119710"/>
                  </a:lnTo>
                  <a:lnTo>
                    <a:pt x="678942" y="122250"/>
                  </a:lnTo>
                  <a:lnTo>
                    <a:pt x="679437" y="123520"/>
                  </a:lnTo>
                  <a:lnTo>
                    <a:pt x="679945" y="123520"/>
                  </a:lnTo>
                  <a:lnTo>
                    <a:pt x="680948" y="126060"/>
                  </a:lnTo>
                  <a:lnTo>
                    <a:pt x="681443" y="126060"/>
                  </a:lnTo>
                  <a:lnTo>
                    <a:pt x="681443" y="127330"/>
                  </a:lnTo>
                  <a:lnTo>
                    <a:pt x="684949" y="127330"/>
                  </a:lnTo>
                  <a:lnTo>
                    <a:pt x="685952" y="126060"/>
                  </a:lnTo>
                  <a:lnTo>
                    <a:pt x="685952" y="124790"/>
                  </a:lnTo>
                  <a:lnTo>
                    <a:pt x="686460" y="124790"/>
                  </a:lnTo>
                  <a:lnTo>
                    <a:pt x="686460" y="123520"/>
                  </a:lnTo>
                  <a:lnTo>
                    <a:pt x="685952" y="123520"/>
                  </a:lnTo>
                  <a:lnTo>
                    <a:pt x="684949" y="120980"/>
                  </a:lnTo>
                  <a:lnTo>
                    <a:pt x="684453" y="119710"/>
                  </a:lnTo>
                  <a:lnTo>
                    <a:pt x="684949" y="119710"/>
                  </a:lnTo>
                  <a:lnTo>
                    <a:pt x="684949" y="120980"/>
                  </a:lnTo>
                  <a:lnTo>
                    <a:pt x="685952" y="120967"/>
                  </a:lnTo>
                  <a:lnTo>
                    <a:pt x="686460" y="119710"/>
                  </a:lnTo>
                  <a:lnTo>
                    <a:pt x="686460" y="118440"/>
                  </a:lnTo>
                  <a:lnTo>
                    <a:pt x="684453" y="118440"/>
                  </a:lnTo>
                  <a:lnTo>
                    <a:pt x="683958" y="115900"/>
                  </a:lnTo>
                  <a:lnTo>
                    <a:pt x="682942" y="115900"/>
                  </a:lnTo>
                  <a:lnTo>
                    <a:pt x="681443" y="113360"/>
                  </a:lnTo>
                  <a:lnTo>
                    <a:pt x="679945" y="112090"/>
                  </a:lnTo>
                  <a:lnTo>
                    <a:pt x="677938" y="108280"/>
                  </a:lnTo>
                  <a:lnTo>
                    <a:pt x="675932" y="107010"/>
                  </a:lnTo>
                  <a:lnTo>
                    <a:pt x="676440" y="105740"/>
                  </a:lnTo>
                  <a:lnTo>
                    <a:pt x="677430" y="104470"/>
                  </a:lnTo>
                  <a:lnTo>
                    <a:pt x="677938" y="104470"/>
                  </a:lnTo>
                  <a:lnTo>
                    <a:pt x="678434" y="103200"/>
                  </a:lnTo>
                  <a:lnTo>
                    <a:pt x="681443" y="101930"/>
                  </a:lnTo>
                  <a:lnTo>
                    <a:pt x="687451" y="101930"/>
                  </a:lnTo>
                  <a:lnTo>
                    <a:pt x="689457" y="103200"/>
                  </a:lnTo>
                  <a:lnTo>
                    <a:pt x="689965" y="104470"/>
                  </a:lnTo>
                  <a:lnTo>
                    <a:pt x="690968" y="105740"/>
                  </a:lnTo>
                  <a:lnTo>
                    <a:pt x="691464" y="107010"/>
                  </a:lnTo>
                  <a:lnTo>
                    <a:pt x="692467" y="107010"/>
                  </a:lnTo>
                  <a:lnTo>
                    <a:pt x="692975" y="108280"/>
                  </a:lnTo>
                  <a:lnTo>
                    <a:pt x="693978" y="108280"/>
                  </a:lnTo>
                  <a:lnTo>
                    <a:pt x="694969" y="109550"/>
                  </a:lnTo>
                  <a:lnTo>
                    <a:pt x="697484" y="109550"/>
                  </a:lnTo>
                  <a:lnTo>
                    <a:pt x="697979" y="110820"/>
                  </a:lnTo>
                  <a:lnTo>
                    <a:pt x="702487" y="110820"/>
                  </a:lnTo>
                  <a:lnTo>
                    <a:pt x="702995" y="112090"/>
                  </a:lnTo>
                  <a:lnTo>
                    <a:pt x="703999" y="113360"/>
                  </a:lnTo>
                  <a:lnTo>
                    <a:pt x="702995" y="113360"/>
                  </a:lnTo>
                  <a:lnTo>
                    <a:pt x="702995" y="114630"/>
                  </a:lnTo>
                  <a:lnTo>
                    <a:pt x="703491" y="115900"/>
                  </a:lnTo>
                  <a:lnTo>
                    <a:pt x="706005" y="115900"/>
                  </a:lnTo>
                  <a:lnTo>
                    <a:pt x="706501" y="117170"/>
                  </a:lnTo>
                  <a:lnTo>
                    <a:pt x="706996" y="117170"/>
                  </a:lnTo>
                  <a:lnTo>
                    <a:pt x="707504" y="118440"/>
                  </a:lnTo>
                  <a:lnTo>
                    <a:pt x="706996" y="118440"/>
                  </a:lnTo>
                  <a:lnTo>
                    <a:pt x="706996" y="119710"/>
                  </a:lnTo>
                  <a:lnTo>
                    <a:pt x="707504" y="119710"/>
                  </a:lnTo>
                  <a:lnTo>
                    <a:pt x="707504" y="120980"/>
                  </a:lnTo>
                  <a:lnTo>
                    <a:pt x="709510" y="120980"/>
                  </a:lnTo>
                  <a:lnTo>
                    <a:pt x="709510" y="122250"/>
                  </a:lnTo>
                  <a:lnTo>
                    <a:pt x="710006" y="122250"/>
                  </a:lnTo>
                  <a:lnTo>
                    <a:pt x="710514" y="123520"/>
                  </a:lnTo>
                  <a:lnTo>
                    <a:pt x="713016" y="123520"/>
                  </a:lnTo>
                  <a:lnTo>
                    <a:pt x="713511" y="124790"/>
                  </a:lnTo>
                  <a:lnTo>
                    <a:pt x="722033" y="124790"/>
                  </a:lnTo>
                  <a:lnTo>
                    <a:pt x="722528" y="123520"/>
                  </a:lnTo>
                  <a:lnTo>
                    <a:pt x="723036" y="123520"/>
                  </a:lnTo>
                  <a:lnTo>
                    <a:pt x="724039" y="122250"/>
                  </a:lnTo>
                  <a:lnTo>
                    <a:pt x="724535" y="122250"/>
                  </a:lnTo>
                  <a:lnTo>
                    <a:pt x="725043" y="120980"/>
                  </a:lnTo>
                  <a:lnTo>
                    <a:pt x="725538" y="120980"/>
                  </a:lnTo>
                  <a:lnTo>
                    <a:pt x="725538" y="119710"/>
                  </a:lnTo>
                  <a:lnTo>
                    <a:pt x="724535" y="118440"/>
                  </a:lnTo>
                  <a:lnTo>
                    <a:pt x="722033" y="118440"/>
                  </a:lnTo>
                  <a:lnTo>
                    <a:pt x="722033" y="117170"/>
                  </a:lnTo>
                  <a:lnTo>
                    <a:pt x="717016" y="117170"/>
                  </a:lnTo>
                  <a:lnTo>
                    <a:pt x="716521" y="115900"/>
                  </a:lnTo>
                  <a:lnTo>
                    <a:pt x="713511" y="115900"/>
                  </a:lnTo>
                  <a:lnTo>
                    <a:pt x="711504" y="113360"/>
                  </a:lnTo>
                  <a:lnTo>
                    <a:pt x="710514" y="113360"/>
                  </a:lnTo>
                  <a:lnTo>
                    <a:pt x="710514" y="112090"/>
                  </a:lnTo>
                  <a:lnTo>
                    <a:pt x="710006" y="112090"/>
                  </a:lnTo>
                  <a:lnTo>
                    <a:pt x="709002" y="110820"/>
                  </a:lnTo>
                  <a:lnTo>
                    <a:pt x="711009" y="110820"/>
                  </a:lnTo>
                  <a:lnTo>
                    <a:pt x="713016" y="112090"/>
                  </a:lnTo>
                  <a:lnTo>
                    <a:pt x="716521" y="112090"/>
                  </a:lnTo>
                  <a:lnTo>
                    <a:pt x="717016" y="110820"/>
                  </a:lnTo>
                  <a:lnTo>
                    <a:pt x="719023" y="110820"/>
                  </a:lnTo>
                  <a:lnTo>
                    <a:pt x="721525" y="109550"/>
                  </a:lnTo>
                  <a:lnTo>
                    <a:pt x="722033" y="109550"/>
                  </a:lnTo>
                  <a:lnTo>
                    <a:pt x="722528" y="108280"/>
                  </a:lnTo>
                  <a:lnTo>
                    <a:pt x="723036" y="108280"/>
                  </a:lnTo>
                  <a:lnTo>
                    <a:pt x="723036" y="105740"/>
                  </a:lnTo>
                  <a:lnTo>
                    <a:pt x="722033" y="105740"/>
                  </a:lnTo>
                  <a:lnTo>
                    <a:pt x="722033" y="104470"/>
                  </a:lnTo>
                  <a:lnTo>
                    <a:pt x="719023" y="104470"/>
                  </a:lnTo>
                  <a:lnTo>
                    <a:pt x="717016" y="105740"/>
                  </a:lnTo>
                  <a:lnTo>
                    <a:pt x="713511" y="105740"/>
                  </a:lnTo>
                  <a:lnTo>
                    <a:pt x="715518" y="104470"/>
                  </a:lnTo>
                  <a:lnTo>
                    <a:pt x="717016" y="104470"/>
                  </a:lnTo>
                  <a:lnTo>
                    <a:pt x="719023" y="103200"/>
                  </a:lnTo>
                  <a:lnTo>
                    <a:pt x="720026" y="103200"/>
                  </a:lnTo>
                  <a:lnTo>
                    <a:pt x="722033" y="100660"/>
                  </a:lnTo>
                  <a:lnTo>
                    <a:pt x="722528" y="100660"/>
                  </a:lnTo>
                  <a:lnTo>
                    <a:pt x="722528" y="99390"/>
                  </a:lnTo>
                  <a:lnTo>
                    <a:pt x="723036" y="99390"/>
                  </a:lnTo>
                  <a:lnTo>
                    <a:pt x="723036" y="96850"/>
                  </a:lnTo>
                  <a:lnTo>
                    <a:pt x="722528" y="96850"/>
                  </a:lnTo>
                  <a:lnTo>
                    <a:pt x="721525" y="95580"/>
                  </a:lnTo>
                  <a:lnTo>
                    <a:pt x="718527" y="95580"/>
                  </a:lnTo>
                  <a:lnTo>
                    <a:pt x="718527" y="96850"/>
                  </a:lnTo>
                  <a:lnTo>
                    <a:pt x="717016" y="96850"/>
                  </a:lnTo>
                  <a:lnTo>
                    <a:pt x="716026" y="98120"/>
                  </a:lnTo>
                  <a:lnTo>
                    <a:pt x="714514" y="99390"/>
                  </a:lnTo>
                  <a:lnTo>
                    <a:pt x="713016" y="99390"/>
                  </a:lnTo>
                  <a:lnTo>
                    <a:pt x="710514" y="100660"/>
                  </a:lnTo>
                  <a:lnTo>
                    <a:pt x="708507" y="101930"/>
                  </a:lnTo>
                  <a:lnTo>
                    <a:pt x="707999" y="101930"/>
                  </a:lnTo>
                  <a:lnTo>
                    <a:pt x="707999" y="103200"/>
                  </a:lnTo>
                  <a:lnTo>
                    <a:pt x="707504" y="103200"/>
                  </a:lnTo>
                  <a:lnTo>
                    <a:pt x="705497" y="105740"/>
                  </a:lnTo>
                  <a:lnTo>
                    <a:pt x="703491" y="105740"/>
                  </a:lnTo>
                  <a:lnTo>
                    <a:pt x="702995" y="104470"/>
                  </a:lnTo>
                  <a:lnTo>
                    <a:pt x="696976" y="104470"/>
                  </a:lnTo>
                  <a:lnTo>
                    <a:pt x="694969" y="101930"/>
                  </a:lnTo>
                  <a:lnTo>
                    <a:pt x="693978" y="99390"/>
                  </a:lnTo>
                  <a:lnTo>
                    <a:pt x="692975" y="98120"/>
                  </a:lnTo>
                  <a:lnTo>
                    <a:pt x="691972" y="98120"/>
                  </a:lnTo>
                  <a:lnTo>
                    <a:pt x="690968" y="96850"/>
                  </a:lnTo>
                  <a:lnTo>
                    <a:pt x="689965" y="94310"/>
                  </a:lnTo>
                  <a:lnTo>
                    <a:pt x="688962" y="93040"/>
                  </a:lnTo>
                  <a:lnTo>
                    <a:pt x="687959" y="90500"/>
                  </a:lnTo>
                  <a:lnTo>
                    <a:pt x="687959" y="89230"/>
                  </a:lnTo>
                  <a:lnTo>
                    <a:pt x="688467" y="87960"/>
                  </a:lnTo>
                  <a:lnTo>
                    <a:pt x="693978" y="85420"/>
                  </a:lnTo>
                  <a:lnTo>
                    <a:pt x="700481" y="85420"/>
                  </a:lnTo>
                  <a:lnTo>
                    <a:pt x="700989" y="84150"/>
                  </a:lnTo>
                  <a:lnTo>
                    <a:pt x="701484" y="84150"/>
                  </a:lnTo>
                  <a:lnTo>
                    <a:pt x="701992" y="82880"/>
                  </a:lnTo>
                  <a:lnTo>
                    <a:pt x="702487" y="82880"/>
                  </a:lnTo>
                  <a:lnTo>
                    <a:pt x="702487" y="81610"/>
                  </a:lnTo>
                  <a:lnTo>
                    <a:pt x="702487" y="80340"/>
                  </a:lnTo>
                  <a:lnTo>
                    <a:pt x="701484" y="80340"/>
                  </a:lnTo>
                  <a:lnTo>
                    <a:pt x="701484" y="79070"/>
                  </a:lnTo>
                  <a:lnTo>
                    <a:pt x="696480" y="79070"/>
                  </a:lnTo>
                  <a:lnTo>
                    <a:pt x="692467" y="80340"/>
                  </a:lnTo>
                  <a:lnTo>
                    <a:pt x="690460" y="80340"/>
                  </a:lnTo>
                  <a:lnTo>
                    <a:pt x="689965" y="81610"/>
                  </a:lnTo>
                  <a:lnTo>
                    <a:pt x="687959" y="81610"/>
                  </a:lnTo>
                  <a:lnTo>
                    <a:pt x="687959" y="80340"/>
                  </a:lnTo>
                  <a:lnTo>
                    <a:pt x="686955" y="77800"/>
                  </a:lnTo>
                  <a:lnTo>
                    <a:pt x="686955" y="72720"/>
                  </a:lnTo>
                  <a:lnTo>
                    <a:pt x="686460" y="72720"/>
                  </a:lnTo>
                  <a:lnTo>
                    <a:pt x="686460" y="71450"/>
                  </a:lnTo>
                  <a:lnTo>
                    <a:pt x="685952" y="71450"/>
                  </a:lnTo>
                  <a:lnTo>
                    <a:pt x="685952" y="70180"/>
                  </a:lnTo>
                  <a:lnTo>
                    <a:pt x="685457" y="68910"/>
                  </a:lnTo>
                  <a:lnTo>
                    <a:pt x="685457" y="67640"/>
                  </a:lnTo>
                  <a:lnTo>
                    <a:pt x="686955" y="67640"/>
                  </a:lnTo>
                  <a:lnTo>
                    <a:pt x="687959" y="66370"/>
                  </a:lnTo>
                  <a:lnTo>
                    <a:pt x="688467" y="66370"/>
                  </a:lnTo>
                  <a:lnTo>
                    <a:pt x="689457" y="65100"/>
                  </a:lnTo>
                  <a:lnTo>
                    <a:pt x="690968" y="65100"/>
                  </a:lnTo>
                  <a:lnTo>
                    <a:pt x="691972" y="63830"/>
                  </a:lnTo>
                  <a:lnTo>
                    <a:pt x="690968" y="61290"/>
                  </a:lnTo>
                  <a:lnTo>
                    <a:pt x="692467" y="60020"/>
                  </a:lnTo>
                  <a:lnTo>
                    <a:pt x="692975" y="58750"/>
                  </a:lnTo>
                  <a:lnTo>
                    <a:pt x="692975" y="56210"/>
                  </a:lnTo>
                  <a:lnTo>
                    <a:pt x="693470" y="56210"/>
                  </a:lnTo>
                  <a:lnTo>
                    <a:pt x="694969" y="54940"/>
                  </a:lnTo>
                  <a:lnTo>
                    <a:pt x="696976" y="54940"/>
                  </a:lnTo>
                  <a:lnTo>
                    <a:pt x="697979" y="53670"/>
                  </a:lnTo>
                  <a:lnTo>
                    <a:pt x="698982" y="51130"/>
                  </a:lnTo>
                  <a:lnTo>
                    <a:pt x="700481" y="51130"/>
                  </a:lnTo>
                  <a:lnTo>
                    <a:pt x="701484" y="49860"/>
                  </a:lnTo>
                  <a:lnTo>
                    <a:pt x="702487" y="47320"/>
                  </a:lnTo>
                  <a:lnTo>
                    <a:pt x="705497" y="43510"/>
                  </a:lnTo>
                  <a:lnTo>
                    <a:pt x="706005" y="43510"/>
                  </a:lnTo>
                  <a:lnTo>
                    <a:pt x="706501" y="42240"/>
                  </a:lnTo>
                  <a:lnTo>
                    <a:pt x="707504" y="42240"/>
                  </a:lnTo>
                  <a:lnTo>
                    <a:pt x="709002" y="43510"/>
                  </a:lnTo>
                  <a:lnTo>
                    <a:pt x="708507" y="43510"/>
                  </a:lnTo>
                  <a:lnTo>
                    <a:pt x="708507" y="44780"/>
                  </a:lnTo>
                  <a:lnTo>
                    <a:pt x="709510" y="44780"/>
                  </a:lnTo>
                  <a:lnTo>
                    <a:pt x="709510" y="46050"/>
                  </a:lnTo>
                  <a:lnTo>
                    <a:pt x="710006" y="46050"/>
                  </a:lnTo>
                  <a:lnTo>
                    <a:pt x="710006" y="47320"/>
                  </a:lnTo>
                  <a:lnTo>
                    <a:pt x="709002" y="49860"/>
                  </a:lnTo>
                  <a:lnTo>
                    <a:pt x="709002" y="52400"/>
                  </a:lnTo>
                  <a:lnTo>
                    <a:pt x="708507" y="54940"/>
                  </a:lnTo>
                  <a:lnTo>
                    <a:pt x="707999" y="54940"/>
                  </a:lnTo>
                  <a:lnTo>
                    <a:pt x="707999" y="56210"/>
                  </a:lnTo>
                  <a:lnTo>
                    <a:pt x="707504" y="56210"/>
                  </a:lnTo>
                  <a:lnTo>
                    <a:pt x="707504" y="57480"/>
                  </a:lnTo>
                  <a:lnTo>
                    <a:pt x="706996" y="58750"/>
                  </a:lnTo>
                  <a:lnTo>
                    <a:pt x="706996" y="61290"/>
                  </a:lnTo>
                  <a:lnTo>
                    <a:pt x="707504" y="61290"/>
                  </a:lnTo>
                  <a:lnTo>
                    <a:pt x="708507" y="63830"/>
                  </a:lnTo>
                  <a:lnTo>
                    <a:pt x="709002" y="63830"/>
                  </a:lnTo>
                  <a:lnTo>
                    <a:pt x="709002" y="65100"/>
                  </a:lnTo>
                  <a:lnTo>
                    <a:pt x="713016" y="65100"/>
                  </a:lnTo>
                  <a:lnTo>
                    <a:pt x="713511" y="63830"/>
                  </a:lnTo>
                  <a:lnTo>
                    <a:pt x="714019" y="63830"/>
                  </a:lnTo>
                  <a:lnTo>
                    <a:pt x="714019" y="61290"/>
                  </a:lnTo>
                  <a:lnTo>
                    <a:pt x="713016" y="58750"/>
                  </a:lnTo>
                  <a:lnTo>
                    <a:pt x="714514" y="54940"/>
                  </a:lnTo>
                  <a:lnTo>
                    <a:pt x="714514" y="51130"/>
                  </a:lnTo>
                  <a:lnTo>
                    <a:pt x="715518" y="48590"/>
                  </a:lnTo>
                  <a:lnTo>
                    <a:pt x="715518" y="47320"/>
                  </a:lnTo>
                  <a:lnTo>
                    <a:pt x="719531" y="47320"/>
                  </a:lnTo>
                  <a:lnTo>
                    <a:pt x="719531" y="46050"/>
                  </a:lnTo>
                  <a:lnTo>
                    <a:pt x="720026" y="46050"/>
                  </a:lnTo>
                  <a:lnTo>
                    <a:pt x="720026" y="44780"/>
                  </a:lnTo>
                  <a:lnTo>
                    <a:pt x="724039" y="44780"/>
                  </a:lnTo>
                  <a:lnTo>
                    <a:pt x="724039" y="47320"/>
                  </a:lnTo>
                  <a:lnTo>
                    <a:pt x="725538" y="47320"/>
                  </a:lnTo>
                  <a:lnTo>
                    <a:pt x="725538" y="46050"/>
                  </a:lnTo>
                  <a:lnTo>
                    <a:pt x="726541" y="46050"/>
                  </a:lnTo>
                  <a:lnTo>
                    <a:pt x="728548" y="47320"/>
                  </a:lnTo>
                  <a:lnTo>
                    <a:pt x="730554" y="47320"/>
                  </a:lnTo>
                  <a:lnTo>
                    <a:pt x="732548" y="48590"/>
                  </a:lnTo>
                  <a:lnTo>
                    <a:pt x="733552" y="49860"/>
                  </a:lnTo>
                  <a:lnTo>
                    <a:pt x="733552" y="51130"/>
                  </a:lnTo>
                  <a:lnTo>
                    <a:pt x="734060" y="51130"/>
                  </a:lnTo>
                  <a:lnTo>
                    <a:pt x="734060" y="52400"/>
                  </a:lnTo>
                  <a:lnTo>
                    <a:pt x="733552" y="53670"/>
                  </a:lnTo>
                  <a:lnTo>
                    <a:pt x="735558" y="53670"/>
                  </a:lnTo>
                  <a:lnTo>
                    <a:pt x="735558" y="52400"/>
                  </a:lnTo>
                  <a:lnTo>
                    <a:pt x="736561" y="52400"/>
                  </a:lnTo>
                  <a:lnTo>
                    <a:pt x="738568" y="53670"/>
                  </a:lnTo>
                  <a:lnTo>
                    <a:pt x="739571" y="54940"/>
                  </a:lnTo>
                  <a:lnTo>
                    <a:pt x="739571" y="56210"/>
                  </a:lnTo>
                  <a:lnTo>
                    <a:pt x="740067" y="56210"/>
                  </a:lnTo>
                  <a:lnTo>
                    <a:pt x="740067" y="57480"/>
                  </a:lnTo>
                  <a:lnTo>
                    <a:pt x="740575" y="58750"/>
                  </a:lnTo>
                  <a:lnTo>
                    <a:pt x="741070" y="58750"/>
                  </a:lnTo>
                  <a:lnTo>
                    <a:pt x="741070" y="61290"/>
                  </a:lnTo>
                  <a:lnTo>
                    <a:pt x="740067" y="61290"/>
                  </a:lnTo>
                  <a:lnTo>
                    <a:pt x="740575" y="62560"/>
                  </a:lnTo>
                  <a:lnTo>
                    <a:pt x="741578" y="62560"/>
                  </a:lnTo>
                  <a:lnTo>
                    <a:pt x="741578" y="63830"/>
                  </a:lnTo>
                  <a:lnTo>
                    <a:pt x="740067" y="63830"/>
                  </a:lnTo>
                  <a:lnTo>
                    <a:pt x="740067" y="65100"/>
                  </a:lnTo>
                  <a:lnTo>
                    <a:pt x="739063" y="65100"/>
                  </a:lnTo>
                  <a:lnTo>
                    <a:pt x="738073" y="66370"/>
                  </a:lnTo>
                  <a:lnTo>
                    <a:pt x="737565" y="66370"/>
                  </a:lnTo>
                  <a:lnTo>
                    <a:pt x="737565" y="67640"/>
                  </a:lnTo>
                  <a:lnTo>
                    <a:pt x="738073" y="67640"/>
                  </a:lnTo>
                  <a:lnTo>
                    <a:pt x="738073" y="68910"/>
                  </a:lnTo>
                  <a:lnTo>
                    <a:pt x="738568" y="68910"/>
                  </a:lnTo>
                  <a:lnTo>
                    <a:pt x="738568" y="70180"/>
                  </a:lnTo>
                  <a:lnTo>
                    <a:pt x="737057" y="71450"/>
                  </a:lnTo>
                  <a:lnTo>
                    <a:pt x="736561" y="72720"/>
                  </a:lnTo>
                  <a:lnTo>
                    <a:pt x="735063" y="73990"/>
                  </a:lnTo>
                  <a:lnTo>
                    <a:pt x="734060" y="75260"/>
                  </a:lnTo>
                  <a:lnTo>
                    <a:pt x="735063" y="77800"/>
                  </a:lnTo>
                  <a:lnTo>
                    <a:pt x="735063" y="80340"/>
                  </a:lnTo>
                  <a:lnTo>
                    <a:pt x="735558" y="82880"/>
                  </a:lnTo>
                  <a:lnTo>
                    <a:pt x="735558" y="84150"/>
                  </a:lnTo>
                  <a:lnTo>
                    <a:pt x="737565" y="85420"/>
                  </a:lnTo>
                  <a:lnTo>
                    <a:pt x="738073" y="85420"/>
                  </a:lnTo>
                  <a:lnTo>
                    <a:pt x="738073" y="86690"/>
                  </a:lnTo>
                  <a:lnTo>
                    <a:pt x="739063" y="91770"/>
                  </a:lnTo>
                  <a:lnTo>
                    <a:pt x="739063" y="93040"/>
                  </a:lnTo>
                  <a:lnTo>
                    <a:pt x="740067" y="94310"/>
                  </a:lnTo>
                  <a:lnTo>
                    <a:pt x="744080" y="94310"/>
                  </a:lnTo>
                  <a:lnTo>
                    <a:pt x="744575" y="93040"/>
                  </a:lnTo>
                  <a:lnTo>
                    <a:pt x="744575" y="87960"/>
                  </a:lnTo>
                  <a:lnTo>
                    <a:pt x="742581" y="82880"/>
                  </a:lnTo>
                  <a:lnTo>
                    <a:pt x="742581" y="81610"/>
                  </a:lnTo>
                  <a:lnTo>
                    <a:pt x="744080" y="77800"/>
                  </a:lnTo>
                  <a:lnTo>
                    <a:pt x="744080" y="76530"/>
                  </a:lnTo>
                  <a:lnTo>
                    <a:pt x="745083" y="75260"/>
                  </a:lnTo>
                  <a:lnTo>
                    <a:pt x="746582" y="70180"/>
                  </a:lnTo>
                  <a:lnTo>
                    <a:pt x="747090" y="70180"/>
                  </a:lnTo>
                  <a:lnTo>
                    <a:pt x="747090" y="66370"/>
                  </a:lnTo>
                  <a:lnTo>
                    <a:pt x="748093" y="63830"/>
                  </a:lnTo>
                  <a:lnTo>
                    <a:pt x="748093" y="62560"/>
                  </a:lnTo>
                  <a:close/>
                </a:path>
                <a:path w="1612900" h="1132205">
                  <a:moveTo>
                    <a:pt x="761111" y="839279"/>
                  </a:moveTo>
                  <a:lnTo>
                    <a:pt x="760615" y="839279"/>
                  </a:lnTo>
                  <a:lnTo>
                    <a:pt x="760615" y="838276"/>
                  </a:lnTo>
                  <a:lnTo>
                    <a:pt x="760107" y="837272"/>
                  </a:lnTo>
                  <a:lnTo>
                    <a:pt x="759612" y="837272"/>
                  </a:lnTo>
                  <a:lnTo>
                    <a:pt x="759612" y="836269"/>
                  </a:lnTo>
                  <a:lnTo>
                    <a:pt x="759104" y="836269"/>
                  </a:lnTo>
                  <a:lnTo>
                    <a:pt x="758609" y="835761"/>
                  </a:lnTo>
                  <a:lnTo>
                    <a:pt x="758113" y="835761"/>
                  </a:lnTo>
                  <a:lnTo>
                    <a:pt x="758113" y="835266"/>
                  </a:lnTo>
                  <a:lnTo>
                    <a:pt x="757110" y="835266"/>
                  </a:lnTo>
                  <a:lnTo>
                    <a:pt x="756107" y="834771"/>
                  </a:lnTo>
                  <a:lnTo>
                    <a:pt x="754595" y="834771"/>
                  </a:lnTo>
                  <a:lnTo>
                    <a:pt x="753097" y="835266"/>
                  </a:lnTo>
                  <a:lnTo>
                    <a:pt x="752602" y="835266"/>
                  </a:lnTo>
                  <a:lnTo>
                    <a:pt x="752602" y="835761"/>
                  </a:lnTo>
                  <a:lnTo>
                    <a:pt x="752094" y="835761"/>
                  </a:lnTo>
                  <a:lnTo>
                    <a:pt x="751090" y="836764"/>
                  </a:lnTo>
                  <a:lnTo>
                    <a:pt x="750595" y="836764"/>
                  </a:lnTo>
                  <a:lnTo>
                    <a:pt x="750595" y="837272"/>
                  </a:lnTo>
                  <a:lnTo>
                    <a:pt x="750087" y="837272"/>
                  </a:lnTo>
                  <a:lnTo>
                    <a:pt x="750087" y="838276"/>
                  </a:lnTo>
                  <a:lnTo>
                    <a:pt x="749592" y="839279"/>
                  </a:lnTo>
                  <a:lnTo>
                    <a:pt x="749592" y="841273"/>
                  </a:lnTo>
                  <a:lnTo>
                    <a:pt x="750087" y="841273"/>
                  </a:lnTo>
                  <a:lnTo>
                    <a:pt x="750087" y="842276"/>
                  </a:lnTo>
                  <a:lnTo>
                    <a:pt x="750595" y="842276"/>
                  </a:lnTo>
                  <a:lnTo>
                    <a:pt x="751090" y="842784"/>
                  </a:lnTo>
                  <a:lnTo>
                    <a:pt x="752094" y="843280"/>
                  </a:lnTo>
                  <a:lnTo>
                    <a:pt x="758609" y="843280"/>
                  </a:lnTo>
                  <a:lnTo>
                    <a:pt x="759104" y="843280"/>
                  </a:lnTo>
                  <a:lnTo>
                    <a:pt x="759104" y="842784"/>
                  </a:lnTo>
                  <a:lnTo>
                    <a:pt x="759612" y="842784"/>
                  </a:lnTo>
                  <a:lnTo>
                    <a:pt x="759612" y="842276"/>
                  </a:lnTo>
                  <a:lnTo>
                    <a:pt x="760107" y="842276"/>
                  </a:lnTo>
                  <a:lnTo>
                    <a:pt x="760107" y="841781"/>
                  </a:lnTo>
                  <a:lnTo>
                    <a:pt x="760615" y="841781"/>
                  </a:lnTo>
                  <a:lnTo>
                    <a:pt x="760615" y="840282"/>
                  </a:lnTo>
                  <a:lnTo>
                    <a:pt x="761111" y="840282"/>
                  </a:lnTo>
                  <a:lnTo>
                    <a:pt x="761111" y="839279"/>
                  </a:lnTo>
                  <a:close/>
                </a:path>
                <a:path w="1612900" h="1132205">
                  <a:moveTo>
                    <a:pt x="778141" y="59118"/>
                  </a:moveTo>
                  <a:lnTo>
                    <a:pt x="777138" y="59626"/>
                  </a:lnTo>
                  <a:lnTo>
                    <a:pt x="775639" y="59626"/>
                  </a:lnTo>
                  <a:lnTo>
                    <a:pt x="774141" y="59118"/>
                  </a:lnTo>
                  <a:lnTo>
                    <a:pt x="773633" y="58623"/>
                  </a:lnTo>
                  <a:lnTo>
                    <a:pt x="773137" y="58623"/>
                  </a:lnTo>
                  <a:lnTo>
                    <a:pt x="772629" y="58115"/>
                  </a:lnTo>
                  <a:lnTo>
                    <a:pt x="772134" y="58115"/>
                  </a:lnTo>
                  <a:lnTo>
                    <a:pt x="771626" y="57619"/>
                  </a:lnTo>
                  <a:lnTo>
                    <a:pt x="770623" y="57619"/>
                  </a:lnTo>
                  <a:lnTo>
                    <a:pt x="770128" y="57124"/>
                  </a:lnTo>
                  <a:lnTo>
                    <a:pt x="768629" y="56121"/>
                  </a:lnTo>
                  <a:lnTo>
                    <a:pt x="768121" y="56121"/>
                  </a:lnTo>
                  <a:lnTo>
                    <a:pt x="767626" y="55613"/>
                  </a:lnTo>
                  <a:lnTo>
                    <a:pt x="764616" y="55613"/>
                  </a:lnTo>
                  <a:lnTo>
                    <a:pt x="760603" y="54114"/>
                  </a:lnTo>
                  <a:lnTo>
                    <a:pt x="758609" y="54114"/>
                  </a:lnTo>
                  <a:lnTo>
                    <a:pt x="758101" y="54610"/>
                  </a:lnTo>
                  <a:lnTo>
                    <a:pt x="757605" y="54610"/>
                  </a:lnTo>
                  <a:lnTo>
                    <a:pt x="757605" y="55118"/>
                  </a:lnTo>
                  <a:lnTo>
                    <a:pt x="757097" y="55613"/>
                  </a:lnTo>
                  <a:lnTo>
                    <a:pt x="757097" y="56121"/>
                  </a:lnTo>
                  <a:lnTo>
                    <a:pt x="756602" y="56616"/>
                  </a:lnTo>
                  <a:lnTo>
                    <a:pt x="756602" y="57619"/>
                  </a:lnTo>
                  <a:lnTo>
                    <a:pt x="757605" y="58623"/>
                  </a:lnTo>
                  <a:lnTo>
                    <a:pt x="757605" y="59118"/>
                  </a:lnTo>
                  <a:lnTo>
                    <a:pt x="758101" y="59626"/>
                  </a:lnTo>
                  <a:lnTo>
                    <a:pt x="758609" y="59626"/>
                  </a:lnTo>
                  <a:lnTo>
                    <a:pt x="763117" y="61125"/>
                  </a:lnTo>
                  <a:lnTo>
                    <a:pt x="763612" y="61125"/>
                  </a:lnTo>
                  <a:lnTo>
                    <a:pt x="764108" y="61633"/>
                  </a:lnTo>
                  <a:lnTo>
                    <a:pt x="766114" y="61633"/>
                  </a:lnTo>
                  <a:lnTo>
                    <a:pt x="766622" y="63131"/>
                  </a:lnTo>
                  <a:lnTo>
                    <a:pt x="767118" y="64135"/>
                  </a:lnTo>
                  <a:lnTo>
                    <a:pt x="767626" y="65633"/>
                  </a:lnTo>
                  <a:lnTo>
                    <a:pt x="768629" y="66636"/>
                  </a:lnTo>
                  <a:lnTo>
                    <a:pt x="768629" y="68135"/>
                  </a:lnTo>
                  <a:lnTo>
                    <a:pt x="767626" y="69646"/>
                  </a:lnTo>
                  <a:lnTo>
                    <a:pt x="766622" y="72656"/>
                  </a:lnTo>
                  <a:lnTo>
                    <a:pt x="766114" y="73660"/>
                  </a:lnTo>
                  <a:lnTo>
                    <a:pt x="765619" y="75158"/>
                  </a:lnTo>
                  <a:lnTo>
                    <a:pt x="764108" y="76161"/>
                  </a:lnTo>
                  <a:lnTo>
                    <a:pt x="763612" y="77165"/>
                  </a:lnTo>
                  <a:lnTo>
                    <a:pt x="763612" y="78663"/>
                  </a:lnTo>
                  <a:lnTo>
                    <a:pt x="764616" y="80162"/>
                  </a:lnTo>
                  <a:lnTo>
                    <a:pt x="766622" y="80162"/>
                  </a:lnTo>
                  <a:lnTo>
                    <a:pt x="766622" y="80670"/>
                  </a:lnTo>
                  <a:lnTo>
                    <a:pt x="766114" y="81165"/>
                  </a:lnTo>
                  <a:lnTo>
                    <a:pt x="766114" y="81673"/>
                  </a:lnTo>
                  <a:lnTo>
                    <a:pt x="765619" y="82169"/>
                  </a:lnTo>
                  <a:lnTo>
                    <a:pt x="765619" y="83172"/>
                  </a:lnTo>
                  <a:lnTo>
                    <a:pt x="765124" y="83680"/>
                  </a:lnTo>
                  <a:lnTo>
                    <a:pt x="765124" y="84683"/>
                  </a:lnTo>
                  <a:lnTo>
                    <a:pt x="764616" y="85178"/>
                  </a:lnTo>
                  <a:lnTo>
                    <a:pt x="764616" y="87185"/>
                  </a:lnTo>
                  <a:lnTo>
                    <a:pt x="764108" y="87185"/>
                  </a:lnTo>
                  <a:lnTo>
                    <a:pt x="764108" y="87680"/>
                  </a:lnTo>
                  <a:lnTo>
                    <a:pt x="763117" y="88684"/>
                  </a:lnTo>
                  <a:lnTo>
                    <a:pt x="762609" y="90182"/>
                  </a:lnTo>
                  <a:lnTo>
                    <a:pt x="762609" y="91694"/>
                  </a:lnTo>
                  <a:lnTo>
                    <a:pt x="763117" y="92697"/>
                  </a:lnTo>
                  <a:lnTo>
                    <a:pt x="764108" y="93700"/>
                  </a:lnTo>
                  <a:lnTo>
                    <a:pt x="765619" y="94703"/>
                  </a:lnTo>
                  <a:lnTo>
                    <a:pt x="766114" y="95199"/>
                  </a:lnTo>
                  <a:lnTo>
                    <a:pt x="766114" y="93700"/>
                  </a:lnTo>
                  <a:lnTo>
                    <a:pt x="767118" y="93192"/>
                  </a:lnTo>
                  <a:lnTo>
                    <a:pt x="768629" y="91694"/>
                  </a:lnTo>
                  <a:lnTo>
                    <a:pt x="768121" y="83172"/>
                  </a:lnTo>
                  <a:lnTo>
                    <a:pt x="772134" y="73152"/>
                  </a:lnTo>
                  <a:lnTo>
                    <a:pt x="777138" y="67144"/>
                  </a:lnTo>
                  <a:lnTo>
                    <a:pt x="778141" y="59118"/>
                  </a:lnTo>
                  <a:close/>
                </a:path>
                <a:path w="1612900" h="1132205">
                  <a:moveTo>
                    <a:pt x="780656" y="3009"/>
                  </a:moveTo>
                  <a:lnTo>
                    <a:pt x="774141" y="3009"/>
                  </a:lnTo>
                  <a:lnTo>
                    <a:pt x="772134" y="6007"/>
                  </a:lnTo>
                  <a:lnTo>
                    <a:pt x="769632" y="8013"/>
                  </a:lnTo>
                  <a:lnTo>
                    <a:pt x="768629" y="8013"/>
                  </a:lnTo>
                  <a:lnTo>
                    <a:pt x="767130" y="8521"/>
                  </a:lnTo>
                  <a:lnTo>
                    <a:pt x="765619" y="8521"/>
                  </a:lnTo>
                  <a:lnTo>
                    <a:pt x="764120" y="9512"/>
                  </a:lnTo>
                  <a:lnTo>
                    <a:pt x="763117" y="10020"/>
                  </a:lnTo>
                  <a:lnTo>
                    <a:pt x="762114" y="11023"/>
                  </a:lnTo>
                  <a:lnTo>
                    <a:pt x="761111" y="12522"/>
                  </a:lnTo>
                  <a:lnTo>
                    <a:pt x="760615" y="14020"/>
                  </a:lnTo>
                  <a:lnTo>
                    <a:pt x="759104" y="14528"/>
                  </a:lnTo>
                  <a:lnTo>
                    <a:pt x="758101" y="16027"/>
                  </a:lnTo>
                  <a:lnTo>
                    <a:pt x="758609" y="17030"/>
                  </a:lnTo>
                  <a:lnTo>
                    <a:pt x="759104" y="17030"/>
                  </a:lnTo>
                  <a:lnTo>
                    <a:pt x="760107" y="17538"/>
                  </a:lnTo>
                  <a:lnTo>
                    <a:pt x="761111" y="17030"/>
                  </a:lnTo>
                  <a:lnTo>
                    <a:pt x="762622" y="17030"/>
                  </a:lnTo>
                  <a:lnTo>
                    <a:pt x="762622" y="17538"/>
                  </a:lnTo>
                  <a:lnTo>
                    <a:pt x="763117" y="17538"/>
                  </a:lnTo>
                  <a:lnTo>
                    <a:pt x="763612" y="18034"/>
                  </a:lnTo>
                  <a:lnTo>
                    <a:pt x="766127" y="18034"/>
                  </a:lnTo>
                  <a:lnTo>
                    <a:pt x="766622" y="17538"/>
                  </a:lnTo>
                  <a:lnTo>
                    <a:pt x="769632" y="15036"/>
                  </a:lnTo>
                  <a:lnTo>
                    <a:pt x="771131" y="14528"/>
                  </a:lnTo>
                  <a:lnTo>
                    <a:pt x="772134" y="14020"/>
                  </a:lnTo>
                  <a:lnTo>
                    <a:pt x="772642" y="14020"/>
                  </a:lnTo>
                  <a:lnTo>
                    <a:pt x="773137" y="13525"/>
                  </a:lnTo>
                  <a:lnTo>
                    <a:pt x="775639" y="11023"/>
                  </a:lnTo>
                  <a:lnTo>
                    <a:pt x="775639" y="10515"/>
                  </a:lnTo>
                  <a:lnTo>
                    <a:pt x="776147" y="10515"/>
                  </a:lnTo>
                  <a:lnTo>
                    <a:pt x="776147" y="10020"/>
                  </a:lnTo>
                  <a:lnTo>
                    <a:pt x="776643" y="10020"/>
                  </a:lnTo>
                  <a:lnTo>
                    <a:pt x="780148" y="4508"/>
                  </a:lnTo>
                  <a:lnTo>
                    <a:pt x="780656" y="4000"/>
                  </a:lnTo>
                  <a:lnTo>
                    <a:pt x="780656" y="3009"/>
                  </a:lnTo>
                  <a:close/>
                </a:path>
                <a:path w="1612900" h="1132205">
                  <a:moveTo>
                    <a:pt x="828751" y="0"/>
                  </a:moveTo>
                  <a:lnTo>
                    <a:pt x="824750" y="0"/>
                  </a:lnTo>
                  <a:lnTo>
                    <a:pt x="824750" y="1003"/>
                  </a:lnTo>
                  <a:lnTo>
                    <a:pt x="823747" y="2006"/>
                  </a:lnTo>
                  <a:lnTo>
                    <a:pt x="822236" y="3009"/>
                  </a:lnTo>
                  <a:lnTo>
                    <a:pt x="821740" y="4000"/>
                  </a:lnTo>
                  <a:lnTo>
                    <a:pt x="820737" y="5511"/>
                  </a:lnTo>
                  <a:lnTo>
                    <a:pt x="817727" y="6515"/>
                  </a:lnTo>
                  <a:lnTo>
                    <a:pt x="816724" y="6515"/>
                  </a:lnTo>
                  <a:lnTo>
                    <a:pt x="816229" y="6007"/>
                  </a:lnTo>
                  <a:lnTo>
                    <a:pt x="815225" y="5511"/>
                  </a:lnTo>
                  <a:lnTo>
                    <a:pt x="813714" y="3009"/>
                  </a:lnTo>
                  <a:lnTo>
                    <a:pt x="812215" y="1003"/>
                  </a:lnTo>
                  <a:lnTo>
                    <a:pt x="802195" y="1498"/>
                  </a:lnTo>
                  <a:lnTo>
                    <a:pt x="802703" y="2006"/>
                  </a:lnTo>
                  <a:lnTo>
                    <a:pt x="807707" y="4508"/>
                  </a:lnTo>
                  <a:lnTo>
                    <a:pt x="808202" y="5511"/>
                  </a:lnTo>
                  <a:lnTo>
                    <a:pt x="809205" y="6515"/>
                  </a:lnTo>
                  <a:lnTo>
                    <a:pt x="810717" y="9017"/>
                  </a:lnTo>
                  <a:lnTo>
                    <a:pt x="811212" y="9512"/>
                  </a:lnTo>
                  <a:lnTo>
                    <a:pt x="810717" y="11023"/>
                  </a:lnTo>
                  <a:lnTo>
                    <a:pt x="809713" y="11518"/>
                  </a:lnTo>
                  <a:lnTo>
                    <a:pt x="808202" y="11518"/>
                  </a:lnTo>
                  <a:lnTo>
                    <a:pt x="806704" y="12026"/>
                  </a:lnTo>
                  <a:lnTo>
                    <a:pt x="806208" y="13525"/>
                  </a:lnTo>
                  <a:lnTo>
                    <a:pt x="805700" y="14528"/>
                  </a:lnTo>
                  <a:lnTo>
                    <a:pt x="804202" y="15532"/>
                  </a:lnTo>
                  <a:lnTo>
                    <a:pt x="803198" y="16535"/>
                  </a:lnTo>
                  <a:lnTo>
                    <a:pt x="802195" y="18034"/>
                  </a:lnTo>
                  <a:lnTo>
                    <a:pt x="800696" y="19545"/>
                  </a:lnTo>
                  <a:lnTo>
                    <a:pt x="800188" y="20548"/>
                  </a:lnTo>
                  <a:lnTo>
                    <a:pt x="799185" y="21539"/>
                  </a:lnTo>
                  <a:lnTo>
                    <a:pt x="799185" y="22047"/>
                  </a:lnTo>
                  <a:lnTo>
                    <a:pt x="797687" y="23545"/>
                  </a:lnTo>
                  <a:lnTo>
                    <a:pt x="796683" y="25057"/>
                  </a:lnTo>
                  <a:lnTo>
                    <a:pt x="792683" y="29057"/>
                  </a:lnTo>
                  <a:lnTo>
                    <a:pt x="791679" y="32067"/>
                  </a:lnTo>
                  <a:lnTo>
                    <a:pt x="791171" y="33070"/>
                  </a:lnTo>
                  <a:lnTo>
                    <a:pt x="790168" y="34074"/>
                  </a:lnTo>
                  <a:lnTo>
                    <a:pt x="788670" y="35077"/>
                  </a:lnTo>
                  <a:lnTo>
                    <a:pt x="787171" y="35077"/>
                  </a:lnTo>
                  <a:lnTo>
                    <a:pt x="785660" y="36068"/>
                  </a:lnTo>
                  <a:lnTo>
                    <a:pt x="784656" y="36576"/>
                  </a:lnTo>
                  <a:lnTo>
                    <a:pt x="781646" y="37579"/>
                  </a:lnTo>
                  <a:lnTo>
                    <a:pt x="780148" y="37084"/>
                  </a:lnTo>
                  <a:lnTo>
                    <a:pt x="779653" y="37579"/>
                  </a:lnTo>
                  <a:lnTo>
                    <a:pt x="778649" y="37579"/>
                  </a:lnTo>
                  <a:lnTo>
                    <a:pt x="778649" y="39077"/>
                  </a:lnTo>
                  <a:lnTo>
                    <a:pt x="779653" y="40589"/>
                  </a:lnTo>
                  <a:lnTo>
                    <a:pt x="779653" y="41592"/>
                  </a:lnTo>
                  <a:lnTo>
                    <a:pt x="780656" y="43091"/>
                  </a:lnTo>
                  <a:lnTo>
                    <a:pt x="781646" y="43586"/>
                  </a:lnTo>
                  <a:lnTo>
                    <a:pt x="783158" y="44094"/>
                  </a:lnTo>
                  <a:lnTo>
                    <a:pt x="783653" y="45097"/>
                  </a:lnTo>
                  <a:lnTo>
                    <a:pt x="782662" y="48094"/>
                  </a:lnTo>
                  <a:lnTo>
                    <a:pt x="781151" y="48094"/>
                  </a:lnTo>
                  <a:lnTo>
                    <a:pt x="780656" y="49606"/>
                  </a:lnTo>
                  <a:lnTo>
                    <a:pt x="781151" y="51104"/>
                  </a:lnTo>
                  <a:lnTo>
                    <a:pt x="781151" y="52108"/>
                  </a:lnTo>
                  <a:lnTo>
                    <a:pt x="780656" y="53606"/>
                  </a:lnTo>
                  <a:lnTo>
                    <a:pt x="779653" y="54610"/>
                  </a:lnTo>
                  <a:lnTo>
                    <a:pt x="779653" y="57124"/>
                  </a:lnTo>
                  <a:lnTo>
                    <a:pt x="782154" y="53111"/>
                  </a:lnTo>
                  <a:lnTo>
                    <a:pt x="789673" y="44094"/>
                  </a:lnTo>
                  <a:lnTo>
                    <a:pt x="794677" y="38582"/>
                  </a:lnTo>
                  <a:lnTo>
                    <a:pt x="796683" y="34074"/>
                  </a:lnTo>
                  <a:lnTo>
                    <a:pt x="800188" y="28054"/>
                  </a:lnTo>
                  <a:lnTo>
                    <a:pt x="807212" y="20040"/>
                  </a:lnTo>
                  <a:lnTo>
                    <a:pt x="815225" y="13030"/>
                  </a:lnTo>
                  <a:lnTo>
                    <a:pt x="822236" y="9512"/>
                  </a:lnTo>
                  <a:lnTo>
                    <a:pt x="823747" y="6515"/>
                  </a:lnTo>
                  <a:lnTo>
                    <a:pt x="824242" y="5511"/>
                  </a:lnTo>
                  <a:lnTo>
                    <a:pt x="827252" y="1498"/>
                  </a:lnTo>
                  <a:lnTo>
                    <a:pt x="828751" y="0"/>
                  </a:lnTo>
                  <a:close/>
                </a:path>
                <a:path w="1612900" h="1132205">
                  <a:moveTo>
                    <a:pt x="1053223" y="759612"/>
                  </a:moveTo>
                  <a:lnTo>
                    <a:pt x="1052728" y="759612"/>
                  </a:lnTo>
                  <a:lnTo>
                    <a:pt x="1052728" y="758609"/>
                  </a:lnTo>
                  <a:lnTo>
                    <a:pt x="1052220" y="758609"/>
                  </a:lnTo>
                  <a:lnTo>
                    <a:pt x="1052220" y="758101"/>
                  </a:lnTo>
                  <a:lnTo>
                    <a:pt x="1051725" y="758101"/>
                  </a:lnTo>
                  <a:lnTo>
                    <a:pt x="1051229" y="757605"/>
                  </a:lnTo>
                  <a:lnTo>
                    <a:pt x="1048715" y="757605"/>
                  </a:lnTo>
                  <a:lnTo>
                    <a:pt x="1048219" y="758101"/>
                  </a:lnTo>
                  <a:lnTo>
                    <a:pt x="1047711" y="758101"/>
                  </a:lnTo>
                  <a:lnTo>
                    <a:pt x="1047711" y="758609"/>
                  </a:lnTo>
                  <a:lnTo>
                    <a:pt x="1047216" y="758609"/>
                  </a:lnTo>
                  <a:lnTo>
                    <a:pt x="1047216" y="759612"/>
                  </a:lnTo>
                  <a:lnTo>
                    <a:pt x="1046708" y="759612"/>
                  </a:lnTo>
                  <a:lnTo>
                    <a:pt x="1046708" y="760603"/>
                  </a:lnTo>
                  <a:lnTo>
                    <a:pt x="1046213" y="760603"/>
                  </a:lnTo>
                  <a:lnTo>
                    <a:pt x="1046213" y="761111"/>
                  </a:lnTo>
                  <a:lnTo>
                    <a:pt x="1045718" y="761606"/>
                  </a:lnTo>
                  <a:lnTo>
                    <a:pt x="1045718" y="767118"/>
                  </a:lnTo>
                  <a:lnTo>
                    <a:pt x="1046213" y="767118"/>
                  </a:lnTo>
                  <a:lnTo>
                    <a:pt x="1046213" y="767626"/>
                  </a:lnTo>
                  <a:lnTo>
                    <a:pt x="1046708" y="768121"/>
                  </a:lnTo>
                  <a:lnTo>
                    <a:pt x="1047216" y="768121"/>
                  </a:lnTo>
                  <a:lnTo>
                    <a:pt x="1047216" y="768629"/>
                  </a:lnTo>
                  <a:lnTo>
                    <a:pt x="1050226" y="768629"/>
                  </a:lnTo>
                  <a:lnTo>
                    <a:pt x="1050721" y="768121"/>
                  </a:lnTo>
                  <a:lnTo>
                    <a:pt x="1051229" y="768121"/>
                  </a:lnTo>
                  <a:lnTo>
                    <a:pt x="1051229" y="767626"/>
                  </a:lnTo>
                  <a:lnTo>
                    <a:pt x="1051725" y="767626"/>
                  </a:lnTo>
                  <a:lnTo>
                    <a:pt x="1051725" y="766622"/>
                  </a:lnTo>
                  <a:lnTo>
                    <a:pt x="1052220" y="766622"/>
                  </a:lnTo>
                  <a:lnTo>
                    <a:pt x="1052220" y="764616"/>
                  </a:lnTo>
                  <a:lnTo>
                    <a:pt x="1052728" y="764616"/>
                  </a:lnTo>
                  <a:lnTo>
                    <a:pt x="1052728" y="763117"/>
                  </a:lnTo>
                  <a:lnTo>
                    <a:pt x="1053223" y="763117"/>
                  </a:lnTo>
                  <a:lnTo>
                    <a:pt x="1053223" y="759612"/>
                  </a:lnTo>
                  <a:close/>
                </a:path>
                <a:path w="1612900" h="1132205">
                  <a:moveTo>
                    <a:pt x="1116368" y="880859"/>
                  </a:moveTo>
                  <a:lnTo>
                    <a:pt x="1115860" y="880364"/>
                  </a:lnTo>
                  <a:lnTo>
                    <a:pt x="1115860" y="879360"/>
                  </a:lnTo>
                  <a:lnTo>
                    <a:pt x="1115364" y="879360"/>
                  </a:lnTo>
                  <a:lnTo>
                    <a:pt x="1115364" y="878852"/>
                  </a:lnTo>
                  <a:lnTo>
                    <a:pt x="1114856" y="878852"/>
                  </a:lnTo>
                  <a:lnTo>
                    <a:pt x="1114856" y="878357"/>
                  </a:lnTo>
                  <a:lnTo>
                    <a:pt x="1114361" y="878357"/>
                  </a:lnTo>
                  <a:lnTo>
                    <a:pt x="1114361" y="877849"/>
                  </a:lnTo>
                  <a:lnTo>
                    <a:pt x="1113853" y="877849"/>
                  </a:lnTo>
                  <a:lnTo>
                    <a:pt x="1113853" y="877354"/>
                  </a:lnTo>
                  <a:lnTo>
                    <a:pt x="1112354" y="877354"/>
                  </a:lnTo>
                  <a:lnTo>
                    <a:pt x="1112354" y="876858"/>
                  </a:lnTo>
                  <a:lnTo>
                    <a:pt x="1109345" y="876858"/>
                  </a:lnTo>
                  <a:lnTo>
                    <a:pt x="1109345" y="877354"/>
                  </a:lnTo>
                  <a:lnTo>
                    <a:pt x="1108341" y="877354"/>
                  </a:lnTo>
                  <a:lnTo>
                    <a:pt x="1108341" y="877849"/>
                  </a:lnTo>
                  <a:lnTo>
                    <a:pt x="1107846" y="877849"/>
                  </a:lnTo>
                  <a:lnTo>
                    <a:pt x="1107846" y="878852"/>
                  </a:lnTo>
                  <a:lnTo>
                    <a:pt x="1107338" y="878852"/>
                  </a:lnTo>
                  <a:lnTo>
                    <a:pt x="1107338" y="882865"/>
                  </a:lnTo>
                  <a:lnTo>
                    <a:pt x="1107846" y="883361"/>
                  </a:lnTo>
                  <a:lnTo>
                    <a:pt x="1107846" y="883869"/>
                  </a:lnTo>
                  <a:lnTo>
                    <a:pt x="1108341" y="883869"/>
                  </a:lnTo>
                  <a:lnTo>
                    <a:pt x="1108341" y="884872"/>
                  </a:lnTo>
                  <a:lnTo>
                    <a:pt x="1108849" y="884872"/>
                  </a:lnTo>
                  <a:lnTo>
                    <a:pt x="1108849" y="885367"/>
                  </a:lnTo>
                  <a:lnTo>
                    <a:pt x="1109345" y="885875"/>
                  </a:lnTo>
                  <a:lnTo>
                    <a:pt x="1109853" y="885875"/>
                  </a:lnTo>
                  <a:lnTo>
                    <a:pt x="1109853" y="886371"/>
                  </a:lnTo>
                  <a:lnTo>
                    <a:pt x="1113358" y="886371"/>
                  </a:lnTo>
                  <a:lnTo>
                    <a:pt x="1113853" y="886371"/>
                  </a:lnTo>
                  <a:lnTo>
                    <a:pt x="1113853" y="885875"/>
                  </a:lnTo>
                  <a:lnTo>
                    <a:pt x="1114856" y="885875"/>
                  </a:lnTo>
                  <a:lnTo>
                    <a:pt x="1114856" y="885367"/>
                  </a:lnTo>
                  <a:lnTo>
                    <a:pt x="1115364" y="885367"/>
                  </a:lnTo>
                  <a:lnTo>
                    <a:pt x="1115364" y="884872"/>
                  </a:lnTo>
                  <a:lnTo>
                    <a:pt x="1115860" y="884872"/>
                  </a:lnTo>
                  <a:lnTo>
                    <a:pt x="1115860" y="882865"/>
                  </a:lnTo>
                  <a:lnTo>
                    <a:pt x="1116368" y="882865"/>
                  </a:lnTo>
                  <a:lnTo>
                    <a:pt x="1116368" y="880859"/>
                  </a:lnTo>
                  <a:close/>
                </a:path>
                <a:path w="1612900" h="1132205">
                  <a:moveTo>
                    <a:pt x="1206563" y="908926"/>
                  </a:moveTo>
                  <a:lnTo>
                    <a:pt x="1206055" y="908431"/>
                  </a:lnTo>
                  <a:lnTo>
                    <a:pt x="1206055" y="907427"/>
                  </a:lnTo>
                  <a:lnTo>
                    <a:pt x="1205560" y="907427"/>
                  </a:lnTo>
                  <a:lnTo>
                    <a:pt x="1205560" y="904913"/>
                  </a:lnTo>
                  <a:lnTo>
                    <a:pt x="1205052" y="904913"/>
                  </a:lnTo>
                  <a:lnTo>
                    <a:pt x="1205052" y="903922"/>
                  </a:lnTo>
                  <a:lnTo>
                    <a:pt x="1204556" y="903922"/>
                  </a:lnTo>
                  <a:lnTo>
                    <a:pt x="1204556" y="902411"/>
                  </a:lnTo>
                  <a:lnTo>
                    <a:pt x="1204048" y="902411"/>
                  </a:lnTo>
                  <a:lnTo>
                    <a:pt x="1204048" y="901407"/>
                  </a:lnTo>
                  <a:lnTo>
                    <a:pt x="1203553" y="900912"/>
                  </a:lnTo>
                  <a:lnTo>
                    <a:pt x="1203553" y="899909"/>
                  </a:lnTo>
                  <a:lnTo>
                    <a:pt x="1203045" y="899414"/>
                  </a:lnTo>
                  <a:lnTo>
                    <a:pt x="1203045" y="896404"/>
                  </a:lnTo>
                  <a:lnTo>
                    <a:pt x="1202550" y="896404"/>
                  </a:lnTo>
                  <a:lnTo>
                    <a:pt x="1202550" y="895400"/>
                  </a:lnTo>
                  <a:lnTo>
                    <a:pt x="1202042" y="895400"/>
                  </a:lnTo>
                  <a:lnTo>
                    <a:pt x="1202042" y="894892"/>
                  </a:lnTo>
                  <a:lnTo>
                    <a:pt x="1201547" y="894892"/>
                  </a:lnTo>
                  <a:lnTo>
                    <a:pt x="1201547" y="894397"/>
                  </a:lnTo>
                  <a:lnTo>
                    <a:pt x="1200543" y="894397"/>
                  </a:lnTo>
                  <a:lnTo>
                    <a:pt x="1200543" y="893902"/>
                  </a:lnTo>
                  <a:lnTo>
                    <a:pt x="1198537" y="893902"/>
                  </a:lnTo>
                  <a:lnTo>
                    <a:pt x="1196035" y="892898"/>
                  </a:lnTo>
                  <a:lnTo>
                    <a:pt x="1195539" y="892898"/>
                  </a:lnTo>
                  <a:lnTo>
                    <a:pt x="1193533" y="890384"/>
                  </a:lnTo>
                  <a:lnTo>
                    <a:pt x="1192022" y="888885"/>
                  </a:lnTo>
                  <a:lnTo>
                    <a:pt x="1190028" y="887882"/>
                  </a:lnTo>
                  <a:lnTo>
                    <a:pt x="1187513" y="886371"/>
                  </a:lnTo>
                  <a:lnTo>
                    <a:pt x="1186510" y="886879"/>
                  </a:lnTo>
                  <a:lnTo>
                    <a:pt x="1185011" y="887387"/>
                  </a:lnTo>
                  <a:lnTo>
                    <a:pt x="1184516" y="887882"/>
                  </a:lnTo>
                  <a:lnTo>
                    <a:pt x="1183513" y="887882"/>
                  </a:lnTo>
                  <a:lnTo>
                    <a:pt x="1183513" y="888390"/>
                  </a:lnTo>
                  <a:lnTo>
                    <a:pt x="1179499" y="888390"/>
                  </a:lnTo>
                  <a:lnTo>
                    <a:pt x="1179499" y="888885"/>
                  </a:lnTo>
                  <a:lnTo>
                    <a:pt x="1178496" y="888885"/>
                  </a:lnTo>
                  <a:lnTo>
                    <a:pt x="1178496" y="889393"/>
                  </a:lnTo>
                  <a:lnTo>
                    <a:pt x="1177493" y="889393"/>
                  </a:lnTo>
                  <a:lnTo>
                    <a:pt x="1177493" y="889889"/>
                  </a:lnTo>
                  <a:lnTo>
                    <a:pt x="1176997" y="889889"/>
                  </a:lnTo>
                  <a:lnTo>
                    <a:pt x="1176997" y="890384"/>
                  </a:lnTo>
                  <a:lnTo>
                    <a:pt x="1174496" y="890892"/>
                  </a:lnTo>
                  <a:lnTo>
                    <a:pt x="1171981" y="891895"/>
                  </a:lnTo>
                  <a:lnTo>
                    <a:pt x="1170978" y="892898"/>
                  </a:lnTo>
                  <a:lnTo>
                    <a:pt x="1170978" y="895400"/>
                  </a:lnTo>
                  <a:lnTo>
                    <a:pt x="1171486" y="895896"/>
                  </a:lnTo>
                  <a:lnTo>
                    <a:pt x="1170978" y="895896"/>
                  </a:lnTo>
                  <a:lnTo>
                    <a:pt x="1170978" y="896899"/>
                  </a:lnTo>
                  <a:lnTo>
                    <a:pt x="1170482" y="896899"/>
                  </a:lnTo>
                  <a:lnTo>
                    <a:pt x="1170482" y="897407"/>
                  </a:lnTo>
                  <a:lnTo>
                    <a:pt x="1169987" y="897902"/>
                  </a:lnTo>
                  <a:lnTo>
                    <a:pt x="1169987" y="900912"/>
                  </a:lnTo>
                  <a:lnTo>
                    <a:pt x="1169479" y="900912"/>
                  </a:lnTo>
                  <a:lnTo>
                    <a:pt x="1169479" y="902411"/>
                  </a:lnTo>
                  <a:lnTo>
                    <a:pt x="1168984" y="902411"/>
                  </a:lnTo>
                  <a:lnTo>
                    <a:pt x="1168984" y="906919"/>
                  </a:lnTo>
                  <a:lnTo>
                    <a:pt x="1169479" y="906919"/>
                  </a:lnTo>
                  <a:lnTo>
                    <a:pt x="1169479" y="907923"/>
                  </a:lnTo>
                  <a:lnTo>
                    <a:pt x="1169987" y="907923"/>
                  </a:lnTo>
                  <a:lnTo>
                    <a:pt x="1169987" y="908926"/>
                  </a:lnTo>
                  <a:lnTo>
                    <a:pt x="1170482" y="908926"/>
                  </a:lnTo>
                  <a:lnTo>
                    <a:pt x="1170482" y="909434"/>
                  </a:lnTo>
                  <a:lnTo>
                    <a:pt x="1170978" y="909434"/>
                  </a:lnTo>
                  <a:lnTo>
                    <a:pt x="1170978" y="909929"/>
                  </a:lnTo>
                  <a:lnTo>
                    <a:pt x="1171486" y="909929"/>
                  </a:lnTo>
                  <a:lnTo>
                    <a:pt x="1171486" y="910424"/>
                  </a:lnTo>
                  <a:lnTo>
                    <a:pt x="1171981" y="910932"/>
                  </a:lnTo>
                  <a:lnTo>
                    <a:pt x="1172489" y="910932"/>
                  </a:lnTo>
                  <a:lnTo>
                    <a:pt x="1172489" y="911428"/>
                  </a:lnTo>
                  <a:lnTo>
                    <a:pt x="1172984" y="911428"/>
                  </a:lnTo>
                  <a:lnTo>
                    <a:pt x="1173492" y="911936"/>
                  </a:lnTo>
                  <a:lnTo>
                    <a:pt x="1173988" y="911936"/>
                  </a:lnTo>
                  <a:lnTo>
                    <a:pt x="1173988" y="912431"/>
                  </a:lnTo>
                  <a:lnTo>
                    <a:pt x="1175499" y="912431"/>
                  </a:lnTo>
                  <a:lnTo>
                    <a:pt x="1175499" y="912939"/>
                  </a:lnTo>
                  <a:lnTo>
                    <a:pt x="1175994" y="912939"/>
                  </a:lnTo>
                  <a:lnTo>
                    <a:pt x="1178001" y="913942"/>
                  </a:lnTo>
                  <a:lnTo>
                    <a:pt x="1180007" y="914438"/>
                  </a:lnTo>
                  <a:lnTo>
                    <a:pt x="1181506" y="914946"/>
                  </a:lnTo>
                  <a:lnTo>
                    <a:pt x="1182509" y="915441"/>
                  </a:lnTo>
                  <a:lnTo>
                    <a:pt x="1184008" y="915441"/>
                  </a:lnTo>
                  <a:lnTo>
                    <a:pt x="1185011" y="914438"/>
                  </a:lnTo>
                  <a:lnTo>
                    <a:pt x="1185011" y="913942"/>
                  </a:lnTo>
                  <a:lnTo>
                    <a:pt x="1186014" y="913434"/>
                  </a:lnTo>
                  <a:lnTo>
                    <a:pt x="1188021" y="914438"/>
                  </a:lnTo>
                  <a:lnTo>
                    <a:pt x="1188516" y="916444"/>
                  </a:lnTo>
                  <a:lnTo>
                    <a:pt x="1188516" y="919454"/>
                  </a:lnTo>
                  <a:lnTo>
                    <a:pt x="1189024" y="919454"/>
                  </a:lnTo>
                  <a:lnTo>
                    <a:pt x="1189024" y="919949"/>
                  </a:lnTo>
                  <a:lnTo>
                    <a:pt x="1189520" y="919949"/>
                  </a:lnTo>
                  <a:lnTo>
                    <a:pt x="1189520" y="920445"/>
                  </a:lnTo>
                  <a:lnTo>
                    <a:pt x="1190028" y="920445"/>
                  </a:lnTo>
                  <a:lnTo>
                    <a:pt x="1190028" y="920953"/>
                  </a:lnTo>
                  <a:lnTo>
                    <a:pt x="1191031" y="920953"/>
                  </a:lnTo>
                  <a:lnTo>
                    <a:pt x="1191031" y="921448"/>
                  </a:lnTo>
                  <a:lnTo>
                    <a:pt x="1192022" y="921448"/>
                  </a:lnTo>
                  <a:lnTo>
                    <a:pt x="1192022" y="921956"/>
                  </a:lnTo>
                  <a:lnTo>
                    <a:pt x="1195031" y="921956"/>
                  </a:lnTo>
                  <a:lnTo>
                    <a:pt x="1195031" y="921448"/>
                  </a:lnTo>
                  <a:lnTo>
                    <a:pt x="1195539" y="921448"/>
                  </a:lnTo>
                  <a:lnTo>
                    <a:pt x="1195539" y="920953"/>
                  </a:lnTo>
                  <a:lnTo>
                    <a:pt x="1196035" y="920445"/>
                  </a:lnTo>
                  <a:lnTo>
                    <a:pt x="1196530" y="920445"/>
                  </a:lnTo>
                  <a:lnTo>
                    <a:pt x="1196530" y="919949"/>
                  </a:lnTo>
                  <a:lnTo>
                    <a:pt x="1198537" y="919949"/>
                  </a:lnTo>
                  <a:lnTo>
                    <a:pt x="1199045" y="919454"/>
                  </a:lnTo>
                  <a:lnTo>
                    <a:pt x="1200048" y="919454"/>
                  </a:lnTo>
                  <a:lnTo>
                    <a:pt x="1200048" y="918946"/>
                  </a:lnTo>
                  <a:lnTo>
                    <a:pt x="1200543" y="918946"/>
                  </a:lnTo>
                  <a:lnTo>
                    <a:pt x="1200543" y="918451"/>
                  </a:lnTo>
                  <a:lnTo>
                    <a:pt x="1201051" y="918451"/>
                  </a:lnTo>
                  <a:lnTo>
                    <a:pt x="1201051" y="917448"/>
                  </a:lnTo>
                  <a:lnTo>
                    <a:pt x="1201547" y="916940"/>
                  </a:lnTo>
                  <a:lnTo>
                    <a:pt x="1202042" y="916940"/>
                  </a:lnTo>
                  <a:lnTo>
                    <a:pt x="1202042" y="916444"/>
                  </a:lnTo>
                  <a:lnTo>
                    <a:pt x="1202550" y="916444"/>
                  </a:lnTo>
                  <a:lnTo>
                    <a:pt x="1202550" y="915936"/>
                  </a:lnTo>
                  <a:lnTo>
                    <a:pt x="1203045" y="915936"/>
                  </a:lnTo>
                  <a:lnTo>
                    <a:pt x="1203553" y="915441"/>
                  </a:lnTo>
                  <a:lnTo>
                    <a:pt x="1203553" y="914946"/>
                  </a:lnTo>
                  <a:lnTo>
                    <a:pt x="1204048" y="914946"/>
                  </a:lnTo>
                  <a:lnTo>
                    <a:pt x="1204048" y="914438"/>
                  </a:lnTo>
                  <a:lnTo>
                    <a:pt x="1204556" y="913942"/>
                  </a:lnTo>
                  <a:lnTo>
                    <a:pt x="1205052" y="913942"/>
                  </a:lnTo>
                  <a:lnTo>
                    <a:pt x="1205052" y="913434"/>
                  </a:lnTo>
                  <a:lnTo>
                    <a:pt x="1205560" y="913434"/>
                  </a:lnTo>
                  <a:lnTo>
                    <a:pt x="1205560" y="912431"/>
                  </a:lnTo>
                  <a:lnTo>
                    <a:pt x="1206055" y="912431"/>
                  </a:lnTo>
                  <a:lnTo>
                    <a:pt x="1206055" y="910932"/>
                  </a:lnTo>
                  <a:lnTo>
                    <a:pt x="1206563" y="910932"/>
                  </a:lnTo>
                  <a:lnTo>
                    <a:pt x="1206563" y="908926"/>
                  </a:lnTo>
                  <a:close/>
                </a:path>
                <a:path w="1612900" h="1132205">
                  <a:moveTo>
                    <a:pt x="1207554" y="937983"/>
                  </a:moveTo>
                  <a:lnTo>
                    <a:pt x="1207058" y="937488"/>
                  </a:lnTo>
                  <a:lnTo>
                    <a:pt x="1207058" y="936485"/>
                  </a:lnTo>
                  <a:lnTo>
                    <a:pt x="1206550" y="936485"/>
                  </a:lnTo>
                  <a:lnTo>
                    <a:pt x="1206550" y="935977"/>
                  </a:lnTo>
                  <a:lnTo>
                    <a:pt x="1206055" y="935482"/>
                  </a:lnTo>
                  <a:lnTo>
                    <a:pt x="1205547" y="935482"/>
                  </a:lnTo>
                  <a:lnTo>
                    <a:pt x="1205052" y="934974"/>
                  </a:lnTo>
                  <a:lnTo>
                    <a:pt x="1204556" y="934974"/>
                  </a:lnTo>
                  <a:lnTo>
                    <a:pt x="1204556" y="934478"/>
                  </a:lnTo>
                  <a:lnTo>
                    <a:pt x="1201547" y="934478"/>
                  </a:lnTo>
                  <a:lnTo>
                    <a:pt x="1200035" y="933970"/>
                  </a:lnTo>
                  <a:lnTo>
                    <a:pt x="1197533" y="933970"/>
                  </a:lnTo>
                  <a:lnTo>
                    <a:pt x="1197038" y="934478"/>
                  </a:lnTo>
                  <a:lnTo>
                    <a:pt x="1196530" y="934478"/>
                  </a:lnTo>
                  <a:lnTo>
                    <a:pt x="1196530" y="935482"/>
                  </a:lnTo>
                  <a:lnTo>
                    <a:pt x="1196035" y="935482"/>
                  </a:lnTo>
                  <a:lnTo>
                    <a:pt x="1196035" y="938479"/>
                  </a:lnTo>
                  <a:lnTo>
                    <a:pt x="1196530" y="938479"/>
                  </a:lnTo>
                  <a:lnTo>
                    <a:pt x="1196530" y="938987"/>
                  </a:lnTo>
                  <a:lnTo>
                    <a:pt x="1197038" y="938987"/>
                  </a:lnTo>
                  <a:lnTo>
                    <a:pt x="1197038" y="939482"/>
                  </a:lnTo>
                  <a:lnTo>
                    <a:pt x="1197533" y="939482"/>
                  </a:lnTo>
                  <a:lnTo>
                    <a:pt x="1197533" y="939990"/>
                  </a:lnTo>
                  <a:lnTo>
                    <a:pt x="1198041" y="939990"/>
                  </a:lnTo>
                  <a:lnTo>
                    <a:pt x="1199045" y="940485"/>
                  </a:lnTo>
                  <a:lnTo>
                    <a:pt x="1200543" y="940993"/>
                  </a:lnTo>
                  <a:lnTo>
                    <a:pt x="1201039" y="940993"/>
                  </a:lnTo>
                  <a:lnTo>
                    <a:pt x="1202042" y="941489"/>
                  </a:lnTo>
                  <a:lnTo>
                    <a:pt x="1202042" y="941997"/>
                  </a:lnTo>
                  <a:lnTo>
                    <a:pt x="1205052" y="941997"/>
                  </a:lnTo>
                  <a:lnTo>
                    <a:pt x="1205547" y="941489"/>
                  </a:lnTo>
                  <a:lnTo>
                    <a:pt x="1206055" y="941489"/>
                  </a:lnTo>
                  <a:lnTo>
                    <a:pt x="1206055" y="940993"/>
                  </a:lnTo>
                  <a:lnTo>
                    <a:pt x="1206550" y="940993"/>
                  </a:lnTo>
                  <a:lnTo>
                    <a:pt x="1207058" y="940485"/>
                  </a:lnTo>
                  <a:lnTo>
                    <a:pt x="1207058" y="939482"/>
                  </a:lnTo>
                  <a:lnTo>
                    <a:pt x="1207554" y="938987"/>
                  </a:lnTo>
                  <a:lnTo>
                    <a:pt x="1207554" y="937983"/>
                  </a:lnTo>
                  <a:close/>
                </a:path>
                <a:path w="1612900" h="1132205">
                  <a:moveTo>
                    <a:pt x="1274699" y="818654"/>
                  </a:moveTo>
                  <a:lnTo>
                    <a:pt x="1274203" y="818654"/>
                  </a:lnTo>
                  <a:lnTo>
                    <a:pt x="1274203" y="817384"/>
                  </a:lnTo>
                  <a:lnTo>
                    <a:pt x="1271193" y="817384"/>
                  </a:lnTo>
                  <a:lnTo>
                    <a:pt x="1270685" y="816114"/>
                  </a:lnTo>
                  <a:lnTo>
                    <a:pt x="1270190" y="816114"/>
                  </a:lnTo>
                  <a:lnTo>
                    <a:pt x="1269695" y="814844"/>
                  </a:lnTo>
                  <a:lnTo>
                    <a:pt x="1268691" y="814844"/>
                  </a:lnTo>
                  <a:lnTo>
                    <a:pt x="1268196" y="813574"/>
                  </a:lnTo>
                  <a:lnTo>
                    <a:pt x="1267180" y="813574"/>
                  </a:lnTo>
                  <a:lnTo>
                    <a:pt x="1267180" y="812304"/>
                  </a:lnTo>
                  <a:lnTo>
                    <a:pt x="1265682" y="812304"/>
                  </a:lnTo>
                  <a:lnTo>
                    <a:pt x="1265186" y="811034"/>
                  </a:lnTo>
                  <a:lnTo>
                    <a:pt x="1264678" y="811034"/>
                  </a:lnTo>
                  <a:lnTo>
                    <a:pt x="1264183" y="809764"/>
                  </a:lnTo>
                  <a:lnTo>
                    <a:pt x="1263688" y="809764"/>
                  </a:lnTo>
                  <a:lnTo>
                    <a:pt x="1263688" y="808494"/>
                  </a:lnTo>
                  <a:lnTo>
                    <a:pt x="1263180" y="808494"/>
                  </a:lnTo>
                  <a:lnTo>
                    <a:pt x="1263180" y="807224"/>
                  </a:lnTo>
                  <a:lnTo>
                    <a:pt x="1262672" y="807224"/>
                  </a:lnTo>
                  <a:lnTo>
                    <a:pt x="1262672" y="805954"/>
                  </a:lnTo>
                  <a:lnTo>
                    <a:pt x="1262176" y="805954"/>
                  </a:lnTo>
                  <a:lnTo>
                    <a:pt x="1262176" y="804684"/>
                  </a:lnTo>
                  <a:lnTo>
                    <a:pt x="1261668" y="804684"/>
                  </a:lnTo>
                  <a:lnTo>
                    <a:pt x="1261668" y="803414"/>
                  </a:lnTo>
                  <a:lnTo>
                    <a:pt x="1261173" y="803414"/>
                  </a:lnTo>
                  <a:lnTo>
                    <a:pt x="1261173" y="802144"/>
                  </a:lnTo>
                  <a:lnTo>
                    <a:pt x="1260665" y="802144"/>
                  </a:lnTo>
                  <a:lnTo>
                    <a:pt x="1260665" y="800874"/>
                  </a:lnTo>
                  <a:lnTo>
                    <a:pt x="1260170" y="800874"/>
                  </a:lnTo>
                  <a:lnTo>
                    <a:pt x="1260170" y="799604"/>
                  </a:lnTo>
                  <a:lnTo>
                    <a:pt x="1261173" y="797064"/>
                  </a:lnTo>
                  <a:lnTo>
                    <a:pt x="1261173" y="793254"/>
                  </a:lnTo>
                  <a:lnTo>
                    <a:pt x="1260170" y="793254"/>
                  </a:lnTo>
                  <a:lnTo>
                    <a:pt x="1260170" y="791984"/>
                  </a:lnTo>
                  <a:lnTo>
                    <a:pt x="1259674" y="791984"/>
                  </a:lnTo>
                  <a:lnTo>
                    <a:pt x="1259674" y="790714"/>
                  </a:lnTo>
                  <a:lnTo>
                    <a:pt x="1259166" y="790714"/>
                  </a:lnTo>
                  <a:lnTo>
                    <a:pt x="1258163" y="789444"/>
                  </a:lnTo>
                  <a:lnTo>
                    <a:pt x="1254163" y="789444"/>
                  </a:lnTo>
                  <a:lnTo>
                    <a:pt x="1254163" y="790714"/>
                  </a:lnTo>
                  <a:lnTo>
                    <a:pt x="1253655" y="790714"/>
                  </a:lnTo>
                  <a:lnTo>
                    <a:pt x="1253655" y="793254"/>
                  </a:lnTo>
                  <a:lnTo>
                    <a:pt x="1254163" y="793254"/>
                  </a:lnTo>
                  <a:lnTo>
                    <a:pt x="1254163" y="794524"/>
                  </a:lnTo>
                  <a:lnTo>
                    <a:pt x="1254658" y="794524"/>
                  </a:lnTo>
                  <a:lnTo>
                    <a:pt x="1255153" y="795794"/>
                  </a:lnTo>
                  <a:lnTo>
                    <a:pt x="1254658" y="798334"/>
                  </a:lnTo>
                  <a:lnTo>
                    <a:pt x="1254163" y="798334"/>
                  </a:lnTo>
                  <a:lnTo>
                    <a:pt x="1254163" y="800874"/>
                  </a:lnTo>
                  <a:lnTo>
                    <a:pt x="1254658" y="802144"/>
                  </a:lnTo>
                  <a:lnTo>
                    <a:pt x="1254658" y="803414"/>
                  </a:lnTo>
                  <a:lnTo>
                    <a:pt x="1255153" y="803414"/>
                  </a:lnTo>
                  <a:lnTo>
                    <a:pt x="1256665" y="807224"/>
                  </a:lnTo>
                  <a:lnTo>
                    <a:pt x="1256665" y="808494"/>
                  </a:lnTo>
                  <a:lnTo>
                    <a:pt x="1257160" y="808494"/>
                  </a:lnTo>
                  <a:lnTo>
                    <a:pt x="1257160" y="809764"/>
                  </a:lnTo>
                  <a:lnTo>
                    <a:pt x="1257668" y="809764"/>
                  </a:lnTo>
                  <a:lnTo>
                    <a:pt x="1257668" y="811034"/>
                  </a:lnTo>
                  <a:lnTo>
                    <a:pt x="1258163" y="811034"/>
                  </a:lnTo>
                  <a:lnTo>
                    <a:pt x="1258163" y="812304"/>
                  </a:lnTo>
                  <a:lnTo>
                    <a:pt x="1259166" y="812304"/>
                  </a:lnTo>
                  <a:lnTo>
                    <a:pt x="1259166" y="813574"/>
                  </a:lnTo>
                  <a:lnTo>
                    <a:pt x="1259674" y="813574"/>
                  </a:lnTo>
                  <a:lnTo>
                    <a:pt x="1259674" y="814844"/>
                  </a:lnTo>
                  <a:lnTo>
                    <a:pt x="1260665" y="814844"/>
                  </a:lnTo>
                  <a:lnTo>
                    <a:pt x="1261668" y="816114"/>
                  </a:lnTo>
                  <a:lnTo>
                    <a:pt x="1262176" y="816114"/>
                  </a:lnTo>
                  <a:lnTo>
                    <a:pt x="1262176" y="817384"/>
                  </a:lnTo>
                  <a:lnTo>
                    <a:pt x="1264183" y="817384"/>
                  </a:lnTo>
                  <a:lnTo>
                    <a:pt x="1264183" y="818654"/>
                  </a:lnTo>
                  <a:lnTo>
                    <a:pt x="1264678" y="818654"/>
                  </a:lnTo>
                  <a:lnTo>
                    <a:pt x="1265682" y="819924"/>
                  </a:lnTo>
                  <a:lnTo>
                    <a:pt x="1266685" y="819924"/>
                  </a:lnTo>
                  <a:lnTo>
                    <a:pt x="1266685" y="821194"/>
                  </a:lnTo>
                  <a:lnTo>
                    <a:pt x="1267688" y="821194"/>
                  </a:lnTo>
                  <a:lnTo>
                    <a:pt x="1267688" y="822464"/>
                  </a:lnTo>
                  <a:lnTo>
                    <a:pt x="1268691" y="822464"/>
                  </a:lnTo>
                  <a:lnTo>
                    <a:pt x="1268196" y="825004"/>
                  </a:lnTo>
                  <a:lnTo>
                    <a:pt x="1267688" y="826274"/>
                  </a:lnTo>
                  <a:lnTo>
                    <a:pt x="1266685" y="826274"/>
                  </a:lnTo>
                  <a:lnTo>
                    <a:pt x="1266685" y="827544"/>
                  </a:lnTo>
                  <a:lnTo>
                    <a:pt x="1266177" y="828814"/>
                  </a:lnTo>
                  <a:lnTo>
                    <a:pt x="1265682" y="828814"/>
                  </a:lnTo>
                  <a:lnTo>
                    <a:pt x="1265682" y="830084"/>
                  </a:lnTo>
                  <a:lnTo>
                    <a:pt x="1265186" y="830084"/>
                  </a:lnTo>
                  <a:lnTo>
                    <a:pt x="1264183" y="831354"/>
                  </a:lnTo>
                  <a:lnTo>
                    <a:pt x="1263688" y="831354"/>
                  </a:lnTo>
                  <a:lnTo>
                    <a:pt x="1263688" y="832624"/>
                  </a:lnTo>
                  <a:lnTo>
                    <a:pt x="1263180" y="832624"/>
                  </a:lnTo>
                  <a:lnTo>
                    <a:pt x="1263180" y="833894"/>
                  </a:lnTo>
                  <a:lnTo>
                    <a:pt x="1262176" y="833894"/>
                  </a:lnTo>
                  <a:lnTo>
                    <a:pt x="1262176" y="836434"/>
                  </a:lnTo>
                  <a:lnTo>
                    <a:pt x="1261668" y="836434"/>
                  </a:lnTo>
                  <a:lnTo>
                    <a:pt x="1261668" y="837704"/>
                  </a:lnTo>
                  <a:lnTo>
                    <a:pt x="1259166" y="837704"/>
                  </a:lnTo>
                  <a:lnTo>
                    <a:pt x="1259166" y="838974"/>
                  </a:lnTo>
                  <a:lnTo>
                    <a:pt x="1258163" y="838974"/>
                  </a:lnTo>
                  <a:lnTo>
                    <a:pt x="1258671" y="840244"/>
                  </a:lnTo>
                  <a:lnTo>
                    <a:pt x="1258671" y="842784"/>
                  </a:lnTo>
                  <a:lnTo>
                    <a:pt x="1258163" y="844054"/>
                  </a:lnTo>
                  <a:lnTo>
                    <a:pt x="1258163" y="845324"/>
                  </a:lnTo>
                  <a:lnTo>
                    <a:pt x="1256665" y="845324"/>
                  </a:lnTo>
                  <a:lnTo>
                    <a:pt x="1256665" y="846594"/>
                  </a:lnTo>
                  <a:lnTo>
                    <a:pt x="1256157" y="846594"/>
                  </a:lnTo>
                  <a:lnTo>
                    <a:pt x="1256157" y="847864"/>
                  </a:lnTo>
                  <a:lnTo>
                    <a:pt x="1255153" y="847864"/>
                  </a:lnTo>
                  <a:lnTo>
                    <a:pt x="1255153" y="846594"/>
                  </a:lnTo>
                  <a:lnTo>
                    <a:pt x="1250645" y="846594"/>
                  </a:lnTo>
                  <a:lnTo>
                    <a:pt x="1250149" y="847864"/>
                  </a:lnTo>
                  <a:lnTo>
                    <a:pt x="1248143" y="849134"/>
                  </a:lnTo>
                  <a:lnTo>
                    <a:pt x="1247648" y="849134"/>
                  </a:lnTo>
                  <a:lnTo>
                    <a:pt x="1246136" y="850404"/>
                  </a:lnTo>
                  <a:lnTo>
                    <a:pt x="1246136" y="851674"/>
                  </a:lnTo>
                  <a:lnTo>
                    <a:pt x="1245641" y="851674"/>
                  </a:lnTo>
                  <a:lnTo>
                    <a:pt x="1245133" y="852944"/>
                  </a:lnTo>
                  <a:lnTo>
                    <a:pt x="1242631" y="852944"/>
                  </a:lnTo>
                  <a:lnTo>
                    <a:pt x="1242136" y="854214"/>
                  </a:lnTo>
                  <a:lnTo>
                    <a:pt x="1241132" y="854214"/>
                  </a:lnTo>
                  <a:lnTo>
                    <a:pt x="1241132" y="855484"/>
                  </a:lnTo>
                  <a:lnTo>
                    <a:pt x="1240624" y="855484"/>
                  </a:lnTo>
                  <a:lnTo>
                    <a:pt x="1240624" y="854214"/>
                  </a:lnTo>
                  <a:lnTo>
                    <a:pt x="1237119" y="854214"/>
                  </a:lnTo>
                  <a:lnTo>
                    <a:pt x="1237119" y="855484"/>
                  </a:lnTo>
                  <a:lnTo>
                    <a:pt x="1235113" y="855484"/>
                  </a:lnTo>
                  <a:lnTo>
                    <a:pt x="1234617" y="854214"/>
                  </a:lnTo>
                  <a:lnTo>
                    <a:pt x="1231607" y="854214"/>
                  </a:lnTo>
                  <a:lnTo>
                    <a:pt x="1231099" y="855484"/>
                  </a:lnTo>
                  <a:lnTo>
                    <a:pt x="1230604" y="855484"/>
                  </a:lnTo>
                  <a:lnTo>
                    <a:pt x="1230109" y="855916"/>
                  </a:lnTo>
                  <a:lnTo>
                    <a:pt x="1230109" y="870724"/>
                  </a:lnTo>
                  <a:lnTo>
                    <a:pt x="1230109" y="871994"/>
                  </a:lnTo>
                  <a:lnTo>
                    <a:pt x="1229601" y="871994"/>
                  </a:lnTo>
                  <a:lnTo>
                    <a:pt x="1229601" y="870724"/>
                  </a:lnTo>
                  <a:lnTo>
                    <a:pt x="1230109" y="870724"/>
                  </a:lnTo>
                  <a:lnTo>
                    <a:pt x="1230109" y="855916"/>
                  </a:lnTo>
                  <a:lnTo>
                    <a:pt x="1229106" y="856754"/>
                  </a:lnTo>
                  <a:lnTo>
                    <a:pt x="1228610" y="857605"/>
                  </a:lnTo>
                  <a:lnTo>
                    <a:pt x="1228610" y="869454"/>
                  </a:lnTo>
                  <a:lnTo>
                    <a:pt x="1228610" y="870724"/>
                  </a:lnTo>
                  <a:lnTo>
                    <a:pt x="1227607" y="870724"/>
                  </a:lnTo>
                  <a:lnTo>
                    <a:pt x="1227099" y="869454"/>
                  </a:lnTo>
                  <a:lnTo>
                    <a:pt x="1228610" y="869454"/>
                  </a:lnTo>
                  <a:lnTo>
                    <a:pt x="1228610" y="857605"/>
                  </a:lnTo>
                  <a:lnTo>
                    <a:pt x="1227607" y="859294"/>
                  </a:lnTo>
                  <a:lnTo>
                    <a:pt x="1227099" y="859294"/>
                  </a:lnTo>
                  <a:lnTo>
                    <a:pt x="1227099" y="860564"/>
                  </a:lnTo>
                  <a:lnTo>
                    <a:pt x="1226591" y="861834"/>
                  </a:lnTo>
                  <a:lnTo>
                    <a:pt x="1225092" y="863104"/>
                  </a:lnTo>
                  <a:lnTo>
                    <a:pt x="1225092" y="864374"/>
                  </a:lnTo>
                  <a:lnTo>
                    <a:pt x="1224102" y="864374"/>
                  </a:lnTo>
                  <a:lnTo>
                    <a:pt x="1224102" y="863104"/>
                  </a:lnTo>
                  <a:lnTo>
                    <a:pt x="1223594" y="863104"/>
                  </a:lnTo>
                  <a:lnTo>
                    <a:pt x="1223594" y="861834"/>
                  </a:lnTo>
                  <a:lnTo>
                    <a:pt x="1223098" y="861834"/>
                  </a:lnTo>
                  <a:lnTo>
                    <a:pt x="1223098" y="860564"/>
                  </a:lnTo>
                  <a:lnTo>
                    <a:pt x="1222590" y="860564"/>
                  </a:lnTo>
                  <a:lnTo>
                    <a:pt x="1221079" y="858024"/>
                  </a:lnTo>
                  <a:lnTo>
                    <a:pt x="1221587" y="858024"/>
                  </a:lnTo>
                  <a:lnTo>
                    <a:pt x="1222590" y="855484"/>
                  </a:lnTo>
                  <a:lnTo>
                    <a:pt x="1223098" y="855484"/>
                  </a:lnTo>
                  <a:lnTo>
                    <a:pt x="1223098" y="850404"/>
                  </a:lnTo>
                  <a:lnTo>
                    <a:pt x="1222590" y="850404"/>
                  </a:lnTo>
                  <a:lnTo>
                    <a:pt x="1222082" y="849134"/>
                  </a:lnTo>
                  <a:lnTo>
                    <a:pt x="1222082" y="847864"/>
                  </a:lnTo>
                  <a:lnTo>
                    <a:pt x="1221079" y="847864"/>
                  </a:lnTo>
                  <a:lnTo>
                    <a:pt x="1221079" y="846594"/>
                  </a:lnTo>
                  <a:lnTo>
                    <a:pt x="1220089" y="846594"/>
                  </a:lnTo>
                  <a:lnTo>
                    <a:pt x="1220089" y="845324"/>
                  </a:lnTo>
                  <a:lnTo>
                    <a:pt x="1218590" y="844054"/>
                  </a:lnTo>
                  <a:lnTo>
                    <a:pt x="1217079" y="844054"/>
                  </a:lnTo>
                  <a:lnTo>
                    <a:pt x="1216571" y="842784"/>
                  </a:lnTo>
                  <a:lnTo>
                    <a:pt x="1214081" y="842784"/>
                  </a:lnTo>
                  <a:lnTo>
                    <a:pt x="1214081" y="841514"/>
                  </a:lnTo>
                  <a:lnTo>
                    <a:pt x="1213573" y="841514"/>
                  </a:lnTo>
                  <a:lnTo>
                    <a:pt x="1214081" y="840244"/>
                  </a:lnTo>
                  <a:lnTo>
                    <a:pt x="1214081" y="838974"/>
                  </a:lnTo>
                  <a:lnTo>
                    <a:pt x="1213573" y="838974"/>
                  </a:lnTo>
                  <a:lnTo>
                    <a:pt x="1213573" y="836434"/>
                  </a:lnTo>
                  <a:lnTo>
                    <a:pt x="1213065" y="836434"/>
                  </a:lnTo>
                  <a:lnTo>
                    <a:pt x="1213065" y="835164"/>
                  </a:lnTo>
                  <a:lnTo>
                    <a:pt x="1212570" y="835164"/>
                  </a:lnTo>
                  <a:lnTo>
                    <a:pt x="1213573" y="833894"/>
                  </a:lnTo>
                  <a:lnTo>
                    <a:pt x="1214081" y="833894"/>
                  </a:lnTo>
                  <a:lnTo>
                    <a:pt x="1214081" y="831354"/>
                  </a:lnTo>
                  <a:lnTo>
                    <a:pt x="1215072" y="830084"/>
                  </a:lnTo>
                  <a:lnTo>
                    <a:pt x="1215072" y="828814"/>
                  </a:lnTo>
                  <a:lnTo>
                    <a:pt x="1216075" y="828814"/>
                  </a:lnTo>
                  <a:lnTo>
                    <a:pt x="1216075" y="827544"/>
                  </a:lnTo>
                  <a:lnTo>
                    <a:pt x="1216571" y="827544"/>
                  </a:lnTo>
                  <a:lnTo>
                    <a:pt x="1216571" y="826274"/>
                  </a:lnTo>
                  <a:lnTo>
                    <a:pt x="1217574" y="826274"/>
                  </a:lnTo>
                  <a:lnTo>
                    <a:pt x="1217574" y="825004"/>
                  </a:lnTo>
                  <a:lnTo>
                    <a:pt x="1218082" y="825004"/>
                  </a:lnTo>
                  <a:lnTo>
                    <a:pt x="1218082" y="823734"/>
                  </a:lnTo>
                  <a:lnTo>
                    <a:pt x="1218590" y="823734"/>
                  </a:lnTo>
                  <a:lnTo>
                    <a:pt x="1218590" y="822464"/>
                  </a:lnTo>
                  <a:lnTo>
                    <a:pt x="1219085" y="822464"/>
                  </a:lnTo>
                  <a:lnTo>
                    <a:pt x="1219581" y="821194"/>
                  </a:lnTo>
                  <a:lnTo>
                    <a:pt x="1220089" y="821194"/>
                  </a:lnTo>
                  <a:lnTo>
                    <a:pt x="1220584" y="819924"/>
                  </a:lnTo>
                  <a:lnTo>
                    <a:pt x="1220584" y="818654"/>
                  </a:lnTo>
                  <a:lnTo>
                    <a:pt x="1221079" y="818654"/>
                  </a:lnTo>
                  <a:lnTo>
                    <a:pt x="1221079" y="817384"/>
                  </a:lnTo>
                  <a:lnTo>
                    <a:pt x="1221587" y="817384"/>
                  </a:lnTo>
                  <a:lnTo>
                    <a:pt x="1221587" y="816114"/>
                  </a:lnTo>
                  <a:lnTo>
                    <a:pt x="1222082" y="816114"/>
                  </a:lnTo>
                  <a:lnTo>
                    <a:pt x="1222082" y="814844"/>
                  </a:lnTo>
                  <a:lnTo>
                    <a:pt x="1221587" y="813574"/>
                  </a:lnTo>
                  <a:lnTo>
                    <a:pt x="1221587" y="811034"/>
                  </a:lnTo>
                  <a:lnTo>
                    <a:pt x="1222082" y="811034"/>
                  </a:lnTo>
                  <a:lnTo>
                    <a:pt x="1222082" y="809764"/>
                  </a:lnTo>
                  <a:lnTo>
                    <a:pt x="1221587" y="809764"/>
                  </a:lnTo>
                  <a:lnTo>
                    <a:pt x="1220584" y="808494"/>
                  </a:lnTo>
                  <a:lnTo>
                    <a:pt x="1220089" y="808494"/>
                  </a:lnTo>
                  <a:lnTo>
                    <a:pt x="1220089" y="807224"/>
                  </a:lnTo>
                  <a:lnTo>
                    <a:pt x="1218082" y="807224"/>
                  </a:lnTo>
                  <a:lnTo>
                    <a:pt x="1218082" y="808494"/>
                  </a:lnTo>
                  <a:lnTo>
                    <a:pt x="1216571" y="808494"/>
                  </a:lnTo>
                  <a:lnTo>
                    <a:pt x="1216571" y="809764"/>
                  </a:lnTo>
                  <a:lnTo>
                    <a:pt x="1216075" y="809764"/>
                  </a:lnTo>
                  <a:lnTo>
                    <a:pt x="1216075" y="814844"/>
                  </a:lnTo>
                  <a:lnTo>
                    <a:pt x="1215580" y="814844"/>
                  </a:lnTo>
                  <a:lnTo>
                    <a:pt x="1215580" y="817384"/>
                  </a:lnTo>
                  <a:lnTo>
                    <a:pt x="1215072" y="817384"/>
                  </a:lnTo>
                  <a:lnTo>
                    <a:pt x="1214577" y="818654"/>
                  </a:lnTo>
                  <a:lnTo>
                    <a:pt x="1213573" y="819924"/>
                  </a:lnTo>
                  <a:lnTo>
                    <a:pt x="1213573" y="821194"/>
                  </a:lnTo>
                  <a:lnTo>
                    <a:pt x="1213065" y="821194"/>
                  </a:lnTo>
                  <a:lnTo>
                    <a:pt x="1213065" y="822464"/>
                  </a:lnTo>
                  <a:lnTo>
                    <a:pt x="1212062" y="822464"/>
                  </a:lnTo>
                  <a:lnTo>
                    <a:pt x="1212062" y="823734"/>
                  </a:lnTo>
                  <a:lnTo>
                    <a:pt x="1211567" y="823734"/>
                  </a:lnTo>
                  <a:lnTo>
                    <a:pt x="1211567" y="825004"/>
                  </a:lnTo>
                  <a:lnTo>
                    <a:pt x="1210564" y="825004"/>
                  </a:lnTo>
                  <a:lnTo>
                    <a:pt x="1210564" y="826274"/>
                  </a:lnTo>
                  <a:lnTo>
                    <a:pt x="1210068" y="826274"/>
                  </a:lnTo>
                  <a:lnTo>
                    <a:pt x="1210068" y="827544"/>
                  </a:lnTo>
                  <a:lnTo>
                    <a:pt x="1209065" y="828814"/>
                  </a:lnTo>
                  <a:lnTo>
                    <a:pt x="1208557" y="828814"/>
                  </a:lnTo>
                  <a:lnTo>
                    <a:pt x="1208557" y="830084"/>
                  </a:lnTo>
                  <a:lnTo>
                    <a:pt x="1208062" y="831354"/>
                  </a:lnTo>
                  <a:lnTo>
                    <a:pt x="1207058" y="832624"/>
                  </a:lnTo>
                  <a:lnTo>
                    <a:pt x="1207058" y="833894"/>
                  </a:lnTo>
                  <a:lnTo>
                    <a:pt x="1206550" y="833894"/>
                  </a:lnTo>
                  <a:lnTo>
                    <a:pt x="1206550" y="836434"/>
                  </a:lnTo>
                  <a:lnTo>
                    <a:pt x="1207058" y="836434"/>
                  </a:lnTo>
                  <a:lnTo>
                    <a:pt x="1207058" y="837704"/>
                  </a:lnTo>
                  <a:lnTo>
                    <a:pt x="1207554" y="837704"/>
                  </a:lnTo>
                  <a:lnTo>
                    <a:pt x="1207554" y="838974"/>
                  </a:lnTo>
                  <a:lnTo>
                    <a:pt x="1208062" y="838974"/>
                  </a:lnTo>
                  <a:lnTo>
                    <a:pt x="1208062" y="844054"/>
                  </a:lnTo>
                  <a:lnTo>
                    <a:pt x="1208557" y="844054"/>
                  </a:lnTo>
                  <a:lnTo>
                    <a:pt x="1208557" y="845324"/>
                  </a:lnTo>
                  <a:lnTo>
                    <a:pt x="1209560" y="845324"/>
                  </a:lnTo>
                  <a:lnTo>
                    <a:pt x="1209560" y="846594"/>
                  </a:lnTo>
                  <a:lnTo>
                    <a:pt x="1211059" y="846594"/>
                  </a:lnTo>
                  <a:lnTo>
                    <a:pt x="1211059" y="847864"/>
                  </a:lnTo>
                  <a:lnTo>
                    <a:pt x="1214577" y="847864"/>
                  </a:lnTo>
                  <a:lnTo>
                    <a:pt x="1214577" y="849134"/>
                  </a:lnTo>
                  <a:lnTo>
                    <a:pt x="1215072" y="849134"/>
                  </a:lnTo>
                  <a:lnTo>
                    <a:pt x="1215580" y="850404"/>
                  </a:lnTo>
                  <a:lnTo>
                    <a:pt x="1216571" y="850404"/>
                  </a:lnTo>
                  <a:lnTo>
                    <a:pt x="1216571" y="851674"/>
                  </a:lnTo>
                  <a:lnTo>
                    <a:pt x="1217079" y="851674"/>
                  </a:lnTo>
                  <a:lnTo>
                    <a:pt x="1217079" y="854214"/>
                  </a:lnTo>
                  <a:lnTo>
                    <a:pt x="1216571" y="855484"/>
                  </a:lnTo>
                  <a:lnTo>
                    <a:pt x="1216075" y="855484"/>
                  </a:lnTo>
                  <a:lnTo>
                    <a:pt x="1216075" y="856754"/>
                  </a:lnTo>
                  <a:lnTo>
                    <a:pt x="1215580" y="856754"/>
                  </a:lnTo>
                  <a:lnTo>
                    <a:pt x="1215580" y="860564"/>
                  </a:lnTo>
                  <a:lnTo>
                    <a:pt x="1216075" y="860564"/>
                  </a:lnTo>
                  <a:lnTo>
                    <a:pt x="1216075" y="861834"/>
                  </a:lnTo>
                  <a:lnTo>
                    <a:pt x="1217079" y="861834"/>
                  </a:lnTo>
                  <a:lnTo>
                    <a:pt x="1217574" y="863104"/>
                  </a:lnTo>
                  <a:lnTo>
                    <a:pt x="1217574" y="864374"/>
                  </a:lnTo>
                  <a:lnTo>
                    <a:pt x="1218082" y="864374"/>
                  </a:lnTo>
                  <a:lnTo>
                    <a:pt x="1218590" y="865644"/>
                  </a:lnTo>
                  <a:lnTo>
                    <a:pt x="1219085" y="865644"/>
                  </a:lnTo>
                  <a:lnTo>
                    <a:pt x="1219085" y="868184"/>
                  </a:lnTo>
                  <a:lnTo>
                    <a:pt x="1219581" y="868184"/>
                  </a:lnTo>
                  <a:lnTo>
                    <a:pt x="1219581" y="869454"/>
                  </a:lnTo>
                  <a:lnTo>
                    <a:pt x="1220089" y="869454"/>
                  </a:lnTo>
                  <a:lnTo>
                    <a:pt x="1220089" y="870724"/>
                  </a:lnTo>
                  <a:lnTo>
                    <a:pt x="1221079" y="871994"/>
                  </a:lnTo>
                  <a:lnTo>
                    <a:pt x="1222082" y="871994"/>
                  </a:lnTo>
                  <a:lnTo>
                    <a:pt x="1222082" y="873264"/>
                  </a:lnTo>
                  <a:lnTo>
                    <a:pt x="1222590" y="873264"/>
                  </a:lnTo>
                  <a:lnTo>
                    <a:pt x="1222590" y="878344"/>
                  </a:lnTo>
                  <a:lnTo>
                    <a:pt x="1221587" y="878344"/>
                  </a:lnTo>
                  <a:lnTo>
                    <a:pt x="1221587" y="879614"/>
                  </a:lnTo>
                  <a:lnTo>
                    <a:pt x="1221079" y="879614"/>
                  </a:lnTo>
                  <a:lnTo>
                    <a:pt x="1221079" y="880884"/>
                  </a:lnTo>
                  <a:lnTo>
                    <a:pt x="1219085" y="880884"/>
                  </a:lnTo>
                  <a:lnTo>
                    <a:pt x="1219085" y="883424"/>
                  </a:lnTo>
                  <a:lnTo>
                    <a:pt x="1221079" y="883424"/>
                  </a:lnTo>
                  <a:lnTo>
                    <a:pt x="1221079" y="882154"/>
                  </a:lnTo>
                  <a:lnTo>
                    <a:pt x="1221587" y="882154"/>
                  </a:lnTo>
                  <a:lnTo>
                    <a:pt x="1221587" y="883424"/>
                  </a:lnTo>
                  <a:lnTo>
                    <a:pt x="1222082" y="884694"/>
                  </a:lnTo>
                  <a:lnTo>
                    <a:pt x="1222082" y="885964"/>
                  </a:lnTo>
                  <a:lnTo>
                    <a:pt x="1223098" y="885964"/>
                  </a:lnTo>
                  <a:lnTo>
                    <a:pt x="1223098" y="888504"/>
                  </a:lnTo>
                  <a:lnTo>
                    <a:pt x="1225092" y="888504"/>
                  </a:lnTo>
                  <a:lnTo>
                    <a:pt x="1225092" y="889774"/>
                  </a:lnTo>
                  <a:lnTo>
                    <a:pt x="1225600" y="889774"/>
                  </a:lnTo>
                  <a:lnTo>
                    <a:pt x="1225600" y="892314"/>
                  </a:lnTo>
                  <a:lnTo>
                    <a:pt x="1227099" y="892314"/>
                  </a:lnTo>
                  <a:lnTo>
                    <a:pt x="1227099" y="893584"/>
                  </a:lnTo>
                  <a:lnTo>
                    <a:pt x="1228610" y="893584"/>
                  </a:lnTo>
                  <a:lnTo>
                    <a:pt x="1229106" y="892314"/>
                  </a:lnTo>
                  <a:lnTo>
                    <a:pt x="1229601" y="892314"/>
                  </a:lnTo>
                  <a:lnTo>
                    <a:pt x="1229601" y="891044"/>
                  </a:lnTo>
                  <a:lnTo>
                    <a:pt x="1230109" y="891044"/>
                  </a:lnTo>
                  <a:lnTo>
                    <a:pt x="1231099" y="893584"/>
                  </a:lnTo>
                  <a:lnTo>
                    <a:pt x="1231099" y="894854"/>
                  </a:lnTo>
                  <a:lnTo>
                    <a:pt x="1231607" y="894854"/>
                  </a:lnTo>
                  <a:lnTo>
                    <a:pt x="1232611" y="896124"/>
                  </a:lnTo>
                  <a:lnTo>
                    <a:pt x="1234617" y="896124"/>
                  </a:lnTo>
                  <a:lnTo>
                    <a:pt x="1234617" y="899934"/>
                  </a:lnTo>
                  <a:lnTo>
                    <a:pt x="1235113" y="899934"/>
                  </a:lnTo>
                  <a:lnTo>
                    <a:pt x="1235113" y="901204"/>
                  </a:lnTo>
                  <a:lnTo>
                    <a:pt x="1235621" y="901204"/>
                  </a:lnTo>
                  <a:lnTo>
                    <a:pt x="1235621" y="902474"/>
                  </a:lnTo>
                  <a:lnTo>
                    <a:pt x="1236624" y="902474"/>
                  </a:lnTo>
                  <a:lnTo>
                    <a:pt x="1236624" y="903744"/>
                  </a:lnTo>
                  <a:lnTo>
                    <a:pt x="1237119" y="903744"/>
                  </a:lnTo>
                  <a:lnTo>
                    <a:pt x="1237119" y="905014"/>
                  </a:lnTo>
                  <a:lnTo>
                    <a:pt x="1237627" y="905014"/>
                  </a:lnTo>
                  <a:lnTo>
                    <a:pt x="1237627" y="906284"/>
                  </a:lnTo>
                  <a:lnTo>
                    <a:pt x="1238123" y="906284"/>
                  </a:lnTo>
                  <a:lnTo>
                    <a:pt x="1238123" y="907554"/>
                  </a:lnTo>
                  <a:lnTo>
                    <a:pt x="1238631" y="907554"/>
                  </a:lnTo>
                  <a:lnTo>
                    <a:pt x="1239126" y="908824"/>
                  </a:lnTo>
                  <a:lnTo>
                    <a:pt x="1239126" y="913904"/>
                  </a:lnTo>
                  <a:lnTo>
                    <a:pt x="1239634" y="915174"/>
                  </a:lnTo>
                  <a:lnTo>
                    <a:pt x="1240129" y="915174"/>
                  </a:lnTo>
                  <a:lnTo>
                    <a:pt x="1240129" y="916444"/>
                  </a:lnTo>
                  <a:lnTo>
                    <a:pt x="1245133" y="916444"/>
                  </a:lnTo>
                  <a:lnTo>
                    <a:pt x="1245133" y="915174"/>
                  </a:lnTo>
                  <a:lnTo>
                    <a:pt x="1245641" y="915174"/>
                  </a:lnTo>
                  <a:lnTo>
                    <a:pt x="1245641" y="912634"/>
                  </a:lnTo>
                  <a:lnTo>
                    <a:pt x="1245133" y="912634"/>
                  </a:lnTo>
                  <a:lnTo>
                    <a:pt x="1245133" y="907554"/>
                  </a:lnTo>
                  <a:lnTo>
                    <a:pt x="1244638" y="907554"/>
                  </a:lnTo>
                  <a:lnTo>
                    <a:pt x="1244638" y="906284"/>
                  </a:lnTo>
                  <a:lnTo>
                    <a:pt x="1244142" y="906284"/>
                  </a:lnTo>
                  <a:lnTo>
                    <a:pt x="1244142" y="905014"/>
                  </a:lnTo>
                  <a:lnTo>
                    <a:pt x="1243634" y="905014"/>
                  </a:lnTo>
                  <a:lnTo>
                    <a:pt x="1243634" y="903744"/>
                  </a:lnTo>
                  <a:lnTo>
                    <a:pt x="1243139" y="903744"/>
                  </a:lnTo>
                  <a:lnTo>
                    <a:pt x="1243139" y="902474"/>
                  </a:lnTo>
                  <a:lnTo>
                    <a:pt x="1242136" y="902474"/>
                  </a:lnTo>
                  <a:lnTo>
                    <a:pt x="1242136" y="901204"/>
                  </a:lnTo>
                  <a:lnTo>
                    <a:pt x="1241628" y="901204"/>
                  </a:lnTo>
                  <a:lnTo>
                    <a:pt x="1241628" y="899934"/>
                  </a:lnTo>
                  <a:lnTo>
                    <a:pt x="1241132" y="899934"/>
                  </a:lnTo>
                  <a:lnTo>
                    <a:pt x="1241132" y="898664"/>
                  </a:lnTo>
                  <a:lnTo>
                    <a:pt x="1240624" y="898664"/>
                  </a:lnTo>
                  <a:lnTo>
                    <a:pt x="1240624" y="896124"/>
                  </a:lnTo>
                  <a:lnTo>
                    <a:pt x="1240129" y="894854"/>
                  </a:lnTo>
                  <a:lnTo>
                    <a:pt x="1240129" y="893584"/>
                  </a:lnTo>
                  <a:lnTo>
                    <a:pt x="1239634" y="893584"/>
                  </a:lnTo>
                  <a:lnTo>
                    <a:pt x="1239634" y="892314"/>
                  </a:lnTo>
                  <a:lnTo>
                    <a:pt x="1238631" y="892314"/>
                  </a:lnTo>
                  <a:lnTo>
                    <a:pt x="1238631" y="891044"/>
                  </a:lnTo>
                  <a:lnTo>
                    <a:pt x="1236624" y="891044"/>
                  </a:lnTo>
                  <a:lnTo>
                    <a:pt x="1236116" y="889774"/>
                  </a:lnTo>
                  <a:lnTo>
                    <a:pt x="1234122" y="885964"/>
                  </a:lnTo>
                  <a:lnTo>
                    <a:pt x="1233119" y="885964"/>
                  </a:lnTo>
                  <a:lnTo>
                    <a:pt x="1231099" y="884694"/>
                  </a:lnTo>
                  <a:lnTo>
                    <a:pt x="1232115" y="884694"/>
                  </a:lnTo>
                  <a:lnTo>
                    <a:pt x="1232611" y="883424"/>
                  </a:lnTo>
                  <a:lnTo>
                    <a:pt x="1234617" y="883424"/>
                  </a:lnTo>
                  <a:lnTo>
                    <a:pt x="1234617" y="882154"/>
                  </a:lnTo>
                  <a:lnTo>
                    <a:pt x="1235113" y="880884"/>
                  </a:lnTo>
                  <a:lnTo>
                    <a:pt x="1235621" y="880884"/>
                  </a:lnTo>
                  <a:lnTo>
                    <a:pt x="1235621" y="879614"/>
                  </a:lnTo>
                  <a:lnTo>
                    <a:pt x="1236116" y="879614"/>
                  </a:lnTo>
                  <a:lnTo>
                    <a:pt x="1236116" y="878344"/>
                  </a:lnTo>
                  <a:lnTo>
                    <a:pt x="1236624" y="878344"/>
                  </a:lnTo>
                  <a:lnTo>
                    <a:pt x="1236624" y="877074"/>
                  </a:lnTo>
                  <a:lnTo>
                    <a:pt x="1237119" y="877074"/>
                  </a:lnTo>
                  <a:lnTo>
                    <a:pt x="1237119" y="874534"/>
                  </a:lnTo>
                  <a:lnTo>
                    <a:pt x="1237627" y="874534"/>
                  </a:lnTo>
                  <a:lnTo>
                    <a:pt x="1237627" y="873264"/>
                  </a:lnTo>
                  <a:lnTo>
                    <a:pt x="1238123" y="871994"/>
                  </a:lnTo>
                  <a:lnTo>
                    <a:pt x="1237627" y="871994"/>
                  </a:lnTo>
                  <a:lnTo>
                    <a:pt x="1237627" y="869454"/>
                  </a:lnTo>
                  <a:lnTo>
                    <a:pt x="1237119" y="869454"/>
                  </a:lnTo>
                  <a:lnTo>
                    <a:pt x="1235113" y="866914"/>
                  </a:lnTo>
                  <a:lnTo>
                    <a:pt x="1233119" y="866914"/>
                  </a:lnTo>
                  <a:lnTo>
                    <a:pt x="1233119" y="865644"/>
                  </a:lnTo>
                  <a:lnTo>
                    <a:pt x="1232611" y="865644"/>
                  </a:lnTo>
                  <a:lnTo>
                    <a:pt x="1231607" y="864374"/>
                  </a:lnTo>
                  <a:lnTo>
                    <a:pt x="1231607" y="871994"/>
                  </a:lnTo>
                  <a:lnTo>
                    <a:pt x="1231607" y="874534"/>
                  </a:lnTo>
                  <a:lnTo>
                    <a:pt x="1231099" y="874534"/>
                  </a:lnTo>
                  <a:lnTo>
                    <a:pt x="1231099" y="873264"/>
                  </a:lnTo>
                  <a:lnTo>
                    <a:pt x="1230604" y="871994"/>
                  </a:lnTo>
                  <a:lnTo>
                    <a:pt x="1231607" y="871994"/>
                  </a:lnTo>
                  <a:lnTo>
                    <a:pt x="1231607" y="864374"/>
                  </a:lnTo>
                  <a:lnTo>
                    <a:pt x="1232115" y="864374"/>
                  </a:lnTo>
                  <a:lnTo>
                    <a:pt x="1232611" y="861834"/>
                  </a:lnTo>
                  <a:lnTo>
                    <a:pt x="1236116" y="861834"/>
                  </a:lnTo>
                  <a:lnTo>
                    <a:pt x="1236116" y="860564"/>
                  </a:lnTo>
                  <a:lnTo>
                    <a:pt x="1244142" y="860564"/>
                  </a:lnTo>
                  <a:lnTo>
                    <a:pt x="1244142" y="859294"/>
                  </a:lnTo>
                  <a:lnTo>
                    <a:pt x="1244638" y="859294"/>
                  </a:lnTo>
                  <a:lnTo>
                    <a:pt x="1244638" y="860564"/>
                  </a:lnTo>
                  <a:lnTo>
                    <a:pt x="1247648" y="860564"/>
                  </a:lnTo>
                  <a:lnTo>
                    <a:pt x="1248143" y="859294"/>
                  </a:lnTo>
                  <a:lnTo>
                    <a:pt x="1249146" y="859294"/>
                  </a:lnTo>
                  <a:lnTo>
                    <a:pt x="1249146" y="858024"/>
                  </a:lnTo>
                  <a:lnTo>
                    <a:pt x="1250149" y="858024"/>
                  </a:lnTo>
                  <a:lnTo>
                    <a:pt x="1250149" y="856754"/>
                  </a:lnTo>
                  <a:lnTo>
                    <a:pt x="1250645" y="856754"/>
                  </a:lnTo>
                  <a:lnTo>
                    <a:pt x="1250645" y="855484"/>
                  </a:lnTo>
                  <a:lnTo>
                    <a:pt x="1251153" y="854214"/>
                  </a:lnTo>
                  <a:lnTo>
                    <a:pt x="1252651" y="852944"/>
                  </a:lnTo>
                  <a:lnTo>
                    <a:pt x="1259166" y="852944"/>
                  </a:lnTo>
                  <a:lnTo>
                    <a:pt x="1260665" y="850404"/>
                  </a:lnTo>
                  <a:lnTo>
                    <a:pt x="1263688" y="850404"/>
                  </a:lnTo>
                  <a:lnTo>
                    <a:pt x="1264183" y="849134"/>
                  </a:lnTo>
                  <a:lnTo>
                    <a:pt x="1265682" y="849134"/>
                  </a:lnTo>
                  <a:lnTo>
                    <a:pt x="1265682" y="847864"/>
                  </a:lnTo>
                  <a:lnTo>
                    <a:pt x="1266685" y="847864"/>
                  </a:lnTo>
                  <a:lnTo>
                    <a:pt x="1266685" y="845324"/>
                  </a:lnTo>
                  <a:lnTo>
                    <a:pt x="1267180" y="845324"/>
                  </a:lnTo>
                  <a:lnTo>
                    <a:pt x="1267180" y="844054"/>
                  </a:lnTo>
                  <a:lnTo>
                    <a:pt x="1266685" y="844054"/>
                  </a:lnTo>
                  <a:lnTo>
                    <a:pt x="1266685" y="842784"/>
                  </a:lnTo>
                  <a:lnTo>
                    <a:pt x="1266177" y="842784"/>
                  </a:lnTo>
                  <a:lnTo>
                    <a:pt x="1266177" y="841514"/>
                  </a:lnTo>
                  <a:lnTo>
                    <a:pt x="1266685" y="841514"/>
                  </a:lnTo>
                  <a:lnTo>
                    <a:pt x="1266685" y="840244"/>
                  </a:lnTo>
                  <a:lnTo>
                    <a:pt x="1267180" y="840244"/>
                  </a:lnTo>
                  <a:lnTo>
                    <a:pt x="1267180" y="838974"/>
                  </a:lnTo>
                  <a:lnTo>
                    <a:pt x="1267688" y="838974"/>
                  </a:lnTo>
                  <a:lnTo>
                    <a:pt x="1267688" y="836434"/>
                  </a:lnTo>
                  <a:lnTo>
                    <a:pt x="1268196" y="836434"/>
                  </a:lnTo>
                  <a:lnTo>
                    <a:pt x="1268691" y="835164"/>
                  </a:lnTo>
                  <a:lnTo>
                    <a:pt x="1268691" y="833894"/>
                  </a:lnTo>
                  <a:lnTo>
                    <a:pt x="1270685" y="833894"/>
                  </a:lnTo>
                  <a:lnTo>
                    <a:pt x="1270685" y="832624"/>
                  </a:lnTo>
                  <a:lnTo>
                    <a:pt x="1271193" y="832624"/>
                  </a:lnTo>
                  <a:lnTo>
                    <a:pt x="1271193" y="831354"/>
                  </a:lnTo>
                  <a:lnTo>
                    <a:pt x="1271689" y="831354"/>
                  </a:lnTo>
                  <a:lnTo>
                    <a:pt x="1271689" y="830084"/>
                  </a:lnTo>
                  <a:lnTo>
                    <a:pt x="1272197" y="830084"/>
                  </a:lnTo>
                  <a:lnTo>
                    <a:pt x="1272197" y="828814"/>
                  </a:lnTo>
                  <a:lnTo>
                    <a:pt x="1273708" y="828814"/>
                  </a:lnTo>
                  <a:lnTo>
                    <a:pt x="1273708" y="827544"/>
                  </a:lnTo>
                  <a:lnTo>
                    <a:pt x="1274203" y="826274"/>
                  </a:lnTo>
                  <a:lnTo>
                    <a:pt x="1274203" y="822464"/>
                  </a:lnTo>
                  <a:lnTo>
                    <a:pt x="1274699" y="821194"/>
                  </a:lnTo>
                  <a:lnTo>
                    <a:pt x="1274699" y="818654"/>
                  </a:lnTo>
                  <a:close/>
                </a:path>
                <a:path w="1612900" h="1132205">
                  <a:moveTo>
                    <a:pt x="1309776" y="1111846"/>
                  </a:moveTo>
                  <a:lnTo>
                    <a:pt x="1309268" y="1111846"/>
                  </a:lnTo>
                  <a:lnTo>
                    <a:pt x="1309268" y="1110843"/>
                  </a:lnTo>
                  <a:lnTo>
                    <a:pt x="1308773" y="1110843"/>
                  </a:lnTo>
                  <a:lnTo>
                    <a:pt x="1308773" y="1110348"/>
                  </a:lnTo>
                  <a:lnTo>
                    <a:pt x="1308265" y="1110348"/>
                  </a:lnTo>
                  <a:lnTo>
                    <a:pt x="1308265" y="1109840"/>
                  </a:lnTo>
                  <a:lnTo>
                    <a:pt x="1307769" y="1109840"/>
                  </a:lnTo>
                  <a:lnTo>
                    <a:pt x="1307769" y="1109345"/>
                  </a:lnTo>
                  <a:lnTo>
                    <a:pt x="1304759" y="1109345"/>
                  </a:lnTo>
                  <a:lnTo>
                    <a:pt x="1304759" y="1109840"/>
                  </a:lnTo>
                  <a:lnTo>
                    <a:pt x="1303756" y="1109840"/>
                  </a:lnTo>
                  <a:lnTo>
                    <a:pt x="1303756" y="1110348"/>
                  </a:lnTo>
                  <a:lnTo>
                    <a:pt x="1303261" y="1110348"/>
                  </a:lnTo>
                  <a:lnTo>
                    <a:pt x="1303261" y="1110843"/>
                  </a:lnTo>
                  <a:lnTo>
                    <a:pt x="1302766" y="1110843"/>
                  </a:lnTo>
                  <a:lnTo>
                    <a:pt x="1302766" y="1111351"/>
                  </a:lnTo>
                  <a:lnTo>
                    <a:pt x="1301254" y="1111351"/>
                  </a:lnTo>
                  <a:lnTo>
                    <a:pt x="1301254" y="1111846"/>
                  </a:lnTo>
                  <a:lnTo>
                    <a:pt x="1300759" y="1111846"/>
                  </a:lnTo>
                  <a:lnTo>
                    <a:pt x="1300251" y="1112354"/>
                  </a:lnTo>
                  <a:lnTo>
                    <a:pt x="1299756" y="1112354"/>
                  </a:lnTo>
                  <a:lnTo>
                    <a:pt x="1299248" y="1112850"/>
                  </a:lnTo>
                  <a:lnTo>
                    <a:pt x="1298752" y="1112850"/>
                  </a:lnTo>
                  <a:lnTo>
                    <a:pt x="1298752" y="1113358"/>
                  </a:lnTo>
                  <a:lnTo>
                    <a:pt x="1298244" y="1113358"/>
                  </a:lnTo>
                  <a:lnTo>
                    <a:pt x="1298244" y="1114348"/>
                  </a:lnTo>
                  <a:lnTo>
                    <a:pt x="1297749" y="1114348"/>
                  </a:lnTo>
                  <a:lnTo>
                    <a:pt x="1297749" y="1117866"/>
                  </a:lnTo>
                  <a:lnTo>
                    <a:pt x="1298244" y="1117866"/>
                  </a:lnTo>
                  <a:lnTo>
                    <a:pt x="1298244" y="1118362"/>
                  </a:lnTo>
                  <a:lnTo>
                    <a:pt x="1298752" y="1118362"/>
                  </a:lnTo>
                  <a:lnTo>
                    <a:pt x="1298752" y="1118857"/>
                  </a:lnTo>
                  <a:lnTo>
                    <a:pt x="1299248" y="1118857"/>
                  </a:lnTo>
                  <a:lnTo>
                    <a:pt x="1299248" y="1119365"/>
                  </a:lnTo>
                  <a:lnTo>
                    <a:pt x="1301254" y="1119365"/>
                  </a:lnTo>
                  <a:lnTo>
                    <a:pt x="1302766" y="1119365"/>
                  </a:lnTo>
                  <a:lnTo>
                    <a:pt x="1302766" y="1118857"/>
                  </a:lnTo>
                  <a:lnTo>
                    <a:pt x="1303756" y="1118857"/>
                  </a:lnTo>
                  <a:lnTo>
                    <a:pt x="1303756" y="1118362"/>
                  </a:lnTo>
                  <a:lnTo>
                    <a:pt x="1304759" y="1118362"/>
                  </a:lnTo>
                  <a:lnTo>
                    <a:pt x="1304759" y="1117866"/>
                  </a:lnTo>
                  <a:lnTo>
                    <a:pt x="1306271" y="1117866"/>
                  </a:lnTo>
                  <a:lnTo>
                    <a:pt x="1306271" y="1117358"/>
                  </a:lnTo>
                  <a:lnTo>
                    <a:pt x="1306766" y="1117358"/>
                  </a:lnTo>
                  <a:lnTo>
                    <a:pt x="1307274" y="1116863"/>
                  </a:lnTo>
                  <a:lnTo>
                    <a:pt x="1307274" y="1116355"/>
                  </a:lnTo>
                  <a:lnTo>
                    <a:pt x="1307769" y="1116355"/>
                  </a:lnTo>
                  <a:lnTo>
                    <a:pt x="1307769" y="1115860"/>
                  </a:lnTo>
                  <a:lnTo>
                    <a:pt x="1308265" y="1115860"/>
                  </a:lnTo>
                  <a:lnTo>
                    <a:pt x="1308773" y="1115352"/>
                  </a:lnTo>
                  <a:lnTo>
                    <a:pt x="1308773" y="1114856"/>
                  </a:lnTo>
                  <a:lnTo>
                    <a:pt x="1309268" y="1114856"/>
                  </a:lnTo>
                  <a:lnTo>
                    <a:pt x="1309268" y="1114348"/>
                  </a:lnTo>
                  <a:lnTo>
                    <a:pt x="1309776" y="1113853"/>
                  </a:lnTo>
                  <a:lnTo>
                    <a:pt x="1309776" y="1111846"/>
                  </a:lnTo>
                  <a:close/>
                </a:path>
                <a:path w="1612900" h="1132205">
                  <a:moveTo>
                    <a:pt x="1350365" y="902906"/>
                  </a:moveTo>
                  <a:lnTo>
                    <a:pt x="1349857" y="901903"/>
                  </a:lnTo>
                  <a:lnTo>
                    <a:pt x="1349857" y="899401"/>
                  </a:lnTo>
                  <a:lnTo>
                    <a:pt x="1348854" y="897394"/>
                  </a:lnTo>
                  <a:lnTo>
                    <a:pt x="1348854" y="896899"/>
                  </a:lnTo>
                  <a:lnTo>
                    <a:pt x="1348359" y="895896"/>
                  </a:lnTo>
                  <a:lnTo>
                    <a:pt x="1347355" y="894892"/>
                  </a:lnTo>
                  <a:lnTo>
                    <a:pt x="1346352" y="894384"/>
                  </a:lnTo>
                  <a:lnTo>
                    <a:pt x="1345844" y="893889"/>
                  </a:lnTo>
                  <a:lnTo>
                    <a:pt x="1345844" y="893381"/>
                  </a:lnTo>
                  <a:lnTo>
                    <a:pt x="1344853" y="892378"/>
                  </a:lnTo>
                  <a:lnTo>
                    <a:pt x="1343850" y="891882"/>
                  </a:lnTo>
                  <a:lnTo>
                    <a:pt x="1343342" y="891387"/>
                  </a:lnTo>
                  <a:lnTo>
                    <a:pt x="1342339" y="890879"/>
                  </a:lnTo>
                  <a:lnTo>
                    <a:pt x="1341843" y="890879"/>
                  </a:lnTo>
                  <a:lnTo>
                    <a:pt x="1340840" y="890384"/>
                  </a:lnTo>
                  <a:lnTo>
                    <a:pt x="1339837" y="890384"/>
                  </a:lnTo>
                  <a:lnTo>
                    <a:pt x="1339342" y="889876"/>
                  </a:lnTo>
                  <a:lnTo>
                    <a:pt x="1337335" y="889876"/>
                  </a:lnTo>
                  <a:lnTo>
                    <a:pt x="1336827" y="890384"/>
                  </a:lnTo>
                  <a:lnTo>
                    <a:pt x="1335824" y="890384"/>
                  </a:lnTo>
                  <a:lnTo>
                    <a:pt x="1334833" y="890879"/>
                  </a:lnTo>
                  <a:lnTo>
                    <a:pt x="1334325" y="890879"/>
                  </a:lnTo>
                  <a:lnTo>
                    <a:pt x="1333322" y="891387"/>
                  </a:lnTo>
                  <a:lnTo>
                    <a:pt x="1332826" y="891882"/>
                  </a:lnTo>
                  <a:lnTo>
                    <a:pt x="1331823" y="892378"/>
                  </a:lnTo>
                  <a:lnTo>
                    <a:pt x="1330820" y="893381"/>
                  </a:lnTo>
                  <a:lnTo>
                    <a:pt x="1330312" y="894384"/>
                  </a:lnTo>
                  <a:lnTo>
                    <a:pt x="1329817" y="894892"/>
                  </a:lnTo>
                  <a:lnTo>
                    <a:pt x="1329321" y="895896"/>
                  </a:lnTo>
                  <a:lnTo>
                    <a:pt x="1329321" y="896391"/>
                  </a:lnTo>
                  <a:lnTo>
                    <a:pt x="1328813" y="897394"/>
                  </a:lnTo>
                  <a:lnTo>
                    <a:pt x="1328813" y="900899"/>
                  </a:lnTo>
                  <a:lnTo>
                    <a:pt x="1328318" y="901903"/>
                  </a:lnTo>
                  <a:lnTo>
                    <a:pt x="1328318" y="905916"/>
                  </a:lnTo>
                  <a:lnTo>
                    <a:pt x="1328813" y="906919"/>
                  </a:lnTo>
                  <a:lnTo>
                    <a:pt x="1328813" y="907415"/>
                  </a:lnTo>
                  <a:lnTo>
                    <a:pt x="1329817" y="909421"/>
                  </a:lnTo>
                  <a:lnTo>
                    <a:pt x="1331315" y="910920"/>
                  </a:lnTo>
                  <a:lnTo>
                    <a:pt x="1331823" y="911923"/>
                  </a:lnTo>
                  <a:lnTo>
                    <a:pt x="1332826" y="912431"/>
                  </a:lnTo>
                  <a:lnTo>
                    <a:pt x="1333322" y="912431"/>
                  </a:lnTo>
                  <a:lnTo>
                    <a:pt x="1334325" y="912926"/>
                  </a:lnTo>
                  <a:lnTo>
                    <a:pt x="1334833" y="913422"/>
                  </a:lnTo>
                  <a:lnTo>
                    <a:pt x="1335824" y="913422"/>
                  </a:lnTo>
                  <a:lnTo>
                    <a:pt x="1336827" y="913930"/>
                  </a:lnTo>
                  <a:lnTo>
                    <a:pt x="1338338" y="913930"/>
                  </a:lnTo>
                  <a:lnTo>
                    <a:pt x="1339342" y="913930"/>
                  </a:lnTo>
                  <a:lnTo>
                    <a:pt x="1340332" y="913422"/>
                  </a:lnTo>
                  <a:lnTo>
                    <a:pt x="1340840" y="913422"/>
                  </a:lnTo>
                  <a:lnTo>
                    <a:pt x="1341335" y="912926"/>
                  </a:lnTo>
                  <a:lnTo>
                    <a:pt x="1343342" y="912926"/>
                  </a:lnTo>
                  <a:lnTo>
                    <a:pt x="1344345" y="912431"/>
                  </a:lnTo>
                  <a:lnTo>
                    <a:pt x="1344853" y="911923"/>
                  </a:lnTo>
                  <a:lnTo>
                    <a:pt x="1345844" y="911428"/>
                  </a:lnTo>
                  <a:lnTo>
                    <a:pt x="1346847" y="910424"/>
                  </a:lnTo>
                  <a:lnTo>
                    <a:pt x="1347851" y="909929"/>
                  </a:lnTo>
                  <a:lnTo>
                    <a:pt x="1348359" y="909421"/>
                  </a:lnTo>
                  <a:lnTo>
                    <a:pt x="1348854" y="908418"/>
                  </a:lnTo>
                  <a:lnTo>
                    <a:pt x="1349362" y="907910"/>
                  </a:lnTo>
                  <a:lnTo>
                    <a:pt x="1349362" y="906919"/>
                  </a:lnTo>
                  <a:lnTo>
                    <a:pt x="1349857" y="906411"/>
                  </a:lnTo>
                  <a:lnTo>
                    <a:pt x="1349857" y="904405"/>
                  </a:lnTo>
                  <a:lnTo>
                    <a:pt x="1350365" y="903401"/>
                  </a:lnTo>
                  <a:lnTo>
                    <a:pt x="1350365" y="902906"/>
                  </a:lnTo>
                  <a:close/>
                </a:path>
                <a:path w="1612900" h="1132205">
                  <a:moveTo>
                    <a:pt x="1394447" y="690968"/>
                  </a:moveTo>
                  <a:lnTo>
                    <a:pt x="1393952" y="690460"/>
                  </a:lnTo>
                  <a:lnTo>
                    <a:pt x="1393952" y="689457"/>
                  </a:lnTo>
                  <a:lnTo>
                    <a:pt x="1393444" y="689457"/>
                  </a:lnTo>
                  <a:lnTo>
                    <a:pt x="1393444" y="688962"/>
                  </a:lnTo>
                  <a:lnTo>
                    <a:pt x="1392948" y="688962"/>
                  </a:lnTo>
                  <a:lnTo>
                    <a:pt x="1392948" y="688454"/>
                  </a:lnTo>
                  <a:lnTo>
                    <a:pt x="1392440" y="688454"/>
                  </a:lnTo>
                  <a:lnTo>
                    <a:pt x="1392440" y="687959"/>
                  </a:lnTo>
                  <a:lnTo>
                    <a:pt x="1391437" y="687959"/>
                  </a:lnTo>
                  <a:lnTo>
                    <a:pt x="1391437" y="687463"/>
                  </a:lnTo>
                  <a:lnTo>
                    <a:pt x="1389938" y="687463"/>
                  </a:lnTo>
                  <a:lnTo>
                    <a:pt x="1389938" y="686955"/>
                  </a:lnTo>
                  <a:lnTo>
                    <a:pt x="1386928" y="686955"/>
                  </a:lnTo>
                  <a:lnTo>
                    <a:pt x="1386928" y="687463"/>
                  </a:lnTo>
                  <a:lnTo>
                    <a:pt x="1384922" y="687463"/>
                  </a:lnTo>
                  <a:lnTo>
                    <a:pt x="1384922" y="687959"/>
                  </a:lnTo>
                  <a:lnTo>
                    <a:pt x="1382420" y="687959"/>
                  </a:lnTo>
                  <a:lnTo>
                    <a:pt x="1382420" y="688454"/>
                  </a:lnTo>
                  <a:lnTo>
                    <a:pt x="1381417" y="688454"/>
                  </a:lnTo>
                  <a:lnTo>
                    <a:pt x="1381417" y="688962"/>
                  </a:lnTo>
                  <a:lnTo>
                    <a:pt x="1380921" y="688962"/>
                  </a:lnTo>
                  <a:lnTo>
                    <a:pt x="1380921" y="689457"/>
                  </a:lnTo>
                  <a:lnTo>
                    <a:pt x="1380413" y="689457"/>
                  </a:lnTo>
                  <a:lnTo>
                    <a:pt x="1380413" y="689965"/>
                  </a:lnTo>
                  <a:lnTo>
                    <a:pt x="1379918" y="689965"/>
                  </a:lnTo>
                  <a:lnTo>
                    <a:pt x="1379918" y="692962"/>
                  </a:lnTo>
                  <a:lnTo>
                    <a:pt x="1380413" y="692962"/>
                  </a:lnTo>
                  <a:lnTo>
                    <a:pt x="1380413" y="693470"/>
                  </a:lnTo>
                  <a:lnTo>
                    <a:pt x="1381417" y="694474"/>
                  </a:lnTo>
                  <a:lnTo>
                    <a:pt x="1381925" y="694474"/>
                  </a:lnTo>
                  <a:lnTo>
                    <a:pt x="1381925" y="694969"/>
                  </a:lnTo>
                  <a:lnTo>
                    <a:pt x="1382928" y="694969"/>
                  </a:lnTo>
                  <a:lnTo>
                    <a:pt x="1383423" y="695477"/>
                  </a:lnTo>
                  <a:lnTo>
                    <a:pt x="1385430" y="695477"/>
                  </a:lnTo>
                  <a:lnTo>
                    <a:pt x="1385430" y="695972"/>
                  </a:lnTo>
                  <a:lnTo>
                    <a:pt x="1387932" y="695972"/>
                  </a:lnTo>
                  <a:lnTo>
                    <a:pt x="1387932" y="695477"/>
                  </a:lnTo>
                  <a:lnTo>
                    <a:pt x="1390434" y="695477"/>
                  </a:lnTo>
                  <a:lnTo>
                    <a:pt x="1390434" y="694969"/>
                  </a:lnTo>
                  <a:lnTo>
                    <a:pt x="1391945" y="694969"/>
                  </a:lnTo>
                  <a:lnTo>
                    <a:pt x="1391945" y="694474"/>
                  </a:lnTo>
                  <a:lnTo>
                    <a:pt x="1392948" y="694474"/>
                  </a:lnTo>
                  <a:lnTo>
                    <a:pt x="1392948" y="693966"/>
                  </a:lnTo>
                  <a:lnTo>
                    <a:pt x="1393444" y="693966"/>
                  </a:lnTo>
                  <a:lnTo>
                    <a:pt x="1393444" y="693470"/>
                  </a:lnTo>
                  <a:lnTo>
                    <a:pt x="1393952" y="692962"/>
                  </a:lnTo>
                  <a:lnTo>
                    <a:pt x="1393952" y="691972"/>
                  </a:lnTo>
                  <a:lnTo>
                    <a:pt x="1394447" y="691972"/>
                  </a:lnTo>
                  <a:lnTo>
                    <a:pt x="1394447" y="690968"/>
                  </a:lnTo>
                  <a:close/>
                </a:path>
                <a:path w="1612900" h="1132205">
                  <a:moveTo>
                    <a:pt x="1420507" y="1049718"/>
                  </a:moveTo>
                  <a:lnTo>
                    <a:pt x="1420012" y="1049718"/>
                  </a:lnTo>
                  <a:lnTo>
                    <a:pt x="1420012" y="1048715"/>
                  </a:lnTo>
                  <a:lnTo>
                    <a:pt x="1419504" y="1048715"/>
                  </a:lnTo>
                  <a:lnTo>
                    <a:pt x="1418501" y="1047711"/>
                  </a:lnTo>
                  <a:lnTo>
                    <a:pt x="1418005" y="1047711"/>
                  </a:lnTo>
                  <a:lnTo>
                    <a:pt x="1418005" y="1048219"/>
                  </a:lnTo>
                  <a:lnTo>
                    <a:pt x="1417002" y="1048219"/>
                  </a:lnTo>
                  <a:lnTo>
                    <a:pt x="1416494" y="1048715"/>
                  </a:lnTo>
                  <a:lnTo>
                    <a:pt x="1415503" y="1048715"/>
                  </a:lnTo>
                  <a:lnTo>
                    <a:pt x="1415503" y="1049223"/>
                  </a:lnTo>
                  <a:lnTo>
                    <a:pt x="1414500" y="1049223"/>
                  </a:lnTo>
                  <a:lnTo>
                    <a:pt x="1414500" y="1049718"/>
                  </a:lnTo>
                  <a:lnTo>
                    <a:pt x="1413497" y="1049718"/>
                  </a:lnTo>
                  <a:lnTo>
                    <a:pt x="1413497" y="1050226"/>
                  </a:lnTo>
                  <a:lnTo>
                    <a:pt x="1412494" y="1050226"/>
                  </a:lnTo>
                  <a:lnTo>
                    <a:pt x="1412494" y="1050721"/>
                  </a:lnTo>
                  <a:lnTo>
                    <a:pt x="1411986" y="1050721"/>
                  </a:lnTo>
                  <a:lnTo>
                    <a:pt x="1411986" y="1051217"/>
                  </a:lnTo>
                  <a:lnTo>
                    <a:pt x="1411490" y="1051217"/>
                  </a:lnTo>
                  <a:lnTo>
                    <a:pt x="1408988" y="1053223"/>
                  </a:lnTo>
                  <a:lnTo>
                    <a:pt x="1408480" y="1053223"/>
                  </a:lnTo>
                  <a:lnTo>
                    <a:pt x="1408480" y="1053731"/>
                  </a:lnTo>
                  <a:lnTo>
                    <a:pt x="1407985" y="1053731"/>
                  </a:lnTo>
                  <a:lnTo>
                    <a:pt x="1407985" y="1054227"/>
                  </a:lnTo>
                  <a:lnTo>
                    <a:pt x="1406982" y="1054227"/>
                  </a:lnTo>
                  <a:lnTo>
                    <a:pt x="1406982" y="1054735"/>
                  </a:lnTo>
                  <a:lnTo>
                    <a:pt x="1406474" y="1054735"/>
                  </a:lnTo>
                  <a:lnTo>
                    <a:pt x="1406474" y="1055230"/>
                  </a:lnTo>
                  <a:lnTo>
                    <a:pt x="1405483" y="1055230"/>
                  </a:lnTo>
                  <a:lnTo>
                    <a:pt x="1405483" y="1055725"/>
                  </a:lnTo>
                  <a:lnTo>
                    <a:pt x="1404975" y="1055725"/>
                  </a:lnTo>
                  <a:lnTo>
                    <a:pt x="1404975" y="1056233"/>
                  </a:lnTo>
                  <a:lnTo>
                    <a:pt x="1403972" y="1056233"/>
                  </a:lnTo>
                  <a:lnTo>
                    <a:pt x="1403972" y="1056728"/>
                  </a:lnTo>
                  <a:lnTo>
                    <a:pt x="1402969" y="1056728"/>
                  </a:lnTo>
                  <a:lnTo>
                    <a:pt x="1402969" y="1057236"/>
                  </a:lnTo>
                  <a:lnTo>
                    <a:pt x="1402461" y="1057236"/>
                  </a:lnTo>
                  <a:lnTo>
                    <a:pt x="1402461" y="1057732"/>
                  </a:lnTo>
                  <a:lnTo>
                    <a:pt x="1401470" y="1057732"/>
                  </a:lnTo>
                  <a:lnTo>
                    <a:pt x="1401470" y="1058240"/>
                  </a:lnTo>
                  <a:lnTo>
                    <a:pt x="1400962" y="1058240"/>
                  </a:lnTo>
                  <a:lnTo>
                    <a:pt x="1400962" y="1058748"/>
                  </a:lnTo>
                  <a:lnTo>
                    <a:pt x="1400467" y="1058748"/>
                  </a:lnTo>
                  <a:lnTo>
                    <a:pt x="1400467" y="1059243"/>
                  </a:lnTo>
                  <a:lnTo>
                    <a:pt x="1399971" y="1059243"/>
                  </a:lnTo>
                  <a:lnTo>
                    <a:pt x="1399971" y="1059738"/>
                  </a:lnTo>
                  <a:lnTo>
                    <a:pt x="1399463" y="1059738"/>
                  </a:lnTo>
                  <a:lnTo>
                    <a:pt x="1399463" y="1060246"/>
                  </a:lnTo>
                  <a:lnTo>
                    <a:pt x="1398460" y="1060246"/>
                  </a:lnTo>
                  <a:lnTo>
                    <a:pt x="1398460" y="1060742"/>
                  </a:lnTo>
                  <a:lnTo>
                    <a:pt x="1397952" y="1060742"/>
                  </a:lnTo>
                  <a:lnTo>
                    <a:pt x="1397952" y="1061237"/>
                  </a:lnTo>
                  <a:lnTo>
                    <a:pt x="1396961" y="1061237"/>
                  </a:lnTo>
                  <a:lnTo>
                    <a:pt x="1396961" y="1061745"/>
                  </a:lnTo>
                  <a:lnTo>
                    <a:pt x="1395958" y="1062748"/>
                  </a:lnTo>
                  <a:lnTo>
                    <a:pt x="1395958" y="1063752"/>
                  </a:lnTo>
                  <a:lnTo>
                    <a:pt x="1396453" y="1064755"/>
                  </a:lnTo>
                  <a:lnTo>
                    <a:pt x="1396961" y="1064755"/>
                  </a:lnTo>
                  <a:lnTo>
                    <a:pt x="1396961" y="1065250"/>
                  </a:lnTo>
                  <a:lnTo>
                    <a:pt x="1397457" y="1065250"/>
                  </a:lnTo>
                  <a:lnTo>
                    <a:pt x="1397457" y="1065758"/>
                  </a:lnTo>
                  <a:lnTo>
                    <a:pt x="1397952" y="1065758"/>
                  </a:lnTo>
                  <a:lnTo>
                    <a:pt x="1397952" y="1066253"/>
                  </a:lnTo>
                  <a:lnTo>
                    <a:pt x="1398460" y="1066253"/>
                  </a:lnTo>
                  <a:lnTo>
                    <a:pt x="1398460" y="1066749"/>
                  </a:lnTo>
                  <a:lnTo>
                    <a:pt x="1401470" y="1066749"/>
                  </a:lnTo>
                  <a:lnTo>
                    <a:pt x="1401470" y="1067257"/>
                  </a:lnTo>
                  <a:lnTo>
                    <a:pt x="1403972" y="1067257"/>
                  </a:lnTo>
                  <a:lnTo>
                    <a:pt x="1405978" y="1067765"/>
                  </a:lnTo>
                  <a:lnTo>
                    <a:pt x="1406474" y="1067765"/>
                  </a:lnTo>
                  <a:lnTo>
                    <a:pt x="1406982" y="1068260"/>
                  </a:lnTo>
                  <a:lnTo>
                    <a:pt x="1406982" y="1069263"/>
                  </a:lnTo>
                  <a:lnTo>
                    <a:pt x="1407477" y="1069263"/>
                  </a:lnTo>
                  <a:lnTo>
                    <a:pt x="1407477" y="1069759"/>
                  </a:lnTo>
                  <a:lnTo>
                    <a:pt x="1407985" y="1070267"/>
                  </a:lnTo>
                  <a:lnTo>
                    <a:pt x="1408480" y="1070267"/>
                  </a:lnTo>
                  <a:lnTo>
                    <a:pt x="1408480" y="1072273"/>
                  </a:lnTo>
                  <a:lnTo>
                    <a:pt x="1408988" y="1073277"/>
                  </a:lnTo>
                  <a:lnTo>
                    <a:pt x="1408988" y="1074775"/>
                  </a:lnTo>
                  <a:lnTo>
                    <a:pt x="1409484" y="1075270"/>
                  </a:lnTo>
                  <a:lnTo>
                    <a:pt x="1409484" y="1075778"/>
                  </a:lnTo>
                  <a:lnTo>
                    <a:pt x="1409992" y="1075778"/>
                  </a:lnTo>
                  <a:lnTo>
                    <a:pt x="1409992" y="1076274"/>
                  </a:lnTo>
                  <a:lnTo>
                    <a:pt x="1410487" y="1076274"/>
                  </a:lnTo>
                  <a:lnTo>
                    <a:pt x="1410487" y="1076782"/>
                  </a:lnTo>
                  <a:lnTo>
                    <a:pt x="1411490" y="1076782"/>
                  </a:lnTo>
                  <a:lnTo>
                    <a:pt x="1411490" y="1077277"/>
                  </a:lnTo>
                  <a:lnTo>
                    <a:pt x="1415999" y="1077277"/>
                  </a:lnTo>
                  <a:lnTo>
                    <a:pt x="1415999" y="1076782"/>
                  </a:lnTo>
                  <a:lnTo>
                    <a:pt x="1417002" y="1076782"/>
                  </a:lnTo>
                  <a:lnTo>
                    <a:pt x="1417002" y="1076274"/>
                  </a:lnTo>
                  <a:lnTo>
                    <a:pt x="1417497" y="1076274"/>
                  </a:lnTo>
                  <a:lnTo>
                    <a:pt x="1417497" y="1075778"/>
                  </a:lnTo>
                  <a:lnTo>
                    <a:pt x="1418005" y="1075778"/>
                  </a:lnTo>
                  <a:lnTo>
                    <a:pt x="1418005" y="1075270"/>
                  </a:lnTo>
                  <a:lnTo>
                    <a:pt x="1418501" y="1075270"/>
                  </a:lnTo>
                  <a:lnTo>
                    <a:pt x="1418501" y="1074775"/>
                  </a:lnTo>
                  <a:lnTo>
                    <a:pt x="1419009" y="1074280"/>
                  </a:lnTo>
                  <a:lnTo>
                    <a:pt x="1419009" y="1070267"/>
                  </a:lnTo>
                  <a:lnTo>
                    <a:pt x="1418501" y="1069759"/>
                  </a:lnTo>
                  <a:lnTo>
                    <a:pt x="1418501" y="1069263"/>
                  </a:lnTo>
                  <a:lnTo>
                    <a:pt x="1418005" y="1069263"/>
                  </a:lnTo>
                  <a:lnTo>
                    <a:pt x="1418005" y="1068260"/>
                  </a:lnTo>
                  <a:lnTo>
                    <a:pt x="1417497" y="1068260"/>
                  </a:lnTo>
                  <a:lnTo>
                    <a:pt x="1417497" y="1067765"/>
                  </a:lnTo>
                  <a:lnTo>
                    <a:pt x="1417002" y="1067765"/>
                  </a:lnTo>
                  <a:lnTo>
                    <a:pt x="1417002" y="1067257"/>
                  </a:lnTo>
                  <a:lnTo>
                    <a:pt x="1416494" y="1067257"/>
                  </a:lnTo>
                  <a:lnTo>
                    <a:pt x="1416494" y="1066749"/>
                  </a:lnTo>
                  <a:lnTo>
                    <a:pt x="1415999" y="1066749"/>
                  </a:lnTo>
                  <a:lnTo>
                    <a:pt x="1415999" y="1063752"/>
                  </a:lnTo>
                  <a:lnTo>
                    <a:pt x="1416494" y="1063752"/>
                  </a:lnTo>
                  <a:lnTo>
                    <a:pt x="1416494" y="1060742"/>
                  </a:lnTo>
                  <a:lnTo>
                    <a:pt x="1417002" y="1060742"/>
                  </a:lnTo>
                  <a:lnTo>
                    <a:pt x="1417002" y="1059243"/>
                  </a:lnTo>
                  <a:lnTo>
                    <a:pt x="1418005" y="1057732"/>
                  </a:lnTo>
                  <a:lnTo>
                    <a:pt x="1418501" y="1057732"/>
                  </a:lnTo>
                  <a:lnTo>
                    <a:pt x="1418501" y="1056728"/>
                  </a:lnTo>
                  <a:lnTo>
                    <a:pt x="1419009" y="1056728"/>
                  </a:lnTo>
                  <a:lnTo>
                    <a:pt x="1419009" y="1056233"/>
                  </a:lnTo>
                  <a:lnTo>
                    <a:pt x="1419504" y="1056233"/>
                  </a:lnTo>
                  <a:lnTo>
                    <a:pt x="1419504" y="1054227"/>
                  </a:lnTo>
                  <a:lnTo>
                    <a:pt x="1420012" y="1054227"/>
                  </a:lnTo>
                  <a:lnTo>
                    <a:pt x="1420012" y="1053731"/>
                  </a:lnTo>
                  <a:lnTo>
                    <a:pt x="1420507" y="1053731"/>
                  </a:lnTo>
                  <a:lnTo>
                    <a:pt x="1420507" y="1049718"/>
                  </a:lnTo>
                  <a:close/>
                </a:path>
                <a:path w="1612900" h="1132205">
                  <a:moveTo>
                    <a:pt x="1527733" y="1124877"/>
                  </a:moveTo>
                  <a:lnTo>
                    <a:pt x="1527238" y="1124877"/>
                  </a:lnTo>
                  <a:lnTo>
                    <a:pt x="1527238" y="1124381"/>
                  </a:lnTo>
                  <a:lnTo>
                    <a:pt x="1526730" y="1124381"/>
                  </a:lnTo>
                  <a:lnTo>
                    <a:pt x="1526730" y="1123886"/>
                  </a:lnTo>
                  <a:lnTo>
                    <a:pt x="1526235" y="1123378"/>
                  </a:lnTo>
                  <a:lnTo>
                    <a:pt x="1525727" y="1123378"/>
                  </a:lnTo>
                  <a:lnTo>
                    <a:pt x="1525727" y="1122883"/>
                  </a:lnTo>
                  <a:lnTo>
                    <a:pt x="1524228" y="1122883"/>
                  </a:lnTo>
                  <a:lnTo>
                    <a:pt x="1524228" y="1122375"/>
                  </a:lnTo>
                  <a:lnTo>
                    <a:pt x="1523225" y="1122375"/>
                  </a:lnTo>
                  <a:lnTo>
                    <a:pt x="1522730" y="1122375"/>
                  </a:lnTo>
                  <a:lnTo>
                    <a:pt x="1522730" y="1121879"/>
                  </a:lnTo>
                  <a:lnTo>
                    <a:pt x="1522222" y="1121879"/>
                  </a:lnTo>
                  <a:lnTo>
                    <a:pt x="1522222" y="1121371"/>
                  </a:lnTo>
                  <a:lnTo>
                    <a:pt x="1521218" y="1120368"/>
                  </a:lnTo>
                  <a:lnTo>
                    <a:pt x="1520723" y="1120368"/>
                  </a:lnTo>
                  <a:lnTo>
                    <a:pt x="1520723" y="1119873"/>
                  </a:lnTo>
                  <a:lnTo>
                    <a:pt x="1520215" y="1119873"/>
                  </a:lnTo>
                  <a:lnTo>
                    <a:pt x="1520215" y="1119365"/>
                  </a:lnTo>
                  <a:lnTo>
                    <a:pt x="1519720" y="1119365"/>
                  </a:lnTo>
                  <a:lnTo>
                    <a:pt x="1519224" y="1118870"/>
                  </a:lnTo>
                  <a:lnTo>
                    <a:pt x="1514716" y="1118870"/>
                  </a:lnTo>
                  <a:lnTo>
                    <a:pt x="1514716" y="1119365"/>
                  </a:lnTo>
                  <a:lnTo>
                    <a:pt x="1513713" y="1119365"/>
                  </a:lnTo>
                  <a:lnTo>
                    <a:pt x="1513205" y="1119873"/>
                  </a:lnTo>
                  <a:lnTo>
                    <a:pt x="1512709" y="1119873"/>
                  </a:lnTo>
                  <a:lnTo>
                    <a:pt x="1512709" y="1120368"/>
                  </a:lnTo>
                  <a:lnTo>
                    <a:pt x="1512201" y="1120368"/>
                  </a:lnTo>
                  <a:lnTo>
                    <a:pt x="1511706" y="1120863"/>
                  </a:lnTo>
                  <a:lnTo>
                    <a:pt x="1510703" y="1121371"/>
                  </a:lnTo>
                  <a:lnTo>
                    <a:pt x="1510195" y="1121879"/>
                  </a:lnTo>
                  <a:lnTo>
                    <a:pt x="1509699" y="1121879"/>
                  </a:lnTo>
                  <a:lnTo>
                    <a:pt x="1509699" y="1122375"/>
                  </a:lnTo>
                  <a:lnTo>
                    <a:pt x="1508696" y="1122375"/>
                  </a:lnTo>
                  <a:lnTo>
                    <a:pt x="1508696" y="1122883"/>
                  </a:lnTo>
                  <a:lnTo>
                    <a:pt x="1508201" y="1122883"/>
                  </a:lnTo>
                  <a:lnTo>
                    <a:pt x="1508201" y="1123378"/>
                  </a:lnTo>
                  <a:lnTo>
                    <a:pt x="1507693" y="1123378"/>
                  </a:lnTo>
                  <a:lnTo>
                    <a:pt x="1507693" y="1124381"/>
                  </a:lnTo>
                  <a:lnTo>
                    <a:pt x="1507197" y="1124381"/>
                  </a:lnTo>
                  <a:lnTo>
                    <a:pt x="1507197" y="1125385"/>
                  </a:lnTo>
                  <a:lnTo>
                    <a:pt x="1506689" y="1125385"/>
                  </a:lnTo>
                  <a:lnTo>
                    <a:pt x="1506689" y="1126883"/>
                  </a:lnTo>
                  <a:lnTo>
                    <a:pt x="1507197" y="1126883"/>
                  </a:lnTo>
                  <a:lnTo>
                    <a:pt x="1507197" y="1127887"/>
                  </a:lnTo>
                  <a:lnTo>
                    <a:pt x="1507693" y="1127887"/>
                  </a:lnTo>
                  <a:lnTo>
                    <a:pt x="1507693" y="1128395"/>
                  </a:lnTo>
                  <a:lnTo>
                    <a:pt x="1508201" y="1128395"/>
                  </a:lnTo>
                  <a:lnTo>
                    <a:pt x="1508201" y="1128890"/>
                  </a:lnTo>
                  <a:lnTo>
                    <a:pt x="1509204" y="1128890"/>
                  </a:lnTo>
                  <a:lnTo>
                    <a:pt x="1509699" y="1129385"/>
                  </a:lnTo>
                  <a:lnTo>
                    <a:pt x="1510195" y="1128890"/>
                  </a:lnTo>
                  <a:lnTo>
                    <a:pt x="1511198" y="1128890"/>
                  </a:lnTo>
                  <a:lnTo>
                    <a:pt x="1511198" y="1129385"/>
                  </a:lnTo>
                  <a:lnTo>
                    <a:pt x="1511706" y="1129385"/>
                  </a:lnTo>
                  <a:lnTo>
                    <a:pt x="1512201" y="1129893"/>
                  </a:lnTo>
                  <a:lnTo>
                    <a:pt x="1513713" y="1129893"/>
                  </a:lnTo>
                  <a:lnTo>
                    <a:pt x="1513713" y="1130388"/>
                  </a:lnTo>
                  <a:lnTo>
                    <a:pt x="1515211" y="1130388"/>
                  </a:lnTo>
                  <a:lnTo>
                    <a:pt x="1515706" y="1130896"/>
                  </a:lnTo>
                  <a:lnTo>
                    <a:pt x="1519224" y="1130896"/>
                  </a:lnTo>
                  <a:lnTo>
                    <a:pt x="1519224" y="1131392"/>
                  </a:lnTo>
                  <a:lnTo>
                    <a:pt x="1519720" y="1131392"/>
                  </a:lnTo>
                  <a:lnTo>
                    <a:pt x="1520215" y="1131900"/>
                  </a:lnTo>
                  <a:lnTo>
                    <a:pt x="1522730" y="1131900"/>
                  </a:lnTo>
                  <a:lnTo>
                    <a:pt x="1522730" y="1131392"/>
                  </a:lnTo>
                  <a:lnTo>
                    <a:pt x="1523733" y="1131392"/>
                  </a:lnTo>
                  <a:lnTo>
                    <a:pt x="1523733" y="1130896"/>
                  </a:lnTo>
                  <a:lnTo>
                    <a:pt x="1524228" y="1130896"/>
                  </a:lnTo>
                  <a:lnTo>
                    <a:pt x="1524228" y="1130388"/>
                  </a:lnTo>
                  <a:lnTo>
                    <a:pt x="1525727" y="1130388"/>
                  </a:lnTo>
                  <a:lnTo>
                    <a:pt x="1525727" y="1129893"/>
                  </a:lnTo>
                  <a:lnTo>
                    <a:pt x="1526730" y="1129893"/>
                  </a:lnTo>
                  <a:lnTo>
                    <a:pt x="1526730" y="1129385"/>
                  </a:lnTo>
                  <a:lnTo>
                    <a:pt x="1527238" y="1128890"/>
                  </a:lnTo>
                  <a:lnTo>
                    <a:pt x="1527238" y="1128395"/>
                  </a:lnTo>
                  <a:lnTo>
                    <a:pt x="1527733" y="1128395"/>
                  </a:lnTo>
                  <a:lnTo>
                    <a:pt x="1527733" y="1124877"/>
                  </a:lnTo>
                  <a:close/>
                </a:path>
                <a:path w="1612900" h="1132205">
                  <a:moveTo>
                    <a:pt x="1612417" y="986078"/>
                  </a:moveTo>
                  <a:lnTo>
                    <a:pt x="1611922" y="986078"/>
                  </a:lnTo>
                  <a:lnTo>
                    <a:pt x="1611922" y="984084"/>
                  </a:lnTo>
                  <a:lnTo>
                    <a:pt x="1611414" y="984084"/>
                  </a:lnTo>
                  <a:lnTo>
                    <a:pt x="1611414" y="983576"/>
                  </a:lnTo>
                  <a:lnTo>
                    <a:pt x="1610918" y="983576"/>
                  </a:lnTo>
                  <a:lnTo>
                    <a:pt x="1610918" y="983081"/>
                  </a:lnTo>
                  <a:lnTo>
                    <a:pt x="1611414" y="982573"/>
                  </a:lnTo>
                  <a:lnTo>
                    <a:pt x="1611922" y="982573"/>
                  </a:lnTo>
                  <a:lnTo>
                    <a:pt x="1611922" y="981075"/>
                  </a:lnTo>
                  <a:lnTo>
                    <a:pt x="1611414" y="981075"/>
                  </a:lnTo>
                  <a:lnTo>
                    <a:pt x="1610918" y="980567"/>
                  </a:lnTo>
                  <a:lnTo>
                    <a:pt x="1609407" y="980567"/>
                  </a:lnTo>
                  <a:lnTo>
                    <a:pt x="1609407" y="981075"/>
                  </a:lnTo>
                  <a:lnTo>
                    <a:pt x="1608912" y="981075"/>
                  </a:lnTo>
                  <a:lnTo>
                    <a:pt x="1608912" y="981570"/>
                  </a:lnTo>
                  <a:lnTo>
                    <a:pt x="1607400" y="981570"/>
                  </a:lnTo>
                  <a:lnTo>
                    <a:pt x="1607400" y="982078"/>
                  </a:lnTo>
                  <a:lnTo>
                    <a:pt x="1606905" y="982078"/>
                  </a:lnTo>
                  <a:lnTo>
                    <a:pt x="1606905" y="982573"/>
                  </a:lnTo>
                  <a:lnTo>
                    <a:pt x="1606410" y="983081"/>
                  </a:lnTo>
                  <a:lnTo>
                    <a:pt x="1605902" y="983081"/>
                  </a:lnTo>
                  <a:lnTo>
                    <a:pt x="1605902" y="986586"/>
                  </a:lnTo>
                  <a:lnTo>
                    <a:pt x="1604899" y="986586"/>
                  </a:lnTo>
                  <a:lnTo>
                    <a:pt x="1604899" y="987082"/>
                  </a:lnTo>
                  <a:lnTo>
                    <a:pt x="1604391" y="987082"/>
                  </a:lnTo>
                  <a:lnTo>
                    <a:pt x="1604391" y="987590"/>
                  </a:lnTo>
                  <a:lnTo>
                    <a:pt x="1603895" y="987590"/>
                  </a:lnTo>
                  <a:lnTo>
                    <a:pt x="1603895" y="988085"/>
                  </a:lnTo>
                  <a:lnTo>
                    <a:pt x="1602892" y="988085"/>
                  </a:lnTo>
                  <a:lnTo>
                    <a:pt x="1602892" y="988593"/>
                  </a:lnTo>
                  <a:lnTo>
                    <a:pt x="1602397" y="988593"/>
                  </a:lnTo>
                  <a:lnTo>
                    <a:pt x="1602397" y="991095"/>
                  </a:lnTo>
                  <a:lnTo>
                    <a:pt x="1602892" y="991095"/>
                  </a:lnTo>
                  <a:lnTo>
                    <a:pt x="1602892" y="991590"/>
                  </a:lnTo>
                  <a:lnTo>
                    <a:pt x="1603895" y="991590"/>
                  </a:lnTo>
                  <a:lnTo>
                    <a:pt x="1603895" y="994105"/>
                  </a:lnTo>
                  <a:lnTo>
                    <a:pt x="1604391" y="994105"/>
                  </a:lnTo>
                  <a:lnTo>
                    <a:pt x="1604391" y="994600"/>
                  </a:lnTo>
                  <a:lnTo>
                    <a:pt x="1606410" y="994600"/>
                  </a:lnTo>
                  <a:lnTo>
                    <a:pt x="1606410" y="994105"/>
                  </a:lnTo>
                  <a:lnTo>
                    <a:pt x="1606905" y="993597"/>
                  </a:lnTo>
                  <a:lnTo>
                    <a:pt x="1606905" y="992593"/>
                  </a:lnTo>
                  <a:lnTo>
                    <a:pt x="1607400" y="992593"/>
                  </a:lnTo>
                  <a:lnTo>
                    <a:pt x="1606905" y="992098"/>
                  </a:lnTo>
                  <a:lnTo>
                    <a:pt x="1606410" y="992098"/>
                  </a:lnTo>
                  <a:lnTo>
                    <a:pt x="1606410" y="991590"/>
                  </a:lnTo>
                  <a:lnTo>
                    <a:pt x="1605902" y="991590"/>
                  </a:lnTo>
                  <a:lnTo>
                    <a:pt x="1605902" y="990092"/>
                  </a:lnTo>
                  <a:lnTo>
                    <a:pt x="1606410" y="990092"/>
                  </a:lnTo>
                  <a:lnTo>
                    <a:pt x="1606410" y="989088"/>
                  </a:lnTo>
                  <a:lnTo>
                    <a:pt x="1607400" y="989088"/>
                  </a:lnTo>
                  <a:lnTo>
                    <a:pt x="1607400" y="988593"/>
                  </a:lnTo>
                  <a:lnTo>
                    <a:pt x="1607908" y="988593"/>
                  </a:lnTo>
                  <a:lnTo>
                    <a:pt x="1607908" y="988085"/>
                  </a:lnTo>
                  <a:lnTo>
                    <a:pt x="1608404" y="988085"/>
                  </a:lnTo>
                  <a:lnTo>
                    <a:pt x="1608404" y="987590"/>
                  </a:lnTo>
                  <a:lnTo>
                    <a:pt x="1607908" y="987590"/>
                  </a:lnTo>
                  <a:lnTo>
                    <a:pt x="1607908" y="986586"/>
                  </a:lnTo>
                  <a:lnTo>
                    <a:pt x="1608912" y="986586"/>
                  </a:lnTo>
                  <a:lnTo>
                    <a:pt x="1609407" y="986078"/>
                  </a:lnTo>
                  <a:lnTo>
                    <a:pt x="1610410" y="986078"/>
                  </a:lnTo>
                  <a:lnTo>
                    <a:pt x="1610410" y="986586"/>
                  </a:lnTo>
                  <a:lnTo>
                    <a:pt x="1612417" y="986586"/>
                  </a:lnTo>
                  <a:lnTo>
                    <a:pt x="1612417" y="986078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28109" y="18303391"/>
              <a:ext cx="1337310" cy="579120"/>
            </a:xfrm>
            <a:custGeom>
              <a:avLst/>
              <a:gdLst/>
              <a:ahLst/>
              <a:cxnLst/>
              <a:rect l="l" t="t" r="r" b="b"/>
              <a:pathLst>
                <a:path w="1337310" h="579119">
                  <a:moveTo>
                    <a:pt x="32067" y="162725"/>
                  </a:moveTo>
                  <a:lnTo>
                    <a:pt x="31559" y="161721"/>
                  </a:lnTo>
                  <a:lnTo>
                    <a:pt x="31064" y="161226"/>
                  </a:lnTo>
                  <a:lnTo>
                    <a:pt x="31064" y="160718"/>
                  </a:lnTo>
                  <a:lnTo>
                    <a:pt x="30568" y="160718"/>
                  </a:lnTo>
                  <a:lnTo>
                    <a:pt x="30568" y="160223"/>
                  </a:lnTo>
                  <a:lnTo>
                    <a:pt x="30060" y="160223"/>
                  </a:lnTo>
                  <a:lnTo>
                    <a:pt x="30060" y="159727"/>
                  </a:lnTo>
                  <a:lnTo>
                    <a:pt x="29565" y="159219"/>
                  </a:lnTo>
                  <a:lnTo>
                    <a:pt x="29565" y="158724"/>
                  </a:lnTo>
                  <a:lnTo>
                    <a:pt x="29057" y="158724"/>
                  </a:lnTo>
                  <a:lnTo>
                    <a:pt x="29057" y="157721"/>
                  </a:lnTo>
                  <a:lnTo>
                    <a:pt x="28562" y="157721"/>
                  </a:lnTo>
                  <a:lnTo>
                    <a:pt x="28562" y="155714"/>
                  </a:lnTo>
                  <a:lnTo>
                    <a:pt x="28054" y="155714"/>
                  </a:lnTo>
                  <a:lnTo>
                    <a:pt x="28054" y="155219"/>
                  </a:lnTo>
                  <a:lnTo>
                    <a:pt x="27559" y="155219"/>
                  </a:lnTo>
                  <a:lnTo>
                    <a:pt x="27559" y="154711"/>
                  </a:lnTo>
                  <a:lnTo>
                    <a:pt x="26555" y="153708"/>
                  </a:lnTo>
                  <a:lnTo>
                    <a:pt x="26555" y="153212"/>
                  </a:lnTo>
                  <a:lnTo>
                    <a:pt x="25552" y="152209"/>
                  </a:lnTo>
                  <a:lnTo>
                    <a:pt x="24549" y="150202"/>
                  </a:lnTo>
                  <a:lnTo>
                    <a:pt x="24041" y="149707"/>
                  </a:lnTo>
                  <a:lnTo>
                    <a:pt x="23545" y="149707"/>
                  </a:lnTo>
                  <a:lnTo>
                    <a:pt x="23545" y="149199"/>
                  </a:lnTo>
                  <a:lnTo>
                    <a:pt x="22542" y="148196"/>
                  </a:lnTo>
                  <a:lnTo>
                    <a:pt x="22542" y="147701"/>
                  </a:lnTo>
                  <a:lnTo>
                    <a:pt x="22047" y="147193"/>
                  </a:lnTo>
                  <a:lnTo>
                    <a:pt x="22047" y="146189"/>
                  </a:lnTo>
                  <a:lnTo>
                    <a:pt x="21539" y="145694"/>
                  </a:lnTo>
                  <a:lnTo>
                    <a:pt x="21539" y="145186"/>
                  </a:lnTo>
                  <a:lnTo>
                    <a:pt x="0" y="163233"/>
                  </a:lnTo>
                  <a:lnTo>
                    <a:pt x="0" y="163728"/>
                  </a:lnTo>
                  <a:lnTo>
                    <a:pt x="495" y="164236"/>
                  </a:lnTo>
                  <a:lnTo>
                    <a:pt x="1498" y="164236"/>
                  </a:lnTo>
                  <a:lnTo>
                    <a:pt x="1498" y="164731"/>
                  </a:lnTo>
                  <a:lnTo>
                    <a:pt x="2501" y="164731"/>
                  </a:lnTo>
                  <a:lnTo>
                    <a:pt x="3009" y="165239"/>
                  </a:lnTo>
                  <a:lnTo>
                    <a:pt x="3505" y="165239"/>
                  </a:lnTo>
                  <a:lnTo>
                    <a:pt x="4000" y="165735"/>
                  </a:lnTo>
                  <a:lnTo>
                    <a:pt x="4508" y="165735"/>
                  </a:lnTo>
                  <a:lnTo>
                    <a:pt x="4508" y="166230"/>
                  </a:lnTo>
                  <a:lnTo>
                    <a:pt x="5003" y="166230"/>
                  </a:lnTo>
                  <a:lnTo>
                    <a:pt x="5003" y="166738"/>
                  </a:lnTo>
                  <a:lnTo>
                    <a:pt x="5511" y="167246"/>
                  </a:lnTo>
                  <a:lnTo>
                    <a:pt x="5511" y="167741"/>
                  </a:lnTo>
                  <a:lnTo>
                    <a:pt x="6007" y="168236"/>
                  </a:lnTo>
                  <a:lnTo>
                    <a:pt x="6007" y="171754"/>
                  </a:lnTo>
                  <a:lnTo>
                    <a:pt x="7010" y="172745"/>
                  </a:lnTo>
                  <a:lnTo>
                    <a:pt x="7518" y="172745"/>
                  </a:lnTo>
                  <a:lnTo>
                    <a:pt x="7518" y="173748"/>
                  </a:lnTo>
                  <a:lnTo>
                    <a:pt x="9512" y="173748"/>
                  </a:lnTo>
                  <a:lnTo>
                    <a:pt x="10020" y="174256"/>
                  </a:lnTo>
                  <a:lnTo>
                    <a:pt x="10515" y="174256"/>
                  </a:lnTo>
                  <a:lnTo>
                    <a:pt x="12026" y="175260"/>
                  </a:lnTo>
                  <a:lnTo>
                    <a:pt x="12026" y="175755"/>
                  </a:lnTo>
                  <a:lnTo>
                    <a:pt x="12522" y="175755"/>
                  </a:lnTo>
                  <a:lnTo>
                    <a:pt x="13030" y="176263"/>
                  </a:lnTo>
                  <a:lnTo>
                    <a:pt x="13030" y="176758"/>
                  </a:lnTo>
                  <a:lnTo>
                    <a:pt x="13525" y="177266"/>
                  </a:lnTo>
                  <a:lnTo>
                    <a:pt x="13525" y="177761"/>
                  </a:lnTo>
                  <a:lnTo>
                    <a:pt x="14020" y="177761"/>
                  </a:lnTo>
                  <a:lnTo>
                    <a:pt x="14020" y="178257"/>
                  </a:lnTo>
                  <a:lnTo>
                    <a:pt x="14528" y="178257"/>
                  </a:lnTo>
                  <a:lnTo>
                    <a:pt x="14528" y="178765"/>
                  </a:lnTo>
                  <a:lnTo>
                    <a:pt x="15024" y="179768"/>
                  </a:lnTo>
                  <a:lnTo>
                    <a:pt x="15024" y="180771"/>
                  </a:lnTo>
                  <a:lnTo>
                    <a:pt x="15532" y="181267"/>
                  </a:lnTo>
                  <a:lnTo>
                    <a:pt x="15532" y="181775"/>
                  </a:lnTo>
                  <a:lnTo>
                    <a:pt x="16027" y="182765"/>
                  </a:lnTo>
                  <a:lnTo>
                    <a:pt x="16535" y="182765"/>
                  </a:lnTo>
                  <a:lnTo>
                    <a:pt x="16535" y="184277"/>
                  </a:lnTo>
                  <a:lnTo>
                    <a:pt x="17030" y="184277"/>
                  </a:lnTo>
                  <a:lnTo>
                    <a:pt x="17030" y="184772"/>
                  </a:lnTo>
                  <a:lnTo>
                    <a:pt x="18034" y="184772"/>
                  </a:lnTo>
                  <a:lnTo>
                    <a:pt x="18034" y="184277"/>
                  </a:lnTo>
                  <a:lnTo>
                    <a:pt x="19532" y="182765"/>
                  </a:lnTo>
                  <a:lnTo>
                    <a:pt x="20040" y="182765"/>
                  </a:lnTo>
                  <a:lnTo>
                    <a:pt x="21043" y="182270"/>
                  </a:lnTo>
                  <a:lnTo>
                    <a:pt x="22542" y="182270"/>
                  </a:lnTo>
                  <a:lnTo>
                    <a:pt x="23050" y="180771"/>
                  </a:lnTo>
                  <a:lnTo>
                    <a:pt x="23545" y="180263"/>
                  </a:lnTo>
                  <a:lnTo>
                    <a:pt x="24549" y="175755"/>
                  </a:lnTo>
                  <a:lnTo>
                    <a:pt x="24549" y="175260"/>
                  </a:lnTo>
                  <a:lnTo>
                    <a:pt x="25057" y="174752"/>
                  </a:lnTo>
                  <a:lnTo>
                    <a:pt x="25057" y="173253"/>
                  </a:lnTo>
                  <a:lnTo>
                    <a:pt x="25552" y="172250"/>
                  </a:lnTo>
                  <a:lnTo>
                    <a:pt x="25552" y="171246"/>
                  </a:lnTo>
                  <a:lnTo>
                    <a:pt x="26047" y="170243"/>
                  </a:lnTo>
                  <a:lnTo>
                    <a:pt x="26047" y="169748"/>
                  </a:lnTo>
                  <a:lnTo>
                    <a:pt x="26555" y="168744"/>
                  </a:lnTo>
                  <a:lnTo>
                    <a:pt x="27051" y="168744"/>
                  </a:lnTo>
                  <a:lnTo>
                    <a:pt x="27051" y="168236"/>
                  </a:lnTo>
                  <a:lnTo>
                    <a:pt x="27559" y="168236"/>
                  </a:lnTo>
                  <a:lnTo>
                    <a:pt x="28054" y="167741"/>
                  </a:lnTo>
                  <a:lnTo>
                    <a:pt x="29057" y="167246"/>
                  </a:lnTo>
                  <a:lnTo>
                    <a:pt x="30060" y="166230"/>
                  </a:lnTo>
                  <a:lnTo>
                    <a:pt x="30060" y="165735"/>
                  </a:lnTo>
                  <a:lnTo>
                    <a:pt x="31064" y="165735"/>
                  </a:lnTo>
                  <a:lnTo>
                    <a:pt x="31559" y="165239"/>
                  </a:lnTo>
                  <a:lnTo>
                    <a:pt x="31559" y="164731"/>
                  </a:lnTo>
                  <a:lnTo>
                    <a:pt x="32067" y="164731"/>
                  </a:lnTo>
                  <a:lnTo>
                    <a:pt x="32067" y="162725"/>
                  </a:lnTo>
                  <a:close/>
                </a:path>
                <a:path w="1337310" h="579119">
                  <a:moveTo>
                    <a:pt x="59118" y="134175"/>
                  </a:moveTo>
                  <a:lnTo>
                    <a:pt x="58623" y="133667"/>
                  </a:lnTo>
                  <a:lnTo>
                    <a:pt x="58623" y="131165"/>
                  </a:lnTo>
                  <a:lnTo>
                    <a:pt x="58127" y="130657"/>
                  </a:lnTo>
                  <a:lnTo>
                    <a:pt x="57619" y="130657"/>
                  </a:lnTo>
                  <a:lnTo>
                    <a:pt x="57619" y="130162"/>
                  </a:lnTo>
                  <a:lnTo>
                    <a:pt x="52616" y="130162"/>
                  </a:lnTo>
                  <a:lnTo>
                    <a:pt x="52616" y="129654"/>
                  </a:lnTo>
                  <a:lnTo>
                    <a:pt x="51104" y="129654"/>
                  </a:lnTo>
                  <a:lnTo>
                    <a:pt x="51104" y="129159"/>
                  </a:lnTo>
                  <a:lnTo>
                    <a:pt x="50101" y="129159"/>
                  </a:lnTo>
                  <a:lnTo>
                    <a:pt x="49606" y="128663"/>
                  </a:lnTo>
                  <a:lnTo>
                    <a:pt x="49098" y="128663"/>
                  </a:lnTo>
                  <a:lnTo>
                    <a:pt x="48602" y="128155"/>
                  </a:lnTo>
                  <a:lnTo>
                    <a:pt x="48107" y="128155"/>
                  </a:lnTo>
                  <a:lnTo>
                    <a:pt x="48107" y="127660"/>
                  </a:lnTo>
                  <a:lnTo>
                    <a:pt x="47599" y="127660"/>
                  </a:lnTo>
                  <a:lnTo>
                    <a:pt x="47091" y="126657"/>
                  </a:lnTo>
                  <a:lnTo>
                    <a:pt x="46596" y="126149"/>
                  </a:lnTo>
                  <a:lnTo>
                    <a:pt x="46596" y="125653"/>
                  </a:lnTo>
                  <a:lnTo>
                    <a:pt x="46101" y="125653"/>
                  </a:lnTo>
                  <a:lnTo>
                    <a:pt x="45593" y="124650"/>
                  </a:lnTo>
                  <a:lnTo>
                    <a:pt x="26060" y="141185"/>
                  </a:lnTo>
                  <a:lnTo>
                    <a:pt x="26060" y="142189"/>
                  </a:lnTo>
                  <a:lnTo>
                    <a:pt x="27051" y="143192"/>
                  </a:lnTo>
                  <a:lnTo>
                    <a:pt x="27051" y="143687"/>
                  </a:lnTo>
                  <a:lnTo>
                    <a:pt x="27559" y="144195"/>
                  </a:lnTo>
                  <a:lnTo>
                    <a:pt x="27559" y="145199"/>
                  </a:lnTo>
                  <a:lnTo>
                    <a:pt x="28054" y="145199"/>
                  </a:lnTo>
                  <a:lnTo>
                    <a:pt x="28054" y="145694"/>
                  </a:lnTo>
                  <a:lnTo>
                    <a:pt x="28562" y="145694"/>
                  </a:lnTo>
                  <a:lnTo>
                    <a:pt x="29057" y="146202"/>
                  </a:lnTo>
                  <a:lnTo>
                    <a:pt x="29057" y="146697"/>
                  </a:lnTo>
                  <a:lnTo>
                    <a:pt x="29565" y="146697"/>
                  </a:lnTo>
                  <a:lnTo>
                    <a:pt x="29565" y="147193"/>
                  </a:lnTo>
                  <a:lnTo>
                    <a:pt x="30060" y="148704"/>
                  </a:lnTo>
                  <a:lnTo>
                    <a:pt x="30568" y="149199"/>
                  </a:lnTo>
                  <a:lnTo>
                    <a:pt x="31064" y="149199"/>
                  </a:lnTo>
                  <a:lnTo>
                    <a:pt x="31064" y="149707"/>
                  </a:lnTo>
                  <a:lnTo>
                    <a:pt x="31559" y="150202"/>
                  </a:lnTo>
                  <a:lnTo>
                    <a:pt x="31559" y="150710"/>
                  </a:lnTo>
                  <a:lnTo>
                    <a:pt x="32067" y="150710"/>
                  </a:lnTo>
                  <a:lnTo>
                    <a:pt x="32067" y="151206"/>
                  </a:lnTo>
                  <a:lnTo>
                    <a:pt x="32562" y="151701"/>
                  </a:lnTo>
                  <a:lnTo>
                    <a:pt x="33566" y="152209"/>
                  </a:lnTo>
                  <a:lnTo>
                    <a:pt x="33566" y="152704"/>
                  </a:lnTo>
                  <a:lnTo>
                    <a:pt x="34074" y="152704"/>
                  </a:lnTo>
                  <a:lnTo>
                    <a:pt x="34074" y="153708"/>
                  </a:lnTo>
                  <a:lnTo>
                    <a:pt x="34569" y="154711"/>
                  </a:lnTo>
                  <a:lnTo>
                    <a:pt x="34569" y="156222"/>
                  </a:lnTo>
                  <a:lnTo>
                    <a:pt x="35077" y="156222"/>
                  </a:lnTo>
                  <a:lnTo>
                    <a:pt x="35077" y="156718"/>
                  </a:lnTo>
                  <a:lnTo>
                    <a:pt x="35572" y="157213"/>
                  </a:lnTo>
                  <a:lnTo>
                    <a:pt x="35572" y="157721"/>
                  </a:lnTo>
                  <a:lnTo>
                    <a:pt x="37071" y="159219"/>
                  </a:lnTo>
                  <a:lnTo>
                    <a:pt x="37071" y="160223"/>
                  </a:lnTo>
                  <a:lnTo>
                    <a:pt x="37579" y="160223"/>
                  </a:lnTo>
                  <a:lnTo>
                    <a:pt x="37579" y="160731"/>
                  </a:lnTo>
                  <a:lnTo>
                    <a:pt x="38074" y="160223"/>
                  </a:lnTo>
                  <a:lnTo>
                    <a:pt x="38582" y="160223"/>
                  </a:lnTo>
                  <a:lnTo>
                    <a:pt x="39585" y="159219"/>
                  </a:lnTo>
                  <a:lnTo>
                    <a:pt x="40081" y="159219"/>
                  </a:lnTo>
                  <a:lnTo>
                    <a:pt x="40081" y="158724"/>
                  </a:lnTo>
                  <a:lnTo>
                    <a:pt x="41084" y="158724"/>
                  </a:lnTo>
                  <a:lnTo>
                    <a:pt x="41592" y="158229"/>
                  </a:lnTo>
                  <a:lnTo>
                    <a:pt x="42087" y="158229"/>
                  </a:lnTo>
                  <a:lnTo>
                    <a:pt x="43586" y="156718"/>
                  </a:lnTo>
                  <a:lnTo>
                    <a:pt x="44589" y="156222"/>
                  </a:lnTo>
                  <a:lnTo>
                    <a:pt x="45097" y="156222"/>
                  </a:lnTo>
                  <a:lnTo>
                    <a:pt x="45593" y="155714"/>
                  </a:lnTo>
                  <a:lnTo>
                    <a:pt x="46101" y="155714"/>
                  </a:lnTo>
                  <a:lnTo>
                    <a:pt x="46596" y="155219"/>
                  </a:lnTo>
                  <a:lnTo>
                    <a:pt x="47599" y="154711"/>
                  </a:lnTo>
                  <a:lnTo>
                    <a:pt x="48107" y="154711"/>
                  </a:lnTo>
                  <a:lnTo>
                    <a:pt x="48107" y="154216"/>
                  </a:lnTo>
                  <a:lnTo>
                    <a:pt x="48602" y="153708"/>
                  </a:lnTo>
                  <a:lnTo>
                    <a:pt x="49098" y="153708"/>
                  </a:lnTo>
                  <a:lnTo>
                    <a:pt x="49098" y="152704"/>
                  </a:lnTo>
                  <a:lnTo>
                    <a:pt x="50101" y="150710"/>
                  </a:lnTo>
                  <a:lnTo>
                    <a:pt x="51104" y="148196"/>
                  </a:lnTo>
                  <a:lnTo>
                    <a:pt x="52108" y="147701"/>
                  </a:lnTo>
                  <a:lnTo>
                    <a:pt x="54114" y="145694"/>
                  </a:lnTo>
                  <a:lnTo>
                    <a:pt x="54114" y="145199"/>
                  </a:lnTo>
                  <a:lnTo>
                    <a:pt x="55613" y="143192"/>
                  </a:lnTo>
                  <a:lnTo>
                    <a:pt x="56616" y="142684"/>
                  </a:lnTo>
                  <a:lnTo>
                    <a:pt x="58127" y="141185"/>
                  </a:lnTo>
                  <a:lnTo>
                    <a:pt x="58623" y="139674"/>
                  </a:lnTo>
                  <a:lnTo>
                    <a:pt x="58623" y="134175"/>
                  </a:lnTo>
                  <a:lnTo>
                    <a:pt x="59118" y="134175"/>
                  </a:lnTo>
                  <a:close/>
                </a:path>
                <a:path w="1337310" h="579119">
                  <a:moveTo>
                    <a:pt x="66141" y="107111"/>
                  </a:moveTo>
                  <a:lnTo>
                    <a:pt x="50101" y="121145"/>
                  </a:lnTo>
                  <a:lnTo>
                    <a:pt x="50609" y="121640"/>
                  </a:lnTo>
                  <a:lnTo>
                    <a:pt x="50609" y="122148"/>
                  </a:lnTo>
                  <a:lnTo>
                    <a:pt x="51612" y="123151"/>
                  </a:lnTo>
                  <a:lnTo>
                    <a:pt x="52108" y="123151"/>
                  </a:lnTo>
                  <a:lnTo>
                    <a:pt x="52108" y="123647"/>
                  </a:lnTo>
                  <a:lnTo>
                    <a:pt x="53619" y="123647"/>
                  </a:lnTo>
                  <a:lnTo>
                    <a:pt x="54114" y="124142"/>
                  </a:lnTo>
                  <a:lnTo>
                    <a:pt x="54610" y="124142"/>
                  </a:lnTo>
                  <a:lnTo>
                    <a:pt x="55118" y="124650"/>
                  </a:lnTo>
                  <a:lnTo>
                    <a:pt x="56121" y="124650"/>
                  </a:lnTo>
                  <a:lnTo>
                    <a:pt x="56121" y="124142"/>
                  </a:lnTo>
                  <a:lnTo>
                    <a:pt x="56616" y="124142"/>
                  </a:lnTo>
                  <a:lnTo>
                    <a:pt x="57124" y="123647"/>
                  </a:lnTo>
                  <a:lnTo>
                    <a:pt x="59626" y="123647"/>
                  </a:lnTo>
                  <a:lnTo>
                    <a:pt x="60121" y="124142"/>
                  </a:lnTo>
                  <a:lnTo>
                    <a:pt x="60629" y="124142"/>
                  </a:lnTo>
                  <a:lnTo>
                    <a:pt x="60629" y="124650"/>
                  </a:lnTo>
                  <a:lnTo>
                    <a:pt x="61125" y="124650"/>
                  </a:lnTo>
                  <a:lnTo>
                    <a:pt x="61125" y="123151"/>
                  </a:lnTo>
                  <a:lnTo>
                    <a:pt x="61633" y="122643"/>
                  </a:lnTo>
                  <a:lnTo>
                    <a:pt x="61633" y="122148"/>
                  </a:lnTo>
                  <a:lnTo>
                    <a:pt x="62636" y="121145"/>
                  </a:lnTo>
                  <a:lnTo>
                    <a:pt x="62636" y="120637"/>
                  </a:lnTo>
                  <a:lnTo>
                    <a:pt x="63131" y="120637"/>
                  </a:lnTo>
                  <a:lnTo>
                    <a:pt x="63639" y="120142"/>
                  </a:lnTo>
                  <a:lnTo>
                    <a:pt x="64135" y="120142"/>
                  </a:lnTo>
                  <a:lnTo>
                    <a:pt x="64135" y="119634"/>
                  </a:lnTo>
                  <a:lnTo>
                    <a:pt x="65138" y="118135"/>
                  </a:lnTo>
                  <a:lnTo>
                    <a:pt x="65138" y="116636"/>
                  </a:lnTo>
                  <a:lnTo>
                    <a:pt x="65633" y="116636"/>
                  </a:lnTo>
                  <a:lnTo>
                    <a:pt x="65633" y="116128"/>
                  </a:lnTo>
                  <a:lnTo>
                    <a:pt x="66141" y="114122"/>
                  </a:lnTo>
                  <a:lnTo>
                    <a:pt x="66141" y="113626"/>
                  </a:lnTo>
                  <a:lnTo>
                    <a:pt x="66141" y="107111"/>
                  </a:lnTo>
                  <a:close/>
                </a:path>
                <a:path w="1337310" h="579119">
                  <a:moveTo>
                    <a:pt x="167347" y="183781"/>
                  </a:moveTo>
                  <a:lnTo>
                    <a:pt x="166852" y="183781"/>
                  </a:lnTo>
                  <a:lnTo>
                    <a:pt x="166852" y="184277"/>
                  </a:lnTo>
                  <a:lnTo>
                    <a:pt x="167347" y="183781"/>
                  </a:lnTo>
                  <a:close/>
                </a:path>
                <a:path w="1337310" h="579119">
                  <a:moveTo>
                    <a:pt x="250024" y="482904"/>
                  </a:moveTo>
                  <a:lnTo>
                    <a:pt x="249021" y="482409"/>
                  </a:lnTo>
                  <a:lnTo>
                    <a:pt x="248526" y="482409"/>
                  </a:lnTo>
                  <a:lnTo>
                    <a:pt x="248526" y="481901"/>
                  </a:lnTo>
                  <a:lnTo>
                    <a:pt x="248018" y="481901"/>
                  </a:lnTo>
                  <a:lnTo>
                    <a:pt x="248018" y="481406"/>
                  </a:lnTo>
                  <a:lnTo>
                    <a:pt x="247523" y="480898"/>
                  </a:lnTo>
                  <a:lnTo>
                    <a:pt x="247523" y="479894"/>
                  </a:lnTo>
                  <a:lnTo>
                    <a:pt x="247015" y="479894"/>
                  </a:lnTo>
                  <a:lnTo>
                    <a:pt x="247015" y="480898"/>
                  </a:lnTo>
                  <a:lnTo>
                    <a:pt x="247523" y="481901"/>
                  </a:lnTo>
                  <a:lnTo>
                    <a:pt x="247523" y="483412"/>
                  </a:lnTo>
                  <a:lnTo>
                    <a:pt x="248526" y="484416"/>
                  </a:lnTo>
                  <a:lnTo>
                    <a:pt x="249021" y="484416"/>
                  </a:lnTo>
                  <a:lnTo>
                    <a:pt x="249529" y="484911"/>
                  </a:lnTo>
                  <a:lnTo>
                    <a:pt x="250024" y="484911"/>
                  </a:lnTo>
                  <a:lnTo>
                    <a:pt x="250024" y="482904"/>
                  </a:lnTo>
                  <a:close/>
                </a:path>
                <a:path w="1337310" h="579119">
                  <a:moveTo>
                    <a:pt x="289610" y="58013"/>
                  </a:moveTo>
                  <a:lnTo>
                    <a:pt x="288112" y="56502"/>
                  </a:lnTo>
                  <a:lnTo>
                    <a:pt x="288112" y="56007"/>
                  </a:lnTo>
                  <a:lnTo>
                    <a:pt x="287604" y="54000"/>
                  </a:lnTo>
                  <a:lnTo>
                    <a:pt x="286105" y="54000"/>
                  </a:lnTo>
                  <a:lnTo>
                    <a:pt x="284099" y="53492"/>
                  </a:lnTo>
                  <a:lnTo>
                    <a:pt x="284594" y="54000"/>
                  </a:lnTo>
                  <a:lnTo>
                    <a:pt x="285102" y="55003"/>
                  </a:lnTo>
                  <a:lnTo>
                    <a:pt x="285102" y="55499"/>
                  </a:lnTo>
                  <a:lnTo>
                    <a:pt x="285597" y="55499"/>
                  </a:lnTo>
                  <a:lnTo>
                    <a:pt x="285597" y="56502"/>
                  </a:lnTo>
                  <a:lnTo>
                    <a:pt x="286600" y="57010"/>
                  </a:lnTo>
                  <a:lnTo>
                    <a:pt x="287108" y="57010"/>
                  </a:lnTo>
                  <a:lnTo>
                    <a:pt x="287108" y="57505"/>
                  </a:lnTo>
                  <a:lnTo>
                    <a:pt x="287604" y="57505"/>
                  </a:lnTo>
                  <a:lnTo>
                    <a:pt x="287604" y="58013"/>
                  </a:lnTo>
                  <a:lnTo>
                    <a:pt x="288112" y="58013"/>
                  </a:lnTo>
                  <a:lnTo>
                    <a:pt x="288607" y="58508"/>
                  </a:lnTo>
                  <a:lnTo>
                    <a:pt x="289610" y="58508"/>
                  </a:lnTo>
                  <a:lnTo>
                    <a:pt x="289610" y="58013"/>
                  </a:lnTo>
                  <a:close/>
                </a:path>
                <a:path w="1337310" h="579119">
                  <a:moveTo>
                    <a:pt x="291617" y="351637"/>
                  </a:moveTo>
                  <a:lnTo>
                    <a:pt x="290614" y="350634"/>
                  </a:lnTo>
                  <a:lnTo>
                    <a:pt x="290614" y="350126"/>
                  </a:lnTo>
                  <a:lnTo>
                    <a:pt x="290106" y="350126"/>
                  </a:lnTo>
                  <a:lnTo>
                    <a:pt x="289115" y="349135"/>
                  </a:lnTo>
                  <a:lnTo>
                    <a:pt x="288112" y="348627"/>
                  </a:lnTo>
                  <a:lnTo>
                    <a:pt x="288112" y="350126"/>
                  </a:lnTo>
                  <a:lnTo>
                    <a:pt x="287604" y="350126"/>
                  </a:lnTo>
                  <a:lnTo>
                    <a:pt x="287604" y="350634"/>
                  </a:lnTo>
                  <a:lnTo>
                    <a:pt x="287108" y="351129"/>
                  </a:lnTo>
                  <a:lnTo>
                    <a:pt x="286613" y="351129"/>
                  </a:lnTo>
                  <a:lnTo>
                    <a:pt x="286613" y="351637"/>
                  </a:lnTo>
                  <a:lnTo>
                    <a:pt x="283095" y="351637"/>
                  </a:lnTo>
                  <a:lnTo>
                    <a:pt x="281597" y="351129"/>
                  </a:lnTo>
                  <a:lnTo>
                    <a:pt x="281597" y="350634"/>
                  </a:lnTo>
                  <a:lnTo>
                    <a:pt x="280593" y="350634"/>
                  </a:lnTo>
                  <a:lnTo>
                    <a:pt x="279590" y="349631"/>
                  </a:lnTo>
                  <a:lnTo>
                    <a:pt x="278587" y="349135"/>
                  </a:lnTo>
                  <a:lnTo>
                    <a:pt x="275577" y="349135"/>
                  </a:lnTo>
                  <a:lnTo>
                    <a:pt x="275082" y="349631"/>
                  </a:lnTo>
                  <a:lnTo>
                    <a:pt x="275082" y="350634"/>
                  </a:lnTo>
                  <a:lnTo>
                    <a:pt x="275577" y="351129"/>
                  </a:lnTo>
                  <a:lnTo>
                    <a:pt x="275577" y="351637"/>
                  </a:lnTo>
                  <a:lnTo>
                    <a:pt x="276085" y="352132"/>
                  </a:lnTo>
                  <a:lnTo>
                    <a:pt x="277088" y="352640"/>
                  </a:lnTo>
                  <a:lnTo>
                    <a:pt x="277583" y="352640"/>
                  </a:lnTo>
                  <a:lnTo>
                    <a:pt x="279590" y="354647"/>
                  </a:lnTo>
                  <a:lnTo>
                    <a:pt x="280085" y="355638"/>
                  </a:lnTo>
                  <a:lnTo>
                    <a:pt x="281089" y="356641"/>
                  </a:lnTo>
                  <a:lnTo>
                    <a:pt x="281597" y="357644"/>
                  </a:lnTo>
                  <a:lnTo>
                    <a:pt x="281597" y="358648"/>
                  </a:lnTo>
                  <a:lnTo>
                    <a:pt x="282092" y="359156"/>
                  </a:lnTo>
                  <a:lnTo>
                    <a:pt x="282092" y="359651"/>
                  </a:lnTo>
                  <a:lnTo>
                    <a:pt x="282600" y="360159"/>
                  </a:lnTo>
                  <a:lnTo>
                    <a:pt x="282600" y="360654"/>
                  </a:lnTo>
                  <a:lnTo>
                    <a:pt x="283095" y="361149"/>
                  </a:lnTo>
                  <a:lnTo>
                    <a:pt x="283095" y="360654"/>
                  </a:lnTo>
                  <a:lnTo>
                    <a:pt x="283603" y="360654"/>
                  </a:lnTo>
                  <a:lnTo>
                    <a:pt x="283603" y="360159"/>
                  </a:lnTo>
                  <a:lnTo>
                    <a:pt x="284607" y="359651"/>
                  </a:lnTo>
                  <a:lnTo>
                    <a:pt x="285102" y="358648"/>
                  </a:lnTo>
                  <a:lnTo>
                    <a:pt x="286613" y="357149"/>
                  </a:lnTo>
                  <a:lnTo>
                    <a:pt x="287604" y="357149"/>
                  </a:lnTo>
                  <a:lnTo>
                    <a:pt x="287604" y="356641"/>
                  </a:lnTo>
                  <a:lnTo>
                    <a:pt x="288112" y="356641"/>
                  </a:lnTo>
                  <a:lnTo>
                    <a:pt x="288112" y="356146"/>
                  </a:lnTo>
                  <a:lnTo>
                    <a:pt x="289115" y="355638"/>
                  </a:lnTo>
                  <a:lnTo>
                    <a:pt x="289115" y="355142"/>
                  </a:lnTo>
                  <a:lnTo>
                    <a:pt x="289610" y="355142"/>
                  </a:lnTo>
                  <a:lnTo>
                    <a:pt x="289610" y="354139"/>
                  </a:lnTo>
                  <a:lnTo>
                    <a:pt x="290106" y="354139"/>
                  </a:lnTo>
                  <a:lnTo>
                    <a:pt x="290106" y="353644"/>
                  </a:lnTo>
                  <a:lnTo>
                    <a:pt x="290614" y="353136"/>
                  </a:lnTo>
                  <a:lnTo>
                    <a:pt x="290614" y="352640"/>
                  </a:lnTo>
                  <a:lnTo>
                    <a:pt x="291617" y="351637"/>
                  </a:lnTo>
                  <a:close/>
                </a:path>
                <a:path w="1337310" h="579119">
                  <a:moveTo>
                    <a:pt x="292112" y="54000"/>
                  </a:moveTo>
                  <a:lnTo>
                    <a:pt x="291617" y="54000"/>
                  </a:lnTo>
                  <a:lnTo>
                    <a:pt x="291109" y="54495"/>
                  </a:lnTo>
                  <a:lnTo>
                    <a:pt x="290601" y="54495"/>
                  </a:lnTo>
                  <a:lnTo>
                    <a:pt x="290106" y="55003"/>
                  </a:lnTo>
                  <a:lnTo>
                    <a:pt x="291109" y="56007"/>
                  </a:lnTo>
                  <a:lnTo>
                    <a:pt x="291617" y="56502"/>
                  </a:lnTo>
                  <a:lnTo>
                    <a:pt x="292112" y="56502"/>
                  </a:lnTo>
                  <a:lnTo>
                    <a:pt x="292112" y="54000"/>
                  </a:lnTo>
                  <a:close/>
                </a:path>
                <a:path w="1337310" h="579119">
                  <a:moveTo>
                    <a:pt x="332193" y="426288"/>
                  </a:moveTo>
                  <a:lnTo>
                    <a:pt x="331698" y="426288"/>
                  </a:lnTo>
                  <a:lnTo>
                    <a:pt x="331698" y="426796"/>
                  </a:lnTo>
                  <a:lnTo>
                    <a:pt x="332193" y="427291"/>
                  </a:lnTo>
                  <a:lnTo>
                    <a:pt x="332193" y="426288"/>
                  </a:lnTo>
                  <a:close/>
                </a:path>
                <a:path w="1337310" h="579119">
                  <a:moveTo>
                    <a:pt x="336219" y="450342"/>
                  </a:moveTo>
                  <a:lnTo>
                    <a:pt x="335203" y="448843"/>
                  </a:lnTo>
                  <a:lnTo>
                    <a:pt x="334708" y="448843"/>
                  </a:lnTo>
                  <a:lnTo>
                    <a:pt x="334708" y="447332"/>
                  </a:lnTo>
                  <a:lnTo>
                    <a:pt x="334213" y="447332"/>
                  </a:lnTo>
                  <a:lnTo>
                    <a:pt x="333705" y="447840"/>
                  </a:lnTo>
                  <a:lnTo>
                    <a:pt x="333705" y="448843"/>
                  </a:lnTo>
                  <a:lnTo>
                    <a:pt x="333209" y="448843"/>
                  </a:lnTo>
                  <a:lnTo>
                    <a:pt x="333209" y="449338"/>
                  </a:lnTo>
                  <a:lnTo>
                    <a:pt x="332701" y="449846"/>
                  </a:lnTo>
                  <a:lnTo>
                    <a:pt x="332701" y="450837"/>
                  </a:lnTo>
                  <a:lnTo>
                    <a:pt x="333705" y="452843"/>
                  </a:lnTo>
                  <a:lnTo>
                    <a:pt x="333705" y="453351"/>
                  </a:lnTo>
                  <a:lnTo>
                    <a:pt x="334213" y="453847"/>
                  </a:lnTo>
                  <a:lnTo>
                    <a:pt x="334213" y="454355"/>
                  </a:lnTo>
                  <a:lnTo>
                    <a:pt x="334708" y="454850"/>
                  </a:lnTo>
                  <a:lnTo>
                    <a:pt x="334708" y="455853"/>
                  </a:lnTo>
                  <a:lnTo>
                    <a:pt x="335203" y="455345"/>
                  </a:lnTo>
                  <a:lnTo>
                    <a:pt x="335203" y="454355"/>
                  </a:lnTo>
                  <a:lnTo>
                    <a:pt x="335711" y="453351"/>
                  </a:lnTo>
                  <a:lnTo>
                    <a:pt x="335711" y="450342"/>
                  </a:lnTo>
                  <a:lnTo>
                    <a:pt x="336219" y="450342"/>
                  </a:lnTo>
                  <a:close/>
                </a:path>
                <a:path w="1337310" h="579119">
                  <a:moveTo>
                    <a:pt x="362267" y="272973"/>
                  </a:moveTo>
                  <a:lnTo>
                    <a:pt x="361264" y="272973"/>
                  </a:lnTo>
                  <a:lnTo>
                    <a:pt x="360768" y="273469"/>
                  </a:lnTo>
                  <a:lnTo>
                    <a:pt x="360260" y="274472"/>
                  </a:lnTo>
                  <a:lnTo>
                    <a:pt x="359765" y="275475"/>
                  </a:lnTo>
                  <a:lnTo>
                    <a:pt x="359257" y="275971"/>
                  </a:lnTo>
                  <a:lnTo>
                    <a:pt x="359257" y="276974"/>
                  </a:lnTo>
                  <a:lnTo>
                    <a:pt x="361264" y="276479"/>
                  </a:lnTo>
                  <a:lnTo>
                    <a:pt x="362267" y="276479"/>
                  </a:lnTo>
                  <a:lnTo>
                    <a:pt x="362267" y="272973"/>
                  </a:lnTo>
                  <a:close/>
                </a:path>
                <a:path w="1337310" h="579119">
                  <a:moveTo>
                    <a:pt x="377291" y="324573"/>
                  </a:moveTo>
                  <a:lnTo>
                    <a:pt x="376796" y="324573"/>
                  </a:lnTo>
                  <a:lnTo>
                    <a:pt x="377291" y="325081"/>
                  </a:lnTo>
                  <a:lnTo>
                    <a:pt x="377291" y="324573"/>
                  </a:lnTo>
                  <a:close/>
                </a:path>
                <a:path w="1337310" h="579119">
                  <a:moveTo>
                    <a:pt x="495046" y="64528"/>
                  </a:moveTo>
                  <a:lnTo>
                    <a:pt x="494538" y="64020"/>
                  </a:lnTo>
                  <a:lnTo>
                    <a:pt x="494538" y="64528"/>
                  </a:lnTo>
                  <a:lnTo>
                    <a:pt x="494042" y="65024"/>
                  </a:lnTo>
                  <a:lnTo>
                    <a:pt x="494538" y="65532"/>
                  </a:lnTo>
                  <a:lnTo>
                    <a:pt x="494538" y="66535"/>
                  </a:lnTo>
                  <a:lnTo>
                    <a:pt x="495046" y="67030"/>
                  </a:lnTo>
                  <a:lnTo>
                    <a:pt x="495046" y="64528"/>
                  </a:lnTo>
                  <a:close/>
                </a:path>
                <a:path w="1337310" h="579119">
                  <a:moveTo>
                    <a:pt x="529971" y="23088"/>
                  </a:moveTo>
                  <a:lnTo>
                    <a:pt x="529120" y="23939"/>
                  </a:lnTo>
                  <a:lnTo>
                    <a:pt x="529120" y="25450"/>
                  </a:lnTo>
                  <a:lnTo>
                    <a:pt x="528612" y="25946"/>
                  </a:lnTo>
                  <a:lnTo>
                    <a:pt x="528612" y="26454"/>
                  </a:lnTo>
                  <a:lnTo>
                    <a:pt x="529120" y="26454"/>
                  </a:lnTo>
                  <a:lnTo>
                    <a:pt x="529615" y="26949"/>
                  </a:lnTo>
                  <a:lnTo>
                    <a:pt x="529971" y="23088"/>
                  </a:lnTo>
                  <a:close/>
                </a:path>
                <a:path w="1337310" h="579119">
                  <a:moveTo>
                    <a:pt x="530123" y="22948"/>
                  </a:moveTo>
                  <a:lnTo>
                    <a:pt x="529996" y="22821"/>
                  </a:lnTo>
                  <a:lnTo>
                    <a:pt x="529971" y="23088"/>
                  </a:lnTo>
                  <a:lnTo>
                    <a:pt x="530123" y="22948"/>
                  </a:lnTo>
                  <a:close/>
                </a:path>
                <a:path w="1337310" h="579119">
                  <a:moveTo>
                    <a:pt x="530618" y="18440"/>
                  </a:moveTo>
                  <a:lnTo>
                    <a:pt x="529615" y="19939"/>
                  </a:lnTo>
                  <a:lnTo>
                    <a:pt x="529120" y="21437"/>
                  </a:lnTo>
                  <a:lnTo>
                    <a:pt x="529120" y="22440"/>
                  </a:lnTo>
                  <a:lnTo>
                    <a:pt x="529615" y="22440"/>
                  </a:lnTo>
                  <a:lnTo>
                    <a:pt x="529996" y="22821"/>
                  </a:lnTo>
                  <a:lnTo>
                    <a:pt x="530123" y="21437"/>
                  </a:lnTo>
                  <a:lnTo>
                    <a:pt x="530618" y="19939"/>
                  </a:lnTo>
                  <a:lnTo>
                    <a:pt x="530618" y="18440"/>
                  </a:lnTo>
                  <a:close/>
                </a:path>
                <a:path w="1337310" h="579119">
                  <a:moveTo>
                    <a:pt x="536625" y="320065"/>
                  </a:moveTo>
                  <a:lnTo>
                    <a:pt x="536130" y="319570"/>
                  </a:lnTo>
                  <a:lnTo>
                    <a:pt x="536130" y="319062"/>
                  </a:lnTo>
                  <a:lnTo>
                    <a:pt x="535622" y="319062"/>
                  </a:lnTo>
                  <a:lnTo>
                    <a:pt x="535622" y="320065"/>
                  </a:lnTo>
                  <a:lnTo>
                    <a:pt x="536130" y="320573"/>
                  </a:lnTo>
                  <a:lnTo>
                    <a:pt x="536130" y="321576"/>
                  </a:lnTo>
                  <a:lnTo>
                    <a:pt x="536625" y="322072"/>
                  </a:lnTo>
                  <a:lnTo>
                    <a:pt x="536625" y="320065"/>
                  </a:lnTo>
                  <a:close/>
                </a:path>
                <a:path w="1337310" h="579119">
                  <a:moveTo>
                    <a:pt x="542137" y="326771"/>
                  </a:moveTo>
                  <a:lnTo>
                    <a:pt x="541134" y="326771"/>
                  </a:lnTo>
                  <a:lnTo>
                    <a:pt x="541134" y="328041"/>
                  </a:lnTo>
                  <a:lnTo>
                    <a:pt x="538632" y="328041"/>
                  </a:lnTo>
                  <a:lnTo>
                    <a:pt x="537133" y="329311"/>
                  </a:lnTo>
                  <a:lnTo>
                    <a:pt x="537629" y="329311"/>
                  </a:lnTo>
                  <a:lnTo>
                    <a:pt x="538632" y="331851"/>
                  </a:lnTo>
                  <a:lnTo>
                    <a:pt x="539140" y="331851"/>
                  </a:lnTo>
                  <a:lnTo>
                    <a:pt x="539635" y="333121"/>
                  </a:lnTo>
                  <a:lnTo>
                    <a:pt x="540131" y="333121"/>
                  </a:lnTo>
                  <a:lnTo>
                    <a:pt x="540639" y="330581"/>
                  </a:lnTo>
                  <a:lnTo>
                    <a:pt x="540639" y="329311"/>
                  </a:lnTo>
                  <a:lnTo>
                    <a:pt x="541642" y="328041"/>
                  </a:lnTo>
                  <a:lnTo>
                    <a:pt x="542137" y="328041"/>
                  </a:lnTo>
                  <a:lnTo>
                    <a:pt x="542137" y="326771"/>
                  </a:lnTo>
                  <a:close/>
                </a:path>
                <a:path w="1337310" h="579119">
                  <a:moveTo>
                    <a:pt x="549656" y="149860"/>
                  </a:moveTo>
                  <a:lnTo>
                    <a:pt x="546658" y="149860"/>
                  </a:lnTo>
                  <a:lnTo>
                    <a:pt x="546150" y="148590"/>
                  </a:lnTo>
                  <a:lnTo>
                    <a:pt x="545147" y="148590"/>
                  </a:lnTo>
                  <a:lnTo>
                    <a:pt x="545147" y="151130"/>
                  </a:lnTo>
                  <a:lnTo>
                    <a:pt x="544652" y="151130"/>
                  </a:lnTo>
                  <a:lnTo>
                    <a:pt x="544652" y="152400"/>
                  </a:lnTo>
                  <a:lnTo>
                    <a:pt x="545147" y="152400"/>
                  </a:lnTo>
                  <a:lnTo>
                    <a:pt x="545147" y="153670"/>
                  </a:lnTo>
                  <a:lnTo>
                    <a:pt x="545655" y="153670"/>
                  </a:lnTo>
                  <a:lnTo>
                    <a:pt x="545655" y="160020"/>
                  </a:lnTo>
                  <a:lnTo>
                    <a:pt x="546150" y="158750"/>
                  </a:lnTo>
                  <a:lnTo>
                    <a:pt x="546150" y="157480"/>
                  </a:lnTo>
                  <a:lnTo>
                    <a:pt x="546658" y="157480"/>
                  </a:lnTo>
                  <a:lnTo>
                    <a:pt x="546658" y="156210"/>
                  </a:lnTo>
                  <a:lnTo>
                    <a:pt x="547154" y="156210"/>
                  </a:lnTo>
                  <a:lnTo>
                    <a:pt x="547154" y="154940"/>
                  </a:lnTo>
                  <a:lnTo>
                    <a:pt x="547662" y="154940"/>
                  </a:lnTo>
                  <a:lnTo>
                    <a:pt x="549160" y="151130"/>
                  </a:lnTo>
                  <a:lnTo>
                    <a:pt x="549656" y="151130"/>
                  </a:lnTo>
                  <a:lnTo>
                    <a:pt x="549656" y="149860"/>
                  </a:lnTo>
                  <a:close/>
                </a:path>
                <a:path w="1337310" h="579119">
                  <a:moveTo>
                    <a:pt x="577215" y="155219"/>
                  </a:moveTo>
                  <a:lnTo>
                    <a:pt x="576707" y="155714"/>
                  </a:lnTo>
                  <a:lnTo>
                    <a:pt x="576707" y="156222"/>
                  </a:lnTo>
                  <a:lnTo>
                    <a:pt x="576211" y="156222"/>
                  </a:lnTo>
                  <a:lnTo>
                    <a:pt x="576211" y="157226"/>
                  </a:lnTo>
                  <a:lnTo>
                    <a:pt x="576707" y="156718"/>
                  </a:lnTo>
                  <a:lnTo>
                    <a:pt x="577215" y="156718"/>
                  </a:lnTo>
                  <a:lnTo>
                    <a:pt x="577215" y="155219"/>
                  </a:lnTo>
                  <a:close/>
                </a:path>
                <a:path w="1337310" h="579119">
                  <a:moveTo>
                    <a:pt x="617296" y="176530"/>
                  </a:moveTo>
                  <a:lnTo>
                    <a:pt x="616800" y="176530"/>
                  </a:lnTo>
                  <a:lnTo>
                    <a:pt x="616800" y="177800"/>
                  </a:lnTo>
                  <a:lnTo>
                    <a:pt x="617296" y="177800"/>
                  </a:lnTo>
                  <a:lnTo>
                    <a:pt x="617296" y="176530"/>
                  </a:lnTo>
                  <a:close/>
                </a:path>
                <a:path w="1337310" h="579119">
                  <a:moveTo>
                    <a:pt x="639343" y="121145"/>
                  </a:moveTo>
                  <a:lnTo>
                    <a:pt x="638352" y="121640"/>
                  </a:lnTo>
                  <a:lnTo>
                    <a:pt x="637844" y="121145"/>
                  </a:lnTo>
                  <a:lnTo>
                    <a:pt x="636841" y="121640"/>
                  </a:lnTo>
                  <a:lnTo>
                    <a:pt x="636841" y="122643"/>
                  </a:lnTo>
                  <a:lnTo>
                    <a:pt x="637336" y="122643"/>
                  </a:lnTo>
                  <a:lnTo>
                    <a:pt x="637844" y="122148"/>
                  </a:lnTo>
                  <a:lnTo>
                    <a:pt x="638352" y="122148"/>
                  </a:lnTo>
                  <a:lnTo>
                    <a:pt x="639343" y="121145"/>
                  </a:lnTo>
                  <a:close/>
                </a:path>
                <a:path w="1337310" h="579119">
                  <a:moveTo>
                    <a:pt x="682434" y="203581"/>
                  </a:moveTo>
                  <a:lnTo>
                    <a:pt x="680935" y="202311"/>
                  </a:lnTo>
                  <a:lnTo>
                    <a:pt x="679932" y="202311"/>
                  </a:lnTo>
                  <a:lnTo>
                    <a:pt x="679932" y="201041"/>
                  </a:lnTo>
                  <a:lnTo>
                    <a:pt x="674928" y="201041"/>
                  </a:lnTo>
                  <a:lnTo>
                    <a:pt x="673925" y="199771"/>
                  </a:lnTo>
                  <a:lnTo>
                    <a:pt x="668909" y="199771"/>
                  </a:lnTo>
                  <a:lnTo>
                    <a:pt x="668909" y="201041"/>
                  </a:lnTo>
                  <a:lnTo>
                    <a:pt x="668413" y="202311"/>
                  </a:lnTo>
                  <a:lnTo>
                    <a:pt x="670420" y="202311"/>
                  </a:lnTo>
                  <a:lnTo>
                    <a:pt x="670420" y="203581"/>
                  </a:lnTo>
                  <a:lnTo>
                    <a:pt x="671410" y="203581"/>
                  </a:lnTo>
                  <a:lnTo>
                    <a:pt x="671410" y="206121"/>
                  </a:lnTo>
                  <a:lnTo>
                    <a:pt x="670915" y="206121"/>
                  </a:lnTo>
                  <a:lnTo>
                    <a:pt x="670915" y="207391"/>
                  </a:lnTo>
                  <a:lnTo>
                    <a:pt x="668909" y="207391"/>
                  </a:lnTo>
                  <a:lnTo>
                    <a:pt x="668413" y="208661"/>
                  </a:lnTo>
                  <a:lnTo>
                    <a:pt x="667905" y="208661"/>
                  </a:lnTo>
                  <a:lnTo>
                    <a:pt x="667410" y="209931"/>
                  </a:lnTo>
                  <a:lnTo>
                    <a:pt x="666407" y="209931"/>
                  </a:lnTo>
                  <a:lnTo>
                    <a:pt x="665899" y="211201"/>
                  </a:lnTo>
                  <a:lnTo>
                    <a:pt x="665403" y="211201"/>
                  </a:lnTo>
                  <a:lnTo>
                    <a:pt x="665403" y="212471"/>
                  </a:lnTo>
                  <a:lnTo>
                    <a:pt x="661390" y="212471"/>
                  </a:lnTo>
                  <a:lnTo>
                    <a:pt x="659384" y="209931"/>
                  </a:lnTo>
                  <a:lnTo>
                    <a:pt x="651878" y="209931"/>
                  </a:lnTo>
                  <a:lnTo>
                    <a:pt x="651878" y="211201"/>
                  </a:lnTo>
                  <a:lnTo>
                    <a:pt x="650875" y="211201"/>
                  </a:lnTo>
                  <a:lnTo>
                    <a:pt x="653872" y="213741"/>
                  </a:lnTo>
                  <a:lnTo>
                    <a:pt x="654380" y="213741"/>
                  </a:lnTo>
                  <a:lnTo>
                    <a:pt x="655878" y="215011"/>
                  </a:lnTo>
                  <a:lnTo>
                    <a:pt x="656386" y="215011"/>
                  </a:lnTo>
                  <a:lnTo>
                    <a:pt x="656386" y="216281"/>
                  </a:lnTo>
                  <a:lnTo>
                    <a:pt x="656882" y="216281"/>
                  </a:lnTo>
                  <a:lnTo>
                    <a:pt x="656882" y="217551"/>
                  </a:lnTo>
                  <a:lnTo>
                    <a:pt x="657885" y="217551"/>
                  </a:lnTo>
                  <a:lnTo>
                    <a:pt x="657885" y="220091"/>
                  </a:lnTo>
                  <a:lnTo>
                    <a:pt x="658393" y="220091"/>
                  </a:lnTo>
                  <a:lnTo>
                    <a:pt x="658393" y="223901"/>
                  </a:lnTo>
                  <a:lnTo>
                    <a:pt x="657390" y="223901"/>
                  </a:lnTo>
                  <a:lnTo>
                    <a:pt x="657390" y="225171"/>
                  </a:lnTo>
                  <a:lnTo>
                    <a:pt x="653872" y="225171"/>
                  </a:lnTo>
                  <a:lnTo>
                    <a:pt x="653872" y="223901"/>
                  </a:lnTo>
                  <a:lnTo>
                    <a:pt x="652881" y="223901"/>
                  </a:lnTo>
                  <a:lnTo>
                    <a:pt x="652881" y="222631"/>
                  </a:lnTo>
                  <a:lnTo>
                    <a:pt x="652373" y="222631"/>
                  </a:lnTo>
                  <a:lnTo>
                    <a:pt x="652373" y="220091"/>
                  </a:lnTo>
                  <a:lnTo>
                    <a:pt x="651370" y="220091"/>
                  </a:lnTo>
                  <a:lnTo>
                    <a:pt x="651370" y="218821"/>
                  </a:lnTo>
                  <a:lnTo>
                    <a:pt x="650875" y="218821"/>
                  </a:lnTo>
                  <a:lnTo>
                    <a:pt x="649871" y="217551"/>
                  </a:lnTo>
                  <a:lnTo>
                    <a:pt x="647865" y="217551"/>
                  </a:lnTo>
                  <a:lnTo>
                    <a:pt x="647865" y="216281"/>
                  </a:lnTo>
                  <a:lnTo>
                    <a:pt x="647369" y="216281"/>
                  </a:lnTo>
                  <a:lnTo>
                    <a:pt x="645858" y="215011"/>
                  </a:lnTo>
                  <a:lnTo>
                    <a:pt x="645363" y="213741"/>
                  </a:lnTo>
                  <a:lnTo>
                    <a:pt x="640854" y="213741"/>
                  </a:lnTo>
                  <a:lnTo>
                    <a:pt x="640854" y="215011"/>
                  </a:lnTo>
                  <a:lnTo>
                    <a:pt x="640346" y="216281"/>
                  </a:lnTo>
                  <a:lnTo>
                    <a:pt x="640854" y="217551"/>
                  </a:lnTo>
                  <a:lnTo>
                    <a:pt x="640854" y="220091"/>
                  </a:lnTo>
                  <a:lnTo>
                    <a:pt x="640346" y="220091"/>
                  </a:lnTo>
                  <a:lnTo>
                    <a:pt x="640346" y="221361"/>
                  </a:lnTo>
                  <a:lnTo>
                    <a:pt x="640854" y="221361"/>
                  </a:lnTo>
                  <a:lnTo>
                    <a:pt x="642353" y="223901"/>
                  </a:lnTo>
                  <a:lnTo>
                    <a:pt x="642861" y="226441"/>
                  </a:lnTo>
                  <a:lnTo>
                    <a:pt x="646366" y="228981"/>
                  </a:lnTo>
                  <a:lnTo>
                    <a:pt x="646366" y="230251"/>
                  </a:lnTo>
                  <a:lnTo>
                    <a:pt x="646861" y="230251"/>
                  </a:lnTo>
                  <a:lnTo>
                    <a:pt x="646861" y="231521"/>
                  </a:lnTo>
                  <a:lnTo>
                    <a:pt x="646366" y="231521"/>
                  </a:lnTo>
                  <a:lnTo>
                    <a:pt x="646366" y="232791"/>
                  </a:lnTo>
                  <a:lnTo>
                    <a:pt x="645858" y="232791"/>
                  </a:lnTo>
                  <a:lnTo>
                    <a:pt x="645858" y="234061"/>
                  </a:lnTo>
                  <a:lnTo>
                    <a:pt x="641845" y="234061"/>
                  </a:lnTo>
                  <a:lnTo>
                    <a:pt x="641845" y="232791"/>
                  </a:lnTo>
                  <a:lnTo>
                    <a:pt x="640854" y="232791"/>
                  </a:lnTo>
                  <a:lnTo>
                    <a:pt x="640854" y="231521"/>
                  </a:lnTo>
                  <a:lnTo>
                    <a:pt x="639851" y="231521"/>
                  </a:lnTo>
                  <a:lnTo>
                    <a:pt x="638848" y="230251"/>
                  </a:lnTo>
                  <a:lnTo>
                    <a:pt x="638352" y="230251"/>
                  </a:lnTo>
                  <a:lnTo>
                    <a:pt x="637844" y="228981"/>
                  </a:lnTo>
                  <a:lnTo>
                    <a:pt x="637336" y="228981"/>
                  </a:lnTo>
                  <a:lnTo>
                    <a:pt x="637336" y="227711"/>
                  </a:lnTo>
                  <a:lnTo>
                    <a:pt x="635838" y="223901"/>
                  </a:lnTo>
                  <a:lnTo>
                    <a:pt x="635342" y="223901"/>
                  </a:lnTo>
                  <a:lnTo>
                    <a:pt x="634834" y="222631"/>
                  </a:lnTo>
                  <a:lnTo>
                    <a:pt x="634834" y="213741"/>
                  </a:lnTo>
                  <a:lnTo>
                    <a:pt x="635342" y="213741"/>
                  </a:lnTo>
                  <a:lnTo>
                    <a:pt x="635342" y="212471"/>
                  </a:lnTo>
                  <a:lnTo>
                    <a:pt x="634339" y="212471"/>
                  </a:lnTo>
                  <a:lnTo>
                    <a:pt x="632828" y="211201"/>
                  </a:lnTo>
                  <a:lnTo>
                    <a:pt x="631825" y="211201"/>
                  </a:lnTo>
                  <a:lnTo>
                    <a:pt x="631825" y="209931"/>
                  </a:lnTo>
                  <a:lnTo>
                    <a:pt x="627824" y="209931"/>
                  </a:lnTo>
                  <a:lnTo>
                    <a:pt x="626821" y="208661"/>
                  </a:lnTo>
                  <a:lnTo>
                    <a:pt x="624319" y="208661"/>
                  </a:lnTo>
                  <a:lnTo>
                    <a:pt x="624319" y="207391"/>
                  </a:lnTo>
                  <a:lnTo>
                    <a:pt x="623316" y="207391"/>
                  </a:lnTo>
                  <a:lnTo>
                    <a:pt x="622808" y="206121"/>
                  </a:lnTo>
                  <a:lnTo>
                    <a:pt x="622312" y="206121"/>
                  </a:lnTo>
                  <a:lnTo>
                    <a:pt x="621309" y="203581"/>
                  </a:lnTo>
                  <a:lnTo>
                    <a:pt x="621309" y="202311"/>
                  </a:lnTo>
                  <a:lnTo>
                    <a:pt x="620814" y="201041"/>
                  </a:lnTo>
                  <a:lnTo>
                    <a:pt x="619302" y="203581"/>
                  </a:lnTo>
                  <a:lnTo>
                    <a:pt x="618807" y="203581"/>
                  </a:lnTo>
                  <a:lnTo>
                    <a:pt x="617296" y="204851"/>
                  </a:lnTo>
                  <a:lnTo>
                    <a:pt x="616292" y="204851"/>
                  </a:lnTo>
                  <a:lnTo>
                    <a:pt x="613791" y="207391"/>
                  </a:lnTo>
                  <a:lnTo>
                    <a:pt x="611784" y="213741"/>
                  </a:lnTo>
                  <a:lnTo>
                    <a:pt x="610285" y="215011"/>
                  </a:lnTo>
                  <a:lnTo>
                    <a:pt x="609282" y="215011"/>
                  </a:lnTo>
                  <a:lnTo>
                    <a:pt x="610285" y="216281"/>
                  </a:lnTo>
                  <a:lnTo>
                    <a:pt x="610285" y="217551"/>
                  </a:lnTo>
                  <a:lnTo>
                    <a:pt x="611784" y="217551"/>
                  </a:lnTo>
                  <a:lnTo>
                    <a:pt x="613295" y="218821"/>
                  </a:lnTo>
                  <a:lnTo>
                    <a:pt x="613791" y="218821"/>
                  </a:lnTo>
                  <a:lnTo>
                    <a:pt x="614794" y="220091"/>
                  </a:lnTo>
                  <a:lnTo>
                    <a:pt x="615797" y="222631"/>
                  </a:lnTo>
                  <a:lnTo>
                    <a:pt x="616292" y="222631"/>
                  </a:lnTo>
                  <a:lnTo>
                    <a:pt x="617296" y="223901"/>
                  </a:lnTo>
                  <a:lnTo>
                    <a:pt x="617804" y="223901"/>
                  </a:lnTo>
                  <a:lnTo>
                    <a:pt x="619798" y="226441"/>
                  </a:lnTo>
                  <a:lnTo>
                    <a:pt x="621309" y="226441"/>
                  </a:lnTo>
                  <a:lnTo>
                    <a:pt x="622312" y="227711"/>
                  </a:lnTo>
                  <a:lnTo>
                    <a:pt x="623811" y="227711"/>
                  </a:lnTo>
                  <a:lnTo>
                    <a:pt x="624319" y="228981"/>
                  </a:lnTo>
                  <a:lnTo>
                    <a:pt x="625322" y="228981"/>
                  </a:lnTo>
                  <a:lnTo>
                    <a:pt x="625322" y="230251"/>
                  </a:lnTo>
                  <a:lnTo>
                    <a:pt x="625817" y="230251"/>
                  </a:lnTo>
                  <a:lnTo>
                    <a:pt x="627316" y="231521"/>
                  </a:lnTo>
                  <a:lnTo>
                    <a:pt x="628319" y="231521"/>
                  </a:lnTo>
                  <a:lnTo>
                    <a:pt x="628319" y="232791"/>
                  </a:lnTo>
                  <a:lnTo>
                    <a:pt x="628827" y="232791"/>
                  </a:lnTo>
                  <a:lnTo>
                    <a:pt x="628827" y="235331"/>
                  </a:lnTo>
                  <a:lnTo>
                    <a:pt x="627824" y="236601"/>
                  </a:lnTo>
                  <a:lnTo>
                    <a:pt x="623316" y="236601"/>
                  </a:lnTo>
                  <a:lnTo>
                    <a:pt x="623316" y="235331"/>
                  </a:lnTo>
                  <a:lnTo>
                    <a:pt x="622312" y="235331"/>
                  </a:lnTo>
                  <a:lnTo>
                    <a:pt x="622312" y="234061"/>
                  </a:lnTo>
                  <a:lnTo>
                    <a:pt x="620814" y="234061"/>
                  </a:lnTo>
                  <a:lnTo>
                    <a:pt x="620306" y="232791"/>
                  </a:lnTo>
                  <a:lnTo>
                    <a:pt x="619302" y="232791"/>
                  </a:lnTo>
                  <a:lnTo>
                    <a:pt x="618807" y="231521"/>
                  </a:lnTo>
                  <a:lnTo>
                    <a:pt x="616292" y="231521"/>
                  </a:lnTo>
                  <a:lnTo>
                    <a:pt x="616292" y="230251"/>
                  </a:lnTo>
                  <a:lnTo>
                    <a:pt x="615289" y="230251"/>
                  </a:lnTo>
                  <a:lnTo>
                    <a:pt x="614794" y="228981"/>
                  </a:lnTo>
                  <a:lnTo>
                    <a:pt x="613791" y="228981"/>
                  </a:lnTo>
                  <a:lnTo>
                    <a:pt x="613295" y="227711"/>
                  </a:lnTo>
                  <a:lnTo>
                    <a:pt x="612292" y="227711"/>
                  </a:lnTo>
                  <a:lnTo>
                    <a:pt x="611289" y="226441"/>
                  </a:lnTo>
                  <a:lnTo>
                    <a:pt x="610781" y="226441"/>
                  </a:lnTo>
                  <a:lnTo>
                    <a:pt x="610781" y="225171"/>
                  </a:lnTo>
                  <a:lnTo>
                    <a:pt x="610285" y="225171"/>
                  </a:lnTo>
                  <a:lnTo>
                    <a:pt x="610285" y="223901"/>
                  </a:lnTo>
                  <a:lnTo>
                    <a:pt x="609777" y="223901"/>
                  </a:lnTo>
                  <a:lnTo>
                    <a:pt x="609282" y="222631"/>
                  </a:lnTo>
                  <a:lnTo>
                    <a:pt x="608279" y="222631"/>
                  </a:lnTo>
                  <a:lnTo>
                    <a:pt x="607783" y="221361"/>
                  </a:lnTo>
                  <a:lnTo>
                    <a:pt x="606272" y="221361"/>
                  </a:lnTo>
                  <a:lnTo>
                    <a:pt x="605777" y="220091"/>
                  </a:lnTo>
                  <a:lnTo>
                    <a:pt x="604774" y="220091"/>
                  </a:lnTo>
                  <a:lnTo>
                    <a:pt x="603275" y="221361"/>
                  </a:lnTo>
                  <a:lnTo>
                    <a:pt x="601764" y="221361"/>
                  </a:lnTo>
                  <a:lnTo>
                    <a:pt x="601764" y="222631"/>
                  </a:lnTo>
                  <a:lnTo>
                    <a:pt x="600760" y="222631"/>
                  </a:lnTo>
                  <a:lnTo>
                    <a:pt x="600760" y="223901"/>
                  </a:lnTo>
                  <a:lnTo>
                    <a:pt x="599757" y="223901"/>
                  </a:lnTo>
                  <a:lnTo>
                    <a:pt x="599757" y="225171"/>
                  </a:lnTo>
                  <a:lnTo>
                    <a:pt x="599262" y="225171"/>
                  </a:lnTo>
                  <a:lnTo>
                    <a:pt x="599262" y="226441"/>
                  </a:lnTo>
                  <a:lnTo>
                    <a:pt x="598766" y="226441"/>
                  </a:lnTo>
                  <a:lnTo>
                    <a:pt x="599262" y="227711"/>
                  </a:lnTo>
                  <a:lnTo>
                    <a:pt x="600265" y="228981"/>
                  </a:lnTo>
                  <a:lnTo>
                    <a:pt x="600760" y="228981"/>
                  </a:lnTo>
                  <a:lnTo>
                    <a:pt x="600760" y="231521"/>
                  </a:lnTo>
                  <a:lnTo>
                    <a:pt x="601268" y="231521"/>
                  </a:lnTo>
                  <a:lnTo>
                    <a:pt x="601268" y="234061"/>
                  </a:lnTo>
                  <a:lnTo>
                    <a:pt x="603275" y="236601"/>
                  </a:lnTo>
                  <a:lnTo>
                    <a:pt x="602767" y="236601"/>
                  </a:lnTo>
                  <a:lnTo>
                    <a:pt x="600760" y="234061"/>
                  </a:lnTo>
                  <a:lnTo>
                    <a:pt x="600760" y="235331"/>
                  </a:lnTo>
                  <a:lnTo>
                    <a:pt x="600265" y="236601"/>
                  </a:lnTo>
                  <a:lnTo>
                    <a:pt x="600265" y="237871"/>
                  </a:lnTo>
                  <a:lnTo>
                    <a:pt x="599757" y="239141"/>
                  </a:lnTo>
                  <a:lnTo>
                    <a:pt x="600760" y="241681"/>
                  </a:lnTo>
                  <a:lnTo>
                    <a:pt x="600760" y="245491"/>
                  </a:lnTo>
                  <a:lnTo>
                    <a:pt x="600265" y="245491"/>
                  </a:lnTo>
                  <a:lnTo>
                    <a:pt x="600265" y="246761"/>
                  </a:lnTo>
                  <a:lnTo>
                    <a:pt x="598766" y="246761"/>
                  </a:lnTo>
                  <a:lnTo>
                    <a:pt x="598766" y="248031"/>
                  </a:lnTo>
                  <a:lnTo>
                    <a:pt x="597255" y="248031"/>
                  </a:lnTo>
                  <a:lnTo>
                    <a:pt x="597255" y="246761"/>
                  </a:lnTo>
                  <a:lnTo>
                    <a:pt x="595757" y="246761"/>
                  </a:lnTo>
                  <a:lnTo>
                    <a:pt x="595757" y="245491"/>
                  </a:lnTo>
                  <a:lnTo>
                    <a:pt x="595249" y="245491"/>
                  </a:lnTo>
                  <a:lnTo>
                    <a:pt x="595249" y="242951"/>
                  </a:lnTo>
                  <a:lnTo>
                    <a:pt x="594753" y="242951"/>
                  </a:lnTo>
                  <a:lnTo>
                    <a:pt x="594753" y="241681"/>
                  </a:lnTo>
                  <a:lnTo>
                    <a:pt x="594258" y="241681"/>
                  </a:lnTo>
                  <a:lnTo>
                    <a:pt x="594258" y="236601"/>
                  </a:lnTo>
                  <a:lnTo>
                    <a:pt x="595249" y="234061"/>
                  </a:lnTo>
                  <a:lnTo>
                    <a:pt x="595249" y="231521"/>
                  </a:lnTo>
                  <a:lnTo>
                    <a:pt x="593255" y="231521"/>
                  </a:lnTo>
                  <a:lnTo>
                    <a:pt x="591248" y="232791"/>
                  </a:lnTo>
                  <a:lnTo>
                    <a:pt x="591248" y="234061"/>
                  </a:lnTo>
                  <a:lnTo>
                    <a:pt x="587235" y="235331"/>
                  </a:lnTo>
                  <a:lnTo>
                    <a:pt x="583730" y="235331"/>
                  </a:lnTo>
                  <a:lnTo>
                    <a:pt x="582726" y="236601"/>
                  </a:lnTo>
                  <a:lnTo>
                    <a:pt x="581723" y="236601"/>
                  </a:lnTo>
                  <a:lnTo>
                    <a:pt x="579716" y="237871"/>
                  </a:lnTo>
                  <a:lnTo>
                    <a:pt x="579221" y="239141"/>
                  </a:lnTo>
                  <a:lnTo>
                    <a:pt x="575208" y="239141"/>
                  </a:lnTo>
                  <a:lnTo>
                    <a:pt x="572211" y="240411"/>
                  </a:lnTo>
                  <a:lnTo>
                    <a:pt x="571703" y="240411"/>
                  </a:lnTo>
                  <a:lnTo>
                    <a:pt x="570699" y="239141"/>
                  </a:lnTo>
                  <a:lnTo>
                    <a:pt x="568693" y="239141"/>
                  </a:lnTo>
                  <a:lnTo>
                    <a:pt x="568693" y="240411"/>
                  </a:lnTo>
                  <a:lnTo>
                    <a:pt x="568198" y="240411"/>
                  </a:lnTo>
                  <a:lnTo>
                    <a:pt x="568198" y="241681"/>
                  </a:lnTo>
                  <a:lnTo>
                    <a:pt x="567690" y="242951"/>
                  </a:lnTo>
                  <a:lnTo>
                    <a:pt x="567194" y="242951"/>
                  </a:lnTo>
                  <a:lnTo>
                    <a:pt x="565188" y="245491"/>
                  </a:lnTo>
                  <a:lnTo>
                    <a:pt x="563689" y="245491"/>
                  </a:lnTo>
                  <a:lnTo>
                    <a:pt x="560679" y="248031"/>
                  </a:lnTo>
                  <a:lnTo>
                    <a:pt x="560184" y="248031"/>
                  </a:lnTo>
                  <a:lnTo>
                    <a:pt x="560679" y="249301"/>
                  </a:lnTo>
                  <a:lnTo>
                    <a:pt x="560679" y="250571"/>
                  </a:lnTo>
                  <a:lnTo>
                    <a:pt x="560184" y="251841"/>
                  </a:lnTo>
                  <a:lnTo>
                    <a:pt x="559181" y="250571"/>
                  </a:lnTo>
                  <a:lnTo>
                    <a:pt x="557669" y="250571"/>
                  </a:lnTo>
                  <a:lnTo>
                    <a:pt x="556171" y="249301"/>
                  </a:lnTo>
                  <a:lnTo>
                    <a:pt x="555663" y="248031"/>
                  </a:lnTo>
                  <a:lnTo>
                    <a:pt x="554672" y="246761"/>
                  </a:lnTo>
                  <a:lnTo>
                    <a:pt x="554164" y="248031"/>
                  </a:lnTo>
                  <a:lnTo>
                    <a:pt x="553161" y="248031"/>
                  </a:lnTo>
                  <a:lnTo>
                    <a:pt x="554164" y="249301"/>
                  </a:lnTo>
                  <a:lnTo>
                    <a:pt x="554164" y="251841"/>
                  </a:lnTo>
                  <a:lnTo>
                    <a:pt x="553161" y="253111"/>
                  </a:lnTo>
                  <a:lnTo>
                    <a:pt x="553161" y="255651"/>
                  </a:lnTo>
                  <a:lnTo>
                    <a:pt x="553669" y="256921"/>
                  </a:lnTo>
                  <a:lnTo>
                    <a:pt x="553669" y="259461"/>
                  </a:lnTo>
                  <a:lnTo>
                    <a:pt x="553161" y="259461"/>
                  </a:lnTo>
                  <a:lnTo>
                    <a:pt x="553161" y="260731"/>
                  </a:lnTo>
                  <a:lnTo>
                    <a:pt x="552665" y="260731"/>
                  </a:lnTo>
                  <a:lnTo>
                    <a:pt x="552665" y="262001"/>
                  </a:lnTo>
                  <a:lnTo>
                    <a:pt x="554164" y="263271"/>
                  </a:lnTo>
                  <a:lnTo>
                    <a:pt x="554672" y="263271"/>
                  </a:lnTo>
                  <a:lnTo>
                    <a:pt x="555167" y="264541"/>
                  </a:lnTo>
                  <a:lnTo>
                    <a:pt x="556171" y="264541"/>
                  </a:lnTo>
                  <a:lnTo>
                    <a:pt x="556171" y="265811"/>
                  </a:lnTo>
                  <a:lnTo>
                    <a:pt x="558177" y="265811"/>
                  </a:lnTo>
                  <a:lnTo>
                    <a:pt x="558673" y="267081"/>
                  </a:lnTo>
                  <a:lnTo>
                    <a:pt x="559676" y="267081"/>
                  </a:lnTo>
                  <a:lnTo>
                    <a:pt x="559676" y="268351"/>
                  </a:lnTo>
                  <a:lnTo>
                    <a:pt x="560184" y="268351"/>
                  </a:lnTo>
                  <a:lnTo>
                    <a:pt x="560184" y="272161"/>
                  </a:lnTo>
                  <a:lnTo>
                    <a:pt x="560679" y="272161"/>
                  </a:lnTo>
                  <a:lnTo>
                    <a:pt x="560679" y="274701"/>
                  </a:lnTo>
                  <a:lnTo>
                    <a:pt x="561174" y="274701"/>
                  </a:lnTo>
                  <a:lnTo>
                    <a:pt x="561174" y="275971"/>
                  </a:lnTo>
                  <a:lnTo>
                    <a:pt x="561682" y="275971"/>
                  </a:lnTo>
                  <a:lnTo>
                    <a:pt x="561682" y="274701"/>
                  </a:lnTo>
                  <a:lnTo>
                    <a:pt x="562686" y="274701"/>
                  </a:lnTo>
                  <a:lnTo>
                    <a:pt x="563181" y="273431"/>
                  </a:lnTo>
                  <a:lnTo>
                    <a:pt x="564184" y="272161"/>
                  </a:lnTo>
                  <a:lnTo>
                    <a:pt x="565683" y="270891"/>
                  </a:lnTo>
                  <a:lnTo>
                    <a:pt x="566191" y="269621"/>
                  </a:lnTo>
                  <a:lnTo>
                    <a:pt x="567194" y="269621"/>
                  </a:lnTo>
                  <a:lnTo>
                    <a:pt x="568693" y="268351"/>
                  </a:lnTo>
                  <a:lnTo>
                    <a:pt x="570699" y="268351"/>
                  </a:lnTo>
                  <a:lnTo>
                    <a:pt x="571207" y="267081"/>
                  </a:lnTo>
                  <a:lnTo>
                    <a:pt x="585228" y="267081"/>
                  </a:lnTo>
                  <a:lnTo>
                    <a:pt x="586232" y="268351"/>
                  </a:lnTo>
                  <a:lnTo>
                    <a:pt x="590245" y="268351"/>
                  </a:lnTo>
                  <a:lnTo>
                    <a:pt x="590740" y="269621"/>
                  </a:lnTo>
                  <a:lnTo>
                    <a:pt x="591743" y="269621"/>
                  </a:lnTo>
                  <a:lnTo>
                    <a:pt x="591743" y="270891"/>
                  </a:lnTo>
                  <a:lnTo>
                    <a:pt x="592251" y="270891"/>
                  </a:lnTo>
                  <a:lnTo>
                    <a:pt x="592251" y="272161"/>
                  </a:lnTo>
                  <a:lnTo>
                    <a:pt x="591743" y="272161"/>
                  </a:lnTo>
                  <a:lnTo>
                    <a:pt x="591743" y="273431"/>
                  </a:lnTo>
                  <a:lnTo>
                    <a:pt x="590740" y="273431"/>
                  </a:lnTo>
                  <a:lnTo>
                    <a:pt x="590740" y="274701"/>
                  </a:lnTo>
                  <a:lnTo>
                    <a:pt x="585228" y="274701"/>
                  </a:lnTo>
                  <a:lnTo>
                    <a:pt x="585228" y="273431"/>
                  </a:lnTo>
                  <a:lnTo>
                    <a:pt x="581228" y="273431"/>
                  </a:lnTo>
                  <a:lnTo>
                    <a:pt x="580224" y="272161"/>
                  </a:lnTo>
                  <a:lnTo>
                    <a:pt x="576719" y="272161"/>
                  </a:lnTo>
                  <a:lnTo>
                    <a:pt x="574713" y="273431"/>
                  </a:lnTo>
                  <a:lnTo>
                    <a:pt x="571207" y="273431"/>
                  </a:lnTo>
                  <a:lnTo>
                    <a:pt x="568198" y="275971"/>
                  </a:lnTo>
                  <a:lnTo>
                    <a:pt x="567690" y="277241"/>
                  </a:lnTo>
                  <a:lnTo>
                    <a:pt x="567194" y="277241"/>
                  </a:lnTo>
                  <a:lnTo>
                    <a:pt x="567194" y="278511"/>
                  </a:lnTo>
                  <a:lnTo>
                    <a:pt x="566699" y="281051"/>
                  </a:lnTo>
                  <a:lnTo>
                    <a:pt x="566191" y="281051"/>
                  </a:lnTo>
                  <a:lnTo>
                    <a:pt x="566191" y="282321"/>
                  </a:lnTo>
                  <a:lnTo>
                    <a:pt x="564692" y="283591"/>
                  </a:lnTo>
                  <a:lnTo>
                    <a:pt x="564184" y="283591"/>
                  </a:lnTo>
                  <a:lnTo>
                    <a:pt x="564184" y="284861"/>
                  </a:lnTo>
                  <a:lnTo>
                    <a:pt x="563689" y="284861"/>
                  </a:lnTo>
                  <a:lnTo>
                    <a:pt x="563181" y="286131"/>
                  </a:lnTo>
                  <a:lnTo>
                    <a:pt x="562178" y="286131"/>
                  </a:lnTo>
                  <a:lnTo>
                    <a:pt x="561174" y="287401"/>
                  </a:lnTo>
                  <a:lnTo>
                    <a:pt x="559676" y="287401"/>
                  </a:lnTo>
                  <a:lnTo>
                    <a:pt x="559676" y="288671"/>
                  </a:lnTo>
                  <a:lnTo>
                    <a:pt x="560679" y="288671"/>
                  </a:lnTo>
                  <a:lnTo>
                    <a:pt x="560679" y="295021"/>
                  </a:lnTo>
                  <a:lnTo>
                    <a:pt x="559676" y="295021"/>
                  </a:lnTo>
                  <a:lnTo>
                    <a:pt x="559676" y="296291"/>
                  </a:lnTo>
                  <a:lnTo>
                    <a:pt x="558673" y="296291"/>
                  </a:lnTo>
                  <a:lnTo>
                    <a:pt x="558673" y="297561"/>
                  </a:lnTo>
                  <a:lnTo>
                    <a:pt x="562178" y="297561"/>
                  </a:lnTo>
                  <a:lnTo>
                    <a:pt x="562178" y="298831"/>
                  </a:lnTo>
                  <a:lnTo>
                    <a:pt x="565188" y="298831"/>
                  </a:lnTo>
                  <a:lnTo>
                    <a:pt x="566699" y="300101"/>
                  </a:lnTo>
                  <a:lnTo>
                    <a:pt x="576211" y="300101"/>
                  </a:lnTo>
                  <a:lnTo>
                    <a:pt x="576211" y="301371"/>
                  </a:lnTo>
                  <a:lnTo>
                    <a:pt x="576719" y="301371"/>
                  </a:lnTo>
                  <a:lnTo>
                    <a:pt x="576719" y="302641"/>
                  </a:lnTo>
                  <a:lnTo>
                    <a:pt x="576211" y="303911"/>
                  </a:lnTo>
                  <a:lnTo>
                    <a:pt x="575208" y="305181"/>
                  </a:lnTo>
                  <a:lnTo>
                    <a:pt x="561174" y="305181"/>
                  </a:lnTo>
                  <a:lnTo>
                    <a:pt x="561174" y="303911"/>
                  </a:lnTo>
                  <a:lnTo>
                    <a:pt x="559181" y="303911"/>
                  </a:lnTo>
                  <a:lnTo>
                    <a:pt x="558177" y="305181"/>
                  </a:lnTo>
                  <a:lnTo>
                    <a:pt x="557174" y="305181"/>
                  </a:lnTo>
                  <a:lnTo>
                    <a:pt x="557174" y="306451"/>
                  </a:lnTo>
                  <a:lnTo>
                    <a:pt x="556171" y="307721"/>
                  </a:lnTo>
                  <a:lnTo>
                    <a:pt x="554164" y="307721"/>
                  </a:lnTo>
                  <a:lnTo>
                    <a:pt x="553161" y="308991"/>
                  </a:lnTo>
                  <a:lnTo>
                    <a:pt x="553161" y="311531"/>
                  </a:lnTo>
                  <a:lnTo>
                    <a:pt x="552665" y="311531"/>
                  </a:lnTo>
                  <a:lnTo>
                    <a:pt x="552665" y="312801"/>
                  </a:lnTo>
                  <a:lnTo>
                    <a:pt x="551154" y="314071"/>
                  </a:lnTo>
                  <a:lnTo>
                    <a:pt x="550151" y="314071"/>
                  </a:lnTo>
                  <a:lnTo>
                    <a:pt x="550151" y="316611"/>
                  </a:lnTo>
                  <a:lnTo>
                    <a:pt x="549656" y="316611"/>
                  </a:lnTo>
                  <a:lnTo>
                    <a:pt x="549656" y="317881"/>
                  </a:lnTo>
                  <a:lnTo>
                    <a:pt x="548652" y="317881"/>
                  </a:lnTo>
                  <a:lnTo>
                    <a:pt x="548157" y="319151"/>
                  </a:lnTo>
                  <a:lnTo>
                    <a:pt x="542137" y="319151"/>
                  </a:lnTo>
                  <a:lnTo>
                    <a:pt x="542137" y="320421"/>
                  </a:lnTo>
                  <a:lnTo>
                    <a:pt x="542645" y="320421"/>
                  </a:lnTo>
                  <a:lnTo>
                    <a:pt x="542645" y="321691"/>
                  </a:lnTo>
                  <a:lnTo>
                    <a:pt x="543140" y="321691"/>
                  </a:lnTo>
                  <a:lnTo>
                    <a:pt x="543140" y="325501"/>
                  </a:lnTo>
                  <a:lnTo>
                    <a:pt x="542137" y="326771"/>
                  </a:lnTo>
                  <a:lnTo>
                    <a:pt x="543648" y="326771"/>
                  </a:lnTo>
                  <a:lnTo>
                    <a:pt x="543648" y="325501"/>
                  </a:lnTo>
                  <a:lnTo>
                    <a:pt x="548652" y="325501"/>
                  </a:lnTo>
                  <a:lnTo>
                    <a:pt x="549160" y="326771"/>
                  </a:lnTo>
                  <a:lnTo>
                    <a:pt x="549656" y="326771"/>
                  </a:lnTo>
                  <a:lnTo>
                    <a:pt x="549656" y="328041"/>
                  </a:lnTo>
                  <a:lnTo>
                    <a:pt x="550151" y="329311"/>
                  </a:lnTo>
                  <a:lnTo>
                    <a:pt x="551154" y="328041"/>
                  </a:lnTo>
                  <a:lnTo>
                    <a:pt x="551154" y="326771"/>
                  </a:lnTo>
                  <a:lnTo>
                    <a:pt x="555663" y="326771"/>
                  </a:lnTo>
                  <a:lnTo>
                    <a:pt x="555663" y="329311"/>
                  </a:lnTo>
                  <a:lnTo>
                    <a:pt x="557669" y="329311"/>
                  </a:lnTo>
                  <a:lnTo>
                    <a:pt x="557669" y="330581"/>
                  </a:lnTo>
                  <a:lnTo>
                    <a:pt x="557174" y="331851"/>
                  </a:lnTo>
                  <a:lnTo>
                    <a:pt x="559676" y="331851"/>
                  </a:lnTo>
                  <a:lnTo>
                    <a:pt x="559676" y="330581"/>
                  </a:lnTo>
                  <a:lnTo>
                    <a:pt x="570204" y="330581"/>
                  </a:lnTo>
                  <a:lnTo>
                    <a:pt x="571703" y="331851"/>
                  </a:lnTo>
                  <a:lnTo>
                    <a:pt x="575208" y="331851"/>
                  </a:lnTo>
                  <a:lnTo>
                    <a:pt x="575208" y="333121"/>
                  </a:lnTo>
                  <a:lnTo>
                    <a:pt x="576211" y="333121"/>
                  </a:lnTo>
                  <a:lnTo>
                    <a:pt x="576211" y="335661"/>
                  </a:lnTo>
                  <a:lnTo>
                    <a:pt x="575208" y="335661"/>
                  </a:lnTo>
                  <a:lnTo>
                    <a:pt x="575208" y="336931"/>
                  </a:lnTo>
                  <a:lnTo>
                    <a:pt x="566191" y="336931"/>
                  </a:lnTo>
                  <a:lnTo>
                    <a:pt x="563689" y="335661"/>
                  </a:lnTo>
                  <a:lnTo>
                    <a:pt x="561682" y="335661"/>
                  </a:lnTo>
                  <a:lnTo>
                    <a:pt x="560679" y="336931"/>
                  </a:lnTo>
                  <a:lnTo>
                    <a:pt x="561174" y="336931"/>
                  </a:lnTo>
                  <a:lnTo>
                    <a:pt x="561174" y="342011"/>
                  </a:lnTo>
                  <a:lnTo>
                    <a:pt x="560679" y="342011"/>
                  </a:lnTo>
                  <a:lnTo>
                    <a:pt x="560184" y="343281"/>
                  </a:lnTo>
                  <a:lnTo>
                    <a:pt x="559181" y="343281"/>
                  </a:lnTo>
                  <a:lnTo>
                    <a:pt x="558177" y="344551"/>
                  </a:lnTo>
                  <a:lnTo>
                    <a:pt x="557174" y="344551"/>
                  </a:lnTo>
                  <a:lnTo>
                    <a:pt x="556666" y="345821"/>
                  </a:lnTo>
                  <a:lnTo>
                    <a:pt x="555167" y="345821"/>
                  </a:lnTo>
                  <a:lnTo>
                    <a:pt x="554164" y="347091"/>
                  </a:lnTo>
                  <a:lnTo>
                    <a:pt x="554672" y="347091"/>
                  </a:lnTo>
                  <a:lnTo>
                    <a:pt x="554672" y="348361"/>
                  </a:lnTo>
                  <a:lnTo>
                    <a:pt x="555167" y="348361"/>
                  </a:lnTo>
                  <a:lnTo>
                    <a:pt x="555167" y="350901"/>
                  </a:lnTo>
                  <a:lnTo>
                    <a:pt x="554672" y="350901"/>
                  </a:lnTo>
                  <a:lnTo>
                    <a:pt x="554672" y="352171"/>
                  </a:lnTo>
                  <a:lnTo>
                    <a:pt x="555663" y="352171"/>
                  </a:lnTo>
                  <a:lnTo>
                    <a:pt x="555663" y="350901"/>
                  </a:lnTo>
                  <a:lnTo>
                    <a:pt x="560184" y="350901"/>
                  </a:lnTo>
                  <a:lnTo>
                    <a:pt x="561682" y="352171"/>
                  </a:lnTo>
                  <a:lnTo>
                    <a:pt x="562178" y="353441"/>
                  </a:lnTo>
                  <a:lnTo>
                    <a:pt x="562178" y="355981"/>
                  </a:lnTo>
                  <a:lnTo>
                    <a:pt x="561682" y="357251"/>
                  </a:lnTo>
                  <a:lnTo>
                    <a:pt x="561682" y="358521"/>
                  </a:lnTo>
                  <a:lnTo>
                    <a:pt x="562686" y="358521"/>
                  </a:lnTo>
                  <a:lnTo>
                    <a:pt x="562686" y="359791"/>
                  </a:lnTo>
                  <a:lnTo>
                    <a:pt x="564184" y="359791"/>
                  </a:lnTo>
                  <a:lnTo>
                    <a:pt x="565188" y="361061"/>
                  </a:lnTo>
                  <a:lnTo>
                    <a:pt x="565683" y="362331"/>
                  </a:lnTo>
                  <a:lnTo>
                    <a:pt x="565683" y="364871"/>
                  </a:lnTo>
                  <a:lnTo>
                    <a:pt x="566191" y="364871"/>
                  </a:lnTo>
                  <a:lnTo>
                    <a:pt x="566191" y="368681"/>
                  </a:lnTo>
                  <a:lnTo>
                    <a:pt x="566699" y="368681"/>
                  </a:lnTo>
                  <a:lnTo>
                    <a:pt x="566699" y="372491"/>
                  </a:lnTo>
                  <a:lnTo>
                    <a:pt x="567194" y="373761"/>
                  </a:lnTo>
                  <a:lnTo>
                    <a:pt x="567690" y="373761"/>
                  </a:lnTo>
                  <a:lnTo>
                    <a:pt x="567690" y="376301"/>
                  </a:lnTo>
                  <a:lnTo>
                    <a:pt x="568198" y="376301"/>
                  </a:lnTo>
                  <a:lnTo>
                    <a:pt x="568693" y="377571"/>
                  </a:lnTo>
                  <a:lnTo>
                    <a:pt x="569201" y="377571"/>
                  </a:lnTo>
                  <a:lnTo>
                    <a:pt x="569201" y="376301"/>
                  </a:lnTo>
                  <a:lnTo>
                    <a:pt x="571703" y="376301"/>
                  </a:lnTo>
                  <a:lnTo>
                    <a:pt x="571703" y="375031"/>
                  </a:lnTo>
                  <a:lnTo>
                    <a:pt x="573709" y="375031"/>
                  </a:lnTo>
                  <a:lnTo>
                    <a:pt x="574205" y="376301"/>
                  </a:lnTo>
                  <a:lnTo>
                    <a:pt x="574713" y="376301"/>
                  </a:lnTo>
                  <a:lnTo>
                    <a:pt x="576211" y="377571"/>
                  </a:lnTo>
                  <a:lnTo>
                    <a:pt x="576719" y="378841"/>
                  </a:lnTo>
                  <a:lnTo>
                    <a:pt x="577215" y="378841"/>
                  </a:lnTo>
                  <a:lnTo>
                    <a:pt x="577215" y="381381"/>
                  </a:lnTo>
                  <a:lnTo>
                    <a:pt x="576719" y="381381"/>
                  </a:lnTo>
                  <a:lnTo>
                    <a:pt x="576719" y="382651"/>
                  </a:lnTo>
                  <a:lnTo>
                    <a:pt x="576211" y="382651"/>
                  </a:lnTo>
                  <a:lnTo>
                    <a:pt x="576211" y="383921"/>
                  </a:lnTo>
                  <a:lnTo>
                    <a:pt x="574713" y="383921"/>
                  </a:lnTo>
                  <a:lnTo>
                    <a:pt x="574713" y="385191"/>
                  </a:lnTo>
                  <a:lnTo>
                    <a:pt x="574205" y="385191"/>
                  </a:lnTo>
                  <a:lnTo>
                    <a:pt x="572706" y="386461"/>
                  </a:lnTo>
                  <a:lnTo>
                    <a:pt x="572211" y="387731"/>
                  </a:lnTo>
                  <a:lnTo>
                    <a:pt x="571207" y="387731"/>
                  </a:lnTo>
                  <a:lnTo>
                    <a:pt x="570204" y="389001"/>
                  </a:lnTo>
                  <a:lnTo>
                    <a:pt x="569696" y="389001"/>
                  </a:lnTo>
                  <a:lnTo>
                    <a:pt x="569696" y="390271"/>
                  </a:lnTo>
                  <a:lnTo>
                    <a:pt x="568693" y="390271"/>
                  </a:lnTo>
                  <a:lnTo>
                    <a:pt x="567194" y="392811"/>
                  </a:lnTo>
                  <a:lnTo>
                    <a:pt x="565683" y="392811"/>
                  </a:lnTo>
                  <a:lnTo>
                    <a:pt x="564184" y="394081"/>
                  </a:lnTo>
                  <a:lnTo>
                    <a:pt x="563689" y="394081"/>
                  </a:lnTo>
                  <a:lnTo>
                    <a:pt x="563689" y="395351"/>
                  </a:lnTo>
                  <a:lnTo>
                    <a:pt x="562178" y="395351"/>
                  </a:lnTo>
                  <a:lnTo>
                    <a:pt x="562178" y="396621"/>
                  </a:lnTo>
                  <a:lnTo>
                    <a:pt x="560679" y="396621"/>
                  </a:lnTo>
                  <a:lnTo>
                    <a:pt x="560679" y="397891"/>
                  </a:lnTo>
                  <a:lnTo>
                    <a:pt x="558673" y="397891"/>
                  </a:lnTo>
                  <a:lnTo>
                    <a:pt x="558673" y="399161"/>
                  </a:lnTo>
                  <a:lnTo>
                    <a:pt x="561682" y="399161"/>
                  </a:lnTo>
                  <a:lnTo>
                    <a:pt x="562178" y="400431"/>
                  </a:lnTo>
                  <a:lnTo>
                    <a:pt x="567690" y="400431"/>
                  </a:lnTo>
                  <a:lnTo>
                    <a:pt x="567690" y="401701"/>
                  </a:lnTo>
                  <a:lnTo>
                    <a:pt x="574205" y="401701"/>
                  </a:lnTo>
                  <a:lnTo>
                    <a:pt x="575208" y="402971"/>
                  </a:lnTo>
                  <a:lnTo>
                    <a:pt x="577710" y="402971"/>
                  </a:lnTo>
                  <a:lnTo>
                    <a:pt x="579716" y="404241"/>
                  </a:lnTo>
                  <a:lnTo>
                    <a:pt x="582726" y="405511"/>
                  </a:lnTo>
                  <a:lnTo>
                    <a:pt x="583730" y="405511"/>
                  </a:lnTo>
                  <a:lnTo>
                    <a:pt x="583730" y="406781"/>
                  </a:lnTo>
                  <a:lnTo>
                    <a:pt x="586232" y="406781"/>
                  </a:lnTo>
                  <a:lnTo>
                    <a:pt x="586740" y="408051"/>
                  </a:lnTo>
                  <a:lnTo>
                    <a:pt x="588238" y="408051"/>
                  </a:lnTo>
                  <a:lnTo>
                    <a:pt x="588238" y="409321"/>
                  </a:lnTo>
                  <a:lnTo>
                    <a:pt x="589737" y="409321"/>
                  </a:lnTo>
                  <a:lnTo>
                    <a:pt x="590245" y="410591"/>
                  </a:lnTo>
                  <a:lnTo>
                    <a:pt x="591743" y="410591"/>
                  </a:lnTo>
                  <a:lnTo>
                    <a:pt x="591743" y="411861"/>
                  </a:lnTo>
                  <a:lnTo>
                    <a:pt x="594258" y="411861"/>
                  </a:lnTo>
                  <a:lnTo>
                    <a:pt x="594258" y="413131"/>
                  </a:lnTo>
                  <a:lnTo>
                    <a:pt x="595757" y="413131"/>
                  </a:lnTo>
                  <a:lnTo>
                    <a:pt x="596252" y="414401"/>
                  </a:lnTo>
                  <a:lnTo>
                    <a:pt x="599757" y="414401"/>
                  </a:lnTo>
                  <a:lnTo>
                    <a:pt x="599757" y="415671"/>
                  </a:lnTo>
                  <a:lnTo>
                    <a:pt x="618807" y="415671"/>
                  </a:lnTo>
                  <a:lnTo>
                    <a:pt x="618807" y="416941"/>
                  </a:lnTo>
                  <a:lnTo>
                    <a:pt x="622808" y="416941"/>
                  </a:lnTo>
                  <a:lnTo>
                    <a:pt x="623316" y="418211"/>
                  </a:lnTo>
                  <a:lnTo>
                    <a:pt x="625322" y="418211"/>
                  </a:lnTo>
                  <a:lnTo>
                    <a:pt x="626325" y="419481"/>
                  </a:lnTo>
                  <a:lnTo>
                    <a:pt x="630326" y="419481"/>
                  </a:lnTo>
                  <a:lnTo>
                    <a:pt x="630326" y="420751"/>
                  </a:lnTo>
                  <a:lnTo>
                    <a:pt x="632828" y="420751"/>
                  </a:lnTo>
                  <a:lnTo>
                    <a:pt x="632828" y="422021"/>
                  </a:lnTo>
                  <a:lnTo>
                    <a:pt x="642353" y="422021"/>
                  </a:lnTo>
                  <a:lnTo>
                    <a:pt x="642861" y="423291"/>
                  </a:lnTo>
                  <a:lnTo>
                    <a:pt x="662393" y="423291"/>
                  </a:lnTo>
                  <a:lnTo>
                    <a:pt x="662393" y="422021"/>
                  </a:lnTo>
                  <a:lnTo>
                    <a:pt x="663397" y="422021"/>
                  </a:lnTo>
                  <a:lnTo>
                    <a:pt x="663397" y="414401"/>
                  </a:lnTo>
                  <a:lnTo>
                    <a:pt x="662393" y="414401"/>
                  </a:lnTo>
                  <a:lnTo>
                    <a:pt x="662393" y="413131"/>
                  </a:lnTo>
                  <a:lnTo>
                    <a:pt x="661898" y="413131"/>
                  </a:lnTo>
                  <a:lnTo>
                    <a:pt x="661898" y="411861"/>
                  </a:lnTo>
                  <a:lnTo>
                    <a:pt x="662393" y="409321"/>
                  </a:lnTo>
                  <a:lnTo>
                    <a:pt x="664400" y="404241"/>
                  </a:lnTo>
                  <a:lnTo>
                    <a:pt x="660895" y="404241"/>
                  </a:lnTo>
                  <a:lnTo>
                    <a:pt x="658888" y="402971"/>
                  </a:lnTo>
                  <a:lnTo>
                    <a:pt x="657885" y="402971"/>
                  </a:lnTo>
                  <a:lnTo>
                    <a:pt x="656882" y="404241"/>
                  </a:lnTo>
                  <a:lnTo>
                    <a:pt x="651370" y="404241"/>
                  </a:lnTo>
                  <a:lnTo>
                    <a:pt x="650367" y="402971"/>
                  </a:lnTo>
                  <a:lnTo>
                    <a:pt x="649363" y="402971"/>
                  </a:lnTo>
                  <a:lnTo>
                    <a:pt x="649363" y="401701"/>
                  </a:lnTo>
                  <a:lnTo>
                    <a:pt x="647865" y="400431"/>
                  </a:lnTo>
                  <a:lnTo>
                    <a:pt x="647369" y="397891"/>
                  </a:lnTo>
                  <a:lnTo>
                    <a:pt x="647369" y="395351"/>
                  </a:lnTo>
                  <a:lnTo>
                    <a:pt x="646861" y="395351"/>
                  </a:lnTo>
                  <a:lnTo>
                    <a:pt x="645363" y="392811"/>
                  </a:lnTo>
                  <a:lnTo>
                    <a:pt x="644855" y="391541"/>
                  </a:lnTo>
                  <a:lnTo>
                    <a:pt x="644359" y="391541"/>
                  </a:lnTo>
                  <a:lnTo>
                    <a:pt x="644359" y="390271"/>
                  </a:lnTo>
                  <a:lnTo>
                    <a:pt x="634339" y="390271"/>
                  </a:lnTo>
                  <a:lnTo>
                    <a:pt x="635838" y="389001"/>
                  </a:lnTo>
                  <a:lnTo>
                    <a:pt x="642861" y="389001"/>
                  </a:lnTo>
                  <a:lnTo>
                    <a:pt x="642861" y="387731"/>
                  </a:lnTo>
                  <a:lnTo>
                    <a:pt x="642353" y="387731"/>
                  </a:lnTo>
                  <a:lnTo>
                    <a:pt x="641845" y="386461"/>
                  </a:lnTo>
                  <a:lnTo>
                    <a:pt x="641845" y="385191"/>
                  </a:lnTo>
                  <a:lnTo>
                    <a:pt x="642353" y="383921"/>
                  </a:lnTo>
                  <a:lnTo>
                    <a:pt x="644359" y="383921"/>
                  </a:lnTo>
                  <a:lnTo>
                    <a:pt x="644359" y="382651"/>
                  </a:lnTo>
                  <a:lnTo>
                    <a:pt x="644855" y="382651"/>
                  </a:lnTo>
                  <a:lnTo>
                    <a:pt x="644855" y="381381"/>
                  </a:lnTo>
                  <a:lnTo>
                    <a:pt x="646366" y="380111"/>
                  </a:lnTo>
                  <a:lnTo>
                    <a:pt x="648868" y="380111"/>
                  </a:lnTo>
                  <a:lnTo>
                    <a:pt x="648868" y="378841"/>
                  </a:lnTo>
                  <a:lnTo>
                    <a:pt x="649871" y="378841"/>
                  </a:lnTo>
                  <a:lnTo>
                    <a:pt x="650875" y="377571"/>
                  </a:lnTo>
                  <a:lnTo>
                    <a:pt x="651878" y="377571"/>
                  </a:lnTo>
                  <a:lnTo>
                    <a:pt x="651878" y="376301"/>
                  </a:lnTo>
                  <a:lnTo>
                    <a:pt x="652373" y="376301"/>
                  </a:lnTo>
                  <a:lnTo>
                    <a:pt x="652881" y="375031"/>
                  </a:lnTo>
                  <a:lnTo>
                    <a:pt x="652881" y="373761"/>
                  </a:lnTo>
                  <a:lnTo>
                    <a:pt x="652373" y="373761"/>
                  </a:lnTo>
                  <a:lnTo>
                    <a:pt x="652373" y="372491"/>
                  </a:lnTo>
                  <a:lnTo>
                    <a:pt x="651370" y="372491"/>
                  </a:lnTo>
                  <a:lnTo>
                    <a:pt x="651370" y="371221"/>
                  </a:lnTo>
                  <a:lnTo>
                    <a:pt x="650875" y="371221"/>
                  </a:lnTo>
                  <a:lnTo>
                    <a:pt x="650367" y="369951"/>
                  </a:lnTo>
                  <a:lnTo>
                    <a:pt x="649363" y="368681"/>
                  </a:lnTo>
                  <a:lnTo>
                    <a:pt x="647369" y="368681"/>
                  </a:lnTo>
                  <a:lnTo>
                    <a:pt x="647369" y="367411"/>
                  </a:lnTo>
                  <a:lnTo>
                    <a:pt x="646861" y="367411"/>
                  </a:lnTo>
                  <a:lnTo>
                    <a:pt x="646366" y="366141"/>
                  </a:lnTo>
                  <a:lnTo>
                    <a:pt x="645858" y="366141"/>
                  </a:lnTo>
                  <a:lnTo>
                    <a:pt x="645858" y="364871"/>
                  </a:lnTo>
                  <a:lnTo>
                    <a:pt x="645363" y="364871"/>
                  </a:lnTo>
                  <a:lnTo>
                    <a:pt x="644359" y="362331"/>
                  </a:lnTo>
                  <a:lnTo>
                    <a:pt x="643851" y="362331"/>
                  </a:lnTo>
                  <a:lnTo>
                    <a:pt x="643356" y="361061"/>
                  </a:lnTo>
                  <a:lnTo>
                    <a:pt x="642861" y="361061"/>
                  </a:lnTo>
                  <a:lnTo>
                    <a:pt x="642861" y="359791"/>
                  </a:lnTo>
                  <a:lnTo>
                    <a:pt x="642353" y="359791"/>
                  </a:lnTo>
                  <a:lnTo>
                    <a:pt x="641845" y="358521"/>
                  </a:lnTo>
                  <a:lnTo>
                    <a:pt x="641350" y="358521"/>
                  </a:lnTo>
                  <a:lnTo>
                    <a:pt x="641350" y="357251"/>
                  </a:lnTo>
                  <a:lnTo>
                    <a:pt x="640346" y="355981"/>
                  </a:lnTo>
                  <a:lnTo>
                    <a:pt x="638352" y="355981"/>
                  </a:lnTo>
                  <a:lnTo>
                    <a:pt x="638352" y="354711"/>
                  </a:lnTo>
                  <a:lnTo>
                    <a:pt x="637336" y="354711"/>
                  </a:lnTo>
                  <a:lnTo>
                    <a:pt x="637336" y="353441"/>
                  </a:lnTo>
                  <a:lnTo>
                    <a:pt x="636841" y="353441"/>
                  </a:lnTo>
                  <a:lnTo>
                    <a:pt x="636841" y="350901"/>
                  </a:lnTo>
                  <a:lnTo>
                    <a:pt x="637336" y="349631"/>
                  </a:lnTo>
                  <a:lnTo>
                    <a:pt x="637336" y="348361"/>
                  </a:lnTo>
                  <a:lnTo>
                    <a:pt x="637844" y="348361"/>
                  </a:lnTo>
                  <a:lnTo>
                    <a:pt x="637844" y="347091"/>
                  </a:lnTo>
                  <a:lnTo>
                    <a:pt x="637336" y="347091"/>
                  </a:lnTo>
                  <a:lnTo>
                    <a:pt x="637336" y="344551"/>
                  </a:lnTo>
                  <a:lnTo>
                    <a:pt x="636841" y="344551"/>
                  </a:lnTo>
                  <a:lnTo>
                    <a:pt x="636841" y="343281"/>
                  </a:lnTo>
                  <a:lnTo>
                    <a:pt x="636346" y="340741"/>
                  </a:lnTo>
                  <a:lnTo>
                    <a:pt x="635342" y="338201"/>
                  </a:lnTo>
                  <a:lnTo>
                    <a:pt x="633831" y="338201"/>
                  </a:lnTo>
                  <a:lnTo>
                    <a:pt x="633831" y="390271"/>
                  </a:lnTo>
                  <a:lnTo>
                    <a:pt x="631825" y="391541"/>
                  </a:lnTo>
                  <a:lnTo>
                    <a:pt x="630174" y="392379"/>
                  </a:lnTo>
                  <a:lnTo>
                    <a:pt x="629831" y="392811"/>
                  </a:lnTo>
                  <a:lnTo>
                    <a:pt x="629323" y="392811"/>
                  </a:lnTo>
                  <a:lnTo>
                    <a:pt x="630174" y="392379"/>
                  </a:lnTo>
                  <a:lnTo>
                    <a:pt x="631825" y="390271"/>
                  </a:lnTo>
                  <a:lnTo>
                    <a:pt x="633831" y="390271"/>
                  </a:lnTo>
                  <a:lnTo>
                    <a:pt x="633831" y="338201"/>
                  </a:lnTo>
                  <a:lnTo>
                    <a:pt x="628827" y="338201"/>
                  </a:lnTo>
                  <a:lnTo>
                    <a:pt x="628827" y="392811"/>
                  </a:lnTo>
                  <a:lnTo>
                    <a:pt x="628319" y="394081"/>
                  </a:lnTo>
                  <a:lnTo>
                    <a:pt x="627824" y="392811"/>
                  </a:lnTo>
                  <a:lnTo>
                    <a:pt x="628827" y="392811"/>
                  </a:lnTo>
                  <a:lnTo>
                    <a:pt x="628827" y="338201"/>
                  </a:lnTo>
                  <a:lnTo>
                    <a:pt x="628319" y="338201"/>
                  </a:lnTo>
                  <a:lnTo>
                    <a:pt x="626325" y="336931"/>
                  </a:lnTo>
                  <a:lnTo>
                    <a:pt x="615797" y="336931"/>
                  </a:lnTo>
                  <a:lnTo>
                    <a:pt x="615289" y="338201"/>
                  </a:lnTo>
                  <a:lnTo>
                    <a:pt x="611784" y="338201"/>
                  </a:lnTo>
                  <a:lnTo>
                    <a:pt x="611289" y="336931"/>
                  </a:lnTo>
                  <a:lnTo>
                    <a:pt x="605777" y="336931"/>
                  </a:lnTo>
                  <a:lnTo>
                    <a:pt x="604774" y="335661"/>
                  </a:lnTo>
                  <a:lnTo>
                    <a:pt x="603275" y="335661"/>
                  </a:lnTo>
                  <a:lnTo>
                    <a:pt x="603275" y="334391"/>
                  </a:lnTo>
                  <a:lnTo>
                    <a:pt x="602272" y="334391"/>
                  </a:lnTo>
                  <a:lnTo>
                    <a:pt x="602272" y="335661"/>
                  </a:lnTo>
                  <a:lnTo>
                    <a:pt x="597763" y="335661"/>
                  </a:lnTo>
                  <a:lnTo>
                    <a:pt x="597763" y="334391"/>
                  </a:lnTo>
                  <a:lnTo>
                    <a:pt x="596760" y="334391"/>
                  </a:lnTo>
                  <a:lnTo>
                    <a:pt x="596760" y="331851"/>
                  </a:lnTo>
                  <a:lnTo>
                    <a:pt x="597255" y="331851"/>
                  </a:lnTo>
                  <a:lnTo>
                    <a:pt x="597255" y="330581"/>
                  </a:lnTo>
                  <a:lnTo>
                    <a:pt x="598766" y="330581"/>
                  </a:lnTo>
                  <a:lnTo>
                    <a:pt x="599262" y="329311"/>
                  </a:lnTo>
                  <a:lnTo>
                    <a:pt x="606272" y="329311"/>
                  </a:lnTo>
                  <a:lnTo>
                    <a:pt x="606272" y="330581"/>
                  </a:lnTo>
                  <a:lnTo>
                    <a:pt x="607783" y="330581"/>
                  </a:lnTo>
                  <a:lnTo>
                    <a:pt x="607783" y="331851"/>
                  </a:lnTo>
                  <a:lnTo>
                    <a:pt x="621804" y="331851"/>
                  </a:lnTo>
                  <a:lnTo>
                    <a:pt x="621309" y="330581"/>
                  </a:lnTo>
                  <a:lnTo>
                    <a:pt x="619798" y="330581"/>
                  </a:lnTo>
                  <a:lnTo>
                    <a:pt x="619302" y="329311"/>
                  </a:lnTo>
                  <a:lnTo>
                    <a:pt x="617804" y="329311"/>
                  </a:lnTo>
                  <a:lnTo>
                    <a:pt x="617804" y="328041"/>
                  </a:lnTo>
                  <a:lnTo>
                    <a:pt x="617296" y="328041"/>
                  </a:lnTo>
                  <a:lnTo>
                    <a:pt x="617296" y="326771"/>
                  </a:lnTo>
                  <a:lnTo>
                    <a:pt x="616800" y="326771"/>
                  </a:lnTo>
                  <a:lnTo>
                    <a:pt x="616292" y="325501"/>
                  </a:lnTo>
                  <a:lnTo>
                    <a:pt x="616292" y="324231"/>
                  </a:lnTo>
                  <a:lnTo>
                    <a:pt x="615797" y="324231"/>
                  </a:lnTo>
                  <a:lnTo>
                    <a:pt x="615797" y="322961"/>
                  </a:lnTo>
                  <a:lnTo>
                    <a:pt x="614794" y="321691"/>
                  </a:lnTo>
                  <a:lnTo>
                    <a:pt x="613295" y="321691"/>
                  </a:lnTo>
                  <a:lnTo>
                    <a:pt x="612292" y="320421"/>
                  </a:lnTo>
                  <a:lnTo>
                    <a:pt x="612292" y="319151"/>
                  </a:lnTo>
                  <a:lnTo>
                    <a:pt x="609777" y="319151"/>
                  </a:lnTo>
                  <a:lnTo>
                    <a:pt x="609777" y="320421"/>
                  </a:lnTo>
                  <a:lnTo>
                    <a:pt x="608279" y="320421"/>
                  </a:lnTo>
                  <a:lnTo>
                    <a:pt x="606780" y="321691"/>
                  </a:lnTo>
                  <a:lnTo>
                    <a:pt x="602767" y="321691"/>
                  </a:lnTo>
                  <a:lnTo>
                    <a:pt x="602767" y="320421"/>
                  </a:lnTo>
                  <a:lnTo>
                    <a:pt x="602272" y="320421"/>
                  </a:lnTo>
                  <a:lnTo>
                    <a:pt x="602272" y="317881"/>
                  </a:lnTo>
                  <a:lnTo>
                    <a:pt x="602767" y="317881"/>
                  </a:lnTo>
                  <a:lnTo>
                    <a:pt x="603770" y="316611"/>
                  </a:lnTo>
                  <a:lnTo>
                    <a:pt x="603275" y="316611"/>
                  </a:lnTo>
                  <a:lnTo>
                    <a:pt x="603275" y="315341"/>
                  </a:lnTo>
                  <a:lnTo>
                    <a:pt x="602767" y="315341"/>
                  </a:lnTo>
                  <a:lnTo>
                    <a:pt x="602767" y="314071"/>
                  </a:lnTo>
                  <a:lnTo>
                    <a:pt x="601268" y="314071"/>
                  </a:lnTo>
                  <a:lnTo>
                    <a:pt x="601268" y="312801"/>
                  </a:lnTo>
                  <a:lnTo>
                    <a:pt x="600265" y="312801"/>
                  </a:lnTo>
                  <a:lnTo>
                    <a:pt x="600265" y="310261"/>
                  </a:lnTo>
                  <a:lnTo>
                    <a:pt x="601268" y="310261"/>
                  </a:lnTo>
                  <a:lnTo>
                    <a:pt x="601268" y="308991"/>
                  </a:lnTo>
                  <a:lnTo>
                    <a:pt x="602272" y="308991"/>
                  </a:lnTo>
                  <a:lnTo>
                    <a:pt x="601764" y="307721"/>
                  </a:lnTo>
                  <a:lnTo>
                    <a:pt x="600265" y="307721"/>
                  </a:lnTo>
                  <a:lnTo>
                    <a:pt x="600265" y="306451"/>
                  </a:lnTo>
                  <a:lnTo>
                    <a:pt x="599757" y="306451"/>
                  </a:lnTo>
                  <a:lnTo>
                    <a:pt x="599757" y="303911"/>
                  </a:lnTo>
                  <a:lnTo>
                    <a:pt x="600265" y="303911"/>
                  </a:lnTo>
                  <a:lnTo>
                    <a:pt x="600265" y="302641"/>
                  </a:lnTo>
                  <a:lnTo>
                    <a:pt x="604774" y="302641"/>
                  </a:lnTo>
                  <a:lnTo>
                    <a:pt x="604774" y="303911"/>
                  </a:lnTo>
                  <a:lnTo>
                    <a:pt x="605269" y="303911"/>
                  </a:lnTo>
                  <a:lnTo>
                    <a:pt x="605269" y="302641"/>
                  </a:lnTo>
                  <a:lnTo>
                    <a:pt x="605269" y="300101"/>
                  </a:lnTo>
                  <a:lnTo>
                    <a:pt x="605777" y="300101"/>
                  </a:lnTo>
                  <a:lnTo>
                    <a:pt x="605777" y="298831"/>
                  </a:lnTo>
                  <a:lnTo>
                    <a:pt x="606780" y="297561"/>
                  </a:lnTo>
                  <a:lnTo>
                    <a:pt x="609777" y="297561"/>
                  </a:lnTo>
                  <a:lnTo>
                    <a:pt x="610781" y="298831"/>
                  </a:lnTo>
                  <a:lnTo>
                    <a:pt x="610781" y="300101"/>
                  </a:lnTo>
                  <a:lnTo>
                    <a:pt x="611289" y="300101"/>
                  </a:lnTo>
                  <a:lnTo>
                    <a:pt x="611289" y="302641"/>
                  </a:lnTo>
                  <a:lnTo>
                    <a:pt x="611784" y="302641"/>
                  </a:lnTo>
                  <a:lnTo>
                    <a:pt x="611784" y="303911"/>
                  </a:lnTo>
                  <a:lnTo>
                    <a:pt x="612292" y="303911"/>
                  </a:lnTo>
                  <a:lnTo>
                    <a:pt x="612292" y="307721"/>
                  </a:lnTo>
                  <a:lnTo>
                    <a:pt x="612787" y="307721"/>
                  </a:lnTo>
                  <a:lnTo>
                    <a:pt x="612787" y="308991"/>
                  </a:lnTo>
                  <a:lnTo>
                    <a:pt x="613295" y="310261"/>
                  </a:lnTo>
                  <a:lnTo>
                    <a:pt x="614299" y="310261"/>
                  </a:lnTo>
                  <a:lnTo>
                    <a:pt x="614794" y="311531"/>
                  </a:lnTo>
                  <a:lnTo>
                    <a:pt x="615289" y="311531"/>
                  </a:lnTo>
                  <a:lnTo>
                    <a:pt x="615289" y="312801"/>
                  </a:lnTo>
                  <a:lnTo>
                    <a:pt x="615797" y="312801"/>
                  </a:lnTo>
                  <a:lnTo>
                    <a:pt x="616292" y="314071"/>
                  </a:lnTo>
                  <a:lnTo>
                    <a:pt x="616292" y="315341"/>
                  </a:lnTo>
                  <a:lnTo>
                    <a:pt x="616800" y="315341"/>
                  </a:lnTo>
                  <a:lnTo>
                    <a:pt x="616800" y="316611"/>
                  </a:lnTo>
                  <a:lnTo>
                    <a:pt x="617804" y="316611"/>
                  </a:lnTo>
                  <a:lnTo>
                    <a:pt x="618299" y="317881"/>
                  </a:lnTo>
                  <a:lnTo>
                    <a:pt x="619302" y="317881"/>
                  </a:lnTo>
                  <a:lnTo>
                    <a:pt x="619302" y="319151"/>
                  </a:lnTo>
                  <a:lnTo>
                    <a:pt x="620306" y="319151"/>
                  </a:lnTo>
                  <a:lnTo>
                    <a:pt x="620814" y="320421"/>
                  </a:lnTo>
                  <a:lnTo>
                    <a:pt x="621309" y="320421"/>
                  </a:lnTo>
                  <a:lnTo>
                    <a:pt x="621309" y="321691"/>
                  </a:lnTo>
                  <a:lnTo>
                    <a:pt x="621804" y="321691"/>
                  </a:lnTo>
                  <a:lnTo>
                    <a:pt x="621804" y="324231"/>
                  </a:lnTo>
                  <a:lnTo>
                    <a:pt x="622808" y="324231"/>
                  </a:lnTo>
                  <a:lnTo>
                    <a:pt x="622808" y="325501"/>
                  </a:lnTo>
                  <a:lnTo>
                    <a:pt x="624814" y="325501"/>
                  </a:lnTo>
                  <a:lnTo>
                    <a:pt x="624814" y="326771"/>
                  </a:lnTo>
                  <a:lnTo>
                    <a:pt x="629323" y="326771"/>
                  </a:lnTo>
                  <a:lnTo>
                    <a:pt x="629323" y="324231"/>
                  </a:lnTo>
                  <a:lnTo>
                    <a:pt x="629831" y="322961"/>
                  </a:lnTo>
                  <a:lnTo>
                    <a:pt x="629831" y="320421"/>
                  </a:lnTo>
                  <a:lnTo>
                    <a:pt x="630326" y="320421"/>
                  </a:lnTo>
                  <a:lnTo>
                    <a:pt x="630326" y="319151"/>
                  </a:lnTo>
                  <a:lnTo>
                    <a:pt x="630834" y="319151"/>
                  </a:lnTo>
                  <a:lnTo>
                    <a:pt x="630834" y="317881"/>
                  </a:lnTo>
                  <a:lnTo>
                    <a:pt x="631825" y="317881"/>
                  </a:lnTo>
                  <a:lnTo>
                    <a:pt x="631825" y="316611"/>
                  </a:lnTo>
                  <a:lnTo>
                    <a:pt x="632333" y="316611"/>
                  </a:lnTo>
                  <a:lnTo>
                    <a:pt x="632333" y="315341"/>
                  </a:lnTo>
                  <a:lnTo>
                    <a:pt x="632828" y="315341"/>
                  </a:lnTo>
                  <a:lnTo>
                    <a:pt x="632828" y="314071"/>
                  </a:lnTo>
                  <a:lnTo>
                    <a:pt x="633831" y="314071"/>
                  </a:lnTo>
                  <a:lnTo>
                    <a:pt x="633831" y="312801"/>
                  </a:lnTo>
                  <a:lnTo>
                    <a:pt x="635342" y="312801"/>
                  </a:lnTo>
                  <a:lnTo>
                    <a:pt x="635342" y="311531"/>
                  </a:lnTo>
                  <a:lnTo>
                    <a:pt x="634834" y="311531"/>
                  </a:lnTo>
                  <a:lnTo>
                    <a:pt x="634339" y="310261"/>
                  </a:lnTo>
                  <a:lnTo>
                    <a:pt x="632333" y="310261"/>
                  </a:lnTo>
                  <a:lnTo>
                    <a:pt x="631329" y="308991"/>
                  </a:lnTo>
                  <a:lnTo>
                    <a:pt x="629323" y="308991"/>
                  </a:lnTo>
                  <a:lnTo>
                    <a:pt x="628827" y="307721"/>
                  </a:lnTo>
                  <a:lnTo>
                    <a:pt x="626821" y="307721"/>
                  </a:lnTo>
                  <a:lnTo>
                    <a:pt x="625817" y="306451"/>
                  </a:lnTo>
                  <a:lnTo>
                    <a:pt x="624319" y="306451"/>
                  </a:lnTo>
                  <a:lnTo>
                    <a:pt x="624319" y="305181"/>
                  </a:lnTo>
                  <a:lnTo>
                    <a:pt x="623316" y="305181"/>
                  </a:lnTo>
                  <a:lnTo>
                    <a:pt x="623316" y="302641"/>
                  </a:lnTo>
                  <a:lnTo>
                    <a:pt x="624319" y="301371"/>
                  </a:lnTo>
                  <a:lnTo>
                    <a:pt x="624814" y="301371"/>
                  </a:lnTo>
                  <a:lnTo>
                    <a:pt x="624814" y="300101"/>
                  </a:lnTo>
                  <a:lnTo>
                    <a:pt x="627316" y="300101"/>
                  </a:lnTo>
                  <a:lnTo>
                    <a:pt x="627316" y="301371"/>
                  </a:lnTo>
                  <a:lnTo>
                    <a:pt x="629831" y="301371"/>
                  </a:lnTo>
                  <a:lnTo>
                    <a:pt x="629831" y="302641"/>
                  </a:lnTo>
                  <a:lnTo>
                    <a:pt x="631329" y="302641"/>
                  </a:lnTo>
                  <a:lnTo>
                    <a:pt x="632333" y="303911"/>
                  </a:lnTo>
                  <a:lnTo>
                    <a:pt x="633831" y="303911"/>
                  </a:lnTo>
                  <a:lnTo>
                    <a:pt x="633831" y="302641"/>
                  </a:lnTo>
                  <a:lnTo>
                    <a:pt x="634339" y="302641"/>
                  </a:lnTo>
                  <a:lnTo>
                    <a:pt x="635342" y="298831"/>
                  </a:lnTo>
                  <a:lnTo>
                    <a:pt x="635342" y="297561"/>
                  </a:lnTo>
                  <a:lnTo>
                    <a:pt x="636346" y="297561"/>
                  </a:lnTo>
                  <a:lnTo>
                    <a:pt x="636346" y="295021"/>
                  </a:lnTo>
                  <a:lnTo>
                    <a:pt x="638352" y="293751"/>
                  </a:lnTo>
                  <a:lnTo>
                    <a:pt x="640346" y="291211"/>
                  </a:lnTo>
                  <a:lnTo>
                    <a:pt x="641845" y="291211"/>
                  </a:lnTo>
                  <a:lnTo>
                    <a:pt x="642353" y="289941"/>
                  </a:lnTo>
                  <a:lnTo>
                    <a:pt x="641845" y="288671"/>
                  </a:lnTo>
                  <a:lnTo>
                    <a:pt x="641845" y="286131"/>
                  </a:lnTo>
                  <a:lnTo>
                    <a:pt x="642861" y="284861"/>
                  </a:lnTo>
                  <a:lnTo>
                    <a:pt x="643356" y="284861"/>
                  </a:lnTo>
                  <a:lnTo>
                    <a:pt x="643356" y="283591"/>
                  </a:lnTo>
                  <a:lnTo>
                    <a:pt x="642861" y="283591"/>
                  </a:lnTo>
                  <a:lnTo>
                    <a:pt x="641350" y="284861"/>
                  </a:lnTo>
                  <a:lnTo>
                    <a:pt x="640854" y="284861"/>
                  </a:lnTo>
                  <a:lnTo>
                    <a:pt x="640854" y="286131"/>
                  </a:lnTo>
                  <a:lnTo>
                    <a:pt x="640346" y="286131"/>
                  </a:lnTo>
                  <a:lnTo>
                    <a:pt x="638848" y="288671"/>
                  </a:lnTo>
                  <a:lnTo>
                    <a:pt x="637336" y="288671"/>
                  </a:lnTo>
                  <a:lnTo>
                    <a:pt x="636346" y="289941"/>
                  </a:lnTo>
                  <a:lnTo>
                    <a:pt x="632828" y="289941"/>
                  </a:lnTo>
                  <a:lnTo>
                    <a:pt x="632333" y="288671"/>
                  </a:lnTo>
                  <a:lnTo>
                    <a:pt x="623811" y="288671"/>
                  </a:lnTo>
                  <a:lnTo>
                    <a:pt x="623316" y="287401"/>
                  </a:lnTo>
                  <a:lnTo>
                    <a:pt x="622808" y="287401"/>
                  </a:lnTo>
                  <a:lnTo>
                    <a:pt x="622312" y="286131"/>
                  </a:lnTo>
                  <a:lnTo>
                    <a:pt x="621804" y="286131"/>
                  </a:lnTo>
                  <a:lnTo>
                    <a:pt x="621804" y="283591"/>
                  </a:lnTo>
                  <a:lnTo>
                    <a:pt x="622312" y="283591"/>
                  </a:lnTo>
                  <a:lnTo>
                    <a:pt x="623316" y="282321"/>
                  </a:lnTo>
                  <a:lnTo>
                    <a:pt x="626821" y="282321"/>
                  </a:lnTo>
                  <a:lnTo>
                    <a:pt x="626821" y="283591"/>
                  </a:lnTo>
                  <a:lnTo>
                    <a:pt x="634834" y="283591"/>
                  </a:lnTo>
                  <a:lnTo>
                    <a:pt x="635838" y="282321"/>
                  </a:lnTo>
                  <a:lnTo>
                    <a:pt x="636346" y="282321"/>
                  </a:lnTo>
                  <a:lnTo>
                    <a:pt x="636346" y="281051"/>
                  </a:lnTo>
                  <a:lnTo>
                    <a:pt x="637336" y="281051"/>
                  </a:lnTo>
                  <a:lnTo>
                    <a:pt x="637336" y="279781"/>
                  </a:lnTo>
                  <a:lnTo>
                    <a:pt x="638352" y="279781"/>
                  </a:lnTo>
                  <a:lnTo>
                    <a:pt x="638352" y="278511"/>
                  </a:lnTo>
                  <a:lnTo>
                    <a:pt x="640346" y="278511"/>
                  </a:lnTo>
                  <a:lnTo>
                    <a:pt x="639851" y="277241"/>
                  </a:lnTo>
                  <a:lnTo>
                    <a:pt x="639343" y="277241"/>
                  </a:lnTo>
                  <a:lnTo>
                    <a:pt x="637844" y="275971"/>
                  </a:lnTo>
                  <a:lnTo>
                    <a:pt x="635838" y="274701"/>
                  </a:lnTo>
                  <a:lnTo>
                    <a:pt x="633831" y="274701"/>
                  </a:lnTo>
                  <a:lnTo>
                    <a:pt x="633336" y="273431"/>
                  </a:lnTo>
                  <a:lnTo>
                    <a:pt x="619302" y="273431"/>
                  </a:lnTo>
                  <a:lnTo>
                    <a:pt x="619302" y="272161"/>
                  </a:lnTo>
                  <a:lnTo>
                    <a:pt x="618299" y="272161"/>
                  </a:lnTo>
                  <a:lnTo>
                    <a:pt x="618299" y="269621"/>
                  </a:lnTo>
                  <a:lnTo>
                    <a:pt x="619302" y="269621"/>
                  </a:lnTo>
                  <a:lnTo>
                    <a:pt x="619302" y="268351"/>
                  </a:lnTo>
                  <a:lnTo>
                    <a:pt x="622808" y="268351"/>
                  </a:lnTo>
                  <a:lnTo>
                    <a:pt x="623316" y="267081"/>
                  </a:lnTo>
                  <a:lnTo>
                    <a:pt x="628827" y="267081"/>
                  </a:lnTo>
                  <a:lnTo>
                    <a:pt x="628827" y="265811"/>
                  </a:lnTo>
                  <a:lnTo>
                    <a:pt x="628319" y="265811"/>
                  </a:lnTo>
                  <a:lnTo>
                    <a:pt x="628319" y="264541"/>
                  </a:lnTo>
                  <a:lnTo>
                    <a:pt x="627316" y="264541"/>
                  </a:lnTo>
                  <a:lnTo>
                    <a:pt x="627316" y="263271"/>
                  </a:lnTo>
                  <a:lnTo>
                    <a:pt x="626821" y="263271"/>
                  </a:lnTo>
                  <a:lnTo>
                    <a:pt x="625322" y="262001"/>
                  </a:lnTo>
                  <a:lnTo>
                    <a:pt x="624814" y="262001"/>
                  </a:lnTo>
                  <a:lnTo>
                    <a:pt x="624814" y="260731"/>
                  </a:lnTo>
                  <a:lnTo>
                    <a:pt x="623811" y="260731"/>
                  </a:lnTo>
                  <a:lnTo>
                    <a:pt x="623811" y="258191"/>
                  </a:lnTo>
                  <a:lnTo>
                    <a:pt x="624814" y="258191"/>
                  </a:lnTo>
                  <a:lnTo>
                    <a:pt x="624814" y="256921"/>
                  </a:lnTo>
                  <a:lnTo>
                    <a:pt x="628319" y="256921"/>
                  </a:lnTo>
                  <a:lnTo>
                    <a:pt x="629323" y="258191"/>
                  </a:lnTo>
                  <a:lnTo>
                    <a:pt x="630326" y="258191"/>
                  </a:lnTo>
                  <a:lnTo>
                    <a:pt x="630326" y="259461"/>
                  </a:lnTo>
                  <a:lnTo>
                    <a:pt x="631825" y="259461"/>
                  </a:lnTo>
                  <a:lnTo>
                    <a:pt x="633336" y="262001"/>
                  </a:lnTo>
                  <a:lnTo>
                    <a:pt x="634339" y="262001"/>
                  </a:lnTo>
                  <a:lnTo>
                    <a:pt x="634339" y="264541"/>
                  </a:lnTo>
                  <a:lnTo>
                    <a:pt x="634834" y="264541"/>
                  </a:lnTo>
                  <a:lnTo>
                    <a:pt x="634834" y="265811"/>
                  </a:lnTo>
                  <a:lnTo>
                    <a:pt x="635342" y="265811"/>
                  </a:lnTo>
                  <a:lnTo>
                    <a:pt x="635838" y="267081"/>
                  </a:lnTo>
                  <a:lnTo>
                    <a:pt x="636346" y="267081"/>
                  </a:lnTo>
                  <a:lnTo>
                    <a:pt x="636346" y="268351"/>
                  </a:lnTo>
                  <a:lnTo>
                    <a:pt x="636841" y="268351"/>
                  </a:lnTo>
                  <a:lnTo>
                    <a:pt x="636841" y="269621"/>
                  </a:lnTo>
                  <a:lnTo>
                    <a:pt x="638352" y="269621"/>
                  </a:lnTo>
                  <a:lnTo>
                    <a:pt x="640346" y="270891"/>
                  </a:lnTo>
                  <a:lnTo>
                    <a:pt x="641350" y="270891"/>
                  </a:lnTo>
                  <a:lnTo>
                    <a:pt x="643356" y="272161"/>
                  </a:lnTo>
                  <a:lnTo>
                    <a:pt x="643356" y="273431"/>
                  </a:lnTo>
                  <a:lnTo>
                    <a:pt x="644855" y="274701"/>
                  </a:lnTo>
                  <a:lnTo>
                    <a:pt x="645858" y="274701"/>
                  </a:lnTo>
                  <a:lnTo>
                    <a:pt x="645858" y="275971"/>
                  </a:lnTo>
                  <a:lnTo>
                    <a:pt x="646366" y="275971"/>
                  </a:lnTo>
                  <a:lnTo>
                    <a:pt x="646366" y="274701"/>
                  </a:lnTo>
                  <a:lnTo>
                    <a:pt x="647369" y="274701"/>
                  </a:lnTo>
                  <a:lnTo>
                    <a:pt x="648373" y="272161"/>
                  </a:lnTo>
                  <a:lnTo>
                    <a:pt x="648373" y="270891"/>
                  </a:lnTo>
                  <a:lnTo>
                    <a:pt x="646366" y="270891"/>
                  </a:lnTo>
                  <a:lnTo>
                    <a:pt x="646366" y="269621"/>
                  </a:lnTo>
                  <a:lnTo>
                    <a:pt x="645363" y="269621"/>
                  </a:lnTo>
                  <a:lnTo>
                    <a:pt x="644359" y="268351"/>
                  </a:lnTo>
                  <a:lnTo>
                    <a:pt x="644359" y="267081"/>
                  </a:lnTo>
                  <a:lnTo>
                    <a:pt x="643356" y="267081"/>
                  </a:lnTo>
                  <a:lnTo>
                    <a:pt x="643356" y="264541"/>
                  </a:lnTo>
                  <a:lnTo>
                    <a:pt x="642861" y="264541"/>
                  </a:lnTo>
                  <a:lnTo>
                    <a:pt x="642861" y="263271"/>
                  </a:lnTo>
                  <a:lnTo>
                    <a:pt x="642353" y="262001"/>
                  </a:lnTo>
                  <a:lnTo>
                    <a:pt x="641845" y="262001"/>
                  </a:lnTo>
                  <a:lnTo>
                    <a:pt x="641845" y="260731"/>
                  </a:lnTo>
                  <a:lnTo>
                    <a:pt x="641350" y="260731"/>
                  </a:lnTo>
                  <a:lnTo>
                    <a:pt x="641350" y="259461"/>
                  </a:lnTo>
                  <a:lnTo>
                    <a:pt x="640854" y="259461"/>
                  </a:lnTo>
                  <a:lnTo>
                    <a:pt x="639851" y="258191"/>
                  </a:lnTo>
                  <a:lnTo>
                    <a:pt x="639343" y="258191"/>
                  </a:lnTo>
                  <a:lnTo>
                    <a:pt x="638848" y="256921"/>
                  </a:lnTo>
                  <a:lnTo>
                    <a:pt x="638352" y="256921"/>
                  </a:lnTo>
                  <a:lnTo>
                    <a:pt x="638352" y="255651"/>
                  </a:lnTo>
                  <a:lnTo>
                    <a:pt x="637336" y="255651"/>
                  </a:lnTo>
                  <a:lnTo>
                    <a:pt x="637336" y="254381"/>
                  </a:lnTo>
                  <a:lnTo>
                    <a:pt x="636841" y="253111"/>
                  </a:lnTo>
                  <a:lnTo>
                    <a:pt x="636346" y="253111"/>
                  </a:lnTo>
                  <a:lnTo>
                    <a:pt x="636346" y="251841"/>
                  </a:lnTo>
                  <a:lnTo>
                    <a:pt x="634834" y="250571"/>
                  </a:lnTo>
                  <a:lnTo>
                    <a:pt x="634339" y="249301"/>
                  </a:lnTo>
                  <a:lnTo>
                    <a:pt x="633831" y="249301"/>
                  </a:lnTo>
                  <a:lnTo>
                    <a:pt x="633336" y="248031"/>
                  </a:lnTo>
                  <a:lnTo>
                    <a:pt x="631329" y="248031"/>
                  </a:lnTo>
                  <a:lnTo>
                    <a:pt x="630326" y="246761"/>
                  </a:lnTo>
                  <a:lnTo>
                    <a:pt x="629323" y="246761"/>
                  </a:lnTo>
                  <a:lnTo>
                    <a:pt x="627824" y="245491"/>
                  </a:lnTo>
                  <a:lnTo>
                    <a:pt x="627824" y="244221"/>
                  </a:lnTo>
                  <a:lnTo>
                    <a:pt x="627316" y="244221"/>
                  </a:lnTo>
                  <a:lnTo>
                    <a:pt x="627316" y="241681"/>
                  </a:lnTo>
                  <a:lnTo>
                    <a:pt x="627824" y="240411"/>
                  </a:lnTo>
                  <a:lnTo>
                    <a:pt x="629323" y="240411"/>
                  </a:lnTo>
                  <a:lnTo>
                    <a:pt x="629323" y="239141"/>
                  </a:lnTo>
                  <a:lnTo>
                    <a:pt x="631329" y="239141"/>
                  </a:lnTo>
                  <a:lnTo>
                    <a:pt x="631329" y="240411"/>
                  </a:lnTo>
                  <a:lnTo>
                    <a:pt x="632828" y="240411"/>
                  </a:lnTo>
                  <a:lnTo>
                    <a:pt x="632828" y="241681"/>
                  </a:lnTo>
                  <a:lnTo>
                    <a:pt x="633336" y="241681"/>
                  </a:lnTo>
                  <a:lnTo>
                    <a:pt x="633831" y="242951"/>
                  </a:lnTo>
                  <a:lnTo>
                    <a:pt x="636346" y="242951"/>
                  </a:lnTo>
                  <a:lnTo>
                    <a:pt x="636841" y="244221"/>
                  </a:lnTo>
                  <a:lnTo>
                    <a:pt x="637336" y="244221"/>
                  </a:lnTo>
                  <a:lnTo>
                    <a:pt x="637336" y="242951"/>
                  </a:lnTo>
                  <a:lnTo>
                    <a:pt x="636841" y="242951"/>
                  </a:lnTo>
                  <a:lnTo>
                    <a:pt x="636841" y="239141"/>
                  </a:lnTo>
                  <a:lnTo>
                    <a:pt x="637844" y="239141"/>
                  </a:lnTo>
                  <a:lnTo>
                    <a:pt x="637844" y="237871"/>
                  </a:lnTo>
                  <a:lnTo>
                    <a:pt x="641350" y="237871"/>
                  </a:lnTo>
                  <a:lnTo>
                    <a:pt x="641845" y="239141"/>
                  </a:lnTo>
                  <a:lnTo>
                    <a:pt x="642353" y="239141"/>
                  </a:lnTo>
                  <a:lnTo>
                    <a:pt x="642353" y="240411"/>
                  </a:lnTo>
                  <a:lnTo>
                    <a:pt x="642861" y="241681"/>
                  </a:lnTo>
                  <a:lnTo>
                    <a:pt x="642861" y="246761"/>
                  </a:lnTo>
                  <a:lnTo>
                    <a:pt x="642353" y="248031"/>
                  </a:lnTo>
                  <a:lnTo>
                    <a:pt x="642353" y="250571"/>
                  </a:lnTo>
                  <a:lnTo>
                    <a:pt x="642861" y="251841"/>
                  </a:lnTo>
                  <a:lnTo>
                    <a:pt x="642861" y="253111"/>
                  </a:lnTo>
                  <a:lnTo>
                    <a:pt x="643356" y="253111"/>
                  </a:lnTo>
                  <a:lnTo>
                    <a:pt x="643851" y="254381"/>
                  </a:lnTo>
                  <a:lnTo>
                    <a:pt x="644359" y="254381"/>
                  </a:lnTo>
                  <a:lnTo>
                    <a:pt x="644359" y="255651"/>
                  </a:lnTo>
                  <a:lnTo>
                    <a:pt x="644855" y="255651"/>
                  </a:lnTo>
                  <a:lnTo>
                    <a:pt x="645858" y="256921"/>
                  </a:lnTo>
                  <a:lnTo>
                    <a:pt x="646366" y="256921"/>
                  </a:lnTo>
                  <a:lnTo>
                    <a:pt x="646366" y="258191"/>
                  </a:lnTo>
                  <a:lnTo>
                    <a:pt x="647369" y="258191"/>
                  </a:lnTo>
                  <a:lnTo>
                    <a:pt x="647369" y="259461"/>
                  </a:lnTo>
                  <a:lnTo>
                    <a:pt x="647865" y="259461"/>
                  </a:lnTo>
                  <a:lnTo>
                    <a:pt x="647865" y="260731"/>
                  </a:lnTo>
                  <a:lnTo>
                    <a:pt x="648373" y="260731"/>
                  </a:lnTo>
                  <a:lnTo>
                    <a:pt x="648373" y="262001"/>
                  </a:lnTo>
                  <a:lnTo>
                    <a:pt x="648868" y="262001"/>
                  </a:lnTo>
                  <a:lnTo>
                    <a:pt x="648868" y="264541"/>
                  </a:lnTo>
                  <a:lnTo>
                    <a:pt x="649363" y="264541"/>
                  </a:lnTo>
                  <a:lnTo>
                    <a:pt x="650367" y="265811"/>
                  </a:lnTo>
                  <a:lnTo>
                    <a:pt x="650875" y="265811"/>
                  </a:lnTo>
                  <a:lnTo>
                    <a:pt x="651370" y="267081"/>
                  </a:lnTo>
                  <a:lnTo>
                    <a:pt x="654380" y="267081"/>
                  </a:lnTo>
                  <a:lnTo>
                    <a:pt x="655383" y="265811"/>
                  </a:lnTo>
                  <a:lnTo>
                    <a:pt x="655878" y="265811"/>
                  </a:lnTo>
                  <a:lnTo>
                    <a:pt x="655878" y="264541"/>
                  </a:lnTo>
                  <a:lnTo>
                    <a:pt x="656386" y="264541"/>
                  </a:lnTo>
                  <a:lnTo>
                    <a:pt x="657390" y="263271"/>
                  </a:lnTo>
                  <a:lnTo>
                    <a:pt x="658393" y="263271"/>
                  </a:lnTo>
                  <a:lnTo>
                    <a:pt x="661898" y="259461"/>
                  </a:lnTo>
                  <a:lnTo>
                    <a:pt x="662393" y="258191"/>
                  </a:lnTo>
                  <a:lnTo>
                    <a:pt x="661898" y="258191"/>
                  </a:lnTo>
                  <a:lnTo>
                    <a:pt x="660895" y="256921"/>
                  </a:lnTo>
                  <a:lnTo>
                    <a:pt x="659892" y="256921"/>
                  </a:lnTo>
                  <a:lnTo>
                    <a:pt x="658888" y="255651"/>
                  </a:lnTo>
                  <a:lnTo>
                    <a:pt x="657390" y="255651"/>
                  </a:lnTo>
                  <a:lnTo>
                    <a:pt x="657390" y="254381"/>
                  </a:lnTo>
                  <a:lnTo>
                    <a:pt x="656386" y="254381"/>
                  </a:lnTo>
                  <a:lnTo>
                    <a:pt x="655878" y="253111"/>
                  </a:lnTo>
                  <a:lnTo>
                    <a:pt x="655383" y="253111"/>
                  </a:lnTo>
                  <a:lnTo>
                    <a:pt x="655383" y="251841"/>
                  </a:lnTo>
                  <a:lnTo>
                    <a:pt x="654875" y="251841"/>
                  </a:lnTo>
                  <a:lnTo>
                    <a:pt x="654875" y="250571"/>
                  </a:lnTo>
                  <a:lnTo>
                    <a:pt x="654380" y="250571"/>
                  </a:lnTo>
                  <a:lnTo>
                    <a:pt x="653872" y="249301"/>
                  </a:lnTo>
                  <a:lnTo>
                    <a:pt x="653376" y="249301"/>
                  </a:lnTo>
                  <a:lnTo>
                    <a:pt x="652881" y="248031"/>
                  </a:lnTo>
                  <a:lnTo>
                    <a:pt x="651878" y="248031"/>
                  </a:lnTo>
                  <a:lnTo>
                    <a:pt x="651878" y="246761"/>
                  </a:lnTo>
                  <a:lnTo>
                    <a:pt x="650875" y="245491"/>
                  </a:lnTo>
                  <a:lnTo>
                    <a:pt x="649363" y="245491"/>
                  </a:lnTo>
                  <a:lnTo>
                    <a:pt x="648868" y="244221"/>
                  </a:lnTo>
                  <a:lnTo>
                    <a:pt x="648373" y="244221"/>
                  </a:lnTo>
                  <a:lnTo>
                    <a:pt x="648373" y="242951"/>
                  </a:lnTo>
                  <a:lnTo>
                    <a:pt x="647865" y="242951"/>
                  </a:lnTo>
                  <a:lnTo>
                    <a:pt x="648373" y="241681"/>
                  </a:lnTo>
                  <a:lnTo>
                    <a:pt x="648373" y="240411"/>
                  </a:lnTo>
                  <a:lnTo>
                    <a:pt x="649363" y="240411"/>
                  </a:lnTo>
                  <a:lnTo>
                    <a:pt x="649871" y="239141"/>
                  </a:lnTo>
                  <a:lnTo>
                    <a:pt x="652373" y="239141"/>
                  </a:lnTo>
                  <a:lnTo>
                    <a:pt x="652373" y="240411"/>
                  </a:lnTo>
                  <a:lnTo>
                    <a:pt x="654380" y="240411"/>
                  </a:lnTo>
                  <a:lnTo>
                    <a:pt x="654380" y="241681"/>
                  </a:lnTo>
                  <a:lnTo>
                    <a:pt x="654875" y="241681"/>
                  </a:lnTo>
                  <a:lnTo>
                    <a:pt x="656386" y="242951"/>
                  </a:lnTo>
                  <a:lnTo>
                    <a:pt x="656386" y="244221"/>
                  </a:lnTo>
                  <a:lnTo>
                    <a:pt x="657390" y="244221"/>
                  </a:lnTo>
                  <a:lnTo>
                    <a:pt x="657390" y="245491"/>
                  </a:lnTo>
                  <a:lnTo>
                    <a:pt x="658393" y="245491"/>
                  </a:lnTo>
                  <a:lnTo>
                    <a:pt x="658393" y="246761"/>
                  </a:lnTo>
                  <a:lnTo>
                    <a:pt x="659384" y="248031"/>
                  </a:lnTo>
                  <a:lnTo>
                    <a:pt x="660387" y="248031"/>
                  </a:lnTo>
                  <a:lnTo>
                    <a:pt x="660387" y="249301"/>
                  </a:lnTo>
                  <a:lnTo>
                    <a:pt x="660895" y="249301"/>
                  </a:lnTo>
                  <a:lnTo>
                    <a:pt x="660895" y="250571"/>
                  </a:lnTo>
                  <a:lnTo>
                    <a:pt x="662901" y="251841"/>
                  </a:lnTo>
                  <a:lnTo>
                    <a:pt x="663892" y="251841"/>
                  </a:lnTo>
                  <a:lnTo>
                    <a:pt x="664895" y="253111"/>
                  </a:lnTo>
                  <a:lnTo>
                    <a:pt x="666407" y="253111"/>
                  </a:lnTo>
                  <a:lnTo>
                    <a:pt x="666902" y="251841"/>
                  </a:lnTo>
                  <a:lnTo>
                    <a:pt x="667410" y="251841"/>
                  </a:lnTo>
                  <a:lnTo>
                    <a:pt x="667905" y="250571"/>
                  </a:lnTo>
                  <a:lnTo>
                    <a:pt x="666407" y="250571"/>
                  </a:lnTo>
                  <a:lnTo>
                    <a:pt x="665899" y="249301"/>
                  </a:lnTo>
                  <a:lnTo>
                    <a:pt x="664895" y="249301"/>
                  </a:lnTo>
                  <a:lnTo>
                    <a:pt x="664895" y="248031"/>
                  </a:lnTo>
                  <a:lnTo>
                    <a:pt x="664400" y="248031"/>
                  </a:lnTo>
                  <a:lnTo>
                    <a:pt x="664400" y="246761"/>
                  </a:lnTo>
                  <a:lnTo>
                    <a:pt x="663892" y="246761"/>
                  </a:lnTo>
                  <a:lnTo>
                    <a:pt x="662393" y="245491"/>
                  </a:lnTo>
                  <a:lnTo>
                    <a:pt x="662393" y="244221"/>
                  </a:lnTo>
                  <a:lnTo>
                    <a:pt x="661898" y="244221"/>
                  </a:lnTo>
                  <a:lnTo>
                    <a:pt x="661898" y="242951"/>
                  </a:lnTo>
                  <a:lnTo>
                    <a:pt x="660895" y="242951"/>
                  </a:lnTo>
                  <a:lnTo>
                    <a:pt x="660895" y="241681"/>
                  </a:lnTo>
                  <a:lnTo>
                    <a:pt x="659892" y="240411"/>
                  </a:lnTo>
                  <a:lnTo>
                    <a:pt x="659892" y="237871"/>
                  </a:lnTo>
                  <a:lnTo>
                    <a:pt x="660387" y="236601"/>
                  </a:lnTo>
                  <a:lnTo>
                    <a:pt x="664895" y="236601"/>
                  </a:lnTo>
                  <a:lnTo>
                    <a:pt x="665403" y="237871"/>
                  </a:lnTo>
                  <a:lnTo>
                    <a:pt x="666407" y="239141"/>
                  </a:lnTo>
                  <a:lnTo>
                    <a:pt x="666407" y="240411"/>
                  </a:lnTo>
                  <a:lnTo>
                    <a:pt x="666902" y="240411"/>
                  </a:lnTo>
                  <a:lnTo>
                    <a:pt x="666902" y="241681"/>
                  </a:lnTo>
                  <a:lnTo>
                    <a:pt x="667905" y="242951"/>
                  </a:lnTo>
                  <a:lnTo>
                    <a:pt x="668909" y="242951"/>
                  </a:lnTo>
                  <a:lnTo>
                    <a:pt x="668909" y="244221"/>
                  </a:lnTo>
                  <a:lnTo>
                    <a:pt x="669404" y="244221"/>
                  </a:lnTo>
                  <a:lnTo>
                    <a:pt x="669404" y="245491"/>
                  </a:lnTo>
                  <a:lnTo>
                    <a:pt x="670915" y="245491"/>
                  </a:lnTo>
                  <a:lnTo>
                    <a:pt x="670915" y="246761"/>
                  </a:lnTo>
                  <a:lnTo>
                    <a:pt x="671918" y="246761"/>
                  </a:lnTo>
                  <a:lnTo>
                    <a:pt x="672922" y="245491"/>
                  </a:lnTo>
                  <a:lnTo>
                    <a:pt x="673417" y="245491"/>
                  </a:lnTo>
                  <a:lnTo>
                    <a:pt x="673925" y="244221"/>
                  </a:lnTo>
                  <a:lnTo>
                    <a:pt x="674420" y="244221"/>
                  </a:lnTo>
                  <a:lnTo>
                    <a:pt x="674420" y="242951"/>
                  </a:lnTo>
                  <a:lnTo>
                    <a:pt x="675424" y="240411"/>
                  </a:lnTo>
                  <a:lnTo>
                    <a:pt x="676922" y="237871"/>
                  </a:lnTo>
                  <a:lnTo>
                    <a:pt x="677430" y="237871"/>
                  </a:lnTo>
                  <a:lnTo>
                    <a:pt x="677430" y="236601"/>
                  </a:lnTo>
                  <a:lnTo>
                    <a:pt x="678434" y="236601"/>
                  </a:lnTo>
                  <a:lnTo>
                    <a:pt x="677926" y="235331"/>
                  </a:lnTo>
                  <a:lnTo>
                    <a:pt x="676427" y="235331"/>
                  </a:lnTo>
                  <a:lnTo>
                    <a:pt x="676427" y="234061"/>
                  </a:lnTo>
                  <a:lnTo>
                    <a:pt x="675919" y="234061"/>
                  </a:lnTo>
                  <a:lnTo>
                    <a:pt x="674928" y="235331"/>
                  </a:lnTo>
                  <a:lnTo>
                    <a:pt x="672414" y="235331"/>
                  </a:lnTo>
                  <a:lnTo>
                    <a:pt x="671918" y="234061"/>
                  </a:lnTo>
                  <a:lnTo>
                    <a:pt x="665899" y="234061"/>
                  </a:lnTo>
                  <a:lnTo>
                    <a:pt x="665403" y="232791"/>
                  </a:lnTo>
                  <a:lnTo>
                    <a:pt x="664895" y="232791"/>
                  </a:lnTo>
                  <a:lnTo>
                    <a:pt x="664895" y="231521"/>
                  </a:lnTo>
                  <a:lnTo>
                    <a:pt x="664400" y="231521"/>
                  </a:lnTo>
                  <a:lnTo>
                    <a:pt x="664400" y="230251"/>
                  </a:lnTo>
                  <a:lnTo>
                    <a:pt x="664895" y="230251"/>
                  </a:lnTo>
                  <a:lnTo>
                    <a:pt x="664895" y="228981"/>
                  </a:lnTo>
                  <a:lnTo>
                    <a:pt x="665899" y="228981"/>
                  </a:lnTo>
                  <a:lnTo>
                    <a:pt x="665899" y="227711"/>
                  </a:lnTo>
                  <a:lnTo>
                    <a:pt x="668909" y="227711"/>
                  </a:lnTo>
                  <a:lnTo>
                    <a:pt x="668909" y="228981"/>
                  </a:lnTo>
                  <a:lnTo>
                    <a:pt x="672414" y="228981"/>
                  </a:lnTo>
                  <a:lnTo>
                    <a:pt x="672414" y="227711"/>
                  </a:lnTo>
                  <a:lnTo>
                    <a:pt x="671918" y="227711"/>
                  </a:lnTo>
                  <a:lnTo>
                    <a:pt x="671918" y="226441"/>
                  </a:lnTo>
                  <a:lnTo>
                    <a:pt x="672414" y="226441"/>
                  </a:lnTo>
                  <a:lnTo>
                    <a:pt x="672414" y="225171"/>
                  </a:lnTo>
                  <a:lnTo>
                    <a:pt x="673417" y="225171"/>
                  </a:lnTo>
                  <a:lnTo>
                    <a:pt x="673417" y="223901"/>
                  </a:lnTo>
                  <a:lnTo>
                    <a:pt x="670915" y="223901"/>
                  </a:lnTo>
                  <a:lnTo>
                    <a:pt x="670915" y="222631"/>
                  </a:lnTo>
                  <a:lnTo>
                    <a:pt x="670420" y="222631"/>
                  </a:lnTo>
                  <a:lnTo>
                    <a:pt x="670420" y="221361"/>
                  </a:lnTo>
                  <a:lnTo>
                    <a:pt x="670915" y="221361"/>
                  </a:lnTo>
                  <a:lnTo>
                    <a:pt x="670915" y="220091"/>
                  </a:lnTo>
                  <a:lnTo>
                    <a:pt x="671410" y="220091"/>
                  </a:lnTo>
                  <a:lnTo>
                    <a:pt x="670915" y="218821"/>
                  </a:lnTo>
                  <a:lnTo>
                    <a:pt x="670420" y="218821"/>
                  </a:lnTo>
                  <a:lnTo>
                    <a:pt x="669912" y="217551"/>
                  </a:lnTo>
                  <a:lnTo>
                    <a:pt x="669404" y="217551"/>
                  </a:lnTo>
                  <a:lnTo>
                    <a:pt x="668909" y="216281"/>
                  </a:lnTo>
                  <a:lnTo>
                    <a:pt x="668909" y="213741"/>
                  </a:lnTo>
                  <a:lnTo>
                    <a:pt x="669912" y="213741"/>
                  </a:lnTo>
                  <a:lnTo>
                    <a:pt x="669912" y="212471"/>
                  </a:lnTo>
                  <a:lnTo>
                    <a:pt x="674420" y="212471"/>
                  </a:lnTo>
                  <a:lnTo>
                    <a:pt x="674420" y="211201"/>
                  </a:lnTo>
                  <a:lnTo>
                    <a:pt x="675424" y="211201"/>
                  </a:lnTo>
                  <a:lnTo>
                    <a:pt x="675424" y="209931"/>
                  </a:lnTo>
                  <a:lnTo>
                    <a:pt x="674928" y="209931"/>
                  </a:lnTo>
                  <a:lnTo>
                    <a:pt x="674928" y="207391"/>
                  </a:lnTo>
                  <a:lnTo>
                    <a:pt x="675919" y="207391"/>
                  </a:lnTo>
                  <a:lnTo>
                    <a:pt x="675919" y="206121"/>
                  </a:lnTo>
                  <a:lnTo>
                    <a:pt x="678434" y="206121"/>
                  </a:lnTo>
                  <a:lnTo>
                    <a:pt x="678929" y="204851"/>
                  </a:lnTo>
                  <a:lnTo>
                    <a:pt x="682434" y="204851"/>
                  </a:lnTo>
                  <a:lnTo>
                    <a:pt x="682434" y="203581"/>
                  </a:lnTo>
                  <a:close/>
                </a:path>
                <a:path w="1337310" h="579119">
                  <a:moveTo>
                    <a:pt x="684949" y="224358"/>
                  </a:moveTo>
                  <a:lnTo>
                    <a:pt x="682447" y="224358"/>
                  </a:lnTo>
                  <a:lnTo>
                    <a:pt x="681443" y="223862"/>
                  </a:lnTo>
                  <a:lnTo>
                    <a:pt x="680948" y="223862"/>
                  </a:lnTo>
                  <a:lnTo>
                    <a:pt x="680948" y="223354"/>
                  </a:lnTo>
                  <a:lnTo>
                    <a:pt x="680440" y="223354"/>
                  </a:lnTo>
                  <a:lnTo>
                    <a:pt x="679945" y="222859"/>
                  </a:lnTo>
                  <a:lnTo>
                    <a:pt x="678942" y="222859"/>
                  </a:lnTo>
                  <a:lnTo>
                    <a:pt x="678942" y="223354"/>
                  </a:lnTo>
                  <a:lnTo>
                    <a:pt x="678434" y="223354"/>
                  </a:lnTo>
                  <a:lnTo>
                    <a:pt x="678434" y="223862"/>
                  </a:lnTo>
                  <a:lnTo>
                    <a:pt x="678942" y="223862"/>
                  </a:lnTo>
                  <a:lnTo>
                    <a:pt x="678942" y="224358"/>
                  </a:lnTo>
                  <a:lnTo>
                    <a:pt x="679437" y="224358"/>
                  </a:lnTo>
                  <a:lnTo>
                    <a:pt x="679437" y="224866"/>
                  </a:lnTo>
                  <a:lnTo>
                    <a:pt x="679945" y="224866"/>
                  </a:lnTo>
                  <a:lnTo>
                    <a:pt x="679945" y="229374"/>
                  </a:lnTo>
                  <a:lnTo>
                    <a:pt x="680948" y="229870"/>
                  </a:lnTo>
                  <a:lnTo>
                    <a:pt x="681443" y="230378"/>
                  </a:lnTo>
                  <a:lnTo>
                    <a:pt x="681939" y="230378"/>
                  </a:lnTo>
                  <a:lnTo>
                    <a:pt x="681939" y="229870"/>
                  </a:lnTo>
                  <a:lnTo>
                    <a:pt x="682447" y="229870"/>
                  </a:lnTo>
                  <a:lnTo>
                    <a:pt x="682447" y="229374"/>
                  </a:lnTo>
                  <a:lnTo>
                    <a:pt x="682942" y="228866"/>
                  </a:lnTo>
                  <a:lnTo>
                    <a:pt x="682942" y="227876"/>
                  </a:lnTo>
                  <a:lnTo>
                    <a:pt x="683450" y="227876"/>
                  </a:lnTo>
                  <a:lnTo>
                    <a:pt x="683450" y="226872"/>
                  </a:lnTo>
                  <a:lnTo>
                    <a:pt x="683945" y="225869"/>
                  </a:lnTo>
                  <a:lnTo>
                    <a:pt x="683945" y="225361"/>
                  </a:lnTo>
                  <a:lnTo>
                    <a:pt x="684949" y="224358"/>
                  </a:lnTo>
                  <a:close/>
                </a:path>
                <a:path w="1337310" h="579119">
                  <a:moveTo>
                    <a:pt x="684949" y="215341"/>
                  </a:moveTo>
                  <a:lnTo>
                    <a:pt x="681443" y="215341"/>
                  </a:lnTo>
                  <a:lnTo>
                    <a:pt x="678942" y="215341"/>
                  </a:lnTo>
                  <a:lnTo>
                    <a:pt x="679437" y="215836"/>
                  </a:lnTo>
                  <a:lnTo>
                    <a:pt x="679437" y="216344"/>
                  </a:lnTo>
                  <a:lnTo>
                    <a:pt x="679945" y="216344"/>
                  </a:lnTo>
                  <a:lnTo>
                    <a:pt x="679945" y="216852"/>
                  </a:lnTo>
                  <a:lnTo>
                    <a:pt x="681443" y="216852"/>
                  </a:lnTo>
                  <a:lnTo>
                    <a:pt x="681443" y="217347"/>
                  </a:lnTo>
                  <a:lnTo>
                    <a:pt x="682447" y="217347"/>
                  </a:lnTo>
                  <a:lnTo>
                    <a:pt x="683450" y="218351"/>
                  </a:lnTo>
                  <a:lnTo>
                    <a:pt x="683945" y="218351"/>
                  </a:lnTo>
                  <a:lnTo>
                    <a:pt x="683945" y="217843"/>
                  </a:lnTo>
                  <a:lnTo>
                    <a:pt x="684453" y="217347"/>
                  </a:lnTo>
                  <a:lnTo>
                    <a:pt x="684453" y="216852"/>
                  </a:lnTo>
                  <a:lnTo>
                    <a:pt x="684949" y="216344"/>
                  </a:lnTo>
                  <a:lnTo>
                    <a:pt x="684949" y="215341"/>
                  </a:lnTo>
                  <a:close/>
                </a:path>
                <a:path w="1337310" h="579119">
                  <a:moveTo>
                    <a:pt x="691959" y="260108"/>
                  </a:moveTo>
                  <a:lnTo>
                    <a:pt x="691464" y="261378"/>
                  </a:lnTo>
                  <a:lnTo>
                    <a:pt x="691464" y="262648"/>
                  </a:lnTo>
                  <a:lnTo>
                    <a:pt x="691959" y="262648"/>
                  </a:lnTo>
                  <a:lnTo>
                    <a:pt x="691959" y="260108"/>
                  </a:lnTo>
                  <a:close/>
                </a:path>
                <a:path w="1337310" h="579119">
                  <a:moveTo>
                    <a:pt x="696468" y="222859"/>
                  </a:moveTo>
                  <a:lnTo>
                    <a:pt x="695972" y="222859"/>
                  </a:lnTo>
                  <a:lnTo>
                    <a:pt x="695972" y="223354"/>
                  </a:lnTo>
                  <a:lnTo>
                    <a:pt x="691451" y="223354"/>
                  </a:lnTo>
                  <a:lnTo>
                    <a:pt x="691451" y="222859"/>
                  </a:lnTo>
                  <a:lnTo>
                    <a:pt x="690956" y="222859"/>
                  </a:lnTo>
                  <a:lnTo>
                    <a:pt x="690956" y="225869"/>
                  </a:lnTo>
                  <a:lnTo>
                    <a:pt x="690460" y="225869"/>
                  </a:lnTo>
                  <a:lnTo>
                    <a:pt x="689952" y="226872"/>
                  </a:lnTo>
                  <a:lnTo>
                    <a:pt x="689952" y="227368"/>
                  </a:lnTo>
                  <a:lnTo>
                    <a:pt x="690460" y="227863"/>
                  </a:lnTo>
                  <a:lnTo>
                    <a:pt x="695464" y="227863"/>
                  </a:lnTo>
                  <a:lnTo>
                    <a:pt x="695464" y="225869"/>
                  </a:lnTo>
                  <a:lnTo>
                    <a:pt x="695972" y="225869"/>
                  </a:lnTo>
                  <a:lnTo>
                    <a:pt x="695972" y="224358"/>
                  </a:lnTo>
                  <a:lnTo>
                    <a:pt x="696468" y="224358"/>
                  </a:lnTo>
                  <a:lnTo>
                    <a:pt x="696468" y="223354"/>
                  </a:lnTo>
                  <a:lnTo>
                    <a:pt x="696468" y="222859"/>
                  </a:lnTo>
                  <a:close/>
                </a:path>
                <a:path w="1337310" h="579119">
                  <a:moveTo>
                    <a:pt x="696468" y="217843"/>
                  </a:moveTo>
                  <a:lnTo>
                    <a:pt x="694969" y="216344"/>
                  </a:lnTo>
                  <a:lnTo>
                    <a:pt x="694969" y="215849"/>
                  </a:lnTo>
                  <a:lnTo>
                    <a:pt x="693966" y="215849"/>
                  </a:lnTo>
                  <a:lnTo>
                    <a:pt x="693966" y="216344"/>
                  </a:lnTo>
                  <a:lnTo>
                    <a:pt x="693458" y="216344"/>
                  </a:lnTo>
                  <a:lnTo>
                    <a:pt x="692962" y="216852"/>
                  </a:lnTo>
                  <a:lnTo>
                    <a:pt x="692467" y="216852"/>
                  </a:lnTo>
                  <a:lnTo>
                    <a:pt x="692962" y="217347"/>
                  </a:lnTo>
                  <a:lnTo>
                    <a:pt x="693458" y="217347"/>
                  </a:lnTo>
                  <a:lnTo>
                    <a:pt x="693966" y="217843"/>
                  </a:lnTo>
                  <a:lnTo>
                    <a:pt x="695464" y="217843"/>
                  </a:lnTo>
                  <a:lnTo>
                    <a:pt x="695972" y="218351"/>
                  </a:lnTo>
                  <a:lnTo>
                    <a:pt x="696468" y="218351"/>
                  </a:lnTo>
                  <a:lnTo>
                    <a:pt x="696468" y="217843"/>
                  </a:lnTo>
                  <a:close/>
                </a:path>
                <a:path w="1337310" h="579119">
                  <a:moveTo>
                    <a:pt x="696976" y="222351"/>
                  </a:moveTo>
                  <a:lnTo>
                    <a:pt x="696468" y="222351"/>
                  </a:lnTo>
                  <a:lnTo>
                    <a:pt x="696468" y="222859"/>
                  </a:lnTo>
                  <a:lnTo>
                    <a:pt x="696976" y="222859"/>
                  </a:lnTo>
                  <a:lnTo>
                    <a:pt x="696976" y="222351"/>
                  </a:lnTo>
                  <a:close/>
                </a:path>
                <a:path w="1337310" h="579119">
                  <a:moveTo>
                    <a:pt x="696976" y="218846"/>
                  </a:moveTo>
                  <a:lnTo>
                    <a:pt x="696468" y="218351"/>
                  </a:lnTo>
                  <a:lnTo>
                    <a:pt x="696468" y="218846"/>
                  </a:lnTo>
                  <a:lnTo>
                    <a:pt x="696976" y="218846"/>
                  </a:lnTo>
                  <a:close/>
                </a:path>
                <a:path w="1337310" h="579119">
                  <a:moveTo>
                    <a:pt x="697471" y="221361"/>
                  </a:moveTo>
                  <a:lnTo>
                    <a:pt x="696976" y="221361"/>
                  </a:lnTo>
                  <a:lnTo>
                    <a:pt x="696976" y="221856"/>
                  </a:lnTo>
                  <a:lnTo>
                    <a:pt x="697471" y="221856"/>
                  </a:lnTo>
                  <a:lnTo>
                    <a:pt x="697471" y="221361"/>
                  </a:lnTo>
                  <a:close/>
                </a:path>
                <a:path w="1337310" h="579119">
                  <a:moveTo>
                    <a:pt x="698474" y="220357"/>
                  </a:moveTo>
                  <a:lnTo>
                    <a:pt x="697979" y="220357"/>
                  </a:lnTo>
                  <a:lnTo>
                    <a:pt x="697979" y="219849"/>
                  </a:lnTo>
                  <a:lnTo>
                    <a:pt x="697471" y="219849"/>
                  </a:lnTo>
                  <a:lnTo>
                    <a:pt x="697471" y="219354"/>
                  </a:lnTo>
                  <a:lnTo>
                    <a:pt x="696976" y="219354"/>
                  </a:lnTo>
                  <a:lnTo>
                    <a:pt x="696976" y="219849"/>
                  </a:lnTo>
                  <a:lnTo>
                    <a:pt x="697471" y="220357"/>
                  </a:lnTo>
                  <a:lnTo>
                    <a:pt x="697471" y="221361"/>
                  </a:lnTo>
                  <a:lnTo>
                    <a:pt x="697979" y="221361"/>
                  </a:lnTo>
                  <a:lnTo>
                    <a:pt x="697979" y="220853"/>
                  </a:lnTo>
                  <a:lnTo>
                    <a:pt x="698474" y="220853"/>
                  </a:lnTo>
                  <a:lnTo>
                    <a:pt x="698474" y="220357"/>
                  </a:lnTo>
                  <a:close/>
                </a:path>
                <a:path w="1337310" h="579119">
                  <a:moveTo>
                    <a:pt x="708494" y="218440"/>
                  </a:moveTo>
                  <a:lnTo>
                    <a:pt x="707491" y="217170"/>
                  </a:lnTo>
                  <a:lnTo>
                    <a:pt x="707491" y="215900"/>
                  </a:lnTo>
                  <a:lnTo>
                    <a:pt x="705485" y="215900"/>
                  </a:lnTo>
                  <a:lnTo>
                    <a:pt x="705485" y="217170"/>
                  </a:lnTo>
                  <a:lnTo>
                    <a:pt x="704977" y="218440"/>
                  </a:lnTo>
                  <a:lnTo>
                    <a:pt x="705993" y="218440"/>
                  </a:lnTo>
                  <a:lnTo>
                    <a:pt x="705993" y="219710"/>
                  </a:lnTo>
                  <a:lnTo>
                    <a:pt x="707491" y="219710"/>
                  </a:lnTo>
                  <a:lnTo>
                    <a:pt x="707986" y="220980"/>
                  </a:lnTo>
                  <a:lnTo>
                    <a:pt x="707986" y="219710"/>
                  </a:lnTo>
                  <a:lnTo>
                    <a:pt x="708494" y="219710"/>
                  </a:lnTo>
                  <a:lnTo>
                    <a:pt x="708494" y="218440"/>
                  </a:lnTo>
                  <a:close/>
                </a:path>
                <a:path w="1337310" h="579119">
                  <a:moveTo>
                    <a:pt x="709498" y="223862"/>
                  </a:moveTo>
                  <a:lnTo>
                    <a:pt x="708494" y="224866"/>
                  </a:lnTo>
                  <a:lnTo>
                    <a:pt x="709498" y="224866"/>
                  </a:lnTo>
                  <a:lnTo>
                    <a:pt x="709498" y="223862"/>
                  </a:lnTo>
                  <a:close/>
                </a:path>
                <a:path w="1337310" h="579119">
                  <a:moveTo>
                    <a:pt x="712000" y="237388"/>
                  </a:moveTo>
                  <a:lnTo>
                    <a:pt x="711504" y="237388"/>
                  </a:lnTo>
                  <a:lnTo>
                    <a:pt x="710501" y="236385"/>
                  </a:lnTo>
                  <a:lnTo>
                    <a:pt x="709993" y="236385"/>
                  </a:lnTo>
                  <a:lnTo>
                    <a:pt x="709498" y="235889"/>
                  </a:lnTo>
                  <a:lnTo>
                    <a:pt x="709498" y="235394"/>
                  </a:lnTo>
                  <a:lnTo>
                    <a:pt x="707999" y="234886"/>
                  </a:lnTo>
                  <a:lnTo>
                    <a:pt x="707999" y="234378"/>
                  </a:lnTo>
                  <a:lnTo>
                    <a:pt x="706996" y="233387"/>
                  </a:lnTo>
                  <a:lnTo>
                    <a:pt x="705993" y="233387"/>
                  </a:lnTo>
                  <a:lnTo>
                    <a:pt x="705485" y="233883"/>
                  </a:lnTo>
                  <a:lnTo>
                    <a:pt x="701484" y="233883"/>
                  </a:lnTo>
                  <a:lnTo>
                    <a:pt x="690460" y="233883"/>
                  </a:lnTo>
                  <a:lnTo>
                    <a:pt x="690460" y="233387"/>
                  </a:lnTo>
                  <a:lnTo>
                    <a:pt x="688454" y="233387"/>
                  </a:lnTo>
                  <a:lnTo>
                    <a:pt x="687451" y="232879"/>
                  </a:lnTo>
                  <a:lnTo>
                    <a:pt x="686955" y="232879"/>
                  </a:lnTo>
                  <a:lnTo>
                    <a:pt x="686955" y="233387"/>
                  </a:lnTo>
                  <a:lnTo>
                    <a:pt x="686447" y="233387"/>
                  </a:lnTo>
                  <a:lnTo>
                    <a:pt x="686447" y="233883"/>
                  </a:lnTo>
                  <a:lnTo>
                    <a:pt x="684949" y="235394"/>
                  </a:lnTo>
                  <a:lnTo>
                    <a:pt x="684949" y="235889"/>
                  </a:lnTo>
                  <a:lnTo>
                    <a:pt x="684453" y="236385"/>
                  </a:lnTo>
                  <a:lnTo>
                    <a:pt x="684453" y="236893"/>
                  </a:lnTo>
                  <a:lnTo>
                    <a:pt x="683945" y="236893"/>
                  </a:lnTo>
                  <a:lnTo>
                    <a:pt x="683945" y="237388"/>
                  </a:lnTo>
                  <a:lnTo>
                    <a:pt x="683450" y="237896"/>
                  </a:lnTo>
                  <a:lnTo>
                    <a:pt x="683450" y="238391"/>
                  </a:lnTo>
                  <a:lnTo>
                    <a:pt x="682942" y="238899"/>
                  </a:lnTo>
                  <a:lnTo>
                    <a:pt x="682942" y="239395"/>
                  </a:lnTo>
                  <a:lnTo>
                    <a:pt x="682447" y="239395"/>
                  </a:lnTo>
                  <a:lnTo>
                    <a:pt x="682447" y="239903"/>
                  </a:lnTo>
                  <a:lnTo>
                    <a:pt x="681939" y="239903"/>
                  </a:lnTo>
                  <a:lnTo>
                    <a:pt x="681939" y="240398"/>
                  </a:lnTo>
                  <a:lnTo>
                    <a:pt x="680440" y="242404"/>
                  </a:lnTo>
                  <a:lnTo>
                    <a:pt x="679932" y="243903"/>
                  </a:lnTo>
                  <a:lnTo>
                    <a:pt x="679932" y="244906"/>
                  </a:lnTo>
                  <a:lnTo>
                    <a:pt x="679437" y="245414"/>
                  </a:lnTo>
                  <a:lnTo>
                    <a:pt x="679437" y="246913"/>
                  </a:lnTo>
                  <a:lnTo>
                    <a:pt x="678942" y="246913"/>
                  </a:lnTo>
                  <a:lnTo>
                    <a:pt x="678942" y="247408"/>
                  </a:lnTo>
                  <a:lnTo>
                    <a:pt x="678434" y="247408"/>
                  </a:lnTo>
                  <a:lnTo>
                    <a:pt x="678434" y="247916"/>
                  </a:lnTo>
                  <a:lnTo>
                    <a:pt x="677926" y="247916"/>
                  </a:lnTo>
                  <a:lnTo>
                    <a:pt x="677926" y="248412"/>
                  </a:lnTo>
                  <a:lnTo>
                    <a:pt x="677430" y="248920"/>
                  </a:lnTo>
                  <a:lnTo>
                    <a:pt x="677926" y="249415"/>
                  </a:lnTo>
                  <a:lnTo>
                    <a:pt x="679932" y="249415"/>
                  </a:lnTo>
                  <a:lnTo>
                    <a:pt x="681939" y="250418"/>
                  </a:lnTo>
                  <a:lnTo>
                    <a:pt x="683945" y="250418"/>
                  </a:lnTo>
                  <a:lnTo>
                    <a:pt x="684453" y="250926"/>
                  </a:lnTo>
                  <a:lnTo>
                    <a:pt x="685444" y="250926"/>
                  </a:lnTo>
                  <a:lnTo>
                    <a:pt x="686447" y="251421"/>
                  </a:lnTo>
                  <a:lnTo>
                    <a:pt x="686955" y="251421"/>
                  </a:lnTo>
                  <a:lnTo>
                    <a:pt x="687451" y="251917"/>
                  </a:lnTo>
                  <a:lnTo>
                    <a:pt x="688454" y="251917"/>
                  </a:lnTo>
                  <a:lnTo>
                    <a:pt x="688962" y="252425"/>
                  </a:lnTo>
                  <a:lnTo>
                    <a:pt x="691464" y="252425"/>
                  </a:lnTo>
                  <a:lnTo>
                    <a:pt x="691959" y="251917"/>
                  </a:lnTo>
                  <a:lnTo>
                    <a:pt x="693966" y="251917"/>
                  </a:lnTo>
                  <a:lnTo>
                    <a:pt x="694461" y="251421"/>
                  </a:lnTo>
                  <a:lnTo>
                    <a:pt x="694969" y="251421"/>
                  </a:lnTo>
                  <a:lnTo>
                    <a:pt x="695464" y="250926"/>
                  </a:lnTo>
                  <a:lnTo>
                    <a:pt x="696468" y="250926"/>
                  </a:lnTo>
                  <a:lnTo>
                    <a:pt x="697471" y="250418"/>
                  </a:lnTo>
                  <a:lnTo>
                    <a:pt x="697979" y="249923"/>
                  </a:lnTo>
                  <a:lnTo>
                    <a:pt x="699477" y="249415"/>
                  </a:lnTo>
                  <a:lnTo>
                    <a:pt x="700481" y="248920"/>
                  </a:lnTo>
                  <a:lnTo>
                    <a:pt x="700976" y="248920"/>
                  </a:lnTo>
                  <a:lnTo>
                    <a:pt x="700976" y="248412"/>
                  </a:lnTo>
                  <a:lnTo>
                    <a:pt x="702487" y="248412"/>
                  </a:lnTo>
                  <a:lnTo>
                    <a:pt x="702983" y="247916"/>
                  </a:lnTo>
                  <a:lnTo>
                    <a:pt x="703986" y="247916"/>
                  </a:lnTo>
                  <a:lnTo>
                    <a:pt x="704494" y="247408"/>
                  </a:lnTo>
                  <a:lnTo>
                    <a:pt x="704494" y="246405"/>
                  </a:lnTo>
                  <a:lnTo>
                    <a:pt x="704989" y="246405"/>
                  </a:lnTo>
                  <a:lnTo>
                    <a:pt x="704989" y="245910"/>
                  </a:lnTo>
                  <a:lnTo>
                    <a:pt x="705485" y="245414"/>
                  </a:lnTo>
                  <a:lnTo>
                    <a:pt x="705485" y="244906"/>
                  </a:lnTo>
                  <a:lnTo>
                    <a:pt x="705993" y="244411"/>
                  </a:lnTo>
                  <a:lnTo>
                    <a:pt x="705993" y="243903"/>
                  </a:lnTo>
                  <a:lnTo>
                    <a:pt x="706488" y="242900"/>
                  </a:lnTo>
                  <a:lnTo>
                    <a:pt x="706488" y="242404"/>
                  </a:lnTo>
                  <a:lnTo>
                    <a:pt x="706996" y="242404"/>
                  </a:lnTo>
                  <a:lnTo>
                    <a:pt x="706996" y="241896"/>
                  </a:lnTo>
                  <a:lnTo>
                    <a:pt x="707491" y="241401"/>
                  </a:lnTo>
                  <a:lnTo>
                    <a:pt x="707491" y="240906"/>
                  </a:lnTo>
                  <a:lnTo>
                    <a:pt x="708494" y="239903"/>
                  </a:lnTo>
                  <a:lnTo>
                    <a:pt x="708494" y="239395"/>
                  </a:lnTo>
                  <a:lnTo>
                    <a:pt x="709498" y="239395"/>
                  </a:lnTo>
                  <a:lnTo>
                    <a:pt x="709993" y="238899"/>
                  </a:lnTo>
                  <a:lnTo>
                    <a:pt x="710501" y="237896"/>
                  </a:lnTo>
                  <a:lnTo>
                    <a:pt x="711009" y="237896"/>
                  </a:lnTo>
                  <a:lnTo>
                    <a:pt x="712000" y="237388"/>
                  </a:lnTo>
                  <a:close/>
                </a:path>
                <a:path w="1337310" h="579119">
                  <a:moveTo>
                    <a:pt x="713003" y="230898"/>
                  </a:moveTo>
                  <a:lnTo>
                    <a:pt x="712508" y="229628"/>
                  </a:lnTo>
                  <a:lnTo>
                    <a:pt x="711504" y="229628"/>
                  </a:lnTo>
                  <a:lnTo>
                    <a:pt x="711504" y="230898"/>
                  </a:lnTo>
                  <a:lnTo>
                    <a:pt x="713003" y="230898"/>
                  </a:lnTo>
                  <a:close/>
                </a:path>
                <a:path w="1337310" h="579119">
                  <a:moveTo>
                    <a:pt x="717511" y="220357"/>
                  </a:moveTo>
                  <a:lnTo>
                    <a:pt x="716521" y="220357"/>
                  </a:lnTo>
                  <a:lnTo>
                    <a:pt x="716521" y="221361"/>
                  </a:lnTo>
                  <a:lnTo>
                    <a:pt x="717016" y="221361"/>
                  </a:lnTo>
                  <a:lnTo>
                    <a:pt x="717511" y="220853"/>
                  </a:lnTo>
                  <a:lnTo>
                    <a:pt x="717511" y="220357"/>
                  </a:lnTo>
                  <a:close/>
                </a:path>
                <a:path w="1337310" h="579119">
                  <a:moveTo>
                    <a:pt x="728040" y="213842"/>
                  </a:moveTo>
                  <a:lnTo>
                    <a:pt x="727532" y="213347"/>
                  </a:lnTo>
                  <a:lnTo>
                    <a:pt x="727532" y="212344"/>
                  </a:lnTo>
                  <a:lnTo>
                    <a:pt x="727036" y="211836"/>
                  </a:lnTo>
                  <a:lnTo>
                    <a:pt x="727036" y="210832"/>
                  </a:lnTo>
                  <a:lnTo>
                    <a:pt x="726528" y="210337"/>
                  </a:lnTo>
                  <a:lnTo>
                    <a:pt x="726528" y="209842"/>
                  </a:lnTo>
                  <a:lnTo>
                    <a:pt x="725525" y="209842"/>
                  </a:lnTo>
                  <a:lnTo>
                    <a:pt x="725030" y="209334"/>
                  </a:lnTo>
                  <a:lnTo>
                    <a:pt x="724535" y="209334"/>
                  </a:lnTo>
                  <a:lnTo>
                    <a:pt x="724027" y="209842"/>
                  </a:lnTo>
                  <a:lnTo>
                    <a:pt x="723519" y="209842"/>
                  </a:lnTo>
                  <a:lnTo>
                    <a:pt x="721525" y="210832"/>
                  </a:lnTo>
                  <a:lnTo>
                    <a:pt x="720013" y="210832"/>
                  </a:lnTo>
                  <a:lnTo>
                    <a:pt x="720013" y="211340"/>
                  </a:lnTo>
                  <a:lnTo>
                    <a:pt x="719010" y="211340"/>
                  </a:lnTo>
                  <a:lnTo>
                    <a:pt x="718515" y="211836"/>
                  </a:lnTo>
                  <a:lnTo>
                    <a:pt x="717016" y="212839"/>
                  </a:lnTo>
                  <a:lnTo>
                    <a:pt x="716508" y="212839"/>
                  </a:lnTo>
                  <a:lnTo>
                    <a:pt x="716508" y="213842"/>
                  </a:lnTo>
                  <a:lnTo>
                    <a:pt x="717511" y="213842"/>
                  </a:lnTo>
                  <a:lnTo>
                    <a:pt x="718019" y="214350"/>
                  </a:lnTo>
                  <a:lnTo>
                    <a:pt x="718515" y="214350"/>
                  </a:lnTo>
                  <a:lnTo>
                    <a:pt x="719010" y="214845"/>
                  </a:lnTo>
                  <a:lnTo>
                    <a:pt x="719518" y="214845"/>
                  </a:lnTo>
                  <a:lnTo>
                    <a:pt x="720013" y="215353"/>
                  </a:lnTo>
                  <a:lnTo>
                    <a:pt x="720521" y="215353"/>
                  </a:lnTo>
                  <a:lnTo>
                    <a:pt x="721525" y="215849"/>
                  </a:lnTo>
                  <a:lnTo>
                    <a:pt x="721525" y="216344"/>
                  </a:lnTo>
                  <a:lnTo>
                    <a:pt x="722020" y="216852"/>
                  </a:lnTo>
                  <a:lnTo>
                    <a:pt x="722528" y="216852"/>
                  </a:lnTo>
                  <a:lnTo>
                    <a:pt x="722528" y="217347"/>
                  </a:lnTo>
                  <a:lnTo>
                    <a:pt x="723023" y="217347"/>
                  </a:lnTo>
                  <a:lnTo>
                    <a:pt x="723023" y="217855"/>
                  </a:lnTo>
                  <a:lnTo>
                    <a:pt x="723519" y="217347"/>
                  </a:lnTo>
                  <a:lnTo>
                    <a:pt x="724535" y="217347"/>
                  </a:lnTo>
                  <a:lnTo>
                    <a:pt x="724535" y="216852"/>
                  </a:lnTo>
                  <a:lnTo>
                    <a:pt x="726033" y="215849"/>
                  </a:lnTo>
                  <a:lnTo>
                    <a:pt x="726528" y="215353"/>
                  </a:lnTo>
                  <a:lnTo>
                    <a:pt x="727036" y="215353"/>
                  </a:lnTo>
                  <a:lnTo>
                    <a:pt x="727036" y="214845"/>
                  </a:lnTo>
                  <a:lnTo>
                    <a:pt x="728040" y="213842"/>
                  </a:lnTo>
                  <a:close/>
                </a:path>
                <a:path w="1337310" h="579119">
                  <a:moveTo>
                    <a:pt x="728535" y="194805"/>
                  </a:moveTo>
                  <a:lnTo>
                    <a:pt x="727532" y="195808"/>
                  </a:lnTo>
                  <a:lnTo>
                    <a:pt x="727036" y="196811"/>
                  </a:lnTo>
                  <a:lnTo>
                    <a:pt x="726541" y="197307"/>
                  </a:lnTo>
                  <a:lnTo>
                    <a:pt x="725538" y="199313"/>
                  </a:lnTo>
                  <a:lnTo>
                    <a:pt x="725538" y="199821"/>
                  </a:lnTo>
                  <a:lnTo>
                    <a:pt x="725030" y="200317"/>
                  </a:lnTo>
                  <a:lnTo>
                    <a:pt x="725538" y="200317"/>
                  </a:lnTo>
                  <a:lnTo>
                    <a:pt x="726033" y="199821"/>
                  </a:lnTo>
                  <a:lnTo>
                    <a:pt x="726033" y="199313"/>
                  </a:lnTo>
                  <a:lnTo>
                    <a:pt x="726541" y="199313"/>
                  </a:lnTo>
                  <a:lnTo>
                    <a:pt x="726541" y="198818"/>
                  </a:lnTo>
                  <a:lnTo>
                    <a:pt x="727036" y="198310"/>
                  </a:lnTo>
                  <a:lnTo>
                    <a:pt x="727036" y="197815"/>
                  </a:lnTo>
                  <a:lnTo>
                    <a:pt x="728040" y="196811"/>
                  </a:lnTo>
                  <a:lnTo>
                    <a:pt x="728535" y="195808"/>
                  </a:lnTo>
                  <a:lnTo>
                    <a:pt x="728535" y="194805"/>
                  </a:lnTo>
                  <a:close/>
                </a:path>
                <a:path w="1337310" h="579119">
                  <a:moveTo>
                    <a:pt x="729043" y="194310"/>
                  </a:moveTo>
                  <a:lnTo>
                    <a:pt x="728535" y="194310"/>
                  </a:lnTo>
                  <a:lnTo>
                    <a:pt x="728535" y="194805"/>
                  </a:lnTo>
                  <a:lnTo>
                    <a:pt x="729043" y="194805"/>
                  </a:lnTo>
                  <a:lnTo>
                    <a:pt x="729043" y="194310"/>
                  </a:lnTo>
                  <a:close/>
                </a:path>
                <a:path w="1337310" h="579119">
                  <a:moveTo>
                    <a:pt x="729538" y="193294"/>
                  </a:moveTo>
                  <a:lnTo>
                    <a:pt x="729043" y="193294"/>
                  </a:lnTo>
                  <a:lnTo>
                    <a:pt x="729043" y="194310"/>
                  </a:lnTo>
                  <a:lnTo>
                    <a:pt x="729538" y="193294"/>
                  </a:lnTo>
                  <a:close/>
                </a:path>
                <a:path w="1337310" h="579119">
                  <a:moveTo>
                    <a:pt x="732548" y="190296"/>
                  </a:moveTo>
                  <a:lnTo>
                    <a:pt x="732053" y="190296"/>
                  </a:lnTo>
                  <a:lnTo>
                    <a:pt x="732053" y="189788"/>
                  </a:lnTo>
                  <a:lnTo>
                    <a:pt x="731545" y="190296"/>
                  </a:lnTo>
                  <a:lnTo>
                    <a:pt x="731545" y="190792"/>
                  </a:lnTo>
                  <a:lnTo>
                    <a:pt x="731050" y="191287"/>
                  </a:lnTo>
                  <a:lnTo>
                    <a:pt x="732053" y="191287"/>
                  </a:lnTo>
                  <a:lnTo>
                    <a:pt x="732053" y="190792"/>
                  </a:lnTo>
                  <a:lnTo>
                    <a:pt x="732548" y="190792"/>
                  </a:lnTo>
                  <a:lnTo>
                    <a:pt x="732548" y="190296"/>
                  </a:lnTo>
                  <a:close/>
                </a:path>
                <a:path w="1337310" h="579119">
                  <a:moveTo>
                    <a:pt x="738060" y="80010"/>
                  </a:moveTo>
                  <a:lnTo>
                    <a:pt x="737044" y="80010"/>
                  </a:lnTo>
                  <a:lnTo>
                    <a:pt x="737044" y="81280"/>
                  </a:lnTo>
                  <a:lnTo>
                    <a:pt x="737552" y="81280"/>
                  </a:lnTo>
                  <a:lnTo>
                    <a:pt x="738060" y="80010"/>
                  </a:lnTo>
                  <a:close/>
                </a:path>
                <a:path w="1337310" h="579119">
                  <a:moveTo>
                    <a:pt x="741565" y="224548"/>
                  </a:moveTo>
                  <a:lnTo>
                    <a:pt x="740067" y="224548"/>
                  </a:lnTo>
                  <a:lnTo>
                    <a:pt x="739559" y="223278"/>
                  </a:lnTo>
                  <a:lnTo>
                    <a:pt x="738060" y="223278"/>
                  </a:lnTo>
                  <a:lnTo>
                    <a:pt x="737057" y="222008"/>
                  </a:lnTo>
                  <a:lnTo>
                    <a:pt x="736053" y="222008"/>
                  </a:lnTo>
                  <a:lnTo>
                    <a:pt x="735558" y="220738"/>
                  </a:lnTo>
                  <a:lnTo>
                    <a:pt x="734047" y="220738"/>
                  </a:lnTo>
                  <a:lnTo>
                    <a:pt x="734047" y="219468"/>
                  </a:lnTo>
                  <a:lnTo>
                    <a:pt x="732548" y="219468"/>
                  </a:lnTo>
                  <a:lnTo>
                    <a:pt x="732040" y="218198"/>
                  </a:lnTo>
                  <a:lnTo>
                    <a:pt x="731545" y="219468"/>
                  </a:lnTo>
                  <a:lnTo>
                    <a:pt x="730046" y="220738"/>
                  </a:lnTo>
                  <a:lnTo>
                    <a:pt x="728040" y="222008"/>
                  </a:lnTo>
                  <a:lnTo>
                    <a:pt x="727532" y="222008"/>
                  </a:lnTo>
                  <a:lnTo>
                    <a:pt x="727036" y="223278"/>
                  </a:lnTo>
                  <a:lnTo>
                    <a:pt x="725538" y="223278"/>
                  </a:lnTo>
                  <a:lnTo>
                    <a:pt x="725030" y="224548"/>
                  </a:lnTo>
                  <a:lnTo>
                    <a:pt x="724027" y="224548"/>
                  </a:lnTo>
                  <a:lnTo>
                    <a:pt x="723023" y="225818"/>
                  </a:lnTo>
                  <a:lnTo>
                    <a:pt x="722528" y="225818"/>
                  </a:lnTo>
                  <a:lnTo>
                    <a:pt x="720521" y="227088"/>
                  </a:lnTo>
                  <a:lnTo>
                    <a:pt x="719518" y="227088"/>
                  </a:lnTo>
                  <a:lnTo>
                    <a:pt x="719518" y="228358"/>
                  </a:lnTo>
                  <a:lnTo>
                    <a:pt x="719023" y="228358"/>
                  </a:lnTo>
                  <a:lnTo>
                    <a:pt x="719023" y="229628"/>
                  </a:lnTo>
                  <a:lnTo>
                    <a:pt x="718515" y="229628"/>
                  </a:lnTo>
                  <a:lnTo>
                    <a:pt x="718515" y="230898"/>
                  </a:lnTo>
                  <a:lnTo>
                    <a:pt x="718019" y="230898"/>
                  </a:lnTo>
                  <a:lnTo>
                    <a:pt x="717016" y="232168"/>
                  </a:lnTo>
                  <a:lnTo>
                    <a:pt x="714006" y="232168"/>
                  </a:lnTo>
                  <a:lnTo>
                    <a:pt x="714006" y="230898"/>
                  </a:lnTo>
                  <a:lnTo>
                    <a:pt x="713003" y="230898"/>
                  </a:lnTo>
                  <a:lnTo>
                    <a:pt x="714514" y="233438"/>
                  </a:lnTo>
                  <a:lnTo>
                    <a:pt x="716013" y="233438"/>
                  </a:lnTo>
                  <a:lnTo>
                    <a:pt x="716013" y="237248"/>
                  </a:lnTo>
                  <a:lnTo>
                    <a:pt x="715518" y="237248"/>
                  </a:lnTo>
                  <a:lnTo>
                    <a:pt x="715518" y="238518"/>
                  </a:lnTo>
                  <a:lnTo>
                    <a:pt x="716508" y="238518"/>
                  </a:lnTo>
                  <a:lnTo>
                    <a:pt x="717016" y="239788"/>
                  </a:lnTo>
                  <a:lnTo>
                    <a:pt x="717511" y="239788"/>
                  </a:lnTo>
                  <a:lnTo>
                    <a:pt x="717511" y="238518"/>
                  </a:lnTo>
                  <a:lnTo>
                    <a:pt x="718019" y="238518"/>
                  </a:lnTo>
                  <a:lnTo>
                    <a:pt x="718019" y="237248"/>
                  </a:lnTo>
                  <a:lnTo>
                    <a:pt x="718515" y="237248"/>
                  </a:lnTo>
                  <a:lnTo>
                    <a:pt x="718515" y="235978"/>
                  </a:lnTo>
                  <a:lnTo>
                    <a:pt x="720026" y="235978"/>
                  </a:lnTo>
                  <a:lnTo>
                    <a:pt x="720026" y="234708"/>
                  </a:lnTo>
                  <a:lnTo>
                    <a:pt x="721525" y="234708"/>
                  </a:lnTo>
                  <a:lnTo>
                    <a:pt x="722020" y="233438"/>
                  </a:lnTo>
                  <a:lnTo>
                    <a:pt x="734555" y="233438"/>
                  </a:lnTo>
                  <a:lnTo>
                    <a:pt x="737565" y="232168"/>
                  </a:lnTo>
                  <a:lnTo>
                    <a:pt x="738060" y="232168"/>
                  </a:lnTo>
                  <a:lnTo>
                    <a:pt x="738555" y="230898"/>
                  </a:lnTo>
                  <a:lnTo>
                    <a:pt x="739063" y="230898"/>
                  </a:lnTo>
                  <a:lnTo>
                    <a:pt x="739063" y="229628"/>
                  </a:lnTo>
                  <a:lnTo>
                    <a:pt x="739559" y="229628"/>
                  </a:lnTo>
                  <a:lnTo>
                    <a:pt x="741565" y="225818"/>
                  </a:lnTo>
                  <a:lnTo>
                    <a:pt x="741565" y="224548"/>
                  </a:lnTo>
                  <a:close/>
                </a:path>
                <a:path w="1337310" h="579119">
                  <a:moveTo>
                    <a:pt x="757097" y="202819"/>
                  </a:moveTo>
                  <a:lnTo>
                    <a:pt x="756589" y="201815"/>
                  </a:lnTo>
                  <a:lnTo>
                    <a:pt x="756589" y="201320"/>
                  </a:lnTo>
                  <a:lnTo>
                    <a:pt x="756094" y="200812"/>
                  </a:lnTo>
                  <a:lnTo>
                    <a:pt x="756094" y="200317"/>
                  </a:lnTo>
                  <a:lnTo>
                    <a:pt x="755599" y="199809"/>
                  </a:lnTo>
                  <a:lnTo>
                    <a:pt x="755599" y="199313"/>
                  </a:lnTo>
                  <a:lnTo>
                    <a:pt x="755091" y="198310"/>
                  </a:lnTo>
                  <a:lnTo>
                    <a:pt x="755091" y="196811"/>
                  </a:lnTo>
                  <a:lnTo>
                    <a:pt x="754595" y="195808"/>
                  </a:lnTo>
                  <a:lnTo>
                    <a:pt x="754595" y="195300"/>
                  </a:lnTo>
                  <a:lnTo>
                    <a:pt x="754087" y="194805"/>
                  </a:lnTo>
                  <a:lnTo>
                    <a:pt x="754087" y="194297"/>
                  </a:lnTo>
                  <a:lnTo>
                    <a:pt x="753592" y="193802"/>
                  </a:lnTo>
                  <a:lnTo>
                    <a:pt x="753592" y="193294"/>
                  </a:lnTo>
                  <a:lnTo>
                    <a:pt x="753084" y="192798"/>
                  </a:lnTo>
                  <a:lnTo>
                    <a:pt x="753084" y="191795"/>
                  </a:lnTo>
                  <a:lnTo>
                    <a:pt x="752589" y="191795"/>
                  </a:lnTo>
                  <a:lnTo>
                    <a:pt x="752589" y="190792"/>
                  </a:lnTo>
                  <a:lnTo>
                    <a:pt x="752081" y="189293"/>
                  </a:lnTo>
                  <a:lnTo>
                    <a:pt x="752081" y="188290"/>
                  </a:lnTo>
                  <a:lnTo>
                    <a:pt x="751586" y="188290"/>
                  </a:lnTo>
                  <a:lnTo>
                    <a:pt x="751586" y="186791"/>
                  </a:lnTo>
                  <a:lnTo>
                    <a:pt x="751078" y="186791"/>
                  </a:lnTo>
                  <a:lnTo>
                    <a:pt x="751078" y="185280"/>
                  </a:lnTo>
                  <a:lnTo>
                    <a:pt x="750582" y="185788"/>
                  </a:lnTo>
                  <a:lnTo>
                    <a:pt x="749579" y="186283"/>
                  </a:lnTo>
                  <a:lnTo>
                    <a:pt x="748080" y="187286"/>
                  </a:lnTo>
                  <a:lnTo>
                    <a:pt x="747572" y="187286"/>
                  </a:lnTo>
                  <a:lnTo>
                    <a:pt x="745566" y="188290"/>
                  </a:lnTo>
                  <a:lnTo>
                    <a:pt x="743572" y="188785"/>
                  </a:lnTo>
                  <a:lnTo>
                    <a:pt x="741565" y="190296"/>
                  </a:lnTo>
                  <a:lnTo>
                    <a:pt x="741057" y="190296"/>
                  </a:lnTo>
                  <a:lnTo>
                    <a:pt x="739063" y="190792"/>
                  </a:lnTo>
                  <a:lnTo>
                    <a:pt x="737057" y="191795"/>
                  </a:lnTo>
                  <a:lnTo>
                    <a:pt x="735050" y="191795"/>
                  </a:lnTo>
                  <a:lnTo>
                    <a:pt x="735050" y="193294"/>
                  </a:lnTo>
                  <a:lnTo>
                    <a:pt x="735545" y="193802"/>
                  </a:lnTo>
                  <a:lnTo>
                    <a:pt x="735545" y="194297"/>
                  </a:lnTo>
                  <a:lnTo>
                    <a:pt x="735050" y="194297"/>
                  </a:lnTo>
                  <a:lnTo>
                    <a:pt x="735050" y="195300"/>
                  </a:lnTo>
                  <a:lnTo>
                    <a:pt x="734555" y="196811"/>
                  </a:lnTo>
                  <a:lnTo>
                    <a:pt x="734047" y="197307"/>
                  </a:lnTo>
                  <a:lnTo>
                    <a:pt x="734047" y="197802"/>
                  </a:lnTo>
                  <a:lnTo>
                    <a:pt x="732548" y="200812"/>
                  </a:lnTo>
                  <a:lnTo>
                    <a:pt x="732040" y="200812"/>
                  </a:lnTo>
                  <a:lnTo>
                    <a:pt x="732040" y="201320"/>
                  </a:lnTo>
                  <a:lnTo>
                    <a:pt x="731545" y="201320"/>
                  </a:lnTo>
                  <a:lnTo>
                    <a:pt x="731545" y="201815"/>
                  </a:lnTo>
                  <a:lnTo>
                    <a:pt x="731037" y="202311"/>
                  </a:lnTo>
                  <a:lnTo>
                    <a:pt x="731037" y="202819"/>
                  </a:lnTo>
                  <a:lnTo>
                    <a:pt x="730542" y="203327"/>
                  </a:lnTo>
                  <a:lnTo>
                    <a:pt x="730542" y="203822"/>
                  </a:lnTo>
                  <a:lnTo>
                    <a:pt x="729538" y="204825"/>
                  </a:lnTo>
                  <a:lnTo>
                    <a:pt x="730034" y="204825"/>
                  </a:lnTo>
                  <a:lnTo>
                    <a:pt x="730034" y="205320"/>
                  </a:lnTo>
                  <a:lnTo>
                    <a:pt x="730542" y="205320"/>
                  </a:lnTo>
                  <a:lnTo>
                    <a:pt x="731037" y="205828"/>
                  </a:lnTo>
                  <a:lnTo>
                    <a:pt x="731037" y="206324"/>
                  </a:lnTo>
                  <a:lnTo>
                    <a:pt x="732040" y="207327"/>
                  </a:lnTo>
                  <a:lnTo>
                    <a:pt x="732040" y="208330"/>
                  </a:lnTo>
                  <a:lnTo>
                    <a:pt x="732548" y="208330"/>
                  </a:lnTo>
                  <a:lnTo>
                    <a:pt x="732548" y="210337"/>
                  </a:lnTo>
                  <a:lnTo>
                    <a:pt x="733044" y="210337"/>
                  </a:lnTo>
                  <a:lnTo>
                    <a:pt x="733044" y="211340"/>
                  </a:lnTo>
                  <a:lnTo>
                    <a:pt x="733552" y="211340"/>
                  </a:lnTo>
                  <a:lnTo>
                    <a:pt x="733552" y="211836"/>
                  </a:lnTo>
                  <a:lnTo>
                    <a:pt x="734555" y="211836"/>
                  </a:lnTo>
                  <a:lnTo>
                    <a:pt x="734555" y="212344"/>
                  </a:lnTo>
                  <a:lnTo>
                    <a:pt x="735050" y="212344"/>
                  </a:lnTo>
                  <a:lnTo>
                    <a:pt x="735050" y="212839"/>
                  </a:lnTo>
                  <a:lnTo>
                    <a:pt x="735545" y="212839"/>
                  </a:lnTo>
                  <a:lnTo>
                    <a:pt x="736549" y="214337"/>
                  </a:lnTo>
                  <a:lnTo>
                    <a:pt x="737057" y="214337"/>
                  </a:lnTo>
                  <a:lnTo>
                    <a:pt x="737057" y="214845"/>
                  </a:lnTo>
                  <a:lnTo>
                    <a:pt x="738060" y="214845"/>
                  </a:lnTo>
                  <a:lnTo>
                    <a:pt x="738060" y="215341"/>
                  </a:lnTo>
                  <a:lnTo>
                    <a:pt x="738555" y="215341"/>
                  </a:lnTo>
                  <a:lnTo>
                    <a:pt x="738555" y="215849"/>
                  </a:lnTo>
                  <a:lnTo>
                    <a:pt x="739559" y="215849"/>
                  </a:lnTo>
                  <a:lnTo>
                    <a:pt x="739559" y="216344"/>
                  </a:lnTo>
                  <a:lnTo>
                    <a:pt x="740067" y="216344"/>
                  </a:lnTo>
                  <a:lnTo>
                    <a:pt x="740562" y="216852"/>
                  </a:lnTo>
                  <a:lnTo>
                    <a:pt x="741057" y="216852"/>
                  </a:lnTo>
                  <a:lnTo>
                    <a:pt x="741057" y="217347"/>
                  </a:lnTo>
                  <a:lnTo>
                    <a:pt x="741565" y="217347"/>
                  </a:lnTo>
                  <a:lnTo>
                    <a:pt x="742061" y="217855"/>
                  </a:lnTo>
                  <a:lnTo>
                    <a:pt x="742569" y="217855"/>
                  </a:lnTo>
                  <a:lnTo>
                    <a:pt x="743064" y="218351"/>
                  </a:lnTo>
                  <a:lnTo>
                    <a:pt x="743572" y="218351"/>
                  </a:lnTo>
                  <a:lnTo>
                    <a:pt x="743572" y="218859"/>
                  </a:lnTo>
                  <a:lnTo>
                    <a:pt x="744067" y="218859"/>
                  </a:lnTo>
                  <a:lnTo>
                    <a:pt x="744575" y="219354"/>
                  </a:lnTo>
                  <a:lnTo>
                    <a:pt x="746074" y="219354"/>
                  </a:lnTo>
                  <a:lnTo>
                    <a:pt x="746569" y="219849"/>
                  </a:lnTo>
                  <a:lnTo>
                    <a:pt x="747077" y="219849"/>
                  </a:lnTo>
                  <a:lnTo>
                    <a:pt x="747077" y="219354"/>
                  </a:lnTo>
                  <a:lnTo>
                    <a:pt x="748080" y="219354"/>
                  </a:lnTo>
                  <a:lnTo>
                    <a:pt x="748080" y="218859"/>
                  </a:lnTo>
                  <a:lnTo>
                    <a:pt x="749579" y="218859"/>
                  </a:lnTo>
                  <a:lnTo>
                    <a:pt x="749579" y="218351"/>
                  </a:lnTo>
                  <a:lnTo>
                    <a:pt x="750087" y="218351"/>
                  </a:lnTo>
                  <a:lnTo>
                    <a:pt x="750582" y="217855"/>
                  </a:lnTo>
                  <a:lnTo>
                    <a:pt x="751078" y="217855"/>
                  </a:lnTo>
                  <a:lnTo>
                    <a:pt x="751078" y="216852"/>
                  </a:lnTo>
                  <a:lnTo>
                    <a:pt x="751586" y="216344"/>
                  </a:lnTo>
                  <a:lnTo>
                    <a:pt x="751586" y="215849"/>
                  </a:lnTo>
                  <a:lnTo>
                    <a:pt x="752081" y="215341"/>
                  </a:lnTo>
                  <a:lnTo>
                    <a:pt x="752081" y="214845"/>
                  </a:lnTo>
                  <a:lnTo>
                    <a:pt x="752589" y="214337"/>
                  </a:lnTo>
                  <a:lnTo>
                    <a:pt x="752589" y="213842"/>
                  </a:lnTo>
                  <a:lnTo>
                    <a:pt x="753592" y="212839"/>
                  </a:lnTo>
                  <a:lnTo>
                    <a:pt x="753592" y="212344"/>
                  </a:lnTo>
                  <a:lnTo>
                    <a:pt x="754087" y="211836"/>
                  </a:lnTo>
                  <a:lnTo>
                    <a:pt x="754087" y="211340"/>
                  </a:lnTo>
                  <a:lnTo>
                    <a:pt x="754595" y="210832"/>
                  </a:lnTo>
                  <a:lnTo>
                    <a:pt x="754595" y="210337"/>
                  </a:lnTo>
                  <a:lnTo>
                    <a:pt x="755091" y="209829"/>
                  </a:lnTo>
                  <a:lnTo>
                    <a:pt x="755091" y="209334"/>
                  </a:lnTo>
                  <a:lnTo>
                    <a:pt x="755599" y="208838"/>
                  </a:lnTo>
                  <a:lnTo>
                    <a:pt x="755599" y="208330"/>
                  </a:lnTo>
                  <a:lnTo>
                    <a:pt x="756094" y="207835"/>
                  </a:lnTo>
                  <a:lnTo>
                    <a:pt x="756094" y="206832"/>
                  </a:lnTo>
                  <a:lnTo>
                    <a:pt x="756589" y="205828"/>
                  </a:lnTo>
                  <a:lnTo>
                    <a:pt x="756589" y="204825"/>
                  </a:lnTo>
                  <a:lnTo>
                    <a:pt x="757097" y="204317"/>
                  </a:lnTo>
                  <a:lnTo>
                    <a:pt x="757097" y="202819"/>
                  </a:lnTo>
                  <a:close/>
                </a:path>
                <a:path w="1337310" h="579119">
                  <a:moveTo>
                    <a:pt x="765111" y="231381"/>
                  </a:moveTo>
                  <a:lnTo>
                    <a:pt x="764616" y="230873"/>
                  </a:lnTo>
                  <a:lnTo>
                    <a:pt x="764108" y="229870"/>
                  </a:lnTo>
                  <a:lnTo>
                    <a:pt x="764108" y="229374"/>
                  </a:lnTo>
                  <a:lnTo>
                    <a:pt x="763612" y="229374"/>
                  </a:lnTo>
                  <a:lnTo>
                    <a:pt x="762609" y="228371"/>
                  </a:lnTo>
                  <a:lnTo>
                    <a:pt x="762609" y="227863"/>
                  </a:lnTo>
                  <a:lnTo>
                    <a:pt x="761606" y="227863"/>
                  </a:lnTo>
                  <a:lnTo>
                    <a:pt x="761098" y="227368"/>
                  </a:lnTo>
                  <a:lnTo>
                    <a:pt x="761098" y="226860"/>
                  </a:lnTo>
                  <a:lnTo>
                    <a:pt x="760107" y="226860"/>
                  </a:lnTo>
                  <a:lnTo>
                    <a:pt x="760107" y="227863"/>
                  </a:lnTo>
                  <a:lnTo>
                    <a:pt x="759599" y="228371"/>
                  </a:lnTo>
                  <a:lnTo>
                    <a:pt x="759599" y="229870"/>
                  </a:lnTo>
                  <a:lnTo>
                    <a:pt x="759091" y="229870"/>
                  </a:lnTo>
                  <a:lnTo>
                    <a:pt x="759091" y="230873"/>
                  </a:lnTo>
                  <a:lnTo>
                    <a:pt x="758596" y="231381"/>
                  </a:lnTo>
                  <a:lnTo>
                    <a:pt x="758596" y="232371"/>
                  </a:lnTo>
                  <a:lnTo>
                    <a:pt x="758101" y="232371"/>
                  </a:lnTo>
                  <a:lnTo>
                    <a:pt x="758101" y="233375"/>
                  </a:lnTo>
                  <a:lnTo>
                    <a:pt x="757593" y="233375"/>
                  </a:lnTo>
                  <a:lnTo>
                    <a:pt x="757593" y="233883"/>
                  </a:lnTo>
                  <a:lnTo>
                    <a:pt x="757097" y="234378"/>
                  </a:lnTo>
                  <a:lnTo>
                    <a:pt x="756589" y="235381"/>
                  </a:lnTo>
                  <a:lnTo>
                    <a:pt x="756094" y="235889"/>
                  </a:lnTo>
                  <a:lnTo>
                    <a:pt x="755599" y="235889"/>
                  </a:lnTo>
                  <a:lnTo>
                    <a:pt x="755599" y="236385"/>
                  </a:lnTo>
                  <a:lnTo>
                    <a:pt x="757097" y="236385"/>
                  </a:lnTo>
                  <a:lnTo>
                    <a:pt x="757593" y="235889"/>
                  </a:lnTo>
                  <a:lnTo>
                    <a:pt x="758101" y="235889"/>
                  </a:lnTo>
                  <a:lnTo>
                    <a:pt x="758596" y="235381"/>
                  </a:lnTo>
                  <a:lnTo>
                    <a:pt x="759599" y="235381"/>
                  </a:lnTo>
                  <a:lnTo>
                    <a:pt x="759599" y="234886"/>
                  </a:lnTo>
                  <a:lnTo>
                    <a:pt x="760603" y="234886"/>
                  </a:lnTo>
                  <a:lnTo>
                    <a:pt x="761098" y="234378"/>
                  </a:lnTo>
                  <a:lnTo>
                    <a:pt x="761606" y="234378"/>
                  </a:lnTo>
                  <a:lnTo>
                    <a:pt x="762101" y="233883"/>
                  </a:lnTo>
                  <a:lnTo>
                    <a:pt x="762609" y="233883"/>
                  </a:lnTo>
                  <a:lnTo>
                    <a:pt x="764108" y="232879"/>
                  </a:lnTo>
                  <a:lnTo>
                    <a:pt x="764616" y="232879"/>
                  </a:lnTo>
                  <a:lnTo>
                    <a:pt x="765111" y="232371"/>
                  </a:lnTo>
                  <a:lnTo>
                    <a:pt x="765111" y="231381"/>
                  </a:lnTo>
                  <a:close/>
                </a:path>
                <a:path w="1337310" h="579119">
                  <a:moveTo>
                    <a:pt x="768121" y="177800"/>
                  </a:moveTo>
                  <a:lnTo>
                    <a:pt x="767118" y="177800"/>
                  </a:lnTo>
                  <a:lnTo>
                    <a:pt x="766114" y="175260"/>
                  </a:lnTo>
                  <a:lnTo>
                    <a:pt x="765619" y="175260"/>
                  </a:lnTo>
                  <a:lnTo>
                    <a:pt x="765619" y="176530"/>
                  </a:lnTo>
                  <a:lnTo>
                    <a:pt x="766114" y="176530"/>
                  </a:lnTo>
                  <a:lnTo>
                    <a:pt x="766610" y="179070"/>
                  </a:lnTo>
                  <a:lnTo>
                    <a:pt x="767613" y="179070"/>
                  </a:lnTo>
                  <a:lnTo>
                    <a:pt x="768121" y="177800"/>
                  </a:lnTo>
                  <a:close/>
                </a:path>
                <a:path w="1337310" h="579119">
                  <a:moveTo>
                    <a:pt x="771118" y="242392"/>
                  </a:moveTo>
                  <a:lnTo>
                    <a:pt x="770623" y="242392"/>
                  </a:lnTo>
                  <a:lnTo>
                    <a:pt x="770623" y="241401"/>
                  </a:lnTo>
                  <a:lnTo>
                    <a:pt x="769620" y="240398"/>
                  </a:lnTo>
                  <a:lnTo>
                    <a:pt x="769620" y="238887"/>
                  </a:lnTo>
                  <a:lnTo>
                    <a:pt x="769124" y="238887"/>
                  </a:lnTo>
                  <a:lnTo>
                    <a:pt x="769124" y="237388"/>
                  </a:lnTo>
                  <a:lnTo>
                    <a:pt x="768616" y="237388"/>
                  </a:lnTo>
                  <a:lnTo>
                    <a:pt x="768121" y="237883"/>
                  </a:lnTo>
                  <a:lnTo>
                    <a:pt x="767118" y="237883"/>
                  </a:lnTo>
                  <a:lnTo>
                    <a:pt x="767118" y="238391"/>
                  </a:lnTo>
                  <a:lnTo>
                    <a:pt x="766114" y="238391"/>
                  </a:lnTo>
                  <a:lnTo>
                    <a:pt x="765111" y="238887"/>
                  </a:lnTo>
                  <a:lnTo>
                    <a:pt x="764616" y="239395"/>
                  </a:lnTo>
                  <a:lnTo>
                    <a:pt x="764108" y="239395"/>
                  </a:lnTo>
                  <a:lnTo>
                    <a:pt x="763612" y="239890"/>
                  </a:lnTo>
                  <a:lnTo>
                    <a:pt x="762609" y="239890"/>
                  </a:lnTo>
                  <a:lnTo>
                    <a:pt x="762101" y="240398"/>
                  </a:lnTo>
                  <a:lnTo>
                    <a:pt x="761606" y="240398"/>
                  </a:lnTo>
                  <a:lnTo>
                    <a:pt x="761098" y="240893"/>
                  </a:lnTo>
                  <a:lnTo>
                    <a:pt x="760107" y="241401"/>
                  </a:lnTo>
                  <a:lnTo>
                    <a:pt x="759599" y="241401"/>
                  </a:lnTo>
                  <a:lnTo>
                    <a:pt x="759599" y="241896"/>
                  </a:lnTo>
                  <a:lnTo>
                    <a:pt x="762609" y="241896"/>
                  </a:lnTo>
                  <a:lnTo>
                    <a:pt x="762609" y="242392"/>
                  </a:lnTo>
                  <a:lnTo>
                    <a:pt x="764108" y="242900"/>
                  </a:lnTo>
                  <a:lnTo>
                    <a:pt x="766114" y="244398"/>
                  </a:lnTo>
                  <a:lnTo>
                    <a:pt x="768121" y="244398"/>
                  </a:lnTo>
                  <a:lnTo>
                    <a:pt x="770128" y="243395"/>
                  </a:lnTo>
                  <a:lnTo>
                    <a:pt x="770128" y="242900"/>
                  </a:lnTo>
                  <a:lnTo>
                    <a:pt x="771118" y="242392"/>
                  </a:lnTo>
                  <a:close/>
                </a:path>
                <a:path w="1337310" h="579119">
                  <a:moveTo>
                    <a:pt x="774636" y="247408"/>
                  </a:moveTo>
                  <a:lnTo>
                    <a:pt x="773633" y="248678"/>
                  </a:lnTo>
                  <a:lnTo>
                    <a:pt x="772629" y="248678"/>
                  </a:lnTo>
                  <a:lnTo>
                    <a:pt x="772629" y="249948"/>
                  </a:lnTo>
                  <a:lnTo>
                    <a:pt x="769632" y="249948"/>
                  </a:lnTo>
                  <a:lnTo>
                    <a:pt x="768629" y="251218"/>
                  </a:lnTo>
                  <a:lnTo>
                    <a:pt x="765124" y="251218"/>
                  </a:lnTo>
                  <a:lnTo>
                    <a:pt x="765124" y="249948"/>
                  </a:lnTo>
                  <a:lnTo>
                    <a:pt x="762609" y="249948"/>
                  </a:lnTo>
                  <a:lnTo>
                    <a:pt x="761111" y="248678"/>
                  </a:lnTo>
                  <a:lnTo>
                    <a:pt x="755599" y="248678"/>
                  </a:lnTo>
                  <a:lnTo>
                    <a:pt x="755599" y="249948"/>
                  </a:lnTo>
                  <a:lnTo>
                    <a:pt x="748080" y="249948"/>
                  </a:lnTo>
                  <a:lnTo>
                    <a:pt x="747585" y="248678"/>
                  </a:lnTo>
                  <a:lnTo>
                    <a:pt x="747077" y="248678"/>
                  </a:lnTo>
                  <a:lnTo>
                    <a:pt x="747077" y="246138"/>
                  </a:lnTo>
                  <a:lnTo>
                    <a:pt x="747585" y="246138"/>
                  </a:lnTo>
                  <a:lnTo>
                    <a:pt x="747585" y="244868"/>
                  </a:lnTo>
                  <a:lnTo>
                    <a:pt x="749084" y="244868"/>
                  </a:lnTo>
                  <a:lnTo>
                    <a:pt x="749579" y="243598"/>
                  </a:lnTo>
                  <a:lnTo>
                    <a:pt x="751586" y="243598"/>
                  </a:lnTo>
                  <a:lnTo>
                    <a:pt x="751586" y="244868"/>
                  </a:lnTo>
                  <a:lnTo>
                    <a:pt x="752589" y="244868"/>
                  </a:lnTo>
                  <a:lnTo>
                    <a:pt x="752589" y="243598"/>
                  </a:lnTo>
                  <a:lnTo>
                    <a:pt x="754087" y="243598"/>
                  </a:lnTo>
                  <a:lnTo>
                    <a:pt x="754087" y="242328"/>
                  </a:lnTo>
                  <a:lnTo>
                    <a:pt x="752589" y="242328"/>
                  </a:lnTo>
                  <a:lnTo>
                    <a:pt x="752589" y="241058"/>
                  </a:lnTo>
                  <a:lnTo>
                    <a:pt x="752094" y="241058"/>
                  </a:lnTo>
                  <a:lnTo>
                    <a:pt x="752094" y="238518"/>
                  </a:lnTo>
                  <a:lnTo>
                    <a:pt x="752589" y="238518"/>
                  </a:lnTo>
                  <a:lnTo>
                    <a:pt x="753097" y="237248"/>
                  </a:lnTo>
                  <a:lnTo>
                    <a:pt x="752589" y="237248"/>
                  </a:lnTo>
                  <a:lnTo>
                    <a:pt x="751586" y="235978"/>
                  </a:lnTo>
                  <a:lnTo>
                    <a:pt x="751090" y="235978"/>
                  </a:lnTo>
                  <a:lnTo>
                    <a:pt x="751090" y="233438"/>
                  </a:lnTo>
                  <a:lnTo>
                    <a:pt x="751586" y="233438"/>
                  </a:lnTo>
                  <a:lnTo>
                    <a:pt x="751586" y="232168"/>
                  </a:lnTo>
                  <a:lnTo>
                    <a:pt x="753097" y="230898"/>
                  </a:lnTo>
                  <a:lnTo>
                    <a:pt x="753097" y="229628"/>
                  </a:lnTo>
                  <a:lnTo>
                    <a:pt x="753592" y="229628"/>
                  </a:lnTo>
                  <a:lnTo>
                    <a:pt x="753592" y="228358"/>
                  </a:lnTo>
                  <a:lnTo>
                    <a:pt x="754087" y="228358"/>
                  </a:lnTo>
                  <a:lnTo>
                    <a:pt x="754087" y="227088"/>
                  </a:lnTo>
                  <a:lnTo>
                    <a:pt x="754595" y="225818"/>
                  </a:lnTo>
                  <a:lnTo>
                    <a:pt x="753592" y="224548"/>
                  </a:lnTo>
                  <a:lnTo>
                    <a:pt x="750087" y="224548"/>
                  </a:lnTo>
                  <a:lnTo>
                    <a:pt x="750087" y="225818"/>
                  </a:lnTo>
                  <a:lnTo>
                    <a:pt x="747077" y="225818"/>
                  </a:lnTo>
                  <a:lnTo>
                    <a:pt x="747077" y="227088"/>
                  </a:lnTo>
                  <a:lnTo>
                    <a:pt x="746582" y="227088"/>
                  </a:lnTo>
                  <a:lnTo>
                    <a:pt x="746582" y="228358"/>
                  </a:lnTo>
                  <a:lnTo>
                    <a:pt x="745070" y="230898"/>
                  </a:lnTo>
                  <a:lnTo>
                    <a:pt x="744067" y="233438"/>
                  </a:lnTo>
                  <a:lnTo>
                    <a:pt x="744067" y="234708"/>
                  </a:lnTo>
                  <a:lnTo>
                    <a:pt x="743572" y="234708"/>
                  </a:lnTo>
                  <a:lnTo>
                    <a:pt x="743077" y="235978"/>
                  </a:lnTo>
                  <a:lnTo>
                    <a:pt x="742569" y="235978"/>
                  </a:lnTo>
                  <a:lnTo>
                    <a:pt x="742569" y="237248"/>
                  </a:lnTo>
                  <a:lnTo>
                    <a:pt x="742073" y="237248"/>
                  </a:lnTo>
                  <a:lnTo>
                    <a:pt x="742073" y="238518"/>
                  </a:lnTo>
                  <a:lnTo>
                    <a:pt x="741070" y="238518"/>
                  </a:lnTo>
                  <a:lnTo>
                    <a:pt x="741070" y="239788"/>
                  </a:lnTo>
                  <a:lnTo>
                    <a:pt x="740562" y="239788"/>
                  </a:lnTo>
                  <a:lnTo>
                    <a:pt x="740562" y="241058"/>
                  </a:lnTo>
                  <a:lnTo>
                    <a:pt x="739559" y="241058"/>
                  </a:lnTo>
                  <a:lnTo>
                    <a:pt x="739559" y="243598"/>
                  </a:lnTo>
                  <a:lnTo>
                    <a:pt x="738555" y="243598"/>
                  </a:lnTo>
                  <a:lnTo>
                    <a:pt x="738555" y="244868"/>
                  </a:lnTo>
                  <a:lnTo>
                    <a:pt x="734555" y="244868"/>
                  </a:lnTo>
                  <a:lnTo>
                    <a:pt x="734555" y="243598"/>
                  </a:lnTo>
                  <a:lnTo>
                    <a:pt x="734047" y="243598"/>
                  </a:lnTo>
                  <a:lnTo>
                    <a:pt x="733552" y="242328"/>
                  </a:lnTo>
                  <a:lnTo>
                    <a:pt x="733552" y="241058"/>
                  </a:lnTo>
                  <a:lnTo>
                    <a:pt x="732040" y="242328"/>
                  </a:lnTo>
                  <a:lnTo>
                    <a:pt x="731545" y="243598"/>
                  </a:lnTo>
                  <a:lnTo>
                    <a:pt x="726033" y="243598"/>
                  </a:lnTo>
                  <a:lnTo>
                    <a:pt x="726033" y="239788"/>
                  </a:lnTo>
                  <a:lnTo>
                    <a:pt x="726528" y="239788"/>
                  </a:lnTo>
                  <a:lnTo>
                    <a:pt x="726528" y="238518"/>
                  </a:lnTo>
                  <a:lnTo>
                    <a:pt x="725030" y="239788"/>
                  </a:lnTo>
                  <a:lnTo>
                    <a:pt x="723531" y="239788"/>
                  </a:lnTo>
                  <a:lnTo>
                    <a:pt x="723531" y="241058"/>
                  </a:lnTo>
                  <a:lnTo>
                    <a:pt x="722528" y="241058"/>
                  </a:lnTo>
                  <a:lnTo>
                    <a:pt x="722528" y="242328"/>
                  </a:lnTo>
                  <a:lnTo>
                    <a:pt x="721525" y="242328"/>
                  </a:lnTo>
                  <a:lnTo>
                    <a:pt x="721525" y="243598"/>
                  </a:lnTo>
                  <a:lnTo>
                    <a:pt x="719023" y="243598"/>
                  </a:lnTo>
                  <a:lnTo>
                    <a:pt x="719023" y="242328"/>
                  </a:lnTo>
                  <a:lnTo>
                    <a:pt x="718019" y="242328"/>
                  </a:lnTo>
                  <a:lnTo>
                    <a:pt x="717511" y="241058"/>
                  </a:lnTo>
                  <a:lnTo>
                    <a:pt x="717016" y="241058"/>
                  </a:lnTo>
                  <a:lnTo>
                    <a:pt x="716508" y="242328"/>
                  </a:lnTo>
                  <a:lnTo>
                    <a:pt x="717016" y="242328"/>
                  </a:lnTo>
                  <a:lnTo>
                    <a:pt x="717016" y="243598"/>
                  </a:lnTo>
                  <a:lnTo>
                    <a:pt x="718019" y="243598"/>
                  </a:lnTo>
                  <a:lnTo>
                    <a:pt x="718019" y="244868"/>
                  </a:lnTo>
                  <a:lnTo>
                    <a:pt x="718515" y="244868"/>
                  </a:lnTo>
                  <a:lnTo>
                    <a:pt x="718515" y="246138"/>
                  </a:lnTo>
                  <a:lnTo>
                    <a:pt x="718019" y="246138"/>
                  </a:lnTo>
                  <a:lnTo>
                    <a:pt x="718019" y="247408"/>
                  </a:lnTo>
                  <a:lnTo>
                    <a:pt x="716508" y="247408"/>
                  </a:lnTo>
                  <a:lnTo>
                    <a:pt x="716508" y="248678"/>
                  </a:lnTo>
                  <a:lnTo>
                    <a:pt x="714514" y="248678"/>
                  </a:lnTo>
                  <a:lnTo>
                    <a:pt x="713511" y="249948"/>
                  </a:lnTo>
                  <a:lnTo>
                    <a:pt x="712000" y="249948"/>
                  </a:lnTo>
                  <a:lnTo>
                    <a:pt x="712000" y="251218"/>
                  </a:lnTo>
                  <a:lnTo>
                    <a:pt x="712508" y="251218"/>
                  </a:lnTo>
                  <a:lnTo>
                    <a:pt x="712508" y="252488"/>
                  </a:lnTo>
                  <a:lnTo>
                    <a:pt x="713003" y="252488"/>
                  </a:lnTo>
                  <a:lnTo>
                    <a:pt x="713003" y="253758"/>
                  </a:lnTo>
                  <a:lnTo>
                    <a:pt x="712508" y="253758"/>
                  </a:lnTo>
                  <a:lnTo>
                    <a:pt x="712508" y="255028"/>
                  </a:lnTo>
                  <a:lnTo>
                    <a:pt x="707999" y="255028"/>
                  </a:lnTo>
                  <a:lnTo>
                    <a:pt x="706488" y="253758"/>
                  </a:lnTo>
                  <a:lnTo>
                    <a:pt x="705485" y="253758"/>
                  </a:lnTo>
                  <a:lnTo>
                    <a:pt x="704989" y="255028"/>
                  </a:lnTo>
                  <a:lnTo>
                    <a:pt x="701979" y="255028"/>
                  </a:lnTo>
                  <a:lnTo>
                    <a:pt x="700976" y="256298"/>
                  </a:lnTo>
                  <a:lnTo>
                    <a:pt x="699477" y="256298"/>
                  </a:lnTo>
                  <a:lnTo>
                    <a:pt x="698474" y="257568"/>
                  </a:lnTo>
                  <a:lnTo>
                    <a:pt x="696976" y="257568"/>
                  </a:lnTo>
                  <a:lnTo>
                    <a:pt x="697471" y="258838"/>
                  </a:lnTo>
                  <a:lnTo>
                    <a:pt x="697471" y="260108"/>
                  </a:lnTo>
                  <a:lnTo>
                    <a:pt x="697979" y="260108"/>
                  </a:lnTo>
                  <a:lnTo>
                    <a:pt x="697979" y="261378"/>
                  </a:lnTo>
                  <a:lnTo>
                    <a:pt x="699973" y="262648"/>
                  </a:lnTo>
                  <a:lnTo>
                    <a:pt x="699973" y="263918"/>
                  </a:lnTo>
                  <a:lnTo>
                    <a:pt x="700481" y="265188"/>
                  </a:lnTo>
                  <a:lnTo>
                    <a:pt x="700976" y="265188"/>
                  </a:lnTo>
                  <a:lnTo>
                    <a:pt x="701484" y="266458"/>
                  </a:lnTo>
                  <a:lnTo>
                    <a:pt x="701484" y="268998"/>
                  </a:lnTo>
                  <a:lnTo>
                    <a:pt x="700481" y="268998"/>
                  </a:lnTo>
                  <a:lnTo>
                    <a:pt x="699973" y="270268"/>
                  </a:lnTo>
                  <a:lnTo>
                    <a:pt x="696976" y="270268"/>
                  </a:lnTo>
                  <a:lnTo>
                    <a:pt x="696976" y="268998"/>
                  </a:lnTo>
                  <a:lnTo>
                    <a:pt x="695972" y="268998"/>
                  </a:lnTo>
                  <a:lnTo>
                    <a:pt x="695972" y="267728"/>
                  </a:lnTo>
                  <a:lnTo>
                    <a:pt x="695464" y="267728"/>
                  </a:lnTo>
                  <a:lnTo>
                    <a:pt x="695464" y="268998"/>
                  </a:lnTo>
                  <a:lnTo>
                    <a:pt x="691464" y="268998"/>
                  </a:lnTo>
                  <a:lnTo>
                    <a:pt x="690956" y="267728"/>
                  </a:lnTo>
                  <a:lnTo>
                    <a:pt x="690460" y="267728"/>
                  </a:lnTo>
                  <a:lnTo>
                    <a:pt x="690460" y="263918"/>
                  </a:lnTo>
                  <a:lnTo>
                    <a:pt x="690956" y="263918"/>
                  </a:lnTo>
                  <a:lnTo>
                    <a:pt x="690956" y="262648"/>
                  </a:lnTo>
                  <a:lnTo>
                    <a:pt x="689952" y="262648"/>
                  </a:lnTo>
                  <a:lnTo>
                    <a:pt x="689457" y="263918"/>
                  </a:lnTo>
                  <a:lnTo>
                    <a:pt x="687959" y="263918"/>
                  </a:lnTo>
                  <a:lnTo>
                    <a:pt x="687959" y="262648"/>
                  </a:lnTo>
                  <a:lnTo>
                    <a:pt x="686447" y="262648"/>
                  </a:lnTo>
                  <a:lnTo>
                    <a:pt x="686447" y="261378"/>
                  </a:lnTo>
                  <a:lnTo>
                    <a:pt x="685952" y="261378"/>
                  </a:lnTo>
                  <a:lnTo>
                    <a:pt x="685952" y="262648"/>
                  </a:lnTo>
                  <a:lnTo>
                    <a:pt x="685444" y="263918"/>
                  </a:lnTo>
                  <a:lnTo>
                    <a:pt x="684949" y="263918"/>
                  </a:lnTo>
                  <a:lnTo>
                    <a:pt x="684949" y="265188"/>
                  </a:lnTo>
                  <a:lnTo>
                    <a:pt x="681443" y="265188"/>
                  </a:lnTo>
                  <a:lnTo>
                    <a:pt x="680440" y="263918"/>
                  </a:lnTo>
                  <a:lnTo>
                    <a:pt x="680440" y="262648"/>
                  </a:lnTo>
                  <a:lnTo>
                    <a:pt x="679932" y="262648"/>
                  </a:lnTo>
                  <a:lnTo>
                    <a:pt x="679932" y="261378"/>
                  </a:lnTo>
                  <a:lnTo>
                    <a:pt x="680440" y="260108"/>
                  </a:lnTo>
                  <a:lnTo>
                    <a:pt x="680440" y="258838"/>
                  </a:lnTo>
                  <a:lnTo>
                    <a:pt x="680935" y="258838"/>
                  </a:lnTo>
                  <a:lnTo>
                    <a:pt x="681443" y="256298"/>
                  </a:lnTo>
                  <a:lnTo>
                    <a:pt x="677430" y="256298"/>
                  </a:lnTo>
                  <a:lnTo>
                    <a:pt x="677430" y="255028"/>
                  </a:lnTo>
                  <a:lnTo>
                    <a:pt x="673925" y="255028"/>
                  </a:lnTo>
                  <a:lnTo>
                    <a:pt x="672922" y="253758"/>
                  </a:lnTo>
                  <a:lnTo>
                    <a:pt x="671918" y="255028"/>
                  </a:lnTo>
                  <a:lnTo>
                    <a:pt x="671423" y="255028"/>
                  </a:lnTo>
                  <a:lnTo>
                    <a:pt x="671423" y="256298"/>
                  </a:lnTo>
                  <a:lnTo>
                    <a:pt x="670915" y="256298"/>
                  </a:lnTo>
                  <a:lnTo>
                    <a:pt x="670915" y="257568"/>
                  </a:lnTo>
                  <a:lnTo>
                    <a:pt x="669912" y="257568"/>
                  </a:lnTo>
                  <a:lnTo>
                    <a:pt x="669912" y="258838"/>
                  </a:lnTo>
                  <a:lnTo>
                    <a:pt x="669417" y="258838"/>
                  </a:lnTo>
                  <a:lnTo>
                    <a:pt x="664400" y="265188"/>
                  </a:lnTo>
                  <a:lnTo>
                    <a:pt x="664908" y="265188"/>
                  </a:lnTo>
                  <a:lnTo>
                    <a:pt x="664908" y="266458"/>
                  </a:lnTo>
                  <a:lnTo>
                    <a:pt x="666915" y="266458"/>
                  </a:lnTo>
                  <a:lnTo>
                    <a:pt x="666915" y="267728"/>
                  </a:lnTo>
                  <a:lnTo>
                    <a:pt x="673417" y="267728"/>
                  </a:lnTo>
                  <a:lnTo>
                    <a:pt x="673925" y="266458"/>
                  </a:lnTo>
                  <a:lnTo>
                    <a:pt x="679932" y="266458"/>
                  </a:lnTo>
                  <a:lnTo>
                    <a:pt x="680440" y="267728"/>
                  </a:lnTo>
                  <a:lnTo>
                    <a:pt x="681939" y="267728"/>
                  </a:lnTo>
                  <a:lnTo>
                    <a:pt x="681939" y="271538"/>
                  </a:lnTo>
                  <a:lnTo>
                    <a:pt x="679932" y="271538"/>
                  </a:lnTo>
                  <a:lnTo>
                    <a:pt x="679932" y="272808"/>
                  </a:lnTo>
                  <a:lnTo>
                    <a:pt x="678434" y="272808"/>
                  </a:lnTo>
                  <a:lnTo>
                    <a:pt x="678434" y="271538"/>
                  </a:lnTo>
                  <a:lnTo>
                    <a:pt x="675932" y="271538"/>
                  </a:lnTo>
                  <a:lnTo>
                    <a:pt x="674928" y="272808"/>
                  </a:lnTo>
                  <a:lnTo>
                    <a:pt x="669912" y="272808"/>
                  </a:lnTo>
                  <a:lnTo>
                    <a:pt x="669417" y="274078"/>
                  </a:lnTo>
                  <a:lnTo>
                    <a:pt x="666407" y="274078"/>
                  </a:lnTo>
                  <a:lnTo>
                    <a:pt x="665911" y="272808"/>
                  </a:lnTo>
                  <a:lnTo>
                    <a:pt x="664400" y="272808"/>
                  </a:lnTo>
                  <a:lnTo>
                    <a:pt x="663397" y="271538"/>
                  </a:lnTo>
                  <a:lnTo>
                    <a:pt x="662393" y="271538"/>
                  </a:lnTo>
                  <a:lnTo>
                    <a:pt x="660387" y="270268"/>
                  </a:lnTo>
                  <a:lnTo>
                    <a:pt x="659892" y="268998"/>
                  </a:lnTo>
                  <a:lnTo>
                    <a:pt x="659396" y="268998"/>
                  </a:lnTo>
                  <a:lnTo>
                    <a:pt x="659396" y="270268"/>
                  </a:lnTo>
                  <a:lnTo>
                    <a:pt x="658393" y="270268"/>
                  </a:lnTo>
                  <a:lnTo>
                    <a:pt x="658393" y="271538"/>
                  </a:lnTo>
                  <a:lnTo>
                    <a:pt x="656882" y="271538"/>
                  </a:lnTo>
                  <a:lnTo>
                    <a:pt x="655878" y="272808"/>
                  </a:lnTo>
                  <a:lnTo>
                    <a:pt x="655383" y="272808"/>
                  </a:lnTo>
                  <a:lnTo>
                    <a:pt x="653884" y="274078"/>
                  </a:lnTo>
                  <a:lnTo>
                    <a:pt x="652881" y="276618"/>
                  </a:lnTo>
                  <a:lnTo>
                    <a:pt x="652373" y="276618"/>
                  </a:lnTo>
                  <a:lnTo>
                    <a:pt x="652373" y="277888"/>
                  </a:lnTo>
                  <a:lnTo>
                    <a:pt x="651370" y="279158"/>
                  </a:lnTo>
                  <a:lnTo>
                    <a:pt x="649871" y="279158"/>
                  </a:lnTo>
                  <a:lnTo>
                    <a:pt x="649871" y="280428"/>
                  </a:lnTo>
                  <a:lnTo>
                    <a:pt x="648868" y="280428"/>
                  </a:lnTo>
                  <a:lnTo>
                    <a:pt x="648868" y="281698"/>
                  </a:lnTo>
                  <a:lnTo>
                    <a:pt x="655383" y="281698"/>
                  </a:lnTo>
                  <a:lnTo>
                    <a:pt x="655383" y="280428"/>
                  </a:lnTo>
                  <a:lnTo>
                    <a:pt x="659892" y="280428"/>
                  </a:lnTo>
                  <a:lnTo>
                    <a:pt x="661403" y="279158"/>
                  </a:lnTo>
                  <a:lnTo>
                    <a:pt x="665403" y="279158"/>
                  </a:lnTo>
                  <a:lnTo>
                    <a:pt x="666915" y="277888"/>
                  </a:lnTo>
                  <a:lnTo>
                    <a:pt x="671918" y="277888"/>
                  </a:lnTo>
                  <a:lnTo>
                    <a:pt x="672922" y="279158"/>
                  </a:lnTo>
                  <a:lnTo>
                    <a:pt x="680935" y="279158"/>
                  </a:lnTo>
                  <a:lnTo>
                    <a:pt x="681443" y="280428"/>
                  </a:lnTo>
                  <a:lnTo>
                    <a:pt x="681939" y="280428"/>
                  </a:lnTo>
                  <a:lnTo>
                    <a:pt x="681939" y="284238"/>
                  </a:lnTo>
                  <a:lnTo>
                    <a:pt x="679932" y="284238"/>
                  </a:lnTo>
                  <a:lnTo>
                    <a:pt x="679932" y="285508"/>
                  </a:lnTo>
                  <a:lnTo>
                    <a:pt x="680440" y="285508"/>
                  </a:lnTo>
                  <a:lnTo>
                    <a:pt x="680440" y="288048"/>
                  </a:lnTo>
                  <a:lnTo>
                    <a:pt x="679437" y="288048"/>
                  </a:lnTo>
                  <a:lnTo>
                    <a:pt x="679437" y="289318"/>
                  </a:lnTo>
                  <a:lnTo>
                    <a:pt x="675932" y="289318"/>
                  </a:lnTo>
                  <a:lnTo>
                    <a:pt x="675932" y="288048"/>
                  </a:lnTo>
                  <a:lnTo>
                    <a:pt x="674420" y="288048"/>
                  </a:lnTo>
                  <a:lnTo>
                    <a:pt x="674420" y="286778"/>
                  </a:lnTo>
                  <a:lnTo>
                    <a:pt x="673417" y="286778"/>
                  </a:lnTo>
                  <a:lnTo>
                    <a:pt x="671918" y="285508"/>
                  </a:lnTo>
                  <a:lnTo>
                    <a:pt x="671918" y="284238"/>
                  </a:lnTo>
                  <a:lnTo>
                    <a:pt x="663397" y="284238"/>
                  </a:lnTo>
                  <a:lnTo>
                    <a:pt x="662393" y="285508"/>
                  </a:lnTo>
                  <a:lnTo>
                    <a:pt x="658393" y="285508"/>
                  </a:lnTo>
                  <a:lnTo>
                    <a:pt x="657885" y="286778"/>
                  </a:lnTo>
                  <a:lnTo>
                    <a:pt x="656882" y="286778"/>
                  </a:lnTo>
                  <a:lnTo>
                    <a:pt x="655878" y="288048"/>
                  </a:lnTo>
                  <a:lnTo>
                    <a:pt x="648868" y="288048"/>
                  </a:lnTo>
                  <a:lnTo>
                    <a:pt x="648868" y="289318"/>
                  </a:lnTo>
                  <a:lnTo>
                    <a:pt x="649376" y="289318"/>
                  </a:lnTo>
                  <a:lnTo>
                    <a:pt x="649376" y="291858"/>
                  </a:lnTo>
                  <a:lnTo>
                    <a:pt x="648868" y="291858"/>
                  </a:lnTo>
                  <a:lnTo>
                    <a:pt x="648868" y="293128"/>
                  </a:lnTo>
                  <a:lnTo>
                    <a:pt x="648373" y="293128"/>
                  </a:lnTo>
                  <a:lnTo>
                    <a:pt x="649376" y="294398"/>
                  </a:lnTo>
                  <a:lnTo>
                    <a:pt x="649376" y="295668"/>
                  </a:lnTo>
                  <a:lnTo>
                    <a:pt x="649871" y="295668"/>
                  </a:lnTo>
                  <a:lnTo>
                    <a:pt x="651878" y="298208"/>
                  </a:lnTo>
                  <a:lnTo>
                    <a:pt x="652373" y="298208"/>
                  </a:lnTo>
                  <a:lnTo>
                    <a:pt x="653376" y="299478"/>
                  </a:lnTo>
                  <a:lnTo>
                    <a:pt x="654380" y="299478"/>
                  </a:lnTo>
                  <a:lnTo>
                    <a:pt x="655383" y="300748"/>
                  </a:lnTo>
                  <a:lnTo>
                    <a:pt x="657390" y="300748"/>
                  </a:lnTo>
                  <a:lnTo>
                    <a:pt x="657885" y="302018"/>
                  </a:lnTo>
                  <a:lnTo>
                    <a:pt x="661898" y="302018"/>
                  </a:lnTo>
                  <a:lnTo>
                    <a:pt x="662901" y="300748"/>
                  </a:lnTo>
                  <a:lnTo>
                    <a:pt x="664908" y="300748"/>
                  </a:lnTo>
                  <a:lnTo>
                    <a:pt x="665403" y="299478"/>
                  </a:lnTo>
                  <a:lnTo>
                    <a:pt x="669417" y="299478"/>
                  </a:lnTo>
                  <a:lnTo>
                    <a:pt x="669417" y="300748"/>
                  </a:lnTo>
                  <a:lnTo>
                    <a:pt x="670420" y="300748"/>
                  </a:lnTo>
                  <a:lnTo>
                    <a:pt x="670420" y="302018"/>
                  </a:lnTo>
                  <a:lnTo>
                    <a:pt x="670915" y="302018"/>
                  </a:lnTo>
                  <a:lnTo>
                    <a:pt x="670915" y="303288"/>
                  </a:lnTo>
                  <a:lnTo>
                    <a:pt x="670420" y="303288"/>
                  </a:lnTo>
                  <a:lnTo>
                    <a:pt x="670420" y="304558"/>
                  </a:lnTo>
                  <a:lnTo>
                    <a:pt x="667410" y="304558"/>
                  </a:lnTo>
                  <a:lnTo>
                    <a:pt x="666915" y="305828"/>
                  </a:lnTo>
                  <a:lnTo>
                    <a:pt x="665911" y="305828"/>
                  </a:lnTo>
                  <a:lnTo>
                    <a:pt x="664400" y="307098"/>
                  </a:lnTo>
                  <a:lnTo>
                    <a:pt x="654888" y="307098"/>
                  </a:lnTo>
                  <a:lnTo>
                    <a:pt x="654380" y="305828"/>
                  </a:lnTo>
                  <a:lnTo>
                    <a:pt x="652881" y="304558"/>
                  </a:lnTo>
                  <a:lnTo>
                    <a:pt x="651878" y="304558"/>
                  </a:lnTo>
                  <a:lnTo>
                    <a:pt x="649871" y="303288"/>
                  </a:lnTo>
                  <a:lnTo>
                    <a:pt x="648373" y="303288"/>
                  </a:lnTo>
                  <a:lnTo>
                    <a:pt x="647865" y="302018"/>
                  </a:lnTo>
                  <a:lnTo>
                    <a:pt x="647369" y="302018"/>
                  </a:lnTo>
                  <a:lnTo>
                    <a:pt x="645858" y="300748"/>
                  </a:lnTo>
                  <a:lnTo>
                    <a:pt x="645858" y="299478"/>
                  </a:lnTo>
                  <a:lnTo>
                    <a:pt x="644359" y="298208"/>
                  </a:lnTo>
                  <a:lnTo>
                    <a:pt x="642353" y="298208"/>
                  </a:lnTo>
                  <a:lnTo>
                    <a:pt x="642353" y="299478"/>
                  </a:lnTo>
                  <a:lnTo>
                    <a:pt x="641350" y="299478"/>
                  </a:lnTo>
                  <a:lnTo>
                    <a:pt x="641350" y="300748"/>
                  </a:lnTo>
                  <a:lnTo>
                    <a:pt x="640854" y="300748"/>
                  </a:lnTo>
                  <a:lnTo>
                    <a:pt x="639851" y="303288"/>
                  </a:lnTo>
                  <a:lnTo>
                    <a:pt x="639851" y="305828"/>
                  </a:lnTo>
                  <a:lnTo>
                    <a:pt x="640346" y="305828"/>
                  </a:lnTo>
                  <a:lnTo>
                    <a:pt x="640346" y="307098"/>
                  </a:lnTo>
                  <a:lnTo>
                    <a:pt x="640854" y="307098"/>
                  </a:lnTo>
                  <a:lnTo>
                    <a:pt x="640854" y="310908"/>
                  </a:lnTo>
                  <a:lnTo>
                    <a:pt x="641350" y="312178"/>
                  </a:lnTo>
                  <a:lnTo>
                    <a:pt x="641350" y="313448"/>
                  </a:lnTo>
                  <a:lnTo>
                    <a:pt x="640854" y="313448"/>
                  </a:lnTo>
                  <a:lnTo>
                    <a:pt x="640854" y="314718"/>
                  </a:lnTo>
                  <a:lnTo>
                    <a:pt x="640346" y="314718"/>
                  </a:lnTo>
                  <a:lnTo>
                    <a:pt x="640346" y="315988"/>
                  </a:lnTo>
                  <a:lnTo>
                    <a:pt x="639356" y="315988"/>
                  </a:lnTo>
                  <a:lnTo>
                    <a:pt x="639356" y="317258"/>
                  </a:lnTo>
                  <a:lnTo>
                    <a:pt x="638352" y="317258"/>
                  </a:lnTo>
                  <a:lnTo>
                    <a:pt x="637844" y="318528"/>
                  </a:lnTo>
                  <a:lnTo>
                    <a:pt x="637844" y="319798"/>
                  </a:lnTo>
                  <a:lnTo>
                    <a:pt x="636841" y="319798"/>
                  </a:lnTo>
                  <a:lnTo>
                    <a:pt x="636841" y="321068"/>
                  </a:lnTo>
                  <a:lnTo>
                    <a:pt x="636346" y="321068"/>
                  </a:lnTo>
                  <a:lnTo>
                    <a:pt x="636346" y="322338"/>
                  </a:lnTo>
                  <a:lnTo>
                    <a:pt x="635838" y="322338"/>
                  </a:lnTo>
                  <a:lnTo>
                    <a:pt x="635838" y="323608"/>
                  </a:lnTo>
                  <a:lnTo>
                    <a:pt x="635342" y="323608"/>
                  </a:lnTo>
                  <a:lnTo>
                    <a:pt x="635342" y="324878"/>
                  </a:lnTo>
                  <a:lnTo>
                    <a:pt x="635838" y="324878"/>
                  </a:lnTo>
                  <a:lnTo>
                    <a:pt x="635838" y="326148"/>
                  </a:lnTo>
                  <a:lnTo>
                    <a:pt x="636346" y="326148"/>
                  </a:lnTo>
                  <a:lnTo>
                    <a:pt x="636346" y="327418"/>
                  </a:lnTo>
                  <a:lnTo>
                    <a:pt x="637349" y="328688"/>
                  </a:lnTo>
                  <a:lnTo>
                    <a:pt x="637844" y="328688"/>
                  </a:lnTo>
                  <a:lnTo>
                    <a:pt x="637844" y="331228"/>
                  </a:lnTo>
                  <a:lnTo>
                    <a:pt x="638352" y="331228"/>
                  </a:lnTo>
                  <a:lnTo>
                    <a:pt x="638352" y="332498"/>
                  </a:lnTo>
                  <a:lnTo>
                    <a:pt x="638848" y="332498"/>
                  </a:lnTo>
                  <a:lnTo>
                    <a:pt x="638848" y="333768"/>
                  </a:lnTo>
                  <a:lnTo>
                    <a:pt x="640346" y="333768"/>
                  </a:lnTo>
                  <a:lnTo>
                    <a:pt x="640346" y="335038"/>
                  </a:lnTo>
                  <a:lnTo>
                    <a:pt x="640854" y="335038"/>
                  </a:lnTo>
                  <a:lnTo>
                    <a:pt x="641350" y="336308"/>
                  </a:lnTo>
                  <a:lnTo>
                    <a:pt x="641858" y="336308"/>
                  </a:lnTo>
                  <a:lnTo>
                    <a:pt x="641858" y="337578"/>
                  </a:lnTo>
                  <a:lnTo>
                    <a:pt x="642353" y="337578"/>
                  </a:lnTo>
                  <a:lnTo>
                    <a:pt x="642353" y="340118"/>
                  </a:lnTo>
                  <a:lnTo>
                    <a:pt x="642861" y="340118"/>
                  </a:lnTo>
                  <a:lnTo>
                    <a:pt x="642861" y="343928"/>
                  </a:lnTo>
                  <a:lnTo>
                    <a:pt x="643356" y="345198"/>
                  </a:lnTo>
                  <a:lnTo>
                    <a:pt x="643356" y="351548"/>
                  </a:lnTo>
                  <a:lnTo>
                    <a:pt x="644359" y="351548"/>
                  </a:lnTo>
                  <a:lnTo>
                    <a:pt x="644855" y="352818"/>
                  </a:lnTo>
                  <a:lnTo>
                    <a:pt x="645363" y="352818"/>
                  </a:lnTo>
                  <a:lnTo>
                    <a:pt x="646366" y="354088"/>
                  </a:lnTo>
                  <a:lnTo>
                    <a:pt x="646366" y="355358"/>
                  </a:lnTo>
                  <a:lnTo>
                    <a:pt x="646861" y="355358"/>
                  </a:lnTo>
                  <a:lnTo>
                    <a:pt x="647369" y="356628"/>
                  </a:lnTo>
                  <a:lnTo>
                    <a:pt x="647865" y="356628"/>
                  </a:lnTo>
                  <a:lnTo>
                    <a:pt x="647865" y="357898"/>
                  </a:lnTo>
                  <a:lnTo>
                    <a:pt x="648868" y="357898"/>
                  </a:lnTo>
                  <a:lnTo>
                    <a:pt x="649376" y="359168"/>
                  </a:lnTo>
                  <a:lnTo>
                    <a:pt x="649871" y="359168"/>
                  </a:lnTo>
                  <a:lnTo>
                    <a:pt x="649871" y="360438"/>
                  </a:lnTo>
                  <a:lnTo>
                    <a:pt x="650367" y="360438"/>
                  </a:lnTo>
                  <a:lnTo>
                    <a:pt x="650367" y="361708"/>
                  </a:lnTo>
                  <a:lnTo>
                    <a:pt x="650875" y="361708"/>
                  </a:lnTo>
                  <a:lnTo>
                    <a:pt x="650875" y="362978"/>
                  </a:lnTo>
                  <a:lnTo>
                    <a:pt x="651370" y="362978"/>
                  </a:lnTo>
                  <a:lnTo>
                    <a:pt x="651370" y="364248"/>
                  </a:lnTo>
                  <a:lnTo>
                    <a:pt x="653376" y="364248"/>
                  </a:lnTo>
                  <a:lnTo>
                    <a:pt x="653376" y="365518"/>
                  </a:lnTo>
                  <a:lnTo>
                    <a:pt x="654888" y="365518"/>
                  </a:lnTo>
                  <a:lnTo>
                    <a:pt x="654888" y="366788"/>
                  </a:lnTo>
                  <a:lnTo>
                    <a:pt x="655878" y="366788"/>
                  </a:lnTo>
                  <a:lnTo>
                    <a:pt x="655878" y="368058"/>
                  </a:lnTo>
                  <a:lnTo>
                    <a:pt x="656882" y="368058"/>
                  </a:lnTo>
                  <a:lnTo>
                    <a:pt x="656882" y="369328"/>
                  </a:lnTo>
                  <a:lnTo>
                    <a:pt x="657885" y="369328"/>
                  </a:lnTo>
                  <a:lnTo>
                    <a:pt x="657885" y="370598"/>
                  </a:lnTo>
                  <a:lnTo>
                    <a:pt x="658393" y="370598"/>
                  </a:lnTo>
                  <a:lnTo>
                    <a:pt x="658393" y="371868"/>
                  </a:lnTo>
                  <a:lnTo>
                    <a:pt x="658888" y="371868"/>
                  </a:lnTo>
                  <a:lnTo>
                    <a:pt x="658888" y="378218"/>
                  </a:lnTo>
                  <a:lnTo>
                    <a:pt x="658393" y="379488"/>
                  </a:lnTo>
                  <a:lnTo>
                    <a:pt x="657885" y="379488"/>
                  </a:lnTo>
                  <a:lnTo>
                    <a:pt x="657885" y="380758"/>
                  </a:lnTo>
                  <a:lnTo>
                    <a:pt x="656882" y="380758"/>
                  </a:lnTo>
                  <a:lnTo>
                    <a:pt x="656882" y="382028"/>
                  </a:lnTo>
                  <a:lnTo>
                    <a:pt x="655878" y="382028"/>
                  </a:lnTo>
                  <a:lnTo>
                    <a:pt x="655383" y="383298"/>
                  </a:lnTo>
                  <a:lnTo>
                    <a:pt x="653884" y="383298"/>
                  </a:lnTo>
                  <a:lnTo>
                    <a:pt x="652881" y="384568"/>
                  </a:lnTo>
                  <a:lnTo>
                    <a:pt x="652881" y="385838"/>
                  </a:lnTo>
                  <a:lnTo>
                    <a:pt x="652373" y="385838"/>
                  </a:lnTo>
                  <a:lnTo>
                    <a:pt x="652373" y="389648"/>
                  </a:lnTo>
                  <a:lnTo>
                    <a:pt x="652881" y="389648"/>
                  </a:lnTo>
                  <a:lnTo>
                    <a:pt x="653376" y="390918"/>
                  </a:lnTo>
                  <a:lnTo>
                    <a:pt x="654888" y="390918"/>
                  </a:lnTo>
                  <a:lnTo>
                    <a:pt x="654888" y="392188"/>
                  </a:lnTo>
                  <a:lnTo>
                    <a:pt x="655383" y="392188"/>
                  </a:lnTo>
                  <a:lnTo>
                    <a:pt x="655878" y="393458"/>
                  </a:lnTo>
                  <a:lnTo>
                    <a:pt x="659396" y="393458"/>
                  </a:lnTo>
                  <a:lnTo>
                    <a:pt x="659892" y="392188"/>
                  </a:lnTo>
                  <a:lnTo>
                    <a:pt x="662901" y="392188"/>
                  </a:lnTo>
                  <a:lnTo>
                    <a:pt x="663397" y="393458"/>
                  </a:lnTo>
                  <a:lnTo>
                    <a:pt x="667410" y="393458"/>
                  </a:lnTo>
                  <a:lnTo>
                    <a:pt x="667410" y="394728"/>
                  </a:lnTo>
                  <a:lnTo>
                    <a:pt x="668909" y="394728"/>
                  </a:lnTo>
                  <a:lnTo>
                    <a:pt x="669912" y="393458"/>
                  </a:lnTo>
                  <a:lnTo>
                    <a:pt x="670420" y="393458"/>
                  </a:lnTo>
                  <a:lnTo>
                    <a:pt x="670915" y="392188"/>
                  </a:lnTo>
                  <a:lnTo>
                    <a:pt x="671918" y="390918"/>
                  </a:lnTo>
                  <a:lnTo>
                    <a:pt x="672414" y="389648"/>
                  </a:lnTo>
                  <a:lnTo>
                    <a:pt x="672414" y="388378"/>
                  </a:lnTo>
                  <a:lnTo>
                    <a:pt x="672922" y="388378"/>
                  </a:lnTo>
                  <a:lnTo>
                    <a:pt x="673925" y="387108"/>
                  </a:lnTo>
                  <a:lnTo>
                    <a:pt x="674420" y="385838"/>
                  </a:lnTo>
                  <a:lnTo>
                    <a:pt x="675424" y="385838"/>
                  </a:lnTo>
                  <a:lnTo>
                    <a:pt x="675424" y="384568"/>
                  </a:lnTo>
                  <a:lnTo>
                    <a:pt x="674928" y="384568"/>
                  </a:lnTo>
                  <a:lnTo>
                    <a:pt x="674928" y="383298"/>
                  </a:lnTo>
                  <a:lnTo>
                    <a:pt x="673925" y="382028"/>
                  </a:lnTo>
                  <a:lnTo>
                    <a:pt x="672922" y="382028"/>
                  </a:lnTo>
                  <a:lnTo>
                    <a:pt x="672922" y="380758"/>
                  </a:lnTo>
                  <a:lnTo>
                    <a:pt x="672414" y="380758"/>
                  </a:lnTo>
                  <a:lnTo>
                    <a:pt x="672414" y="379488"/>
                  </a:lnTo>
                  <a:lnTo>
                    <a:pt x="671918" y="379488"/>
                  </a:lnTo>
                  <a:lnTo>
                    <a:pt x="671918" y="376948"/>
                  </a:lnTo>
                  <a:lnTo>
                    <a:pt x="672414" y="376948"/>
                  </a:lnTo>
                  <a:lnTo>
                    <a:pt x="672414" y="375678"/>
                  </a:lnTo>
                  <a:lnTo>
                    <a:pt x="672922" y="374408"/>
                  </a:lnTo>
                  <a:lnTo>
                    <a:pt x="672922" y="369328"/>
                  </a:lnTo>
                  <a:lnTo>
                    <a:pt x="673417" y="369328"/>
                  </a:lnTo>
                  <a:lnTo>
                    <a:pt x="673417" y="368058"/>
                  </a:lnTo>
                  <a:lnTo>
                    <a:pt x="673925" y="368058"/>
                  </a:lnTo>
                  <a:lnTo>
                    <a:pt x="675424" y="366788"/>
                  </a:lnTo>
                  <a:lnTo>
                    <a:pt x="675932" y="366788"/>
                  </a:lnTo>
                  <a:lnTo>
                    <a:pt x="675932" y="365518"/>
                  </a:lnTo>
                  <a:lnTo>
                    <a:pt x="673925" y="365518"/>
                  </a:lnTo>
                  <a:lnTo>
                    <a:pt x="673417" y="364248"/>
                  </a:lnTo>
                  <a:lnTo>
                    <a:pt x="669912" y="364248"/>
                  </a:lnTo>
                  <a:lnTo>
                    <a:pt x="669912" y="362978"/>
                  </a:lnTo>
                  <a:lnTo>
                    <a:pt x="664400" y="362978"/>
                  </a:lnTo>
                  <a:lnTo>
                    <a:pt x="664400" y="361708"/>
                  </a:lnTo>
                  <a:lnTo>
                    <a:pt x="663397" y="361708"/>
                  </a:lnTo>
                  <a:lnTo>
                    <a:pt x="662901" y="360438"/>
                  </a:lnTo>
                  <a:lnTo>
                    <a:pt x="662901" y="359168"/>
                  </a:lnTo>
                  <a:lnTo>
                    <a:pt x="663397" y="359168"/>
                  </a:lnTo>
                  <a:lnTo>
                    <a:pt x="663397" y="357898"/>
                  </a:lnTo>
                  <a:lnTo>
                    <a:pt x="672922" y="357898"/>
                  </a:lnTo>
                  <a:lnTo>
                    <a:pt x="672922" y="359168"/>
                  </a:lnTo>
                  <a:lnTo>
                    <a:pt x="674928" y="359168"/>
                  </a:lnTo>
                  <a:lnTo>
                    <a:pt x="675424" y="357898"/>
                  </a:lnTo>
                  <a:lnTo>
                    <a:pt x="674420" y="356628"/>
                  </a:lnTo>
                  <a:lnTo>
                    <a:pt x="672922" y="356628"/>
                  </a:lnTo>
                  <a:lnTo>
                    <a:pt x="671918" y="355358"/>
                  </a:lnTo>
                  <a:lnTo>
                    <a:pt x="670915" y="355358"/>
                  </a:lnTo>
                  <a:lnTo>
                    <a:pt x="669417" y="354088"/>
                  </a:lnTo>
                  <a:lnTo>
                    <a:pt x="668909" y="354088"/>
                  </a:lnTo>
                  <a:lnTo>
                    <a:pt x="668413" y="352818"/>
                  </a:lnTo>
                  <a:lnTo>
                    <a:pt x="667410" y="352818"/>
                  </a:lnTo>
                  <a:lnTo>
                    <a:pt x="667410" y="351548"/>
                  </a:lnTo>
                  <a:lnTo>
                    <a:pt x="666407" y="351548"/>
                  </a:lnTo>
                  <a:lnTo>
                    <a:pt x="666407" y="349008"/>
                  </a:lnTo>
                  <a:lnTo>
                    <a:pt x="667905" y="347738"/>
                  </a:lnTo>
                  <a:lnTo>
                    <a:pt x="671918" y="347738"/>
                  </a:lnTo>
                  <a:lnTo>
                    <a:pt x="671918" y="349008"/>
                  </a:lnTo>
                  <a:lnTo>
                    <a:pt x="673417" y="349008"/>
                  </a:lnTo>
                  <a:lnTo>
                    <a:pt x="673925" y="350278"/>
                  </a:lnTo>
                  <a:lnTo>
                    <a:pt x="675932" y="350278"/>
                  </a:lnTo>
                  <a:lnTo>
                    <a:pt x="676427" y="351548"/>
                  </a:lnTo>
                  <a:lnTo>
                    <a:pt x="676935" y="350278"/>
                  </a:lnTo>
                  <a:lnTo>
                    <a:pt x="676935" y="349008"/>
                  </a:lnTo>
                  <a:lnTo>
                    <a:pt x="677430" y="347738"/>
                  </a:lnTo>
                  <a:lnTo>
                    <a:pt x="676935" y="347738"/>
                  </a:lnTo>
                  <a:lnTo>
                    <a:pt x="676935" y="345198"/>
                  </a:lnTo>
                  <a:lnTo>
                    <a:pt x="676427" y="345198"/>
                  </a:lnTo>
                  <a:lnTo>
                    <a:pt x="676427" y="338848"/>
                  </a:lnTo>
                  <a:lnTo>
                    <a:pt x="677430" y="336308"/>
                  </a:lnTo>
                  <a:lnTo>
                    <a:pt x="675932" y="336308"/>
                  </a:lnTo>
                  <a:lnTo>
                    <a:pt x="675932" y="335038"/>
                  </a:lnTo>
                  <a:lnTo>
                    <a:pt x="675424" y="335038"/>
                  </a:lnTo>
                  <a:lnTo>
                    <a:pt x="675424" y="331228"/>
                  </a:lnTo>
                  <a:lnTo>
                    <a:pt x="674928" y="331228"/>
                  </a:lnTo>
                  <a:lnTo>
                    <a:pt x="674928" y="329958"/>
                  </a:lnTo>
                  <a:lnTo>
                    <a:pt x="674420" y="329958"/>
                  </a:lnTo>
                  <a:lnTo>
                    <a:pt x="674420" y="328688"/>
                  </a:lnTo>
                  <a:lnTo>
                    <a:pt x="673925" y="328688"/>
                  </a:lnTo>
                  <a:lnTo>
                    <a:pt x="673925" y="323608"/>
                  </a:lnTo>
                  <a:lnTo>
                    <a:pt x="674928" y="323608"/>
                  </a:lnTo>
                  <a:lnTo>
                    <a:pt x="674928" y="322338"/>
                  </a:lnTo>
                  <a:lnTo>
                    <a:pt x="675424" y="322338"/>
                  </a:lnTo>
                  <a:lnTo>
                    <a:pt x="675424" y="321068"/>
                  </a:lnTo>
                  <a:lnTo>
                    <a:pt x="674928" y="319798"/>
                  </a:lnTo>
                  <a:lnTo>
                    <a:pt x="674928" y="317258"/>
                  </a:lnTo>
                  <a:lnTo>
                    <a:pt x="675424" y="317258"/>
                  </a:lnTo>
                  <a:lnTo>
                    <a:pt x="675424" y="314718"/>
                  </a:lnTo>
                  <a:lnTo>
                    <a:pt x="677430" y="314718"/>
                  </a:lnTo>
                  <a:lnTo>
                    <a:pt x="677430" y="313448"/>
                  </a:lnTo>
                  <a:lnTo>
                    <a:pt x="678942" y="313448"/>
                  </a:lnTo>
                  <a:lnTo>
                    <a:pt x="679437" y="312178"/>
                  </a:lnTo>
                  <a:lnTo>
                    <a:pt x="680440" y="312178"/>
                  </a:lnTo>
                  <a:lnTo>
                    <a:pt x="680935" y="310908"/>
                  </a:lnTo>
                  <a:lnTo>
                    <a:pt x="681443" y="310908"/>
                  </a:lnTo>
                  <a:lnTo>
                    <a:pt x="681443" y="309638"/>
                  </a:lnTo>
                  <a:lnTo>
                    <a:pt x="681939" y="309638"/>
                  </a:lnTo>
                  <a:lnTo>
                    <a:pt x="681939" y="308368"/>
                  </a:lnTo>
                  <a:lnTo>
                    <a:pt x="682434" y="308368"/>
                  </a:lnTo>
                  <a:lnTo>
                    <a:pt x="682434" y="307098"/>
                  </a:lnTo>
                  <a:lnTo>
                    <a:pt x="682942" y="307098"/>
                  </a:lnTo>
                  <a:lnTo>
                    <a:pt x="682942" y="304558"/>
                  </a:lnTo>
                  <a:lnTo>
                    <a:pt x="683450" y="304558"/>
                  </a:lnTo>
                  <a:lnTo>
                    <a:pt x="683450" y="303288"/>
                  </a:lnTo>
                  <a:lnTo>
                    <a:pt x="683945" y="303288"/>
                  </a:lnTo>
                  <a:lnTo>
                    <a:pt x="684441" y="302018"/>
                  </a:lnTo>
                  <a:lnTo>
                    <a:pt x="685444" y="302018"/>
                  </a:lnTo>
                  <a:lnTo>
                    <a:pt x="685444" y="300748"/>
                  </a:lnTo>
                  <a:lnTo>
                    <a:pt x="688454" y="300748"/>
                  </a:lnTo>
                  <a:lnTo>
                    <a:pt x="689457" y="302018"/>
                  </a:lnTo>
                  <a:lnTo>
                    <a:pt x="689457" y="303288"/>
                  </a:lnTo>
                  <a:lnTo>
                    <a:pt x="689952" y="303288"/>
                  </a:lnTo>
                  <a:lnTo>
                    <a:pt x="689952" y="304558"/>
                  </a:lnTo>
                  <a:lnTo>
                    <a:pt x="689457" y="304558"/>
                  </a:lnTo>
                  <a:lnTo>
                    <a:pt x="688454" y="307098"/>
                  </a:lnTo>
                  <a:lnTo>
                    <a:pt x="688454" y="309638"/>
                  </a:lnTo>
                  <a:lnTo>
                    <a:pt x="687959" y="309638"/>
                  </a:lnTo>
                  <a:lnTo>
                    <a:pt x="687959" y="310908"/>
                  </a:lnTo>
                  <a:lnTo>
                    <a:pt x="687451" y="310908"/>
                  </a:lnTo>
                  <a:lnTo>
                    <a:pt x="687451" y="312178"/>
                  </a:lnTo>
                  <a:lnTo>
                    <a:pt x="686447" y="312178"/>
                  </a:lnTo>
                  <a:lnTo>
                    <a:pt x="686447" y="313448"/>
                  </a:lnTo>
                  <a:lnTo>
                    <a:pt x="685952" y="313448"/>
                  </a:lnTo>
                  <a:lnTo>
                    <a:pt x="685952" y="314718"/>
                  </a:lnTo>
                  <a:lnTo>
                    <a:pt x="684949" y="314718"/>
                  </a:lnTo>
                  <a:lnTo>
                    <a:pt x="684949" y="315988"/>
                  </a:lnTo>
                  <a:lnTo>
                    <a:pt x="684441" y="315988"/>
                  </a:lnTo>
                  <a:lnTo>
                    <a:pt x="683945" y="317258"/>
                  </a:lnTo>
                  <a:lnTo>
                    <a:pt x="682434" y="317258"/>
                  </a:lnTo>
                  <a:lnTo>
                    <a:pt x="681939" y="318528"/>
                  </a:lnTo>
                  <a:lnTo>
                    <a:pt x="680935" y="318528"/>
                  </a:lnTo>
                  <a:lnTo>
                    <a:pt x="681443" y="319798"/>
                  </a:lnTo>
                  <a:lnTo>
                    <a:pt x="681443" y="322338"/>
                  </a:lnTo>
                  <a:lnTo>
                    <a:pt x="680935" y="322338"/>
                  </a:lnTo>
                  <a:lnTo>
                    <a:pt x="680935" y="324878"/>
                  </a:lnTo>
                  <a:lnTo>
                    <a:pt x="680440" y="324878"/>
                  </a:lnTo>
                  <a:lnTo>
                    <a:pt x="680440" y="326148"/>
                  </a:lnTo>
                  <a:lnTo>
                    <a:pt x="679932" y="326148"/>
                  </a:lnTo>
                  <a:lnTo>
                    <a:pt x="679932" y="327418"/>
                  </a:lnTo>
                  <a:lnTo>
                    <a:pt x="680440" y="328688"/>
                  </a:lnTo>
                  <a:lnTo>
                    <a:pt x="680935" y="328688"/>
                  </a:lnTo>
                  <a:lnTo>
                    <a:pt x="680935" y="331228"/>
                  </a:lnTo>
                  <a:lnTo>
                    <a:pt x="681443" y="331228"/>
                  </a:lnTo>
                  <a:lnTo>
                    <a:pt x="681443" y="329958"/>
                  </a:lnTo>
                  <a:lnTo>
                    <a:pt x="682434" y="329958"/>
                  </a:lnTo>
                  <a:lnTo>
                    <a:pt x="682942" y="328688"/>
                  </a:lnTo>
                  <a:lnTo>
                    <a:pt x="685444" y="328688"/>
                  </a:lnTo>
                  <a:lnTo>
                    <a:pt x="685444" y="327418"/>
                  </a:lnTo>
                  <a:lnTo>
                    <a:pt x="687451" y="327418"/>
                  </a:lnTo>
                  <a:lnTo>
                    <a:pt x="687959" y="326148"/>
                  </a:lnTo>
                  <a:lnTo>
                    <a:pt x="695464" y="326148"/>
                  </a:lnTo>
                  <a:lnTo>
                    <a:pt x="695972" y="327418"/>
                  </a:lnTo>
                  <a:lnTo>
                    <a:pt x="701979" y="327418"/>
                  </a:lnTo>
                  <a:lnTo>
                    <a:pt x="702983" y="328688"/>
                  </a:lnTo>
                  <a:lnTo>
                    <a:pt x="703986" y="328688"/>
                  </a:lnTo>
                  <a:lnTo>
                    <a:pt x="704494" y="329958"/>
                  </a:lnTo>
                  <a:lnTo>
                    <a:pt x="704989" y="329958"/>
                  </a:lnTo>
                  <a:lnTo>
                    <a:pt x="704989" y="331228"/>
                  </a:lnTo>
                  <a:lnTo>
                    <a:pt x="705993" y="331228"/>
                  </a:lnTo>
                  <a:lnTo>
                    <a:pt x="705993" y="332498"/>
                  </a:lnTo>
                  <a:lnTo>
                    <a:pt x="706488" y="333768"/>
                  </a:lnTo>
                  <a:lnTo>
                    <a:pt x="706996" y="333768"/>
                  </a:lnTo>
                  <a:lnTo>
                    <a:pt x="706996" y="336308"/>
                  </a:lnTo>
                  <a:lnTo>
                    <a:pt x="705993" y="336308"/>
                  </a:lnTo>
                  <a:lnTo>
                    <a:pt x="705993" y="337578"/>
                  </a:lnTo>
                  <a:lnTo>
                    <a:pt x="701979" y="337578"/>
                  </a:lnTo>
                  <a:lnTo>
                    <a:pt x="701979" y="336308"/>
                  </a:lnTo>
                  <a:lnTo>
                    <a:pt x="700976" y="336308"/>
                  </a:lnTo>
                  <a:lnTo>
                    <a:pt x="700976" y="335038"/>
                  </a:lnTo>
                  <a:lnTo>
                    <a:pt x="700481" y="333768"/>
                  </a:lnTo>
                  <a:lnTo>
                    <a:pt x="699477" y="333768"/>
                  </a:lnTo>
                  <a:lnTo>
                    <a:pt x="698474" y="332498"/>
                  </a:lnTo>
                  <a:lnTo>
                    <a:pt x="697471" y="333768"/>
                  </a:lnTo>
                  <a:lnTo>
                    <a:pt x="696468" y="333768"/>
                  </a:lnTo>
                  <a:lnTo>
                    <a:pt x="695464" y="332498"/>
                  </a:lnTo>
                  <a:lnTo>
                    <a:pt x="693470" y="332498"/>
                  </a:lnTo>
                  <a:lnTo>
                    <a:pt x="692467" y="331228"/>
                  </a:lnTo>
                  <a:lnTo>
                    <a:pt x="691464" y="331228"/>
                  </a:lnTo>
                  <a:lnTo>
                    <a:pt x="690460" y="332498"/>
                  </a:lnTo>
                  <a:lnTo>
                    <a:pt x="689952" y="332498"/>
                  </a:lnTo>
                  <a:lnTo>
                    <a:pt x="687959" y="333768"/>
                  </a:lnTo>
                  <a:lnTo>
                    <a:pt x="685952" y="333768"/>
                  </a:lnTo>
                  <a:lnTo>
                    <a:pt x="684949" y="335038"/>
                  </a:lnTo>
                  <a:lnTo>
                    <a:pt x="684949" y="336308"/>
                  </a:lnTo>
                  <a:lnTo>
                    <a:pt x="684441" y="336308"/>
                  </a:lnTo>
                  <a:lnTo>
                    <a:pt x="683945" y="337578"/>
                  </a:lnTo>
                  <a:lnTo>
                    <a:pt x="683450" y="337578"/>
                  </a:lnTo>
                  <a:lnTo>
                    <a:pt x="683450" y="338848"/>
                  </a:lnTo>
                  <a:lnTo>
                    <a:pt x="682434" y="338848"/>
                  </a:lnTo>
                  <a:lnTo>
                    <a:pt x="682434" y="340118"/>
                  </a:lnTo>
                  <a:lnTo>
                    <a:pt x="681939" y="340118"/>
                  </a:lnTo>
                  <a:lnTo>
                    <a:pt x="681939" y="342658"/>
                  </a:lnTo>
                  <a:lnTo>
                    <a:pt x="682434" y="343928"/>
                  </a:lnTo>
                  <a:lnTo>
                    <a:pt x="682434" y="345198"/>
                  </a:lnTo>
                  <a:lnTo>
                    <a:pt x="682942" y="345198"/>
                  </a:lnTo>
                  <a:lnTo>
                    <a:pt x="682942" y="346468"/>
                  </a:lnTo>
                  <a:lnTo>
                    <a:pt x="686447" y="346468"/>
                  </a:lnTo>
                  <a:lnTo>
                    <a:pt x="686955" y="345198"/>
                  </a:lnTo>
                  <a:lnTo>
                    <a:pt x="689457" y="345198"/>
                  </a:lnTo>
                  <a:lnTo>
                    <a:pt x="689457" y="346468"/>
                  </a:lnTo>
                  <a:lnTo>
                    <a:pt x="690460" y="346468"/>
                  </a:lnTo>
                  <a:lnTo>
                    <a:pt x="690460" y="347738"/>
                  </a:lnTo>
                  <a:lnTo>
                    <a:pt x="690956" y="347738"/>
                  </a:lnTo>
                  <a:lnTo>
                    <a:pt x="690956" y="350278"/>
                  </a:lnTo>
                  <a:lnTo>
                    <a:pt x="690460" y="350278"/>
                  </a:lnTo>
                  <a:lnTo>
                    <a:pt x="689457" y="351548"/>
                  </a:lnTo>
                  <a:lnTo>
                    <a:pt x="687451" y="351548"/>
                  </a:lnTo>
                  <a:lnTo>
                    <a:pt x="686955" y="352818"/>
                  </a:lnTo>
                  <a:lnTo>
                    <a:pt x="681939" y="352818"/>
                  </a:lnTo>
                  <a:lnTo>
                    <a:pt x="681939" y="359168"/>
                  </a:lnTo>
                  <a:lnTo>
                    <a:pt x="681443" y="359168"/>
                  </a:lnTo>
                  <a:lnTo>
                    <a:pt x="681443" y="360438"/>
                  </a:lnTo>
                  <a:lnTo>
                    <a:pt x="680935" y="360438"/>
                  </a:lnTo>
                  <a:lnTo>
                    <a:pt x="680440" y="361708"/>
                  </a:lnTo>
                  <a:lnTo>
                    <a:pt x="680935" y="361708"/>
                  </a:lnTo>
                  <a:lnTo>
                    <a:pt x="680935" y="362978"/>
                  </a:lnTo>
                  <a:lnTo>
                    <a:pt x="681443" y="362978"/>
                  </a:lnTo>
                  <a:lnTo>
                    <a:pt x="681443" y="364248"/>
                  </a:lnTo>
                  <a:lnTo>
                    <a:pt x="685444" y="364248"/>
                  </a:lnTo>
                  <a:lnTo>
                    <a:pt x="685444" y="362978"/>
                  </a:lnTo>
                  <a:lnTo>
                    <a:pt x="686955" y="362978"/>
                  </a:lnTo>
                  <a:lnTo>
                    <a:pt x="687451" y="364248"/>
                  </a:lnTo>
                  <a:lnTo>
                    <a:pt x="687959" y="364248"/>
                  </a:lnTo>
                  <a:lnTo>
                    <a:pt x="687959" y="362978"/>
                  </a:lnTo>
                  <a:lnTo>
                    <a:pt x="693470" y="362978"/>
                  </a:lnTo>
                  <a:lnTo>
                    <a:pt x="693470" y="364248"/>
                  </a:lnTo>
                  <a:lnTo>
                    <a:pt x="697979" y="364248"/>
                  </a:lnTo>
                  <a:lnTo>
                    <a:pt x="697979" y="365518"/>
                  </a:lnTo>
                  <a:lnTo>
                    <a:pt x="698982" y="365518"/>
                  </a:lnTo>
                  <a:lnTo>
                    <a:pt x="700976" y="366788"/>
                  </a:lnTo>
                  <a:lnTo>
                    <a:pt x="719518" y="366788"/>
                  </a:lnTo>
                  <a:lnTo>
                    <a:pt x="720521" y="368058"/>
                  </a:lnTo>
                  <a:lnTo>
                    <a:pt x="721525" y="368058"/>
                  </a:lnTo>
                  <a:lnTo>
                    <a:pt x="722020" y="369328"/>
                  </a:lnTo>
                  <a:lnTo>
                    <a:pt x="725030" y="369328"/>
                  </a:lnTo>
                  <a:lnTo>
                    <a:pt x="725538" y="370598"/>
                  </a:lnTo>
                  <a:lnTo>
                    <a:pt x="727036" y="370598"/>
                  </a:lnTo>
                  <a:lnTo>
                    <a:pt x="728040" y="371868"/>
                  </a:lnTo>
                  <a:lnTo>
                    <a:pt x="730542" y="371868"/>
                  </a:lnTo>
                  <a:lnTo>
                    <a:pt x="731050" y="373138"/>
                  </a:lnTo>
                  <a:lnTo>
                    <a:pt x="736561" y="373138"/>
                  </a:lnTo>
                  <a:lnTo>
                    <a:pt x="737057" y="371868"/>
                  </a:lnTo>
                  <a:lnTo>
                    <a:pt x="740067" y="371868"/>
                  </a:lnTo>
                  <a:lnTo>
                    <a:pt x="740562" y="370598"/>
                  </a:lnTo>
                  <a:lnTo>
                    <a:pt x="741565" y="370598"/>
                  </a:lnTo>
                  <a:lnTo>
                    <a:pt x="743077" y="369328"/>
                  </a:lnTo>
                  <a:lnTo>
                    <a:pt x="744575" y="369328"/>
                  </a:lnTo>
                  <a:lnTo>
                    <a:pt x="744575" y="368058"/>
                  </a:lnTo>
                  <a:lnTo>
                    <a:pt x="745070" y="368058"/>
                  </a:lnTo>
                  <a:lnTo>
                    <a:pt x="747077" y="366788"/>
                  </a:lnTo>
                  <a:lnTo>
                    <a:pt x="747077" y="365518"/>
                  </a:lnTo>
                  <a:lnTo>
                    <a:pt x="748080" y="365518"/>
                  </a:lnTo>
                  <a:lnTo>
                    <a:pt x="748080" y="362978"/>
                  </a:lnTo>
                  <a:lnTo>
                    <a:pt x="748576" y="362978"/>
                  </a:lnTo>
                  <a:lnTo>
                    <a:pt x="748576" y="361708"/>
                  </a:lnTo>
                  <a:lnTo>
                    <a:pt x="748080" y="361708"/>
                  </a:lnTo>
                  <a:lnTo>
                    <a:pt x="747585" y="360438"/>
                  </a:lnTo>
                  <a:lnTo>
                    <a:pt x="747585" y="359168"/>
                  </a:lnTo>
                  <a:lnTo>
                    <a:pt x="747077" y="359168"/>
                  </a:lnTo>
                  <a:lnTo>
                    <a:pt x="747077" y="352818"/>
                  </a:lnTo>
                  <a:lnTo>
                    <a:pt x="746582" y="352818"/>
                  </a:lnTo>
                  <a:lnTo>
                    <a:pt x="746582" y="349008"/>
                  </a:lnTo>
                  <a:lnTo>
                    <a:pt x="745070" y="349008"/>
                  </a:lnTo>
                  <a:lnTo>
                    <a:pt x="744575" y="347738"/>
                  </a:lnTo>
                  <a:lnTo>
                    <a:pt x="740562" y="347738"/>
                  </a:lnTo>
                  <a:lnTo>
                    <a:pt x="740067" y="346468"/>
                  </a:lnTo>
                  <a:lnTo>
                    <a:pt x="738060" y="346468"/>
                  </a:lnTo>
                  <a:lnTo>
                    <a:pt x="737565" y="345198"/>
                  </a:lnTo>
                  <a:lnTo>
                    <a:pt x="736561" y="345198"/>
                  </a:lnTo>
                  <a:lnTo>
                    <a:pt x="735558" y="343928"/>
                  </a:lnTo>
                  <a:lnTo>
                    <a:pt x="723531" y="343928"/>
                  </a:lnTo>
                  <a:lnTo>
                    <a:pt x="723531" y="342658"/>
                  </a:lnTo>
                  <a:lnTo>
                    <a:pt x="722528" y="342658"/>
                  </a:lnTo>
                  <a:lnTo>
                    <a:pt x="721029" y="341388"/>
                  </a:lnTo>
                  <a:lnTo>
                    <a:pt x="720521" y="341388"/>
                  </a:lnTo>
                  <a:lnTo>
                    <a:pt x="720521" y="340118"/>
                  </a:lnTo>
                  <a:lnTo>
                    <a:pt x="720026" y="340118"/>
                  </a:lnTo>
                  <a:lnTo>
                    <a:pt x="720026" y="336308"/>
                  </a:lnTo>
                  <a:lnTo>
                    <a:pt x="719518" y="336308"/>
                  </a:lnTo>
                  <a:lnTo>
                    <a:pt x="719518" y="335038"/>
                  </a:lnTo>
                  <a:lnTo>
                    <a:pt x="718019" y="331228"/>
                  </a:lnTo>
                  <a:lnTo>
                    <a:pt x="717016" y="331228"/>
                  </a:lnTo>
                  <a:lnTo>
                    <a:pt x="715518" y="328688"/>
                  </a:lnTo>
                  <a:lnTo>
                    <a:pt x="715518" y="326148"/>
                  </a:lnTo>
                  <a:lnTo>
                    <a:pt x="716013" y="324878"/>
                  </a:lnTo>
                  <a:lnTo>
                    <a:pt x="716508" y="324878"/>
                  </a:lnTo>
                  <a:lnTo>
                    <a:pt x="717016" y="323608"/>
                  </a:lnTo>
                  <a:lnTo>
                    <a:pt x="719518" y="323608"/>
                  </a:lnTo>
                  <a:lnTo>
                    <a:pt x="719518" y="324878"/>
                  </a:lnTo>
                  <a:lnTo>
                    <a:pt x="720521" y="324878"/>
                  </a:lnTo>
                  <a:lnTo>
                    <a:pt x="720521" y="326148"/>
                  </a:lnTo>
                  <a:lnTo>
                    <a:pt x="722528" y="327418"/>
                  </a:lnTo>
                  <a:lnTo>
                    <a:pt x="722528" y="328688"/>
                  </a:lnTo>
                  <a:lnTo>
                    <a:pt x="723531" y="328688"/>
                  </a:lnTo>
                  <a:lnTo>
                    <a:pt x="723531" y="329958"/>
                  </a:lnTo>
                  <a:lnTo>
                    <a:pt x="724027" y="329958"/>
                  </a:lnTo>
                  <a:lnTo>
                    <a:pt x="724027" y="331228"/>
                  </a:lnTo>
                  <a:lnTo>
                    <a:pt x="724535" y="331228"/>
                  </a:lnTo>
                  <a:lnTo>
                    <a:pt x="725030" y="332498"/>
                  </a:lnTo>
                  <a:lnTo>
                    <a:pt x="725030" y="333768"/>
                  </a:lnTo>
                  <a:lnTo>
                    <a:pt x="725538" y="333768"/>
                  </a:lnTo>
                  <a:lnTo>
                    <a:pt x="725538" y="335038"/>
                  </a:lnTo>
                  <a:lnTo>
                    <a:pt x="726033" y="335038"/>
                  </a:lnTo>
                  <a:lnTo>
                    <a:pt x="726033" y="338848"/>
                  </a:lnTo>
                  <a:lnTo>
                    <a:pt x="737565" y="338848"/>
                  </a:lnTo>
                  <a:lnTo>
                    <a:pt x="738555" y="340118"/>
                  </a:lnTo>
                  <a:lnTo>
                    <a:pt x="741565" y="340118"/>
                  </a:lnTo>
                  <a:lnTo>
                    <a:pt x="742073" y="341388"/>
                  </a:lnTo>
                  <a:lnTo>
                    <a:pt x="744575" y="341388"/>
                  </a:lnTo>
                  <a:lnTo>
                    <a:pt x="744575" y="342658"/>
                  </a:lnTo>
                  <a:lnTo>
                    <a:pt x="748576" y="342658"/>
                  </a:lnTo>
                  <a:lnTo>
                    <a:pt x="749084" y="343928"/>
                  </a:lnTo>
                  <a:lnTo>
                    <a:pt x="750087" y="343928"/>
                  </a:lnTo>
                  <a:lnTo>
                    <a:pt x="750087" y="342658"/>
                  </a:lnTo>
                  <a:lnTo>
                    <a:pt x="751090" y="342658"/>
                  </a:lnTo>
                  <a:lnTo>
                    <a:pt x="751586" y="341388"/>
                  </a:lnTo>
                  <a:lnTo>
                    <a:pt x="752589" y="340118"/>
                  </a:lnTo>
                  <a:lnTo>
                    <a:pt x="753592" y="337578"/>
                  </a:lnTo>
                  <a:lnTo>
                    <a:pt x="755091" y="336308"/>
                  </a:lnTo>
                  <a:lnTo>
                    <a:pt x="755599" y="336308"/>
                  </a:lnTo>
                  <a:lnTo>
                    <a:pt x="756602" y="335038"/>
                  </a:lnTo>
                  <a:lnTo>
                    <a:pt x="758609" y="333768"/>
                  </a:lnTo>
                  <a:lnTo>
                    <a:pt x="761606" y="329958"/>
                  </a:lnTo>
                  <a:lnTo>
                    <a:pt x="761606" y="326148"/>
                  </a:lnTo>
                  <a:lnTo>
                    <a:pt x="762114" y="326148"/>
                  </a:lnTo>
                  <a:lnTo>
                    <a:pt x="762609" y="324878"/>
                  </a:lnTo>
                  <a:lnTo>
                    <a:pt x="762609" y="323608"/>
                  </a:lnTo>
                  <a:lnTo>
                    <a:pt x="763117" y="323608"/>
                  </a:lnTo>
                  <a:lnTo>
                    <a:pt x="763612" y="322338"/>
                  </a:lnTo>
                  <a:lnTo>
                    <a:pt x="764616" y="322338"/>
                  </a:lnTo>
                  <a:lnTo>
                    <a:pt x="765124" y="321068"/>
                  </a:lnTo>
                  <a:lnTo>
                    <a:pt x="765619" y="321068"/>
                  </a:lnTo>
                  <a:lnTo>
                    <a:pt x="765619" y="318528"/>
                  </a:lnTo>
                  <a:lnTo>
                    <a:pt x="765124" y="318528"/>
                  </a:lnTo>
                  <a:lnTo>
                    <a:pt x="765124" y="317258"/>
                  </a:lnTo>
                  <a:lnTo>
                    <a:pt x="764108" y="317258"/>
                  </a:lnTo>
                  <a:lnTo>
                    <a:pt x="764108" y="315988"/>
                  </a:lnTo>
                  <a:lnTo>
                    <a:pt x="763612" y="315988"/>
                  </a:lnTo>
                  <a:lnTo>
                    <a:pt x="763612" y="314718"/>
                  </a:lnTo>
                  <a:lnTo>
                    <a:pt x="762609" y="314718"/>
                  </a:lnTo>
                  <a:lnTo>
                    <a:pt x="762609" y="313448"/>
                  </a:lnTo>
                  <a:lnTo>
                    <a:pt x="761111" y="313448"/>
                  </a:lnTo>
                  <a:lnTo>
                    <a:pt x="761111" y="312178"/>
                  </a:lnTo>
                  <a:lnTo>
                    <a:pt x="758609" y="312178"/>
                  </a:lnTo>
                  <a:lnTo>
                    <a:pt x="757605" y="310908"/>
                  </a:lnTo>
                  <a:lnTo>
                    <a:pt x="757605" y="309638"/>
                  </a:lnTo>
                  <a:lnTo>
                    <a:pt x="757097" y="309638"/>
                  </a:lnTo>
                  <a:lnTo>
                    <a:pt x="757097" y="308368"/>
                  </a:lnTo>
                  <a:lnTo>
                    <a:pt x="755599" y="308368"/>
                  </a:lnTo>
                  <a:lnTo>
                    <a:pt x="755091" y="307098"/>
                  </a:lnTo>
                  <a:lnTo>
                    <a:pt x="750582" y="307098"/>
                  </a:lnTo>
                  <a:lnTo>
                    <a:pt x="749579" y="305828"/>
                  </a:lnTo>
                  <a:lnTo>
                    <a:pt x="748576" y="305828"/>
                  </a:lnTo>
                  <a:lnTo>
                    <a:pt x="748576" y="304558"/>
                  </a:lnTo>
                  <a:lnTo>
                    <a:pt x="747585" y="304558"/>
                  </a:lnTo>
                  <a:lnTo>
                    <a:pt x="746582" y="303288"/>
                  </a:lnTo>
                  <a:lnTo>
                    <a:pt x="745578" y="303288"/>
                  </a:lnTo>
                  <a:lnTo>
                    <a:pt x="745070" y="302018"/>
                  </a:lnTo>
                  <a:lnTo>
                    <a:pt x="742569" y="302018"/>
                  </a:lnTo>
                  <a:lnTo>
                    <a:pt x="742569" y="300748"/>
                  </a:lnTo>
                  <a:lnTo>
                    <a:pt x="740067" y="300748"/>
                  </a:lnTo>
                  <a:lnTo>
                    <a:pt x="738555" y="298208"/>
                  </a:lnTo>
                  <a:lnTo>
                    <a:pt x="733552" y="298208"/>
                  </a:lnTo>
                  <a:lnTo>
                    <a:pt x="733552" y="299478"/>
                  </a:lnTo>
                  <a:lnTo>
                    <a:pt x="732548" y="299478"/>
                  </a:lnTo>
                  <a:lnTo>
                    <a:pt x="732548" y="300748"/>
                  </a:lnTo>
                  <a:lnTo>
                    <a:pt x="725030" y="300748"/>
                  </a:lnTo>
                  <a:lnTo>
                    <a:pt x="724535" y="299478"/>
                  </a:lnTo>
                  <a:lnTo>
                    <a:pt x="723023" y="299478"/>
                  </a:lnTo>
                  <a:lnTo>
                    <a:pt x="722528" y="298208"/>
                  </a:lnTo>
                  <a:lnTo>
                    <a:pt x="720521" y="298208"/>
                  </a:lnTo>
                  <a:lnTo>
                    <a:pt x="720026" y="296938"/>
                  </a:lnTo>
                  <a:lnTo>
                    <a:pt x="719023" y="296938"/>
                  </a:lnTo>
                  <a:lnTo>
                    <a:pt x="719023" y="295668"/>
                  </a:lnTo>
                  <a:lnTo>
                    <a:pt x="716508" y="295668"/>
                  </a:lnTo>
                  <a:lnTo>
                    <a:pt x="716013" y="294398"/>
                  </a:lnTo>
                  <a:lnTo>
                    <a:pt x="704494" y="294398"/>
                  </a:lnTo>
                  <a:lnTo>
                    <a:pt x="703986" y="293128"/>
                  </a:lnTo>
                  <a:lnTo>
                    <a:pt x="702487" y="293128"/>
                  </a:lnTo>
                  <a:lnTo>
                    <a:pt x="701484" y="294398"/>
                  </a:lnTo>
                  <a:lnTo>
                    <a:pt x="700481" y="294398"/>
                  </a:lnTo>
                  <a:lnTo>
                    <a:pt x="699973" y="293128"/>
                  </a:lnTo>
                  <a:lnTo>
                    <a:pt x="697471" y="293128"/>
                  </a:lnTo>
                  <a:lnTo>
                    <a:pt x="696976" y="291858"/>
                  </a:lnTo>
                  <a:lnTo>
                    <a:pt x="696976" y="289318"/>
                  </a:lnTo>
                  <a:lnTo>
                    <a:pt x="697471" y="289318"/>
                  </a:lnTo>
                  <a:lnTo>
                    <a:pt x="697471" y="288048"/>
                  </a:lnTo>
                  <a:lnTo>
                    <a:pt x="711009" y="288048"/>
                  </a:lnTo>
                  <a:lnTo>
                    <a:pt x="707491" y="284238"/>
                  </a:lnTo>
                  <a:lnTo>
                    <a:pt x="706996" y="284238"/>
                  </a:lnTo>
                  <a:lnTo>
                    <a:pt x="706996" y="282968"/>
                  </a:lnTo>
                  <a:lnTo>
                    <a:pt x="706488" y="282968"/>
                  </a:lnTo>
                  <a:lnTo>
                    <a:pt x="705993" y="281698"/>
                  </a:lnTo>
                  <a:lnTo>
                    <a:pt x="704494" y="281698"/>
                  </a:lnTo>
                  <a:lnTo>
                    <a:pt x="704494" y="280428"/>
                  </a:lnTo>
                  <a:lnTo>
                    <a:pt x="702983" y="280428"/>
                  </a:lnTo>
                  <a:lnTo>
                    <a:pt x="702983" y="279158"/>
                  </a:lnTo>
                  <a:lnTo>
                    <a:pt x="702487" y="279158"/>
                  </a:lnTo>
                  <a:lnTo>
                    <a:pt x="702487" y="277888"/>
                  </a:lnTo>
                  <a:lnTo>
                    <a:pt x="702487" y="276618"/>
                  </a:lnTo>
                  <a:lnTo>
                    <a:pt x="703491" y="276618"/>
                  </a:lnTo>
                  <a:lnTo>
                    <a:pt x="703491" y="275348"/>
                  </a:lnTo>
                  <a:lnTo>
                    <a:pt x="707999" y="275348"/>
                  </a:lnTo>
                  <a:lnTo>
                    <a:pt x="708494" y="276618"/>
                  </a:lnTo>
                  <a:lnTo>
                    <a:pt x="709498" y="276618"/>
                  </a:lnTo>
                  <a:lnTo>
                    <a:pt x="709993" y="277888"/>
                  </a:lnTo>
                  <a:lnTo>
                    <a:pt x="711009" y="277888"/>
                  </a:lnTo>
                  <a:lnTo>
                    <a:pt x="711009" y="279158"/>
                  </a:lnTo>
                  <a:lnTo>
                    <a:pt x="711504" y="280428"/>
                  </a:lnTo>
                  <a:lnTo>
                    <a:pt x="712000" y="280428"/>
                  </a:lnTo>
                  <a:lnTo>
                    <a:pt x="712000" y="281698"/>
                  </a:lnTo>
                  <a:lnTo>
                    <a:pt x="713511" y="281698"/>
                  </a:lnTo>
                  <a:lnTo>
                    <a:pt x="713511" y="282968"/>
                  </a:lnTo>
                  <a:lnTo>
                    <a:pt x="715010" y="284238"/>
                  </a:lnTo>
                  <a:lnTo>
                    <a:pt x="716013" y="284238"/>
                  </a:lnTo>
                  <a:lnTo>
                    <a:pt x="716013" y="285508"/>
                  </a:lnTo>
                  <a:lnTo>
                    <a:pt x="717016" y="285508"/>
                  </a:lnTo>
                  <a:lnTo>
                    <a:pt x="717016" y="286778"/>
                  </a:lnTo>
                  <a:lnTo>
                    <a:pt x="718019" y="286778"/>
                  </a:lnTo>
                  <a:lnTo>
                    <a:pt x="718019" y="288048"/>
                  </a:lnTo>
                  <a:lnTo>
                    <a:pt x="719023" y="288048"/>
                  </a:lnTo>
                  <a:lnTo>
                    <a:pt x="719023" y="289318"/>
                  </a:lnTo>
                  <a:lnTo>
                    <a:pt x="720026" y="289318"/>
                  </a:lnTo>
                  <a:lnTo>
                    <a:pt x="720026" y="290588"/>
                  </a:lnTo>
                  <a:lnTo>
                    <a:pt x="722020" y="290588"/>
                  </a:lnTo>
                  <a:lnTo>
                    <a:pt x="722528" y="291858"/>
                  </a:lnTo>
                  <a:lnTo>
                    <a:pt x="723531" y="291858"/>
                  </a:lnTo>
                  <a:lnTo>
                    <a:pt x="724027" y="293128"/>
                  </a:lnTo>
                  <a:lnTo>
                    <a:pt x="726033" y="293128"/>
                  </a:lnTo>
                  <a:lnTo>
                    <a:pt x="726528" y="294398"/>
                  </a:lnTo>
                  <a:lnTo>
                    <a:pt x="730046" y="294398"/>
                  </a:lnTo>
                  <a:lnTo>
                    <a:pt x="730542" y="293128"/>
                  </a:lnTo>
                  <a:lnTo>
                    <a:pt x="737057" y="293128"/>
                  </a:lnTo>
                  <a:lnTo>
                    <a:pt x="738060" y="289318"/>
                  </a:lnTo>
                  <a:lnTo>
                    <a:pt x="738060" y="284238"/>
                  </a:lnTo>
                  <a:lnTo>
                    <a:pt x="737565" y="282968"/>
                  </a:lnTo>
                  <a:lnTo>
                    <a:pt x="737565" y="281698"/>
                  </a:lnTo>
                  <a:lnTo>
                    <a:pt x="736561" y="281698"/>
                  </a:lnTo>
                  <a:lnTo>
                    <a:pt x="735050" y="279158"/>
                  </a:lnTo>
                  <a:lnTo>
                    <a:pt x="733056" y="279158"/>
                  </a:lnTo>
                  <a:lnTo>
                    <a:pt x="733056" y="277888"/>
                  </a:lnTo>
                  <a:lnTo>
                    <a:pt x="731050" y="277888"/>
                  </a:lnTo>
                  <a:lnTo>
                    <a:pt x="731050" y="276618"/>
                  </a:lnTo>
                  <a:lnTo>
                    <a:pt x="729043" y="276618"/>
                  </a:lnTo>
                  <a:lnTo>
                    <a:pt x="728535" y="275348"/>
                  </a:lnTo>
                  <a:lnTo>
                    <a:pt x="728040" y="275348"/>
                  </a:lnTo>
                  <a:lnTo>
                    <a:pt x="728040" y="274078"/>
                  </a:lnTo>
                  <a:lnTo>
                    <a:pt x="727532" y="272808"/>
                  </a:lnTo>
                  <a:lnTo>
                    <a:pt x="728040" y="271538"/>
                  </a:lnTo>
                  <a:lnTo>
                    <a:pt x="725030" y="271538"/>
                  </a:lnTo>
                  <a:lnTo>
                    <a:pt x="724027" y="270268"/>
                  </a:lnTo>
                  <a:lnTo>
                    <a:pt x="722528" y="270268"/>
                  </a:lnTo>
                  <a:lnTo>
                    <a:pt x="722528" y="268998"/>
                  </a:lnTo>
                  <a:lnTo>
                    <a:pt x="720521" y="268998"/>
                  </a:lnTo>
                  <a:lnTo>
                    <a:pt x="720521" y="267728"/>
                  </a:lnTo>
                  <a:lnTo>
                    <a:pt x="717511" y="267728"/>
                  </a:lnTo>
                  <a:lnTo>
                    <a:pt x="717016" y="266458"/>
                  </a:lnTo>
                  <a:lnTo>
                    <a:pt x="716508" y="266458"/>
                  </a:lnTo>
                  <a:lnTo>
                    <a:pt x="716508" y="263918"/>
                  </a:lnTo>
                  <a:lnTo>
                    <a:pt x="717016" y="263918"/>
                  </a:lnTo>
                  <a:lnTo>
                    <a:pt x="717016" y="262648"/>
                  </a:lnTo>
                  <a:lnTo>
                    <a:pt x="721029" y="262648"/>
                  </a:lnTo>
                  <a:lnTo>
                    <a:pt x="720026" y="261378"/>
                  </a:lnTo>
                  <a:lnTo>
                    <a:pt x="720026" y="260108"/>
                  </a:lnTo>
                  <a:lnTo>
                    <a:pt x="719023" y="258838"/>
                  </a:lnTo>
                  <a:lnTo>
                    <a:pt x="718515" y="257568"/>
                  </a:lnTo>
                  <a:lnTo>
                    <a:pt x="716013" y="257568"/>
                  </a:lnTo>
                  <a:lnTo>
                    <a:pt x="716013" y="256298"/>
                  </a:lnTo>
                  <a:lnTo>
                    <a:pt x="715518" y="256298"/>
                  </a:lnTo>
                  <a:lnTo>
                    <a:pt x="715518" y="253758"/>
                  </a:lnTo>
                  <a:lnTo>
                    <a:pt x="716013" y="252488"/>
                  </a:lnTo>
                  <a:lnTo>
                    <a:pt x="721525" y="252488"/>
                  </a:lnTo>
                  <a:lnTo>
                    <a:pt x="722020" y="253758"/>
                  </a:lnTo>
                  <a:lnTo>
                    <a:pt x="722528" y="253758"/>
                  </a:lnTo>
                  <a:lnTo>
                    <a:pt x="724027" y="255028"/>
                  </a:lnTo>
                  <a:lnTo>
                    <a:pt x="725538" y="258838"/>
                  </a:lnTo>
                  <a:lnTo>
                    <a:pt x="726033" y="258838"/>
                  </a:lnTo>
                  <a:lnTo>
                    <a:pt x="726033" y="257568"/>
                  </a:lnTo>
                  <a:lnTo>
                    <a:pt x="727036" y="257568"/>
                  </a:lnTo>
                  <a:lnTo>
                    <a:pt x="727036" y="256298"/>
                  </a:lnTo>
                  <a:lnTo>
                    <a:pt x="728040" y="256298"/>
                  </a:lnTo>
                  <a:lnTo>
                    <a:pt x="728040" y="255028"/>
                  </a:lnTo>
                  <a:lnTo>
                    <a:pt x="728535" y="255028"/>
                  </a:lnTo>
                  <a:lnTo>
                    <a:pt x="728535" y="253758"/>
                  </a:lnTo>
                  <a:lnTo>
                    <a:pt x="729538" y="252488"/>
                  </a:lnTo>
                  <a:lnTo>
                    <a:pt x="731050" y="252488"/>
                  </a:lnTo>
                  <a:lnTo>
                    <a:pt x="731050" y="251218"/>
                  </a:lnTo>
                  <a:lnTo>
                    <a:pt x="734555" y="251218"/>
                  </a:lnTo>
                  <a:lnTo>
                    <a:pt x="734555" y="252488"/>
                  </a:lnTo>
                  <a:lnTo>
                    <a:pt x="735558" y="252488"/>
                  </a:lnTo>
                  <a:lnTo>
                    <a:pt x="735558" y="255028"/>
                  </a:lnTo>
                  <a:lnTo>
                    <a:pt x="735050" y="255028"/>
                  </a:lnTo>
                  <a:lnTo>
                    <a:pt x="734555" y="256298"/>
                  </a:lnTo>
                  <a:lnTo>
                    <a:pt x="734555" y="257568"/>
                  </a:lnTo>
                  <a:lnTo>
                    <a:pt x="733056" y="257568"/>
                  </a:lnTo>
                  <a:lnTo>
                    <a:pt x="733056" y="258838"/>
                  </a:lnTo>
                  <a:lnTo>
                    <a:pt x="732548" y="260108"/>
                  </a:lnTo>
                  <a:lnTo>
                    <a:pt x="731545" y="260108"/>
                  </a:lnTo>
                  <a:lnTo>
                    <a:pt x="731545" y="262648"/>
                  </a:lnTo>
                  <a:lnTo>
                    <a:pt x="731050" y="262648"/>
                  </a:lnTo>
                  <a:lnTo>
                    <a:pt x="731050" y="263918"/>
                  </a:lnTo>
                  <a:lnTo>
                    <a:pt x="732040" y="265188"/>
                  </a:lnTo>
                  <a:lnTo>
                    <a:pt x="732040" y="266458"/>
                  </a:lnTo>
                  <a:lnTo>
                    <a:pt x="732548" y="266458"/>
                  </a:lnTo>
                  <a:lnTo>
                    <a:pt x="732548" y="267728"/>
                  </a:lnTo>
                  <a:lnTo>
                    <a:pt x="733552" y="267728"/>
                  </a:lnTo>
                  <a:lnTo>
                    <a:pt x="733552" y="268998"/>
                  </a:lnTo>
                  <a:lnTo>
                    <a:pt x="734047" y="268998"/>
                  </a:lnTo>
                  <a:lnTo>
                    <a:pt x="734047" y="271538"/>
                  </a:lnTo>
                  <a:lnTo>
                    <a:pt x="734555" y="272808"/>
                  </a:lnTo>
                  <a:lnTo>
                    <a:pt x="736053" y="272808"/>
                  </a:lnTo>
                  <a:lnTo>
                    <a:pt x="736053" y="274078"/>
                  </a:lnTo>
                  <a:lnTo>
                    <a:pt x="738060" y="274078"/>
                  </a:lnTo>
                  <a:lnTo>
                    <a:pt x="740067" y="276618"/>
                  </a:lnTo>
                  <a:lnTo>
                    <a:pt x="741070" y="276618"/>
                  </a:lnTo>
                  <a:lnTo>
                    <a:pt x="741070" y="277888"/>
                  </a:lnTo>
                  <a:lnTo>
                    <a:pt x="742073" y="277888"/>
                  </a:lnTo>
                  <a:lnTo>
                    <a:pt x="742073" y="279158"/>
                  </a:lnTo>
                  <a:lnTo>
                    <a:pt x="742569" y="279158"/>
                  </a:lnTo>
                  <a:lnTo>
                    <a:pt x="742569" y="280428"/>
                  </a:lnTo>
                  <a:lnTo>
                    <a:pt x="743077" y="280428"/>
                  </a:lnTo>
                  <a:lnTo>
                    <a:pt x="743572" y="281698"/>
                  </a:lnTo>
                  <a:lnTo>
                    <a:pt x="743572" y="282968"/>
                  </a:lnTo>
                  <a:lnTo>
                    <a:pt x="744067" y="284238"/>
                  </a:lnTo>
                  <a:lnTo>
                    <a:pt x="744067" y="289318"/>
                  </a:lnTo>
                  <a:lnTo>
                    <a:pt x="743572" y="290588"/>
                  </a:lnTo>
                  <a:lnTo>
                    <a:pt x="743077" y="293128"/>
                  </a:lnTo>
                  <a:lnTo>
                    <a:pt x="742569" y="294398"/>
                  </a:lnTo>
                  <a:lnTo>
                    <a:pt x="743572" y="295668"/>
                  </a:lnTo>
                  <a:lnTo>
                    <a:pt x="744575" y="295668"/>
                  </a:lnTo>
                  <a:lnTo>
                    <a:pt x="746582" y="296938"/>
                  </a:lnTo>
                  <a:lnTo>
                    <a:pt x="747585" y="296938"/>
                  </a:lnTo>
                  <a:lnTo>
                    <a:pt x="748576" y="298208"/>
                  </a:lnTo>
                  <a:lnTo>
                    <a:pt x="749579" y="298208"/>
                  </a:lnTo>
                  <a:lnTo>
                    <a:pt x="751090" y="299478"/>
                  </a:lnTo>
                  <a:lnTo>
                    <a:pt x="751586" y="299478"/>
                  </a:lnTo>
                  <a:lnTo>
                    <a:pt x="751586" y="300748"/>
                  </a:lnTo>
                  <a:lnTo>
                    <a:pt x="755091" y="300748"/>
                  </a:lnTo>
                  <a:lnTo>
                    <a:pt x="756094" y="302018"/>
                  </a:lnTo>
                  <a:lnTo>
                    <a:pt x="756602" y="300748"/>
                  </a:lnTo>
                  <a:lnTo>
                    <a:pt x="758609" y="300748"/>
                  </a:lnTo>
                  <a:lnTo>
                    <a:pt x="758609" y="303288"/>
                  </a:lnTo>
                  <a:lnTo>
                    <a:pt x="760107" y="303288"/>
                  </a:lnTo>
                  <a:lnTo>
                    <a:pt x="761111" y="304558"/>
                  </a:lnTo>
                  <a:lnTo>
                    <a:pt x="762114" y="304558"/>
                  </a:lnTo>
                  <a:lnTo>
                    <a:pt x="762114" y="305828"/>
                  </a:lnTo>
                  <a:lnTo>
                    <a:pt x="762609" y="305828"/>
                  </a:lnTo>
                  <a:lnTo>
                    <a:pt x="762609" y="307098"/>
                  </a:lnTo>
                  <a:lnTo>
                    <a:pt x="764616" y="307098"/>
                  </a:lnTo>
                  <a:lnTo>
                    <a:pt x="764616" y="305828"/>
                  </a:lnTo>
                  <a:lnTo>
                    <a:pt x="765124" y="304558"/>
                  </a:lnTo>
                  <a:lnTo>
                    <a:pt x="765124" y="302018"/>
                  </a:lnTo>
                  <a:lnTo>
                    <a:pt x="765619" y="300748"/>
                  </a:lnTo>
                  <a:lnTo>
                    <a:pt x="765619" y="293128"/>
                  </a:lnTo>
                  <a:lnTo>
                    <a:pt x="764616" y="290588"/>
                  </a:lnTo>
                  <a:lnTo>
                    <a:pt x="763612" y="290588"/>
                  </a:lnTo>
                  <a:lnTo>
                    <a:pt x="763612" y="289318"/>
                  </a:lnTo>
                  <a:lnTo>
                    <a:pt x="762609" y="289318"/>
                  </a:lnTo>
                  <a:lnTo>
                    <a:pt x="762609" y="288048"/>
                  </a:lnTo>
                  <a:lnTo>
                    <a:pt x="763612" y="288048"/>
                  </a:lnTo>
                  <a:lnTo>
                    <a:pt x="763739" y="282968"/>
                  </a:lnTo>
                  <a:lnTo>
                    <a:pt x="764108" y="279158"/>
                  </a:lnTo>
                  <a:lnTo>
                    <a:pt x="766622" y="274078"/>
                  </a:lnTo>
                  <a:lnTo>
                    <a:pt x="767118" y="274078"/>
                  </a:lnTo>
                  <a:lnTo>
                    <a:pt x="770128" y="268998"/>
                  </a:lnTo>
                  <a:lnTo>
                    <a:pt x="769632" y="268998"/>
                  </a:lnTo>
                  <a:lnTo>
                    <a:pt x="769632" y="265188"/>
                  </a:lnTo>
                  <a:lnTo>
                    <a:pt x="770128" y="265188"/>
                  </a:lnTo>
                  <a:lnTo>
                    <a:pt x="770128" y="262648"/>
                  </a:lnTo>
                  <a:lnTo>
                    <a:pt x="770636" y="262648"/>
                  </a:lnTo>
                  <a:lnTo>
                    <a:pt x="770636" y="261378"/>
                  </a:lnTo>
                  <a:lnTo>
                    <a:pt x="771131" y="260108"/>
                  </a:lnTo>
                  <a:lnTo>
                    <a:pt x="771626" y="260108"/>
                  </a:lnTo>
                  <a:lnTo>
                    <a:pt x="771626" y="258838"/>
                  </a:lnTo>
                  <a:lnTo>
                    <a:pt x="772134" y="258838"/>
                  </a:lnTo>
                  <a:lnTo>
                    <a:pt x="773137" y="256298"/>
                  </a:lnTo>
                  <a:lnTo>
                    <a:pt x="773137" y="255028"/>
                  </a:lnTo>
                  <a:lnTo>
                    <a:pt x="773633" y="255028"/>
                  </a:lnTo>
                  <a:lnTo>
                    <a:pt x="773633" y="252488"/>
                  </a:lnTo>
                  <a:lnTo>
                    <a:pt x="774141" y="252488"/>
                  </a:lnTo>
                  <a:lnTo>
                    <a:pt x="774141" y="249948"/>
                  </a:lnTo>
                  <a:lnTo>
                    <a:pt x="774636" y="249948"/>
                  </a:lnTo>
                  <a:lnTo>
                    <a:pt x="774636" y="247408"/>
                  </a:lnTo>
                  <a:close/>
                </a:path>
                <a:path w="1337310" h="579119">
                  <a:moveTo>
                    <a:pt x="814882" y="302031"/>
                  </a:moveTo>
                  <a:lnTo>
                    <a:pt x="814222" y="302031"/>
                  </a:lnTo>
                  <a:lnTo>
                    <a:pt x="814222" y="302526"/>
                  </a:lnTo>
                  <a:lnTo>
                    <a:pt x="811707" y="302526"/>
                  </a:lnTo>
                  <a:lnTo>
                    <a:pt x="811707" y="303022"/>
                  </a:lnTo>
                  <a:lnTo>
                    <a:pt x="811212" y="303022"/>
                  </a:lnTo>
                  <a:lnTo>
                    <a:pt x="810209" y="304025"/>
                  </a:lnTo>
                  <a:lnTo>
                    <a:pt x="809713" y="304533"/>
                  </a:lnTo>
                  <a:lnTo>
                    <a:pt x="811212" y="304533"/>
                  </a:lnTo>
                  <a:lnTo>
                    <a:pt x="811212" y="304025"/>
                  </a:lnTo>
                  <a:lnTo>
                    <a:pt x="812215" y="304025"/>
                  </a:lnTo>
                  <a:lnTo>
                    <a:pt x="812711" y="304025"/>
                  </a:lnTo>
                  <a:lnTo>
                    <a:pt x="812711" y="303530"/>
                  </a:lnTo>
                  <a:lnTo>
                    <a:pt x="812215" y="303530"/>
                  </a:lnTo>
                  <a:lnTo>
                    <a:pt x="812215" y="303034"/>
                  </a:lnTo>
                  <a:lnTo>
                    <a:pt x="814222" y="303034"/>
                  </a:lnTo>
                  <a:lnTo>
                    <a:pt x="814882" y="302031"/>
                  </a:lnTo>
                  <a:close/>
                </a:path>
                <a:path w="1337310" h="579119">
                  <a:moveTo>
                    <a:pt x="815225" y="301523"/>
                  </a:moveTo>
                  <a:lnTo>
                    <a:pt x="814882" y="302031"/>
                  </a:lnTo>
                  <a:lnTo>
                    <a:pt x="815225" y="302031"/>
                  </a:lnTo>
                  <a:lnTo>
                    <a:pt x="815225" y="301523"/>
                  </a:lnTo>
                  <a:close/>
                </a:path>
                <a:path w="1337310" h="579119">
                  <a:moveTo>
                    <a:pt x="920445" y="240893"/>
                  </a:moveTo>
                  <a:lnTo>
                    <a:pt x="919949" y="240893"/>
                  </a:lnTo>
                  <a:lnTo>
                    <a:pt x="919441" y="240398"/>
                  </a:lnTo>
                  <a:lnTo>
                    <a:pt x="917943" y="240398"/>
                  </a:lnTo>
                  <a:lnTo>
                    <a:pt x="917435" y="239890"/>
                  </a:lnTo>
                  <a:lnTo>
                    <a:pt x="916940" y="239890"/>
                  </a:lnTo>
                  <a:lnTo>
                    <a:pt x="916432" y="239395"/>
                  </a:lnTo>
                  <a:lnTo>
                    <a:pt x="915936" y="239395"/>
                  </a:lnTo>
                  <a:lnTo>
                    <a:pt x="915936" y="239890"/>
                  </a:lnTo>
                  <a:lnTo>
                    <a:pt x="916432" y="239890"/>
                  </a:lnTo>
                  <a:lnTo>
                    <a:pt x="916432" y="240398"/>
                  </a:lnTo>
                  <a:lnTo>
                    <a:pt x="916940" y="240398"/>
                  </a:lnTo>
                  <a:lnTo>
                    <a:pt x="916940" y="240893"/>
                  </a:lnTo>
                  <a:lnTo>
                    <a:pt x="917435" y="241401"/>
                  </a:lnTo>
                  <a:lnTo>
                    <a:pt x="917435" y="243903"/>
                  </a:lnTo>
                  <a:lnTo>
                    <a:pt x="916940" y="244398"/>
                  </a:lnTo>
                  <a:lnTo>
                    <a:pt x="916940" y="244906"/>
                  </a:lnTo>
                  <a:lnTo>
                    <a:pt x="917435" y="244906"/>
                  </a:lnTo>
                  <a:lnTo>
                    <a:pt x="918438" y="244398"/>
                  </a:lnTo>
                  <a:lnTo>
                    <a:pt x="919949" y="244398"/>
                  </a:lnTo>
                  <a:lnTo>
                    <a:pt x="919949" y="241401"/>
                  </a:lnTo>
                  <a:lnTo>
                    <a:pt x="920445" y="240893"/>
                  </a:lnTo>
                  <a:close/>
                </a:path>
                <a:path w="1337310" h="579119">
                  <a:moveTo>
                    <a:pt x="929462" y="500380"/>
                  </a:moveTo>
                  <a:lnTo>
                    <a:pt x="928954" y="499110"/>
                  </a:lnTo>
                  <a:lnTo>
                    <a:pt x="928954" y="500380"/>
                  </a:lnTo>
                  <a:lnTo>
                    <a:pt x="929462" y="500380"/>
                  </a:lnTo>
                  <a:close/>
                </a:path>
                <a:path w="1337310" h="579119">
                  <a:moveTo>
                    <a:pt x="929957" y="501650"/>
                  </a:moveTo>
                  <a:lnTo>
                    <a:pt x="929462" y="500392"/>
                  </a:lnTo>
                  <a:lnTo>
                    <a:pt x="929462" y="501650"/>
                  </a:lnTo>
                  <a:lnTo>
                    <a:pt x="929957" y="501650"/>
                  </a:lnTo>
                  <a:close/>
                </a:path>
                <a:path w="1337310" h="579119">
                  <a:moveTo>
                    <a:pt x="941984" y="348627"/>
                  </a:moveTo>
                  <a:lnTo>
                    <a:pt x="941489" y="348627"/>
                  </a:lnTo>
                  <a:lnTo>
                    <a:pt x="941489" y="349123"/>
                  </a:lnTo>
                  <a:lnTo>
                    <a:pt x="941984" y="348627"/>
                  </a:lnTo>
                  <a:close/>
                </a:path>
                <a:path w="1337310" h="579119">
                  <a:moveTo>
                    <a:pt x="942492" y="347980"/>
                  </a:moveTo>
                  <a:lnTo>
                    <a:pt x="941984" y="349250"/>
                  </a:lnTo>
                  <a:lnTo>
                    <a:pt x="942492" y="349250"/>
                  </a:lnTo>
                  <a:lnTo>
                    <a:pt x="942492" y="347980"/>
                  </a:lnTo>
                  <a:close/>
                </a:path>
                <a:path w="1337310" h="579119">
                  <a:moveTo>
                    <a:pt x="1091806" y="386702"/>
                  </a:moveTo>
                  <a:lnTo>
                    <a:pt x="1089799" y="386702"/>
                  </a:lnTo>
                  <a:lnTo>
                    <a:pt x="1089799" y="386207"/>
                  </a:lnTo>
                  <a:lnTo>
                    <a:pt x="1089291" y="386207"/>
                  </a:lnTo>
                  <a:lnTo>
                    <a:pt x="1089291" y="385711"/>
                  </a:lnTo>
                  <a:lnTo>
                    <a:pt x="1087793" y="385711"/>
                  </a:lnTo>
                  <a:lnTo>
                    <a:pt x="1087793" y="385203"/>
                  </a:lnTo>
                  <a:lnTo>
                    <a:pt x="1086789" y="385203"/>
                  </a:lnTo>
                  <a:lnTo>
                    <a:pt x="1086789" y="385711"/>
                  </a:lnTo>
                  <a:lnTo>
                    <a:pt x="1086294" y="385711"/>
                  </a:lnTo>
                  <a:lnTo>
                    <a:pt x="1087297" y="386702"/>
                  </a:lnTo>
                  <a:lnTo>
                    <a:pt x="1087793" y="387705"/>
                  </a:lnTo>
                  <a:lnTo>
                    <a:pt x="1088301" y="388213"/>
                  </a:lnTo>
                  <a:lnTo>
                    <a:pt x="1088301" y="389216"/>
                  </a:lnTo>
                  <a:lnTo>
                    <a:pt x="1088796" y="389712"/>
                  </a:lnTo>
                  <a:lnTo>
                    <a:pt x="1089291" y="389216"/>
                  </a:lnTo>
                  <a:lnTo>
                    <a:pt x="1089291" y="388708"/>
                  </a:lnTo>
                  <a:lnTo>
                    <a:pt x="1089799" y="388708"/>
                  </a:lnTo>
                  <a:lnTo>
                    <a:pt x="1089799" y="388213"/>
                  </a:lnTo>
                  <a:lnTo>
                    <a:pt x="1090295" y="388213"/>
                  </a:lnTo>
                  <a:lnTo>
                    <a:pt x="1090295" y="387705"/>
                  </a:lnTo>
                  <a:lnTo>
                    <a:pt x="1091298" y="387705"/>
                  </a:lnTo>
                  <a:lnTo>
                    <a:pt x="1091806" y="387210"/>
                  </a:lnTo>
                  <a:lnTo>
                    <a:pt x="1091806" y="386702"/>
                  </a:lnTo>
                  <a:close/>
                </a:path>
                <a:path w="1337310" h="579119">
                  <a:moveTo>
                    <a:pt x="1104836" y="381190"/>
                  </a:moveTo>
                  <a:lnTo>
                    <a:pt x="1102829" y="381190"/>
                  </a:lnTo>
                  <a:lnTo>
                    <a:pt x="1102829" y="381698"/>
                  </a:lnTo>
                  <a:lnTo>
                    <a:pt x="1102334" y="381698"/>
                  </a:lnTo>
                  <a:lnTo>
                    <a:pt x="1102334" y="382193"/>
                  </a:lnTo>
                  <a:lnTo>
                    <a:pt x="1103337" y="382193"/>
                  </a:lnTo>
                  <a:lnTo>
                    <a:pt x="1103337" y="381698"/>
                  </a:lnTo>
                  <a:lnTo>
                    <a:pt x="1104836" y="381698"/>
                  </a:lnTo>
                  <a:lnTo>
                    <a:pt x="1104836" y="381190"/>
                  </a:lnTo>
                  <a:close/>
                </a:path>
                <a:path w="1337310" h="579119">
                  <a:moveTo>
                    <a:pt x="1106335" y="113131"/>
                  </a:moveTo>
                  <a:lnTo>
                    <a:pt x="1105839" y="112623"/>
                  </a:lnTo>
                  <a:lnTo>
                    <a:pt x="1105344" y="112623"/>
                  </a:lnTo>
                  <a:lnTo>
                    <a:pt x="1104341" y="112128"/>
                  </a:lnTo>
                  <a:lnTo>
                    <a:pt x="1103337" y="112128"/>
                  </a:lnTo>
                  <a:lnTo>
                    <a:pt x="1102829" y="112623"/>
                  </a:lnTo>
                  <a:lnTo>
                    <a:pt x="1102334" y="113131"/>
                  </a:lnTo>
                  <a:lnTo>
                    <a:pt x="1106335" y="113131"/>
                  </a:lnTo>
                  <a:close/>
                </a:path>
                <a:path w="1337310" h="579119">
                  <a:moveTo>
                    <a:pt x="1108354" y="380199"/>
                  </a:moveTo>
                  <a:lnTo>
                    <a:pt x="1107846" y="380199"/>
                  </a:lnTo>
                  <a:lnTo>
                    <a:pt x="1107846" y="380695"/>
                  </a:lnTo>
                  <a:lnTo>
                    <a:pt x="1108354" y="380199"/>
                  </a:lnTo>
                  <a:close/>
                </a:path>
                <a:path w="1337310" h="579119">
                  <a:moveTo>
                    <a:pt x="1108849" y="379691"/>
                  </a:moveTo>
                  <a:lnTo>
                    <a:pt x="1108354" y="380199"/>
                  </a:lnTo>
                  <a:lnTo>
                    <a:pt x="1108849" y="380199"/>
                  </a:lnTo>
                  <a:lnTo>
                    <a:pt x="1108849" y="379691"/>
                  </a:lnTo>
                  <a:close/>
                </a:path>
                <a:path w="1337310" h="579119">
                  <a:moveTo>
                    <a:pt x="1146416" y="406400"/>
                  </a:moveTo>
                  <a:lnTo>
                    <a:pt x="1145425" y="403860"/>
                  </a:lnTo>
                  <a:lnTo>
                    <a:pt x="1144917" y="403860"/>
                  </a:lnTo>
                  <a:lnTo>
                    <a:pt x="1144917" y="401320"/>
                  </a:lnTo>
                  <a:lnTo>
                    <a:pt x="1144422" y="401320"/>
                  </a:lnTo>
                  <a:lnTo>
                    <a:pt x="1143914" y="400050"/>
                  </a:lnTo>
                  <a:lnTo>
                    <a:pt x="1142911" y="400050"/>
                  </a:lnTo>
                  <a:lnTo>
                    <a:pt x="1142415" y="398780"/>
                  </a:lnTo>
                  <a:lnTo>
                    <a:pt x="1141907" y="398780"/>
                  </a:lnTo>
                  <a:lnTo>
                    <a:pt x="1141907" y="397510"/>
                  </a:lnTo>
                  <a:lnTo>
                    <a:pt x="1140917" y="397510"/>
                  </a:lnTo>
                  <a:lnTo>
                    <a:pt x="1140917" y="396240"/>
                  </a:lnTo>
                  <a:lnTo>
                    <a:pt x="1140409" y="396240"/>
                  </a:lnTo>
                  <a:lnTo>
                    <a:pt x="1140409" y="394970"/>
                  </a:lnTo>
                  <a:lnTo>
                    <a:pt x="1136904" y="394970"/>
                  </a:lnTo>
                  <a:lnTo>
                    <a:pt x="1136904" y="393700"/>
                  </a:lnTo>
                  <a:lnTo>
                    <a:pt x="1134897" y="392430"/>
                  </a:lnTo>
                  <a:lnTo>
                    <a:pt x="1133894" y="392430"/>
                  </a:lnTo>
                  <a:lnTo>
                    <a:pt x="1132890" y="391160"/>
                  </a:lnTo>
                  <a:lnTo>
                    <a:pt x="1132395" y="391160"/>
                  </a:lnTo>
                  <a:lnTo>
                    <a:pt x="1130896" y="392430"/>
                  </a:lnTo>
                  <a:lnTo>
                    <a:pt x="1128382" y="392430"/>
                  </a:lnTo>
                  <a:lnTo>
                    <a:pt x="1128382" y="393700"/>
                  </a:lnTo>
                  <a:lnTo>
                    <a:pt x="1129880" y="393700"/>
                  </a:lnTo>
                  <a:lnTo>
                    <a:pt x="1130388" y="394970"/>
                  </a:lnTo>
                  <a:lnTo>
                    <a:pt x="1129880" y="394970"/>
                  </a:lnTo>
                  <a:lnTo>
                    <a:pt x="1129880" y="396240"/>
                  </a:lnTo>
                  <a:lnTo>
                    <a:pt x="1131392" y="396240"/>
                  </a:lnTo>
                  <a:lnTo>
                    <a:pt x="1131392" y="397510"/>
                  </a:lnTo>
                  <a:lnTo>
                    <a:pt x="1131887" y="397510"/>
                  </a:lnTo>
                  <a:lnTo>
                    <a:pt x="1132890" y="398780"/>
                  </a:lnTo>
                  <a:lnTo>
                    <a:pt x="1133398" y="400050"/>
                  </a:lnTo>
                  <a:lnTo>
                    <a:pt x="1132890" y="401320"/>
                  </a:lnTo>
                  <a:lnTo>
                    <a:pt x="1128382" y="401320"/>
                  </a:lnTo>
                  <a:lnTo>
                    <a:pt x="1127379" y="398780"/>
                  </a:lnTo>
                  <a:lnTo>
                    <a:pt x="1125372" y="398780"/>
                  </a:lnTo>
                  <a:lnTo>
                    <a:pt x="1125372" y="397510"/>
                  </a:lnTo>
                  <a:lnTo>
                    <a:pt x="1124369" y="397510"/>
                  </a:lnTo>
                  <a:lnTo>
                    <a:pt x="1123873" y="398780"/>
                  </a:lnTo>
                  <a:lnTo>
                    <a:pt x="1122870" y="398780"/>
                  </a:lnTo>
                  <a:lnTo>
                    <a:pt x="1121867" y="397510"/>
                  </a:lnTo>
                  <a:lnTo>
                    <a:pt x="1120863" y="397510"/>
                  </a:lnTo>
                  <a:lnTo>
                    <a:pt x="1120863" y="396240"/>
                  </a:lnTo>
                  <a:lnTo>
                    <a:pt x="1120368" y="396240"/>
                  </a:lnTo>
                  <a:lnTo>
                    <a:pt x="1120368" y="394970"/>
                  </a:lnTo>
                  <a:lnTo>
                    <a:pt x="1119365" y="393700"/>
                  </a:lnTo>
                  <a:lnTo>
                    <a:pt x="1119365" y="392430"/>
                  </a:lnTo>
                  <a:lnTo>
                    <a:pt x="1115860" y="392430"/>
                  </a:lnTo>
                  <a:lnTo>
                    <a:pt x="1114348" y="391160"/>
                  </a:lnTo>
                  <a:lnTo>
                    <a:pt x="1112354" y="389890"/>
                  </a:lnTo>
                  <a:lnTo>
                    <a:pt x="1109345" y="389890"/>
                  </a:lnTo>
                  <a:lnTo>
                    <a:pt x="1107846" y="388620"/>
                  </a:lnTo>
                  <a:lnTo>
                    <a:pt x="1107338" y="387350"/>
                  </a:lnTo>
                  <a:lnTo>
                    <a:pt x="1106335" y="387350"/>
                  </a:lnTo>
                  <a:lnTo>
                    <a:pt x="1106335" y="388620"/>
                  </a:lnTo>
                  <a:lnTo>
                    <a:pt x="1104836" y="388620"/>
                  </a:lnTo>
                  <a:lnTo>
                    <a:pt x="1104328" y="389890"/>
                  </a:lnTo>
                  <a:lnTo>
                    <a:pt x="1099820" y="389890"/>
                  </a:lnTo>
                  <a:lnTo>
                    <a:pt x="1099820" y="391160"/>
                  </a:lnTo>
                  <a:lnTo>
                    <a:pt x="1099324" y="391160"/>
                  </a:lnTo>
                  <a:lnTo>
                    <a:pt x="1098816" y="392430"/>
                  </a:lnTo>
                  <a:lnTo>
                    <a:pt x="1095819" y="392430"/>
                  </a:lnTo>
                  <a:lnTo>
                    <a:pt x="1095819" y="393700"/>
                  </a:lnTo>
                  <a:lnTo>
                    <a:pt x="1093812" y="393700"/>
                  </a:lnTo>
                  <a:lnTo>
                    <a:pt x="1090803" y="396240"/>
                  </a:lnTo>
                  <a:lnTo>
                    <a:pt x="1089799" y="396240"/>
                  </a:lnTo>
                  <a:lnTo>
                    <a:pt x="1089304" y="397510"/>
                  </a:lnTo>
                  <a:lnTo>
                    <a:pt x="1086294" y="397510"/>
                  </a:lnTo>
                  <a:lnTo>
                    <a:pt x="1086294" y="398780"/>
                  </a:lnTo>
                  <a:lnTo>
                    <a:pt x="1080274" y="398780"/>
                  </a:lnTo>
                  <a:lnTo>
                    <a:pt x="1079284" y="397510"/>
                  </a:lnTo>
                  <a:lnTo>
                    <a:pt x="1077772" y="397510"/>
                  </a:lnTo>
                  <a:lnTo>
                    <a:pt x="1077772" y="396240"/>
                  </a:lnTo>
                  <a:lnTo>
                    <a:pt x="1076769" y="396240"/>
                  </a:lnTo>
                  <a:lnTo>
                    <a:pt x="1075766" y="394970"/>
                  </a:lnTo>
                  <a:lnTo>
                    <a:pt x="1075270" y="392430"/>
                  </a:lnTo>
                  <a:lnTo>
                    <a:pt x="1075270" y="389890"/>
                  </a:lnTo>
                  <a:lnTo>
                    <a:pt x="1077277" y="387350"/>
                  </a:lnTo>
                  <a:lnTo>
                    <a:pt x="1077277" y="384810"/>
                  </a:lnTo>
                  <a:lnTo>
                    <a:pt x="1077772" y="382270"/>
                  </a:lnTo>
                  <a:lnTo>
                    <a:pt x="1077277" y="379730"/>
                  </a:lnTo>
                  <a:lnTo>
                    <a:pt x="1076769" y="378460"/>
                  </a:lnTo>
                  <a:lnTo>
                    <a:pt x="1074775" y="377190"/>
                  </a:lnTo>
                  <a:lnTo>
                    <a:pt x="1073772" y="375920"/>
                  </a:lnTo>
                  <a:lnTo>
                    <a:pt x="1071765" y="374650"/>
                  </a:lnTo>
                  <a:lnTo>
                    <a:pt x="1069759" y="374650"/>
                  </a:lnTo>
                  <a:lnTo>
                    <a:pt x="1069759" y="373380"/>
                  </a:lnTo>
                  <a:lnTo>
                    <a:pt x="1068755" y="373380"/>
                  </a:lnTo>
                  <a:lnTo>
                    <a:pt x="1068755" y="374650"/>
                  </a:lnTo>
                  <a:lnTo>
                    <a:pt x="1066253" y="374650"/>
                  </a:lnTo>
                  <a:lnTo>
                    <a:pt x="1065745" y="375920"/>
                  </a:lnTo>
                  <a:lnTo>
                    <a:pt x="1064247" y="375920"/>
                  </a:lnTo>
                  <a:lnTo>
                    <a:pt x="1064247" y="374650"/>
                  </a:lnTo>
                  <a:lnTo>
                    <a:pt x="1061237" y="374650"/>
                  </a:lnTo>
                  <a:lnTo>
                    <a:pt x="1061237" y="373380"/>
                  </a:lnTo>
                  <a:lnTo>
                    <a:pt x="1059738" y="373380"/>
                  </a:lnTo>
                  <a:lnTo>
                    <a:pt x="1059738" y="372110"/>
                  </a:lnTo>
                  <a:lnTo>
                    <a:pt x="1058735" y="372110"/>
                  </a:lnTo>
                  <a:lnTo>
                    <a:pt x="1058240" y="370840"/>
                  </a:lnTo>
                  <a:lnTo>
                    <a:pt x="1055725" y="370840"/>
                  </a:lnTo>
                  <a:lnTo>
                    <a:pt x="1055725" y="369570"/>
                  </a:lnTo>
                  <a:lnTo>
                    <a:pt x="1054227" y="369570"/>
                  </a:lnTo>
                  <a:lnTo>
                    <a:pt x="1053223" y="368300"/>
                  </a:lnTo>
                  <a:lnTo>
                    <a:pt x="1052220" y="368300"/>
                  </a:lnTo>
                  <a:lnTo>
                    <a:pt x="1051217" y="365760"/>
                  </a:lnTo>
                  <a:lnTo>
                    <a:pt x="1047711" y="363220"/>
                  </a:lnTo>
                  <a:lnTo>
                    <a:pt x="1046708" y="361950"/>
                  </a:lnTo>
                  <a:lnTo>
                    <a:pt x="1046213" y="360680"/>
                  </a:lnTo>
                  <a:lnTo>
                    <a:pt x="1045705" y="361950"/>
                  </a:lnTo>
                  <a:lnTo>
                    <a:pt x="1044702" y="361950"/>
                  </a:lnTo>
                  <a:lnTo>
                    <a:pt x="1044702" y="360680"/>
                  </a:lnTo>
                  <a:lnTo>
                    <a:pt x="1043698" y="360680"/>
                  </a:lnTo>
                  <a:lnTo>
                    <a:pt x="1043698" y="359410"/>
                  </a:lnTo>
                  <a:lnTo>
                    <a:pt x="1042200" y="358140"/>
                  </a:lnTo>
                  <a:lnTo>
                    <a:pt x="1042200" y="356870"/>
                  </a:lnTo>
                  <a:lnTo>
                    <a:pt x="1040193" y="355600"/>
                  </a:lnTo>
                  <a:lnTo>
                    <a:pt x="1037691" y="355600"/>
                  </a:lnTo>
                  <a:lnTo>
                    <a:pt x="1037691" y="356870"/>
                  </a:lnTo>
                  <a:lnTo>
                    <a:pt x="1035189" y="356870"/>
                  </a:lnTo>
                  <a:lnTo>
                    <a:pt x="1035189" y="358140"/>
                  </a:lnTo>
                  <a:lnTo>
                    <a:pt x="1034681" y="358140"/>
                  </a:lnTo>
                  <a:lnTo>
                    <a:pt x="1032675" y="360680"/>
                  </a:lnTo>
                  <a:lnTo>
                    <a:pt x="1031684" y="360680"/>
                  </a:lnTo>
                  <a:lnTo>
                    <a:pt x="1031684" y="361950"/>
                  </a:lnTo>
                  <a:lnTo>
                    <a:pt x="1030681" y="361950"/>
                  </a:lnTo>
                  <a:lnTo>
                    <a:pt x="1030681" y="363220"/>
                  </a:lnTo>
                  <a:lnTo>
                    <a:pt x="1030173" y="365760"/>
                  </a:lnTo>
                  <a:lnTo>
                    <a:pt x="1030173" y="368300"/>
                  </a:lnTo>
                  <a:lnTo>
                    <a:pt x="1031176" y="368300"/>
                  </a:lnTo>
                  <a:lnTo>
                    <a:pt x="1032675" y="369570"/>
                  </a:lnTo>
                  <a:lnTo>
                    <a:pt x="1034681" y="369570"/>
                  </a:lnTo>
                  <a:lnTo>
                    <a:pt x="1034681" y="370840"/>
                  </a:lnTo>
                  <a:lnTo>
                    <a:pt x="1036688" y="370840"/>
                  </a:lnTo>
                  <a:lnTo>
                    <a:pt x="1036688" y="372110"/>
                  </a:lnTo>
                  <a:lnTo>
                    <a:pt x="1037196" y="372110"/>
                  </a:lnTo>
                  <a:lnTo>
                    <a:pt x="1037196" y="373380"/>
                  </a:lnTo>
                  <a:lnTo>
                    <a:pt x="1036193" y="375920"/>
                  </a:lnTo>
                  <a:lnTo>
                    <a:pt x="1032675" y="375920"/>
                  </a:lnTo>
                  <a:lnTo>
                    <a:pt x="1031684" y="374650"/>
                  </a:lnTo>
                  <a:lnTo>
                    <a:pt x="1027671" y="374650"/>
                  </a:lnTo>
                  <a:lnTo>
                    <a:pt x="1027176" y="373380"/>
                  </a:lnTo>
                  <a:lnTo>
                    <a:pt x="1025664" y="373380"/>
                  </a:lnTo>
                  <a:lnTo>
                    <a:pt x="1025664" y="372110"/>
                  </a:lnTo>
                  <a:lnTo>
                    <a:pt x="1025169" y="372110"/>
                  </a:lnTo>
                  <a:lnTo>
                    <a:pt x="1025169" y="370840"/>
                  </a:lnTo>
                  <a:lnTo>
                    <a:pt x="1024661" y="370840"/>
                  </a:lnTo>
                  <a:lnTo>
                    <a:pt x="1024661" y="365760"/>
                  </a:lnTo>
                  <a:lnTo>
                    <a:pt x="1023162" y="365760"/>
                  </a:lnTo>
                  <a:lnTo>
                    <a:pt x="1023162" y="367030"/>
                  </a:lnTo>
                  <a:lnTo>
                    <a:pt x="1022654" y="367030"/>
                  </a:lnTo>
                  <a:lnTo>
                    <a:pt x="1022654" y="368300"/>
                  </a:lnTo>
                  <a:lnTo>
                    <a:pt x="1021651" y="368300"/>
                  </a:lnTo>
                  <a:lnTo>
                    <a:pt x="1021651" y="369570"/>
                  </a:lnTo>
                  <a:lnTo>
                    <a:pt x="1020648" y="369570"/>
                  </a:lnTo>
                  <a:lnTo>
                    <a:pt x="1020152" y="370840"/>
                  </a:lnTo>
                  <a:lnTo>
                    <a:pt x="1017143" y="370840"/>
                  </a:lnTo>
                  <a:lnTo>
                    <a:pt x="1017143" y="369570"/>
                  </a:lnTo>
                  <a:lnTo>
                    <a:pt x="1016139" y="369570"/>
                  </a:lnTo>
                  <a:lnTo>
                    <a:pt x="1016139" y="365760"/>
                  </a:lnTo>
                  <a:lnTo>
                    <a:pt x="1017143" y="365760"/>
                  </a:lnTo>
                  <a:lnTo>
                    <a:pt x="1017143" y="364490"/>
                  </a:lnTo>
                  <a:lnTo>
                    <a:pt x="1017651" y="364490"/>
                  </a:lnTo>
                  <a:lnTo>
                    <a:pt x="1017651" y="363220"/>
                  </a:lnTo>
                  <a:lnTo>
                    <a:pt x="1015644" y="360680"/>
                  </a:lnTo>
                  <a:lnTo>
                    <a:pt x="1017651" y="360680"/>
                  </a:lnTo>
                  <a:lnTo>
                    <a:pt x="1018146" y="361950"/>
                  </a:lnTo>
                  <a:lnTo>
                    <a:pt x="1019657" y="361950"/>
                  </a:lnTo>
                  <a:lnTo>
                    <a:pt x="1019657" y="360680"/>
                  </a:lnTo>
                  <a:lnTo>
                    <a:pt x="1022654" y="360680"/>
                  </a:lnTo>
                  <a:lnTo>
                    <a:pt x="1023162" y="359410"/>
                  </a:lnTo>
                  <a:lnTo>
                    <a:pt x="1025664" y="359410"/>
                  </a:lnTo>
                  <a:lnTo>
                    <a:pt x="1025664" y="358140"/>
                  </a:lnTo>
                  <a:lnTo>
                    <a:pt x="1026160" y="358140"/>
                  </a:lnTo>
                  <a:lnTo>
                    <a:pt x="1027671" y="356870"/>
                  </a:lnTo>
                  <a:lnTo>
                    <a:pt x="1029169" y="356870"/>
                  </a:lnTo>
                  <a:lnTo>
                    <a:pt x="1029677" y="354330"/>
                  </a:lnTo>
                  <a:lnTo>
                    <a:pt x="1030173" y="354330"/>
                  </a:lnTo>
                  <a:lnTo>
                    <a:pt x="1031684" y="351790"/>
                  </a:lnTo>
                  <a:lnTo>
                    <a:pt x="1034681" y="351790"/>
                  </a:lnTo>
                  <a:lnTo>
                    <a:pt x="1034681" y="350520"/>
                  </a:lnTo>
                  <a:lnTo>
                    <a:pt x="1035685" y="350520"/>
                  </a:lnTo>
                  <a:lnTo>
                    <a:pt x="1036193" y="349250"/>
                  </a:lnTo>
                  <a:lnTo>
                    <a:pt x="1037196" y="349250"/>
                  </a:lnTo>
                  <a:lnTo>
                    <a:pt x="1037196" y="347980"/>
                  </a:lnTo>
                  <a:lnTo>
                    <a:pt x="1038186" y="346710"/>
                  </a:lnTo>
                  <a:lnTo>
                    <a:pt x="1036688" y="345440"/>
                  </a:lnTo>
                  <a:lnTo>
                    <a:pt x="1036193" y="342900"/>
                  </a:lnTo>
                  <a:lnTo>
                    <a:pt x="1033678" y="339090"/>
                  </a:lnTo>
                  <a:lnTo>
                    <a:pt x="1033183" y="339090"/>
                  </a:lnTo>
                  <a:lnTo>
                    <a:pt x="1033183" y="337820"/>
                  </a:lnTo>
                  <a:lnTo>
                    <a:pt x="1032179" y="337820"/>
                  </a:lnTo>
                  <a:lnTo>
                    <a:pt x="1029677" y="335280"/>
                  </a:lnTo>
                  <a:lnTo>
                    <a:pt x="1027176" y="334010"/>
                  </a:lnTo>
                  <a:lnTo>
                    <a:pt x="1024166" y="330200"/>
                  </a:lnTo>
                  <a:lnTo>
                    <a:pt x="1022159" y="330200"/>
                  </a:lnTo>
                  <a:lnTo>
                    <a:pt x="1022159" y="327660"/>
                  </a:lnTo>
                  <a:lnTo>
                    <a:pt x="1021651" y="327660"/>
                  </a:lnTo>
                  <a:lnTo>
                    <a:pt x="1021156" y="326390"/>
                  </a:lnTo>
                  <a:lnTo>
                    <a:pt x="1019657" y="326390"/>
                  </a:lnTo>
                  <a:lnTo>
                    <a:pt x="1019149" y="325120"/>
                  </a:lnTo>
                  <a:lnTo>
                    <a:pt x="1017143" y="325120"/>
                  </a:lnTo>
                  <a:lnTo>
                    <a:pt x="1017143" y="323850"/>
                  </a:lnTo>
                  <a:lnTo>
                    <a:pt x="1015644" y="323850"/>
                  </a:lnTo>
                  <a:lnTo>
                    <a:pt x="1012634" y="322580"/>
                  </a:lnTo>
                  <a:lnTo>
                    <a:pt x="1010132" y="321310"/>
                  </a:lnTo>
                  <a:lnTo>
                    <a:pt x="1008126" y="318770"/>
                  </a:lnTo>
                  <a:lnTo>
                    <a:pt x="1007630" y="318770"/>
                  </a:lnTo>
                  <a:lnTo>
                    <a:pt x="1006119" y="317500"/>
                  </a:lnTo>
                  <a:lnTo>
                    <a:pt x="1004125" y="316230"/>
                  </a:lnTo>
                  <a:lnTo>
                    <a:pt x="1003122" y="314960"/>
                  </a:lnTo>
                  <a:lnTo>
                    <a:pt x="1002614" y="314960"/>
                  </a:lnTo>
                  <a:lnTo>
                    <a:pt x="1002118" y="316230"/>
                  </a:lnTo>
                  <a:lnTo>
                    <a:pt x="1002118" y="317500"/>
                  </a:lnTo>
                  <a:lnTo>
                    <a:pt x="1001610" y="317500"/>
                  </a:lnTo>
                  <a:lnTo>
                    <a:pt x="1001610" y="318770"/>
                  </a:lnTo>
                  <a:lnTo>
                    <a:pt x="1001115" y="318770"/>
                  </a:lnTo>
                  <a:lnTo>
                    <a:pt x="1001115" y="320040"/>
                  </a:lnTo>
                  <a:lnTo>
                    <a:pt x="1000607" y="321310"/>
                  </a:lnTo>
                  <a:lnTo>
                    <a:pt x="1000112" y="321310"/>
                  </a:lnTo>
                  <a:lnTo>
                    <a:pt x="1000112" y="322580"/>
                  </a:lnTo>
                  <a:lnTo>
                    <a:pt x="998601" y="322580"/>
                  </a:lnTo>
                  <a:lnTo>
                    <a:pt x="998105" y="323850"/>
                  </a:lnTo>
                  <a:lnTo>
                    <a:pt x="997102" y="323850"/>
                  </a:lnTo>
                  <a:lnTo>
                    <a:pt x="996607" y="325120"/>
                  </a:lnTo>
                  <a:lnTo>
                    <a:pt x="995095" y="325120"/>
                  </a:lnTo>
                  <a:lnTo>
                    <a:pt x="994092" y="326390"/>
                  </a:lnTo>
                  <a:lnTo>
                    <a:pt x="993101" y="326390"/>
                  </a:lnTo>
                  <a:lnTo>
                    <a:pt x="992098" y="327660"/>
                  </a:lnTo>
                  <a:lnTo>
                    <a:pt x="989088" y="327660"/>
                  </a:lnTo>
                  <a:lnTo>
                    <a:pt x="989088" y="328930"/>
                  </a:lnTo>
                  <a:lnTo>
                    <a:pt x="988085" y="328930"/>
                  </a:lnTo>
                  <a:lnTo>
                    <a:pt x="987590" y="330200"/>
                  </a:lnTo>
                  <a:lnTo>
                    <a:pt x="986586" y="330200"/>
                  </a:lnTo>
                  <a:lnTo>
                    <a:pt x="985583" y="331470"/>
                  </a:lnTo>
                  <a:lnTo>
                    <a:pt x="985075" y="331470"/>
                  </a:lnTo>
                  <a:lnTo>
                    <a:pt x="985075" y="332740"/>
                  </a:lnTo>
                  <a:lnTo>
                    <a:pt x="986078" y="334010"/>
                  </a:lnTo>
                  <a:lnTo>
                    <a:pt x="985583" y="335280"/>
                  </a:lnTo>
                  <a:lnTo>
                    <a:pt x="983576" y="332740"/>
                  </a:lnTo>
                  <a:lnTo>
                    <a:pt x="981075" y="332740"/>
                  </a:lnTo>
                  <a:lnTo>
                    <a:pt x="981075" y="331470"/>
                  </a:lnTo>
                  <a:lnTo>
                    <a:pt x="979068" y="331470"/>
                  </a:lnTo>
                  <a:lnTo>
                    <a:pt x="979068" y="330200"/>
                  </a:lnTo>
                  <a:lnTo>
                    <a:pt x="977569" y="330200"/>
                  </a:lnTo>
                  <a:lnTo>
                    <a:pt x="977569" y="328930"/>
                  </a:lnTo>
                  <a:lnTo>
                    <a:pt x="976566" y="328930"/>
                  </a:lnTo>
                  <a:lnTo>
                    <a:pt x="975563" y="330200"/>
                  </a:lnTo>
                  <a:lnTo>
                    <a:pt x="975055" y="330200"/>
                  </a:lnTo>
                  <a:lnTo>
                    <a:pt x="974051" y="331470"/>
                  </a:lnTo>
                  <a:lnTo>
                    <a:pt x="974051" y="332740"/>
                  </a:lnTo>
                  <a:lnTo>
                    <a:pt x="972553" y="332740"/>
                  </a:lnTo>
                  <a:lnTo>
                    <a:pt x="973048" y="331470"/>
                  </a:lnTo>
                  <a:lnTo>
                    <a:pt x="975055" y="328930"/>
                  </a:lnTo>
                  <a:lnTo>
                    <a:pt x="976566" y="327660"/>
                  </a:lnTo>
                  <a:lnTo>
                    <a:pt x="977061" y="327660"/>
                  </a:lnTo>
                  <a:lnTo>
                    <a:pt x="977061" y="326390"/>
                  </a:lnTo>
                  <a:lnTo>
                    <a:pt x="977569" y="326390"/>
                  </a:lnTo>
                  <a:lnTo>
                    <a:pt x="978065" y="325120"/>
                  </a:lnTo>
                  <a:lnTo>
                    <a:pt x="981570" y="325120"/>
                  </a:lnTo>
                  <a:lnTo>
                    <a:pt x="982573" y="326390"/>
                  </a:lnTo>
                  <a:lnTo>
                    <a:pt x="983068" y="326390"/>
                  </a:lnTo>
                  <a:lnTo>
                    <a:pt x="983068" y="325120"/>
                  </a:lnTo>
                  <a:lnTo>
                    <a:pt x="984072" y="325120"/>
                  </a:lnTo>
                  <a:lnTo>
                    <a:pt x="985075" y="323850"/>
                  </a:lnTo>
                  <a:lnTo>
                    <a:pt x="986078" y="323850"/>
                  </a:lnTo>
                  <a:lnTo>
                    <a:pt x="986078" y="322580"/>
                  </a:lnTo>
                  <a:lnTo>
                    <a:pt x="989088" y="322580"/>
                  </a:lnTo>
                  <a:lnTo>
                    <a:pt x="989088" y="321310"/>
                  </a:lnTo>
                  <a:lnTo>
                    <a:pt x="991590" y="321310"/>
                  </a:lnTo>
                  <a:lnTo>
                    <a:pt x="992098" y="320040"/>
                  </a:lnTo>
                  <a:lnTo>
                    <a:pt x="992593" y="320040"/>
                  </a:lnTo>
                  <a:lnTo>
                    <a:pt x="994092" y="318770"/>
                  </a:lnTo>
                  <a:lnTo>
                    <a:pt x="995603" y="318770"/>
                  </a:lnTo>
                  <a:lnTo>
                    <a:pt x="995603" y="317500"/>
                  </a:lnTo>
                  <a:lnTo>
                    <a:pt x="996099" y="317500"/>
                  </a:lnTo>
                  <a:lnTo>
                    <a:pt x="996099" y="316230"/>
                  </a:lnTo>
                  <a:lnTo>
                    <a:pt x="996607" y="314960"/>
                  </a:lnTo>
                  <a:lnTo>
                    <a:pt x="996607" y="313690"/>
                  </a:lnTo>
                  <a:lnTo>
                    <a:pt x="997102" y="312420"/>
                  </a:lnTo>
                  <a:lnTo>
                    <a:pt x="997610" y="312420"/>
                  </a:lnTo>
                  <a:lnTo>
                    <a:pt x="997610" y="311150"/>
                  </a:lnTo>
                  <a:lnTo>
                    <a:pt x="998105" y="311150"/>
                  </a:lnTo>
                  <a:lnTo>
                    <a:pt x="999109" y="309880"/>
                  </a:lnTo>
                  <a:lnTo>
                    <a:pt x="999109" y="308610"/>
                  </a:lnTo>
                  <a:lnTo>
                    <a:pt x="997102" y="308610"/>
                  </a:lnTo>
                  <a:lnTo>
                    <a:pt x="997102" y="307340"/>
                  </a:lnTo>
                  <a:lnTo>
                    <a:pt x="994600" y="307340"/>
                  </a:lnTo>
                  <a:lnTo>
                    <a:pt x="993597" y="306070"/>
                  </a:lnTo>
                  <a:lnTo>
                    <a:pt x="991590" y="306070"/>
                  </a:lnTo>
                  <a:lnTo>
                    <a:pt x="991590" y="304800"/>
                  </a:lnTo>
                  <a:lnTo>
                    <a:pt x="990587" y="304800"/>
                  </a:lnTo>
                  <a:lnTo>
                    <a:pt x="990587" y="303530"/>
                  </a:lnTo>
                  <a:lnTo>
                    <a:pt x="990092" y="303530"/>
                  </a:lnTo>
                  <a:lnTo>
                    <a:pt x="989584" y="302260"/>
                  </a:lnTo>
                  <a:lnTo>
                    <a:pt x="989088" y="304800"/>
                  </a:lnTo>
                  <a:lnTo>
                    <a:pt x="988580" y="304800"/>
                  </a:lnTo>
                  <a:lnTo>
                    <a:pt x="988085" y="306070"/>
                  </a:lnTo>
                  <a:lnTo>
                    <a:pt x="986586" y="306070"/>
                  </a:lnTo>
                  <a:lnTo>
                    <a:pt x="986586" y="307340"/>
                  </a:lnTo>
                  <a:lnTo>
                    <a:pt x="985075" y="307340"/>
                  </a:lnTo>
                  <a:lnTo>
                    <a:pt x="985075" y="308610"/>
                  </a:lnTo>
                  <a:lnTo>
                    <a:pt x="981570" y="308610"/>
                  </a:lnTo>
                  <a:lnTo>
                    <a:pt x="981570" y="309880"/>
                  </a:lnTo>
                  <a:lnTo>
                    <a:pt x="979563" y="309880"/>
                  </a:lnTo>
                  <a:lnTo>
                    <a:pt x="979068" y="311150"/>
                  </a:lnTo>
                  <a:lnTo>
                    <a:pt x="977569" y="311150"/>
                  </a:lnTo>
                  <a:lnTo>
                    <a:pt x="977569" y="312420"/>
                  </a:lnTo>
                  <a:lnTo>
                    <a:pt x="977061" y="312420"/>
                  </a:lnTo>
                  <a:lnTo>
                    <a:pt x="977061" y="313690"/>
                  </a:lnTo>
                  <a:lnTo>
                    <a:pt x="976566" y="313690"/>
                  </a:lnTo>
                  <a:lnTo>
                    <a:pt x="976058" y="314960"/>
                  </a:lnTo>
                  <a:lnTo>
                    <a:pt x="975563" y="314960"/>
                  </a:lnTo>
                  <a:lnTo>
                    <a:pt x="974559" y="316230"/>
                  </a:lnTo>
                  <a:lnTo>
                    <a:pt x="973556" y="316230"/>
                  </a:lnTo>
                  <a:lnTo>
                    <a:pt x="973556" y="317500"/>
                  </a:lnTo>
                  <a:lnTo>
                    <a:pt x="972553" y="317500"/>
                  </a:lnTo>
                  <a:lnTo>
                    <a:pt x="972553" y="318770"/>
                  </a:lnTo>
                  <a:lnTo>
                    <a:pt x="961529" y="318770"/>
                  </a:lnTo>
                  <a:lnTo>
                    <a:pt x="960526" y="317500"/>
                  </a:lnTo>
                  <a:lnTo>
                    <a:pt x="960526" y="316230"/>
                  </a:lnTo>
                  <a:lnTo>
                    <a:pt x="960031" y="316230"/>
                  </a:lnTo>
                  <a:lnTo>
                    <a:pt x="960031" y="314960"/>
                  </a:lnTo>
                  <a:lnTo>
                    <a:pt x="957516" y="314960"/>
                  </a:lnTo>
                  <a:lnTo>
                    <a:pt x="958024" y="313690"/>
                  </a:lnTo>
                  <a:lnTo>
                    <a:pt x="960031" y="313690"/>
                  </a:lnTo>
                  <a:lnTo>
                    <a:pt x="960526" y="314960"/>
                  </a:lnTo>
                  <a:lnTo>
                    <a:pt x="960526" y="313690"/>
                  </a:lnTo>
                  <a:lnTo>
                    <a:pt x="962025" y="313690"/>
                  </a:lnTo>
                  <a:lnTo>
                    <a:pt x="962025" y="312420"/>
                  </a:lnTo>
                  <a:lnTo>
                    <a:pt x="964031" y="312420"/>
                  </a:lnTo>
                  <a:lnTo>
                    <a:pt x="964031" y="313690"/>
                  </a:lnTo>
                  <a:lnTo>
                    <a:pt x="967041" y="313690"/>
                  </a:lnTo>
                  <a:lnTo>
                    <a:pt x="967549" y="312420"/>
                  </a:lnTo>
                  <a:lnTo>
                    <a:pt x="970546" y="312420"/>
                  </a:lnTo>
                  <a:lnTo>
                    <a:pt x="970546" y="311150"/>
                  </a:lnTo>
                  <a:lnTo>
                    <a:pt x="971550" y="311150"/>
                  </a:lnTo>
                  <a:lnTo>
                    <a:pt x="971550" y="309880"/>
                  </a:lnTo>
                  <a:lnTo>
                    <a:pt x="972058" y="309880"/>
                  </a:lnTo>
                  <a:lnTo>
                    <a:pt x="972058" y="308610"/>
                  </a:lnTo>
                  <a:lnTo>
                    <a:pt x="973048" y="308610"/>
                  </a:lnTo>
                  <a:lnTo>
                    <a:pt x="973048" y="307340"/>
                  </a:lnTo>
                  <a:lnTo>
                    <a:pt x="974559" y="306070"/>
                  </a:lnTo>
                  <a:lnTo>
                    <a:pt x="976058" y="306070"/>
                  </a:lnTo>
                  <a:lnTo>
                    <a:pt x="976566" y="304800"/>
                  </a:lnTo>
                  <a:lnTo>
                    <a:pt x="979068" y="304800"/>
                  </a:lnTo>
                  <a:lnTo>
                    <a:pt x="979563" y="303530"/>
                  </a:lnTo>
                  <a:lnTo>
                    <a:pt x="981570" y="303530"/>
                  </a:lnTo>
                  <a:lnTo>
                    <a:pt x="982573" y="302260"/>
                  </a:lnTo>
                  <a:lnTo>
                    <a:pt x="984072" y="302260"/>
                  </a:lnTo>
                  <a:lnTo>
                    <a:pt x="984072" y="300990"/>
                  </a:lnTo>
                  <a:lnTo>
                    <a:pt x="984580" y="299720"/>
                  </a:lnTo>
                  <a:lnTo>
                    <a:pt x="986586" y="297180"/>
                  </a:lnTo>
                  <a:lnTo>
                    <a:pt x="986078" y="294640"/>
                  </a:lnTo>
                  <a:lnTo>
                    <a:pt x="985583" y="293370"/>
                  </a:lnTo>
                  <a:lnTo>
                    <a:pt x="983576" y="290830"/>
                  </a:lnTo>
                  <a:lnTo>
                    <a:pt x="983576" y="289560"/>
                  </a:lnTo>
                  <a:lnTo>
                    <a:pt x="981075" y="289560"/>
                  </a:lnTo>
                  <a:lnTo>
                    <a:pt x="981075" y="290830"/>
                  </a:lnTo>
                  <a:lnTo>
                    <a:pt x="977061" y="290830"/>
                  </a:lnTo>
                  <a:lnTo>
                    <a:pt x="975563" y="292100"/>
                  </a:lnTo>
                  <a:lnTo>
                    <a:pt x="974559" y="290830"/>
                  </a:lnTo>
                  <a:lnTo>
                    <a:pt x="974051" y="290830"/>
                  </a:lnTo>
                  <a:lnTo>
                    <a:pt x="973556" y="289560"/>
                  </a:lnTo>
                  <a:lnTo>
                    <a:pt x="972553" y="289560"/>
                  </a:lnTo>
                  <a:lnTo>
                    <a:pt x="972553" y="288290"/>
                  </a:lnTo>
                  <a:lnTo>
                    <a:pt x="972058" y="288290"/>
                  </a:lnTo>
                  <a:lnTo>
                    <a:pt x="969048" y="287020"/>
                  </a:lnTo>
                  <a:lnTo>
                    <a:pt x="968540" y="285750"/>
                  </a:lnTo>
                  <a:lnTo>
                    <a:pt x="966533" y="285750"/>
                  </a:lnTo>
                  <a:lnTo>
                    <a:pt x="966038" y="284480"/>
                  </a:lnTo>
                  <a:lnTo>
                    <a:pt x="965034" y="284480"/>
                  </a:lnTo>
                  <a:lnTo>
                    <a:pt x="964539" y="283210"/>
                  </a:lnTo>
                  <a:lnTo>
                    <a:pt x="963536" y="281940"/>
                  </a:lnTo>
                  <a:lnTo>
                    <a:pt x="963536" y="284480"/>
                  </a:lnTo>
                  <a:lnTo>
                    <a:pt x="963028" y="284480"/>
                  </a:lnTo>
                  <a:lnTo>
                    <a:pt x="963028" y="285750"/>
                  </a:lnTo>
                  <a:lnTo>
                    <a:pt x="962025" y="285750"/>
                  </a:lnTo>
                  <a:lnTo>
                    <a:pt x="962025" y="287020"/>
                  </a:lnTo>
                  <a:lnTo>
                    <a:pt x="961021" y="287020"/>
                  </a:lnTo>
                  <a:lnTo>
                    <a:pt x="961021" y="288290"/>
                  </a:lnTo>
                  <a:lnTo>
                    <a:pt x="960031" y="288290"/>
                  </a:lnTo>
                  <a:lnTo>
                    <a:pt x="960031" y="289560"/>
                  </a:lnTo>
                  <a:lnTo>
                    <a:pt x="959027" y="289560"/>
                  </a:lnTo>
                  <a:lnTo>
                    <a:pt x="959027" y="290830"/>
                  </a:lnTo>
                  <a:lnTo>
                    <a:pt x="958519" y="290830"/>
                  </a:lnTo>
                  <a:lnTo>
                    <a:pt x="958519" y="292100"/>
                  </a:lnTo>
                  <a:lnTo>
                    <a:pt x="957516" y="292100"/>
                  </a:lnTo>
                  <a:lnTo>
                    <a:pt x="957516" y="293370"/>
                  </a:lnTo>
                  <a:lnTo>
                    <a:pt x="957021" y="293370"/>
                  </a:lnTo>
                  <a:lnTo>
                    <a:pt x="956513" y="294640"/>
                  </a:lnTo>
                  <a:lnTo>
                    <a:pt x="954011" y="294640"/>
                  </a:lnTo>
                  <a:lnTo>
                    <a:pt x="953008" y="295910"/>
                  </a:lnTo>
                  <a:lnTo>
                    <a:pt x="952512" y="295910"/>
                  </a:lnTo>
                  <a:lnTo>
                    <a:pt x="951509" y="297180"/>
                  </a:lnTo>
                  <a:lnTo>
                    <a:pt x="948499" y="297180"/>
                  </a:lnTo>
                  <a:lnTo>
                    <a:pt x="948004" y="298450"/>
                  </a:lnTo>
                  <a:lnTo>
                    <a:pt x="947496" y="298450"/>
                  </a:lnTo>
                  <a:lnTo>
                    <a:pt x="947000" y="299720"/>
                  </a:lnTo>
                  <a:lnTo>
                    <a:pt x="945997" y="299720"/>
                  </a:lnTo>
                  <a:lnTo>
                    <a:pt x="945997" y="300990"/>
                  </a:lnTo>
                  <a:lnTo>
                    <a:pt x="945502" y="300990"/>
                  </a:lnTo>
                  <a:lnTo>
                    <a:pt x="945502" y="302260"/>
                  </a:lnTo>
                  <a:lnTo>
                    <a:pt x="943991" y="302260"/>
                  </a:lnTo>
                  <a:lnTo>
                    <a:pt x="943991" y="303530"/>
                  </a:lnTo>
                  <a:lnTo>
                    <a:pt x="942987" y="304800"/>
                  </a:lnTo>
                  <a:lnTo>
                    <a:pt x="941489" y="304800"/>
                  </a:lnTo>
                  <a:lnTo>
                    <a:pt x="941489" y="306070"/>
                  </a:lnTo>
                  <a:lnTo>
                    <a:pt x="937983" y="306070"/>
                  </a:lnTo>
                  <a:lnTo>
                    <a:pt x="937983" y="304800"/>
                  </a:lnTo>
                  <a:lnTo>
                    <a:pt x="936980" y="304800"/>
                  </a:lnTo>
                  <a:lnTo>
                    <a:pt x="936980" y="302260"/>
                  </a:lnTo>
                  <a:lnTo>
                    <a:pt x="937475" y="302260"/>
                  </a:lnTo>
                  <a:lnTo>
                    <a:pt x="937475" y="300990"/>
                  </a:lnTo>
                  <a:lnTo>
                    <a:pt x="938479" y="300990"/>
                  </a:lnTo>
                  <a:lnTo>
                    <a:pt x="938987" y="299720"/>
                  </a:lnTo>
                  <a:lnTo>
                    <a:pt x="939482" y="299720"/>
                  </a:lnTo>
                  <a:lnTo>
                    <a:pt x="941489" y="297180"/>
                  </a:lnTo>
                  <a:lnTo>
                    <a:pt x="941984" y="295910"/>
                  </a:lnTo>
                  <a:lnTo>
                    <a:pt x="942492" y="295910"/>
                  </a:lnTo>
                  <a:lnTo>
                    <a:pt x="942492" y="294640"/>
                  </a:lnTo>
                  <a:lnTo>
                    <a:pt x="943991" y="294640"/>
                  </a:lnTo>
                  <a:lnTo>
                    <a:pt x="943991" y="293370"/>
                  </a:lnTo>
                  <a:lnTo>
                    <a:pt x="944994" y="293370"/>
                  </a:lnTo>
                  <a:lnTo>
                    <a:pt x="945997" y="292100"/>
                  </a:lnTo>
                  <a:lnTo>
                    <a:pt x="948499" y="292100"/>
                  </a:lnTo>
                  <a:lnTo>
                    <a:pt x="948499" y="290830"/>
                  </a:lnTo>
                  <a:lnTo>
                    <a:pt x="950506" y="290830"/>
                  </a:lnTo>
                  <a:lnTo>
                    <a:pt x="951509" y="289560"/>
                  </a:lnTo>
                  <a:lnTo>
                    <a:pt x="953008" y="289560"/>
                  </a:lnTo>
                  <a:lnTo>
                    <a:pt x="953008" y="288290"/>
                  </a:lnTo>
                  <a:lnTo>
                    <a:pt x="953516" y="288290"/>
                  </a:lnTo>
                  <a:lnTo>
                    <a:pt x="953516" y="287020"/>
                  </a:lnTo>
                  <a:lnTo>
                    <a:pt x="954519" y="287020"/>
                  </a:lnTo>
                  <a:lnTo>
                    <a:pt x="954519" y="285750"/>
                  </a:lnTo>
                  <a:lnTo>
                    <a:pt x="956017" y="285750"/>
                  </a:lnTo>
                  <a:lnTo>
                    <a:pt x="956017" y="284480"/>
                  </a:lnTo>
                  <a:lnTo>
                    <a:pt x="956513" y="284480"/>
                  </a:lnTo>
                  <a:lnTo>
                    <a:pt x="956513" y="283210"/>
                  </a:lnTo>
                  <a:lnTo>
                    <a:pt x="957516" y="283210"/>
                  </a:lnTo>
                  <a:lnTo>
                    <a:pt x="957516" y="280670"/>
                  </a:lnTo>
                  <a:lnTo>
                    <a:pt x="958024" y="280670"/>
                  </a:lnTo>
                  <a:lnTo>
                    <a:pt x="958024" y="278130"/>
                  </a:lnTo>
                  <a:lnTo>
                    <a:pt x="959027" y="278130"/>
                  </a:lnTo>
                  <a:lnTo>
                    <a:pt x="959027" y="276860"/>
                  </a:lnTo>
                  <a:lnTo>
                    <a:pt x="959523" y="276860"/>
                  </a:lnTo>
                  <a:lnTo>
                    <a:pt x="960031" y="275590"/>
                  </a:lnTo>
                  <a:lnTo>
                    <a:pt x="960031" y="274320"/>
                  </a:lnTo>
                  <a:lnTo>
                    <a:pt x="959523" y="271780"/>
                  </a:lnTo>
                  <a:lnTo>
                    <a:pt x="957021" y="269240"/>
                  </a:lnTo>
                  <a:lnTo>
                    <a:pt x="956017" y="267970"/>
                  </a:lnTo>
                  <a:lnTo>
                    <a:pt x="955014" y="267970"/>
                  </a:lnTo>
                  <a:lnTo>
                    <a:pt x="955014" y="269240"/>
                  </a:lnTo>
                  <a:lnTo>
                    <a:pt x="954519" y="269240"/>
                  </a:lnTo>
                  <a:lnTo>
                    <a:pt x="954011" y="270510"/>
                  </a:lnTo>
                  <a:lnTo>
                    <a:pt x="952512" y="270510"/>
                  </a:lnTo>
                  <a:lnTo>
                    <a:pt x="952512" y="271780"/>
                  </a:lnTo>
                  <a:lnTo>
                    <a:pt x="950506" y="271780"/>
                  </a:lnTo>
                  <a:lnTo>
                    <a:pt x="950506" y="273050"/>
                  </a:lnTo>
                  <a:lnTo>
                    <a:pt x="949502" y="273050"/>
                  </a:lnTo>
                  <a:lnTo>
                    <a:pt x="948499" y="274320"/>
                  </a:lnTo>
                  <a:lnTo>
                    <a:pt x="947000" y="274320"/>
                  </a:lnTo>
                  <a:lnTo>
                    <a:pt x="947000" y="275590"/>
                  </a:lnTo>
                  <a:lnTo>
                    <a:pt x="939482" y="275590"/>
                  </a:lnTo>
                  <a:lnTo>
                    <a:pt x="938479" y="274320"/>
                  </a:lnTo>
                  <a:lnTo>
                    <a:pt x="937983" y="274320"/>
                  </a:lnTo>
                  <a:lnTo>
                    <a:pt x="937983" y="273050"/>
                  </a:lnTo>
                  <a:lnTo>
                    <a:pt x="937475" y="273050"/>
                  </a:lnTo>
                  <a:lnTo>
                    <a:pt x="937475" y="270510"/>
                  </a:lnTo>
                  <a:lnTo>
                    <a:pt x="936472" y="270510"/>
                  </a:lnTo>
                  <a:lnTo>
                    <a:pt x="936472" y="274320"/>
                  </a:lnTo>
                  <a:lnTo>
                    <a:pt x="935977" y="274320"/>
                  </a:lnTo>
                  <a:lnTo>
                    <a:pt x="935977" y="275590"/>
                  </a:lnTo>
                  <a:lnTo>
                    <a:pt x="935469" y="275590"/>
                  </a:lnTo>
                  <a:lnTo>
                    <a:pt x="935469" y="276860"/>
                  </a:lnTo>
                  <a:lnTo>
                    <a:pt x="934974" y="278130"/>
                  </a:lnTo>
                  <a:lnTo>
                    <a:pt x="934466" y="278130"/>
                  </a:lnTo>
                  <a:lnTo>
                    <a:pt x="934466" y="279400"/>
                  </a:lnTo>
                  <a:lnTo>
                    <a:pt x="933970" y="279400"/>
                  </a:lnTo>
                  <a:lnTo>
                    <a:pt x="933970" y="280670"/>
                  </a:lnTo>
                  <a:lnTo>
                    <a:pt x="931964" y="280670"/>
                  </a:lnTo>
                  <a:lnTo>
                    <a:pt x="930465" y="283210"/>
                  </a:lnTo>
                  <a:lnTo>
                    <a:pt x="927455" y="283210"/>
                  </a:lnTo>
                  <a:lnTo>
                    <a:pt x="927455" y="284480"/>
                  </a:lnTo>
                  <a:lnTo>
                    <a:pt x="925957" y="284480"/>
                  </a:lnTo>
                  <a:lnTo>
                    <a:pt x="925449" y="283210"/>
                  </a:lnTo>
                  <a:lnTo>
                    <a:pt x="923950" y="283210"/>
                  </a:lnTo>
                  <a:lnTo>
                    <a:pt x="923950" y="281940"/>
                  </a:lnTo>
                  <a:lnTo>
                    <a:pt x="923455" y="281940"/>
                  </a:lnTo>
                  <a:lnTo>
                    <a:pt x="923455" y="280670"/>
                  </a:lnTo>
                  <a:lnTo>
                    <a:pt x="923950" y="280670"/>
                  </a:lnTo>
                  <a:lnTo>
                    <a:pt x="923950" y="279400"/>
                  </a:lnTo>
                  <a:lnTo>
                    <a:pt x="924953" y="278130"/>
                  </a:lnTo>
                  <a:lnTo>
                    <a:pt x="927455" y="278130"/>
                  </a:lnTo>
                  <a:lnTo>
                    <a:pt x="927455" y="276860"/>
                  </a:lnTo>
                  <a:lnTo>
                    <a:pt x="927963" y="276860"/>
                  </a:lnTo>
                  <a:lnTo>
                    <a:pt x="928954" y="275590"/>
                  </a:lnTo>
                  <a:lnTo>
                    <a:pt x="929957" y="275590"/>
                  </a:lnTo>
                  <a:lnTo>
                    <a:pt x="929957" y="274320"/>
                  </a:lnTo>
                  <a:lnTo>
                    <a:pt x="930465" y="274320"/>
                  </a:lnTo>
                  <a:lnTo>
                    <a:pt x="930465" y="267970"/>
                  </a:lnTo>
                  <a:lnTo>
                    <a:pt x="930960" y="267970"/>
                  </a:lnTo>
                  <a:lnTo>
                    <a:pt x="930960" y="266700"/>
                  </a:lnTo>
                  <a:lnTo>
                    <a:pt x="931964" y="265430"/>
                  </a:lnTo>
                  <a:lnTo>
                    <a:pt x="932472" y="265430"/>
                  </a:lnTo>
                  <a:lnTo>
                    <a:pt x="932472" y="264160"/>
                  </a:lnTo>
                  <a:lnTo>
                    <a:pt x="931964" y="264160"/>
                  </a:lnTo>
                  <a:lnTo>
                    <a:pt x="931964" y="262890"/>
                  </a:lnTo>
                  <a:lnTo>
                    <a:pt x="931468" y="262890"/>
                  </a:lnTo>
                  <a:lnTo>
                    <a:pt x="930960" y="261620"/>
                  </a:lnTo>
                  <a:lnTo>
                    <a:pt x="930960" y="260350"/>
                  </a:lnTo>
                  <a:lnTo>
                    <a:pt x="930465" y="260350"/>
                  </a:lnTo>
                  <a:lnTo>
                    <a:pt x="930465" y="259080"/>
                  </a:lnTo>
                  <a:lnTo>
                    <a:pt x="930960" y="259080"/>
                  </a:lnTo>
                  <a:lnTo>
                    <a:pt x="930960" y="257810"/>
                  </a:lnTo>
                  <a:lnTo>
                    <a:pt x="931468" y="257810"/>
                  </a:lnTo>
                  <a:lnTo>
                    <a:pt x="930465" y="255270"/>
                  </a:lnTo>
                  <a:lnTo>
                    <a:pt x="928458" y="255270"/>
                  </a:lnTo>
                  <a:lnTo>
                    <a:pt x="926452" y="252730"/>
                  </a:lnTo>
                  <a:lnTo>
                    <a:pt x="923950" y="252730"/>
                  </a:lnTo>
                  <a:lnTo>
                    <a:pt x="923950" y="251460"/>
                  </a:lnTo>
                  <a:lnTo>
                    <a:pt x="922451" y="251460"/>
                  </a:lnTo>
                  <a:lnTo>
                    <a:pt x="922451" y="250190"/>
                  </a:lnTo>
                  <a:lnTo>
                    <a:pt x="921943" y="250190"/>
                  </a:lnTo>
                  <a:lnTo>
                    <a:pt x="921943" y="251460"/>
                  </a:lnTo>
                  <a:lnTo>
                    <a:pt x="917943" y="251460"/>
                  </a:lnTo>
                  <a:lnTo>
                    <a:pt x="916927" y="252730"/>
                  </a:lnTo>
                  <a:lnTo>
                    <a:pt x="910424" y="252730"/>
                  </a:lnTo>
                  <a:lnTo>
                    <a:pt x="909916" y="251460"/>
                  </a:lnTo>
                  <a:lnTo>
                    <a:pt x="909916" y="250190"/>
                  </a:lnTo>
                  <a:lnTo>
                    <a:pt x="909421" y="248920"/>
                  </a:lnTo>
                  <a:lnTo>
                    <a:pt x="908418" y="248920"/>
                  </a:lnTo>
                  <a:lnTo>
                    <a:pt x="908418" y="247650"/>
                  </a:lnTo>
                  <a:lnTo>
                    <a:pt x="909421" y="247650"/>
                  </a:lnTo>
                  <a:lnTo>
                    <a:pt x="910424" y="246380"/>
                  </a:lnTo>
                  <a:lnTo>
                    <a:pt x="908913" y="246380"/>
                  </a:lnTo>
                  <a:lnTo>
                    <a:pt x="907910" y="247650"/>
                  </a:lnTo>
                  <a:lnTo>
                    <a:pt x="907910" y="248920"/>
                  </a:lnTo>
                  <a:lnTo>
                    <a:pt x="907415" y="248920"/>
                  </a:lnTo>
                  <a:lnTo>
                    <a:pt x="907415" y="251460"/>
                  </a:lnTo>
                  <a:lnTo>
                    <a:pt x="907910" y="251460"/>
                  </a:lnTo>
                  <a:lnTo>
                    <a:pt x="907910" y="256540"/>
                  </a:lnTo>
                  <a:lnTo>
                    <a:pt x="907415" y="256540"/>
                  </a:lnTo>
                  <a:lnTo>
                    <a:pt x="907415" y="257810"/>
                  </a:lnTo>
                  <a:lnTo>
                    <a:pt x="906907" y="257810"/>
                  </a:lnTo>
                  <a:lnTo>
                    <a:pt x="906907" y="259080"/>
                  </a:lnTo>
                  <a:lnTo>
                    <a:pt x="906411" y="259080"/>
                  </a:lnTo>
                  <a:lnTo>
                    <a:pt x="906411" y="267970"/>
                  </a:lnTo>
                  <a:lnTo>
                    <a:pt x="906907" y="267970"/>
                  </a:lnTo>
                  <a:lnTo>
                    <a:pt x="906907" y="269240"/>
                  </a:lnTo>
                  <a:lnTo>
                    <a:pt x="907415" y="269240"/>
                  </a:lnTo>
                  <a:lnTo>
                    <a:pt x="907415" y="270510"/>
                  </a:lnTo>
                  <a:lnTo>
                    <a:pt x="906907" y="270510"/>
                  </a:lnTo>
                  <a:lnTo>
                    <a:pt x="906907" y="271780"/>
                  </a:lnTo>
                  <a:lnTo>
                    <a:pt x="905916" y="271780"/>
                  </a:lnTo>
                  <a:lnTo>
                    <a:pt x="905916" y="273050"/>
                  </a:lnTo>
                  <a:lnTo>
                    <a:pt x="902906" y="273050"/>
                  </a:lnTo>
                  <a:lnTo>
                    <a:pt x="902906" y="271780"/>
                  </a:lnTo>
                  <a:lnTo>
                    <a:pt x="901903" y="271780"/>
                  </a:lnTo>
                  <a:lnTo>
                    <a:pt x="901903" y="270510"/>
                  </a:lnTo>
                  <a:lnTo>
                    <a:pt x="900899" y="270510"/>
                  </a:lnTo>
                  <a:lnTo>
                    <a:pt x="900899" y="269240"/>
                  </a:lnTo>
                  <a:lnTo>
                    <a:pt x="900404" y="269240"/>
                  </a:lnTo>
                  <a:lnTo>
                    <a:pt x="900404" y="265430"/>
                  </a:lnTo>
                  <a:lnTo>
                    <a:pt x="895388" y="265430"/>
                  </a:lnTo>
                  <a:lnTo>
                    <a:pt x="895388" y="266700"/>
                  </a:lnTo>
                  <a:lnTo>
                    <a:pt x="890371" y="266700"/>
                  </a:lnTo>
                  <a:lnTo>
                    <a:pt x="890371" y="265430"/>
                  </a:lnTo>
                  <a:lnTo>
                    <a:pt x="889876" y="265430"/>
                  </a:lnTo>
                  <a:lnTo>
                    <a:pt x="889876" y="262890"/>
                  </a:lnTo>
                  <a:lnTo>
                    <a:pt x="890371" y="262890"/>
                  </a:lnTo>
                  <a:lnTo>
                    <a:pt x="890371" y="261620"/>
                  </a:lnTo>
                  <a:lnTo>
                    <a:pt x="892378" y="261620"/>
                  </a:lnTo>
                  <a:lnTo>
                    <a:pt x="892378" y="260350"/>
                  </a:lnTo>
                  <a:lnTo>
                    <a:pt x="893889" y="260350"/>
                  </a:lnTo>
                  <a:lnTo>
                    <a:pt x="893889" y="259080"/>
                  </a:lnTo>
                  <a:lnTo>
                    <a:pt x="900899" y="259080"/>
                  </a:lnTo>
                  <a:lnTo>
                    <a:pt x="900899" y="257810"/>
                  </a:lnTo>
                  <a:lnTo>
                    <a:pt x="901407" y="257810"/>
                  </a:lnTo>
                  <a:lnTo>
                    <a:pt x="901407" y="256540"/>
                  </a:lnTo>
                  <a:lnTo>
                    <a:pt x="901903" y="256540"/>
                  </a:lnTo>
                  <a:lnTo>
                    <a:pt x="901903" y="255270"/>
                  </a:lnTo>
                  <a:lnTo>
                    <a:pt x="902398" y="255270"/>
                  </a:lnTo>
                  <a:lnTo>
                    <a:pt x="902398" y="254000"/>
                  </a:lnTo>
                  <a:lnTo>
                    <a:pt x="901903" y="254000"/>
                  </a:lnTo>
                  <a:lnTo>
                    <a:pt x="901903" y="252730"/>
                  </a:lnTo>
                  <a:lnTo>
                    <a:pt x="901407" y="252730"/>
                  </a:lnTo>
                  <a:lnTo>
                    <a:pt x="901407" y="251460"/>
                  </a:lnTo>
                  <a:lnTo>
                    <a:pt x="900899" y="251460"/>
                  </a:lnTo>
                  <a:lnTo>
                    <a:pt x="900899" y="250190"/>
                  </a:lnTo>
                  <a:lnTo>
                    <a:pt x="899896" y="250190"/>
                  </a:lnTo>
                  <a:lnTo>
                    <a:pt x="899896" y="248920"/>
                  </a:lnTo>
                  <a:lnTo>
                    <a:pt x="898893" y="248920"/>
                  </a:lnTo>
                  <a:lnTo>
                    <a:pt x="897394" y="247650"/>
                  </a:lnTo>
                  <a:lnTo>
                    <a:pt x="894880" y="247650"/>
                  </a:lnTo>
                  <a:lnTo>
                    <a:pt x="894880" y="246380"/>
                  </a:lnTo>
                  <a:lnTo>
                    <a:pt x="890879" y="246380"/>
                  </a:lnTo>
                  <a:lnTo>
                    <a:pt x="890879" y="245110"/>
                  </a:lnTo>
                  <a:lnTo>
                    <a:pt x="889876" y="245110"/>
                  </a:lnTo>
                  <a:lnTo>
                    <a:pt x="889876" y="243840"/>
                  </a:lnTo>
                  <a:lnTo>
                    <a:pt x="889381" y="243840"/>
                  </a:lnTo>
                  <a:lnTo>
                    <a:pt x="889381" y="242570"/>
                  </a:lnTo>
                  <a:lnTo>
                    <a:pt x="888873" y="242570"/>
                  </a:lnTo>
                  <a:lnTo>
                    <a:pt x="888377" y="241300"/>
                  </a:lnTo>
                  <a:lnTo>
                    <a:pt x="887869" y="241300"/>
                  </a:lnTo>
                  <a:lnTo>
                    <a:pt x="886866" y="240030"/>
                  </a:lnTo>
                  <a:lnTo>
                    <a:pt x="885367" y="240030"/>
                  </a:lnTo>
                  <a:lnTo>
                    <a:pt x="884859" y="241300"/>
                  </a:lnTo>
                  <a:lnTo>
                    <a:pt x="882865" y="241300"/>
                  </a:lnTo>
                  <a:lnTo>
                    <a:pt x="882865" y="242570"/>
                  </a:lnTo>
                  <a:lnTo>
                    <a:pt x="882357" y="243840"/>
                  </a:lnTo>
                  <a:lnTo>
                    <a:pt x="882357" y="245110"/>
                  </a:lnTo>
                  <a:lnTo>
                    <a:pt x="881862" y="245110"/>
                  </a:lnTo>
                  <a:lnTo>
                    <a:pt x="881862" y="246380"/>
                  </a:lnTo>
                  <a:lnTo>
                    <a:pt x="881354" y="247650"/>
                  </a:lnTo>
                  <a:lnTo>
                    <a:pt x="880351" y="247650"/>
                  </a:lnTo>
                  <a:lnTo>
                    <a:pt x="880351" y="248920"/>
                  </a:lnTo>
                  <a:lnTo>
                    <a:pt x="879856" y="250190"/>
                  </a:lnTo>
                  <a:lnTo>
                    <a:pt x="879348" y="250190"/>
                  </a:lnTo>
                  <a:lnTo>
                    <a:pt x="879348" y="251460"/>
                  </a:lnTo>
                  <a:lnTo>
                    <a:pt x="877354" y="251460"/>
                  </a:lnTo>
                  <a:lnTo>
                    <a:pt x="877354" y="252730"/>
                  </a:lnTo>
                  <a:lnTo>
                    <a:pt x="876350" y="252730"/>
                  </a:lnTo>
                  <a:lnTo>
                    <a:pt x="876350" y="254000"/>
                  </a:lnTo>
                  <a:lnTo>
                    <a:pt x="875842" y="254000"/>
                  </a:lnTo>
                  <a:lnTo>
                    <a:pt x="875842" y="257810"/>
                  </a:lnTo>
                  <a:lnTo>
                    <a:pt x="875347" y="259080"/>
                  </a:lnTo>
                  <a:lnTo>
                    <a:pt x="875347" y="256540"/>
                  </a:lnTo>
                  <a:lnTo>
                    <a:pt x="874839" y="255270"/>
                  </a:lnTo>
                  <a:lnTo>
                    <a:pt x="874839" y="254000"/>
                  </a:lnTo>
                  <a:lnTo>
                    <a:pt x="872845" y="254000"/>
                  </a:lnTo>
                  <a:lnTo>
                    <a:pt x="871842" y="252730"/>
                  </a:lnTo>
                  <a:lnTo>
                    <a:pt x="871334" y="252730"/>
                  </a:lnTo>
                  <a:lnTo>
                    <a:pt x="870839" y="251460"/>
                  </a:lnTo>
                  <a:lnTo>
                    <a:pt x="869835" y="251460"/>
                  </a:lnTo>
                  <a:lnTo>
                    <a:pt x="869340" y="250190"/>
                  </a:lnTo>
                  <a:lnTo>
                    <a:pt x="868832" y="251460"/>
                  </a:lnTo>
                  <a:lnTo>
                    <a:pt x="866825" y="251460"/>
                  </a:lnTo>
                  <a:lnTo>
                    <a:pt x="866330" y="250190"/>
                  </a:lnTo>
                  <a:lnTo>
                    <a:pt x="869340" y="250190"/>
                  </a:lnTo>
                  <a:lnTo>
                    <a:pt x="871842" y="250190"/>
                  </a:lnTo>
                  <a:lnTo>
                    <a:pt x="873848" y="247650"/>
                  </a:lnTo>
                  <a:lnTo>
                    <a:pt x="874839" y="247650"/>
                  </a:lnTo>
                  <a:lnTo>
                    <a:pt x="874839" y="246380"/>
                  </a:lnTo>
                  <a:lnTo>
                    <a:pt x="875347" y="246380"/>
                  </a:lnTo>
                  <a:lnTo>
                    <a:pt x="875347" y="245110"/>
                  </a:lnTo>
                  <a:lnTo>
                    <a:pt x="876350" y="245110"/>
                  </a:lnTo>
                  <a:lnTo>
                    <a:pt x="876350" y="243840"/>
                  </a:lnTo>
                  <a:lnTo>
                    <a:pt x="876846" y="242570"/>
                  </a:lnTo>
                  <a:lnTo>
                    <a:pt x="875842" y="241300"/>
                  </a:lnTo>
                  <a:lnTo>
                    <a:pt x="874344" y="240030"/>
                  </a:lnTo>
                  <a:lnTo>
                    <a:pt x="869835" y="240030"/>
                  </a:lnTo>
                  <a:lnTo>
                    <a:pt x="868832" y="238760"/>
                  </a:lnTo>
                  <a:lnTo>
                    <a:pt x="868337" y="237490"/>
                  </a:lnTo>
                  <a:lnTo>
                    <a:pt x="865822" y="237490"/>
                  </a:lnTo>
                  <a:lnTo>
                    <a:pt x="865822" y="236220"/>
                  </a:lnTo>
                  <a:lnTo>
                    <a:pt x="864819" y="236220"/>
                  </a:lnTo>
                  <a:lnTo>
                    <a:pt x="864819" y="234950"/>
                  </a:lnTo>
                  <a:lnTo>
                    <a:pt x="864323" y="234950"/>
                  </a:lnTo>
                  <a:lnTo>
                    <a:pt x="864323" y="233680"/>
                  </a:lnTo>
                  <a:lnTo>
                    <a:pt x="863828" y="233680"/>
                  </a:lnTo>
                  <a:lnTo>
                    <a:pt x="863828" y="231140"/>
                  </a:lnTo>
                  <a:lnTo>
                    <a:pt x="863320" y="231140"/>
                  </a:lnTo>
                  <a:lnTo>
                    <a:pt x="862812" y="228600"/>
                  </a:lnTo>
                  <a:lnTo>
                    <a:pt x="862812" y="227330"/>
                  </a:lnTo>
                  <a:lnTo>
                    <a:pt x="863320" y="227330"/>
                  </a:lnTo>
                  <a:lnTo>
                    <a:pt x="863320" y="224790"/>
                  </a:lnTo>
                  <a:lnTo>
                    <a:pt x="864323" y="223520"/>
                  </a:lnTo>
                  <a:lnTo>
                    <a:pt x="864323" y="222250"/>
                  </a:lnTo>
                  <a:lnTo>
                    <a:pt x="864819" y="222250"/>
                  </a:lnTo>
                  <a:lnTo>
                    <a:pt x="864819" y="219710"/>
                  </a:lnTo>
                  <a:lnTo>
                    <a:pt x="865327" y="219710"/>
                  </a:lnTo>
                  <a:lnTo>
                    <a:pt x="865327" y="218440"/>
                  </a:lnTo>
                  <a:lnTo>
                    <a:pt x="865822" y="218440"/>
                  </a:lnTo>
                  <a:lnTo>
                    <a:pt x="866825" y="214630"/>
                  </a:lnTo>
                  <a:lnTo>
                    <a:pt x="867829" y="212090"/>
                  </a:lnTo>
                  <a:lnTo>
                    <a:pt x="867333" y="210820"/>
                  </a:lnTo>
                  <a:lnTo>
                    <a:pt x="865822" y="210820"/>
                  </a:lnTo>
                  <a:lnTo>
                    <a:pt x="865822" y="209550"/>
                  </a:lnTo>
                  <a:lnTo>
                    <a:pt x="864819" y="209550"/>
                  </a:lnTo>
                  <a:lnTo>
                    <a:pt x="864819" y="213360"/>
                  </a:lnTo>
                  <a:lnTo>
                    <a:pt x="864819" y="215900"/>
                  </a:lnTo>
                  <a:lnTo>
                    <a:pt x="863828" y="215900"/>
                  </a:lnTo>
                  <a:lnTo>
                    <a:pt x="863828" y="218440"/>
                  </a:lnTo>
                  <a:lnTo>
                    <a:pt x="864323" y="218440"/>
                  </a:lnTo>
                  <a:lnTo>
                    <a:pt x="863828" y="219710"/>
                  </a:lnTo>
                  <a:lnTo>
                    <a:pt x="864323" y="220980"/>
                  </a:lnTo>
                  <a:lnTo>
                    <a:pt x="863320" y="220980"/>
                  </a:lnTo>
                  <a:lnTo>
                    <a:pt x="862317" y="219710"/>
                  </a:lnTo>
                  <a:lnTo>
                    <a:pt x="861822" y="219710"/>
                  </a:lnTo>
                  <a:lnTo>
                    <a:pt x="863320" y="218440"/>
                  </a:lnTo>
                  <a:lnTo>
                    <a:pt x="863320" y="215900"/>
                  </a:lnTo>
                  <a:lnTo>
                    <a:pt x="863828" y="214630"/>
                  </a:lnTo>
                  <a:lnTo>
                    <a:pt x="863828" y="213360"/>
                  </a:lnTo>
                  <a:lnTo>
                    <a:pt x="864819" y="213360"/>
                  </a:lnTo>
                  <a:lnTo>
                    <a:pt x="864819" y="209550"/>
                  </a:lnTo>
                  <a:lnTo>
                    <a:pt x="863828" y="209550"/>
                  </a:lnTo>
                  <a:lnTo>
                    <a:pt x="863828" y="208280"/>
                  </a:lnTo>
                  <a:lnTo>
                    <a:pt x="863320" y="208280"/>
                  </a:lnTo>
                  <a:lnTo>
                    <a:pt x="863320" y="207010"/>
                  </a:lnTo>
                  <a:lnTo>
                    <a:pt x="862812" y="207010"/>
                  </a:lnTo>
                  <a:lnTo>
                    <a:pt x="862812" y="201930"/>
                  </a:lnTo>
                  <a:lnTo>
                    <a:pt x="862317" y="199390"/>
                  </a:lnTo>
                  <a:lnTo>
                    <a:pt x="862317" y="194310"/>
                  </a:lnTo>
                  <a:lnTo>
                    <a:pt x="861822" y="193040"/>
                  </a:lnTo>
                  <a:lnTo>
                    <a:pt x="861314" y="193040"/>
                  </a:lnTo>
                  <a:lnTo>
                    <a:pt x="861314" y="191770"/>
                  </a:lnTo>
                  <a:lnTo>
                    <a:pt x="858304" y="191770"/>
                  </a:lnTo>
                  <a:lnTo>
                    <a:pt x="857300" y="190500"/>
                  </a:lnTo>
                  <a:lnTo>
                    <a:pt x="854303" y="190500"/>
                  </a:lnTo>
                  <a:lnTo>
                    <a:pt x="853795" y="191770"/>
                  </a:lnTo>
                  <a:lnTo>
                    <a:pt x="851293" y="191770"/>
                  </a:lnTo>
                  <a:lnTo>
                    <a:pt x="851293" y="193040"/>
                  </a:lnTo>
                  <a:lnTo>
                    <a:pt x="849795" y="193040"/>
                  </a:lnTo>
                  <a:lnTo>
                    <a:pt x="849795" y="194310"/>
                  </a:lnTo>
                  <a:lnTo>
                    <a:pt x="848283" y="194310"/>
                  </a:lnTo>
                  <a:lnTo>
                    <a:pt x="847788" y="195580"/>
                  </a:lnTo>
                  <a:lnTo>
                    <a:pt x="846785" y="195580"/>
                  </a:lnTo>
                  <a:lnTo>
                    <a:pt x="846785" y="196850"/>
                  </a:lnTo>
                  <a:lnTo>
                    <a:pt x="844778" y="196850"/>
                  </a:lnTo>
                  <a:lnTo>
                    <a:pt x="844778" y="198120"/>
                  </a:lnTo>
                  <a:lnTo>
                    <a:pt x="844283" y="198120"/>
                  </a:lnTo>
                  <a:lnTo>
                    <a:pt x="843280" y="199390"/>
                  </a:lnTo>
                  <a:lnTo>
                    <a:pt x="842772" y="199390"/>
                  </a:lnTo>
                  <a:lnTo>
                    <a:pt x="840270" y="201930"/>
                  </a:lnTo>
                  <a:lnTo>
                    <a:pt x="840270" y="203200"/>
                  </a:lnTo>
                  <a:lnTo>
                    <a:pt x="838771" y="203200"/>
                  </a:lnTo>
                  <a:lnTo>
                    <a:pt x="838771" y="204470"/>
                  </a:lnTo>
                  <a:lnTo>
                    <a:pt x="836256" y="204470"/>
                  </a:lnTo>
                  <a:lnTo>
                    <a:pt x="836256" y="205740"/>
                  </a:lnTo>
                  <a:lnTo>
                    <a:pt x="835266" y="205740"/>
                  </a:lnTo>
                  <a:lnTo>
                    <a:pt x="835266" y="207010"/>
                  </a:lnTo>
                  <a:lnTo>
                    <a:pt x="831748" y="207010"/>
                  </a:lnTo>
                  <a:lnTo>
                    <a:pt x="830745" y="208280"/>
                  </a:lnTo>
                  <a:lnTo>
                    <a:pt x="824738" y="208280"/>
                  </a:lnTo>
                  <a:lnTo>
                    <a:pt x="823734" y="207010"/>
                  </a:lnTo>
                  <a:lnTo>
                    <a:pt x="823734" y="205740"/>
                  </a:lnTo>
                  <a:lnTo>
                    <a:pt x="823239" y="205740"/>
                  </a:lnTo>
                  <a:lnTo>
                    <a:pt x="823239" y="204470"/>
                  </a:lnTo>
                  <a:lnTo>
                    <a:pt x="824242" y="204470"/>
                  </a:lnTo>
                  <a:lnTo>
                    <a:pt x="824242" y="203200"/>
                  </a:lnTo>
                  <a:lnTo>
                    <a:pt x="825233" y="203200"/>
                  </a:lnTo>
                  <a:lnTo>
                    <a:pt x="825741" y="201930"/>
                  </a:lnTo>
                  <a:lnTo>
                    <a:pt x="831748" y="201930"/>
                  </a:lnTo>
                  <a:lnTo>
                    <a:pt x="831748" y="200660"/>
                  </a:lnTo>
                  <a:lnTo>
                    <a:pt x="833259" y="200660"/>
                  </a:lnTo>
                  <a:lnTo>
                    <a:pt x="833259" y="199390"/>
                  </a:lnTo>
                  <a:lnTo>
                    <a:pt x="835761" y="199390"/>
                  </a:lnTo>
                  <a:lnTo>
                    <a:pt x="835761" y="198120"/>
                  </a:lnTo>
                  <a:lnTo>
                    <a:pt x="836256" y="198120"/>
                  </a:lnTo>
                  <a:lnTo>
                    <a:pt x="836764" y="196850"/>
                  </a:lnTo>
                  <a:lnTo>
                    <a:pt x="838263" y="196850"/>
                  </a:lnTo>
                  <a:lnTo>
                    <a:pt x="838263" y="195580"/>
                  </a:lnTo>
                  <a:lnTo>
                    <a:pt x="838771" y="195580"/>
                  </a:lnTo>
                  <a:lnTo>
                    <a:pt x="838771" y="194310"/>
                  </a:lnTo>
                  <a:lnTo>
                    <a:pt x="840270" y="194310"/>
                  </a:lnTo>
                  <a:lnTo>
                    <a:pt x="841781" y="193040"/>
                  </a:lnTo>
                  <a:lnTo>
                    <a:pt x="842276" y="193040"/>
                  </a:lnTo>
                  <a:lnTo>
                    <a:pt x="843280" y="191770"/>
                  </a:lnTo>
                  <a:lnTo>
                    <a:pt x="843775" y="191770"/>
                  </a:lnTo>
                  <a:lnTo>
                    <a:pt x="843775" y="190500"/>
                  </a:lnTo>
                  <a:lnTo>
                    <a:pt x="845286" y="190500"/>
                  </a:lnTo>
                  <a:lnTo>
                    <a:pt x="845286" y="189230"/>
                  </a:lnTo>
                  <a:lnTo>
                    <a:pt x="846289" y="189230"/>
                  </a:lnTo>
                  <a:lnTo>
                    <a:pt x="846289" y="187960"/>
                  </a:lnTo>
                  <a:lnTo>
                    <a:pt x="847788" y="187960"/>
                  </a:lnTo>
                  <a:lnTo>
                    <a:pt x="847788" y="186690"/>
                  </a:lnTo>
                  <a:lnTo>
                    <a:pt x="846289" y="186690"/>
                  </a:lnTo>
                  <a:lnTo>
                    <a:pt x="845781" y="187960"/>
                  </a:lnTo>
                  <a:lnTo>
                    <a:pt x="840765" y="187960"/>
                  </a:lnTo>
                  <a:lnTo>
                    <a:pt x="840765" y="189230"/>
                  </a:lnTo>
                  <a:lnTo>
                    <a:pt x="836764" y="189230"/>
                  </a:lnTo>
                  <a:lnTo>
                    <a:pt x="836764" y="187960"/>
                  </a:lnTo>
                  <a:lnTo>
                    <a:pt x="836256" y="187960"/>
                  </a:lnTo>
                  <a:lnTo>
                    <a:pt x="834758" y="186690"/>
                  </a:lnTo>
                  <a:lnTo>
                    <a:pt x="834263" y="185420"/>
                  </a:lnTo>
                  <a:lnTo>
                    <a:pt x="833755" y="185420"/>
                  </a:lnTo>
                  <a:lnTo>
                    <a:pt x="833755" y="184150"/>
                  </a:lnTo>
                  <a:lnTo>
                    <a:pt x="833259" y="184150"/>
                  </a:lnTo>
                  <a:lnTo>
                    <a:pt x="833259" y="182880"/>
                  </a:lnTo>
                  <a:lnTo>
                    <a:pt x="832256" y="182880"/>
                  </a:lnTo>
                  <a:lnTo>
                    <a:pt x="832256" y="181610"/>
                  </a:lnTo>
                  <a:lnTo>
                    <a:pt x="832256" y="180340"/>
                  </a:lnTo>
                  <a:lnTo>
                    <a:pt x="831748" y="180340"/>
                  </a:lnTo>
                  <a:lnTo>
                    <a:pt x="831253" y="179070"/>
                  </a:lnTo>
                  <a:lnTo>
                    <a:pt x="830249" y="179070"/>
                  </a:lnTo>
                  <a:lnTo>
                    <a:pt x="830249" y="177800"/>
                  </a:lnTo>
                  <a:lnTo>
                    <a:pt x="828243" y="177800"/>
                  </a:lnTo>
                  <a:lnTo>
                    <a:pt x="828243" y="176530"/>
                  </a:lnTo>
                  <a:lnTo>
                    <a:pt x="827747" y="176530"/>
                  </a:lnTo>
                  <a:lnTo>
                    <a:pt x="826236" y="175260"/>
                  </a:lnTo>
                  <a:lnTo>
                    <a:pt x="823734" y="175260"/>
                  </a:lnTo>
                  <a:lnTo>
                    <a:pt x="819734" y="172720"/>
                  </a:lnTo>
                  <a:lnTo>
                    <a:pt x="818222" y="172720"/>
                  </a:lnTo>
                  <a:lnTo>
                    <a:pt x="818222" y="171450"/>
                  </a:lnTo>
                  <a:lnTo>
                    <a:pt x="814717" y="171450"/>
                  </a:lnTo>
                  <a:lnTo>
                    <a:pt x="814717" y="170180"/>
                  </a:lnTo>
                  <a:lnTo>
                    <a:pt x="813714" y="170180"/>
                  </a:lnTo>
                  <a:lnTo>
                    <a:pt x="813714" y="168910"/>
                  </a:lnTo>
                  <a:lnTo>
                    <a:pt x="812215" y="168910"/>
                  </a:lnTo>
                  <a:lnTo>
                    <a:pt x="809205" y="163830"/>
                  </a:lnTo>
                  <a:lnTo>
                    <a:pt x="808697" y="162560"/>
                  </a:lnTo>
                  <a:lnTo>
                    <a:pt x="807707" y="162560"/>
                  </a:lnTo>
                  <a:lnTo>
                    <a:pt x="807707" y="160020"/>
                  </a:lnTo>
                  <a:lnTo>
                    <a:pt x="808697" y="158750"/>
                  </a:lnTo>
                  <a:lnTo>
                    <a:pt x="809205" y="157480"/>
                  </a:lnTo>
                  <a:lnTo>
                    <a:pt x="809205" y="156210"/>
                  </a:lnTo>
                  <a:lnTo>
                    <a:pt x="808697" y="156210"/>
                  </a:lnTo>
                  <a:lnTo>
                    <a:pt x="805700" y="154940"/>
                  </a:lnTo>
                  <a:lnTo>
                    <a:pt x="805192" y="154940"/>
                  </a:lnTo>
                  <a:lnTo>
                    <a:pt x="803694" y="153670"/>
                  </a:lnTo>
                  <a:lnTo>
                    <a:pt x="802195" y="153670"/>
                  </a:lnTo>
                  <a:lnTo>
                    <a:pt x="802195" y="152400"/>
                  </a:lnTo>
                  <a:lnTo>
                    <a:pt x="800684" y="152400"/>
                  </a:lnTo>
                  <a:lnTo>
                    <a:pt x="800684" y="156210"/>
                  </a:lnTo>
                  <a:lnTo>
                    <a:pt x="800188" y="156210"/>
                  </a:lnTo>
                  <a:lnTo>
                    <a:pt x="800188" y="157480"/>
                  </a:lnTo>
                  <a:lnTo>
                    <a:pt x="799680" y="157480"/>
                  </a:lnTo>
                  <a:lnTo>
                    <a:pt x="799680" y="158750"/>
                  </a:lnTo>
                  <a:lnTo>
                    <a:pt x="798677" y="158750"/>
                  </a:lnTo>
                  <a:lnTo>
                    <a:pt x="798677" y="160020"/>
                  </a:lnTo>
                  <a:lnTo>
                    <a:pt x="798182" y="160020"/>
                  </a:lnTo>
                  <a:lnTo>
                    <a:pt x="798182" y="161290"/>
                  </a:lnTo>
                  <a:lnTo>
                    <a:pt x="797687" y="161290"/>
                  </a:lnTo>
                  <a:lnTo>
                    <a:pt x="797687" y="163830"/>
                  </a:lnTo>
                  <a:lnTo>
                    <a:pt x="796683" y="163830"/>
                  </a:lnTo>
                  <a:lnTo>
                    <a:pt x="796683" y="166370"/>
                  </a:lnTo>
                  <a:lnTo>
                    <a:pt x="797179" y="166370"/>
                  </a:lnTo>
                  <a:lnTo>
                    <a:pt x="797179" y="167640"/>
                  </a:lnTo>
                  <a:lnTo>
                    <a:pt x="796683" y="168910"/>
                  </a:lnTo>
                  <a:lnTo>
                    <a:pt x="796683" y="170180"/>
                  </a:lnTo>
                  <a:lnTo>
                    <a:pt x="796175" y="170180"/>
                  </a:lnTo>
                  <a:lnTo>
                    <a:pt x="796175" y="171450"/>
                  </a:lnTo>
                  <a:lnTo>
                    <a:pt x="791667" y="171450"/>
                  </a:lnTo>
                  <a:lnTo>
                    <a:pt x="791667" y="170180"/>
                  </a:lnTo>
                  <a:lnTo>
                    <a:pt x="791159" y="170180"/>
                  </a:lnTo>
                  <a:lnTo>
                    <a:pt x="791159" y="166370"/>
                  </a:lnTo>
                  <a:lnTo>
                    <a:pt x="790663" y="166370"/>
                  </a:lnTo>
                  <a:lnTo>
                    <a:pt x="790663" y="165100"/>
                  </a:lnTo>
                  <a:lnTo>
                    <a:pt x="791159" y="165100"/>
                  </a:lnTo>
                  <a:lnTo>
                    <a:pt x="791159" y="162560"/>
                  </a:lnTo>
                  <a:lnTo>
                    <a:pt x="791667" y="162560"/>
                  </a:lnTo>
                  <a:lnTo>
                    <a:pt x="791667" y="160020"/>
                  </a:lnTo>
                  <a:lnTo>
                    <a:pt x="792175" y="160020"/>
                  </a:lnTo>
                  <a:lnTo>
                    <a:pt x="792175" y="158750"/>
                  </a:lnTo>
                  <a:lnTo>
                    <a:pt x="792670" y="158750"/>
                  </a:lnTo>
                  <a:lnTo>
                    <a:pt x="793165" y="157480"/>
                  </a:lnTo>
                  <a:lnTo>
                    <a:pt x="794169" y="156210"/>
                  </a:lnTo>
                  <a:lnTo>
                    <a:pt x="794169" y="154940"/>
                  </a:lnTo>
                  <a:lnTo>
                    <a:pt x="794677" y="154940"/>
                  </a:lnTo>
                  <a:lnTo>
                    <a:pt x="794677" y="152400"/>
                  </a:lnTo>
                  <a:lnTo>
                    <a:pt x="793673" y="152400"/>
                  </a:lnTo>
                  <a:lnTo>
                    <a:pt x="793673" y="153670"/>
                  </a:lnTo>
                  <a:lnTo>
                    <a:pt x="792175" y="153670"/>
                  </a:lnTo>
                  <a:lnTo>
                    <a:pt x="790663" y="154940"/>
                  </a:lnTo>
                  <a:lnTo>
                    <a:pt x="787654" y="154940"/>
                  </a:lnTo>
                  <a:lnTo>
                    <a:pt x="787158" y="156210"/>
                  </a:lnTo>
                  <a:lnTo>
                    <a:pt x="786650" y="156210"/>
                  </a:lnTo>
                  <a:lnTo>
                    <a:pt x="786650" y="158750"/>
                  </a:lnTo>
                  <a:lnTo>
                    <a:pt x="785660" y="158750"/>
                  </a:lnTo>
                  <a:lnTo>
                    <a:pt x="785660" y="160020"/>
                  </a:lnTo>
                  <a:lnTo>
                    <a:pt x="785152" y="160020"/>
                  </a:lnTo>
                  <a:lnTo>
                    <a:pt x="785152" y="161290"/>
                  </a:lnTo>
                  <a:lnTo>
                    <a:pt x="782650" y="161290"/>
                  </a:lnTo>
                  <a:lnTo>
                    <a:pt x="782142" y="162560"/>
                  </a:lnTo>
                  <a:lnTo>
                    <a:pt x="780148" y="162560"/>
                  </a:lnTo>
                  <a:lnTo>
                    <a:pt x="780148" y="161290"/>
                  </a:lnTo>
                  <a:lnTo>
                    <a:pt x="778637" y="161290"/>
                  </a:lnTo>
                  <a:lnTo>
                    <a:pt x="778637" y="160020"/>
                  </a:lnTo>
                  <a:lnTo>
                    <a:pt x="778141" y="160020"/>
                  </a:lnTo>
                  <a:lnTo>
                    <a:pt x="778141" y="158750"/>
                  </a:lnTo>
                  <a:lnTo>
                    <a:pt x="778637" y="158750"/>
                  </a:lnTo>
                  <a:lnTo>
                    <a:pt x="778637" y="157480"/>
                  </a:lnTo>
                  <a:lnTo>
                    <a:pt x="780643" y="157480"/>
                  </a:lnTo>
                  <a:lnTo>
                    <a:pt x="780643" y="156210"/>
                  </a:lnTo>
                  <a:lnTo>
                    <a:pt x="781138" y="156210"/>
                  </a:lnTo>
                  <a:lnTo>
                    <a:pt x="781138" y="154940"/>
                  </a:lnTo>
                  <a:lnTo>
                    <a:pt x="780148" y="154940"/>
                  </a:lnTo>
                  <a:lnTo>
                    <a:pt x="780148" y="153670"/>
                  </a:lnTo>
                  <a:lnTo>
                    <a:pt x="779145" y="153670"/>
                  </a:lnTo>
                  <a:lnTo>
                    <a:pt x="779145" y="152400"/>
                  </a:lnTo>
                  <a:lnTo>
                    <a:pt x="778637" y="151130"/>
                  </a:lnTo>
                  <a:lnTo>
                    <a:pt x="778637" y="149860"/>
                  </a:lnTo>
                  <a:lnTo>
                    <a:pt x="779145" y="149860"/>
                  </a:lnTo>
                  <a:lnTo>
                    <a:pt x="779145" y="151130"/>
                  </a:lnTo>
                  <a:lnTo>
                    <a:pt x="779640" y="152400"/>
                  </a:lnTo>
                  <a:lnTo>
                    <a:pt x="781138" y="154940"/>
                  </a:lnTo>
                  <a:lnTo>
                    <a:pt x="781138" y="153670"/>
                  </a:lnTo>
                  <a:lnTo>
                    <a:pt x="782142" y="152400"/>
                  </a:lnTo>
                  <a:lnTo>
                    <a:pt x="783145" y="152400"/>
                  </a:lnTo>
                  <a:lnTo>
                    <a:pt x="783653" y="151130"/>
                  </a:lnTo>
                  <a:lnTo>
                    <a:pt x="784656" y="151130"/>
                  </a:lnTo>
                  <a:lnTo>
                    <a:pt x="784656" y="149860"/>
                  </a:lnTo>
                  <a:lnTo>
                    <a:pt x="787654" y="149860"/>
                  </a:lnTo>
                  <a:lnTo>
                    <a:pt x="788162" y="148590"/>
                  </a:lnTo>
                  <a:lnTo>
                    <a:pt x="790168" y="148590"/>
                  </a:lnTo>
                  <a:lnTo>
                    <a:pt x="789165" y="147320"/>
                  </a:lnTo>
                  <a:lnTo>
                    <a:pt x="787158" y="147320"/>
                  </a:lnTo>
                  <a:lnTo>
                    <a:pt x="787158" y="146050"/>
                  </a:lnTo>
                  <a:lnTo>
                    <a:pt x="786650" y="146050"/>
                  </a:lnTo>
                  <a:lnTo>
                    <a:pt x="785660" y="144780"/>
                  </a:lnTo>
                  <a:lnTo>
                    <a:pt x="786155" y="143510"/>
                  </a:lnTo>
                  <a:lnTo>
                    <a:pt x="785660" y="143510"/>
                  </a:lnTo>
                  <a:lnTo>
                    <a:pt x="785660" y="140970"/>
                  </a:lnTo>
                  <a:lnTo>
                    <a:pt x="784148" y="140970"/>
                  </a:lnTo>
                  <a:lnTo>
                    <a:pt x="784148" y="139700"/>
                  </a:lnTo>
                  <a:lnTo>
                    <a:pt x="783653" y="139700"/>
                  </a:lnTo>
                  <a:lnTo>
                    <a:pt x="782650" y="138430"/>
                  </a:lnTo>
                  <a:lnTo>
                    <a:pt x="782650" y="135890"/>
                  </a:lnTo>
                  <a:lnTo>
                    <a:pt x="782142" y="135890"/>
                  </a:lnTo>
                  <a:lnTo>
                    <a:pt x="782142" y="134620"/>
                  </a:lnTo>
                  <a:lnTo>
                    <a:pt x="779640" y="134620"/>
                  </a:lnTo>
                  <a:lnTo>
                    <a:pt x="778637" y="135890"/>
                  </a:lnTo>
                  <a:lnTo>
                    <a:pt x="774636" y="135890"/>
                  </a:lnTo>
                  <a:lnTo>
                    <a:pt x="774128" y="137160"/>
                  </a:lnTo>
                  <a:lnTo>
                    <a:pt x="766114" y="137160"/>
                  </a:lnTo>
                  <a:lnTo>
                    <a:pt x="766114" y="138430"/>
                  </a:lnTo>
                  <a:lnTo>
                    <a:pt x="759599" y="138430"/>
                  </a:lnTo>
                  <a:lnTo>
                    <a:pt x="758596" y="137160"/>
                  </a:lnTo>
                  <a:lnTo>
                    <a:pt x="758596" y="135890"/>
                  </a:lnTo>
                  <a:lnTo>
                    <a:pt x="758101" y="135890"/>
                  </a:lnTo>
                  <a:lnTo>
                    <a:pt x="758101" y="134620"/>
                  </a:lnTo>
                  <a:lnTo>
                    <a:pt x="758596" y="134620"/>
                  </a:lnTo>
                  <a:lnTo>
                    <a:pt x="758596" y="133350"/>
                  </a:lnTo>
                  <a:lnTo>
                    <a:pt x="759599" y="133350"/>
                  </a:lnTo>
                  <a:lnTo>
                    <a:pt x="760107" y="132080"/>
                  </a:lnTo>
                  <a:lnTo>
                    <a:pt x="768121" y="132080"/>
                  </a:lnTo>
                  <a:lnTo>
                    <a:pt x="768121" y="130810"/>
                  </a:lnTo>
                  <a:lnTo>
                    <a:pt x="775639" y="130810"/>
                  </a:lnTo>
                  <a:lnTo>
                    <a:pt x="775639" y="129540"/>
                  </a:lnTo>
                  <a:lnTo>
                    <a:pt x="778141" y="129540"/>
                  </a:lnTo>
                  <a:lnTo>
                    <a:pt x="778141" y="128270"/>
                  </a:lnTo>
                  <a:lnTo>
                    <a:pt x="779145" y="128270"/>
                  </a:lnTo>
                  <a:lnTo>
                    <a:pt x="780643" y="125730"/>
                  </a:lnTo>
                  <a:lnTo>
                    <a:pt x="781138" y="123190"/>
                  </a:lnTo>
                  <a:lnTo>
                    <a:pt x="782142" y="121920"/>
                  </a:lnTo>
                  <a:lnTo>
                    <a:pt x="782650" y="120650"/>
                  </a:lnTo>
                  <a:lnTo>
                    <a:pt x="782142" y="119380"/>
                  </a:lnTo>
                  <a:lnTo>
                    <a:pt x="780643" y="118110"/>
                  </a:lnTo>
                  <a:lnTo>
                    <a:pt x="780643" y="116840"/>
                  </a:lnTo>
                  <a:lnTo>
                    <a:pt x="781646" y="114300"/>
                  </a:lnTo>
                  <a:lnTo>
                    <a:pt x="782142" y="114300"/>
                  </a:lnTo>
                  <a:lnTo>
                    <a:pt x="782142" y="113030"/>
                  </a:lnTo>
                  <a:lnTo>
                    <a:pt x="782650" y="113030"/>
                  </a:lnTo>
                  <a:lnTo>
                    <a:pt x="782650" y="110490"/>
                  </a:lnTo>
                  <a:lnTo>
                    <a:pt x="781138" y="106680"/>
                  </a:lnTo>
                  <a:lnTo>
                    <a:pt x="779640" y="106680"/>
                  </a:lnTo>
                  <a:lnTo>
                    <a:pt x="779640" y="105410"/>
                  </a:lnTo>
                  <a:lnTo>
                    <a:pt x="777633" y="105410"/>
                  </a:lnTo>
                  <a:lnTo>
                    <a:pt x="777633" y="104140"/>
                  </a:lnTo>
                  <a:lnTo>
                    <a:pt x="774636" y="104140"/>
                  </a:lnTo>
                  <a:lnTo>
                    <a:pt x="772629" y="102870"/>
                  </a:lnTo>
                  <a:lnTo>
                    <a:pt x="771118" y="101600"/>
                  </a:lnTo>
                  <a:lnTo>
                    <a:pt x="770623" y="100330"/>
                  </a:lnTo>
                  <a:lnTo>
                    <a:pt x="768616" y="97790"/>
                  </a:lnTo>
                  <a:lnTo>
                    <a:pt x="767613" y="97790"/>
                  </a:lnTo>
                  <a:lnTo>
                    <a:pt x="765619" y="95250"/>
                  </a:lnTo>
                  <a:lnTo>
                    <a:pt x="763104" y="92710"/>
                  </a:lnTo>
                  <a:lnTo>
                    <a:pt x="762609" y="91440"/>
                  </a:lnTo>
                  <a:lnTo>
                    <a:pt x="762609" y="90170"/>
                  </a:lnTo>
                  <a:lnTo>
                    <a:pt x="761098" y="90170"/>
                  </a:lnTo>
                  <a:lnTo>
                    <a:pt x="761098" y="91440"/>
                  </a:lnTo>
                  <a:lnTo>
                    <a:pt x="759599" y="91440"/>
                  </a:lnTo>
                  <a:lnTo>
                    <a:pt x="759599" y="92710"/>
                  </a:lnTo>
                  <a:lnTo>
                    <a:pt x="760107" y="92710"/>
                  </a:lnTo>
                  <a:lnTo>
                    <a:pt x="760107" y="93980"/>
                  </a:lnTo>
                  <a:lnTo>
                    <a:pt x="759599" y="93980"/>
                  </a:lnTo>
                  <a:lnTo>
                    <a:pt x="759599" y="95250"/>
                  </a:lnTo>
                  <a:lnTo>
                    <a:pt x="758596" y="95250"/>
                  </a:lnTo>
                  <a:lnTo>
                    <a:pt x="758596" y="96520"/>
                  </a:lnTo>
                  <a:lnTo>
                    <a:pt x="758101" y="96520"/>
                  </a:lnTo>
                  <a:lnTo>
                    <a:pt x="758101" y="97790"/>
                  </a:lnTo>
                  <a:lnTo>
                    <a:pt x="756589" y="97790"/>
                  </a:lnTo>
                  <a:lnTo>
                    <a:pt x="756589" y="100330"/>
                  </a:lnTo>
                  <a:lnTo>
                    <a:pt x="756094" y="100330"/>
                  </a:lnTo>
                  <a:lnTo>
                    <a:pt x="756094" y="101600"/>
                  </a:lnTo>
                  <a:lnTo>
                    <a:pt x="755586" y="101600"/>
                  </a:lnTo>
                  <a:lnTo>
                    <a:pt x="755586" y="102870"/>
                  </a:lnTo>
                  <a:lnTo>
                    <a:pt x="755091" y="102870"/>
                  </a:lnTo>
                  <a:lnTo>
                    <a:pt x="755091" y="104140"/>
                  </a:lnTo>
                  <a:lnTo>
                    <a:pt x="754087" y="104140"/>
                  </a:lnTo>
                  <a:lnTo>
                    <a:pt x="754087" y="105410"/>
                  </a:lnTo>
                  <a:lnTo>
                    <a:pt x="753579" y="105410"/>
                  </a:lnTo>
                  <a:lnTo>
                    <a:pt x="753084" y="106680"/>
                  </a:lnTo>
                  <a:lnTo>
                    <a:pt x="751586" y="106680"/>
                  </a:lnTo>
                  <a:lnTo>
                    <a:pt x="751078" y="107950"/>
                  </a:lnTo>
                  <a:lnTo>
                    <a:pt x="751078" y="109220"/>
                  </a:lnTo>
                  <a:lnTo>
                    <a:pt x="750074" y="109220"/>
                  </a:lnTo>
                  <a:lnTo>
                    <a:pt x="749579" y="110490"/>
                  </a:lnTo>
                  <a:lnTo>
                    <a:pt x="749579" y="111760"/>
                  </a:lnTo>
                  <a:lnTo>
                    <a:pt x="748576" y="111760"/>
                  </a:lnTo>
                  <a:lnTo>
                    <a:pt x="748576" y="113030"/>
                  </a:lnTo>
                  <a:lnTo>
                    <a:pt x="747077" y="113030"/>
                  </a:lnTo>
                  <a:lnTo>
                    <a:pt x="747077" y="114300"/>
                  </a:lnTo>
                  <a:lnTo>
                    <a:pt x="745070" y="114300"/>
                  </a:lnTo>
                  <a:lnTo>
                    <a:pt x="745070" y="115570"/>
                  </a:lnTo>
                  <a:lnTo>
                    <a:pt x="744067" y="116840"/>
                  </a:lnTo>
                  <a:lnTo>
                    <a:pt x="740562" y="116840"/>
                  </a:lnTo>
                  <a:lnTo>
                    <a:pt x="740562" y="115570"/>
                  </a:lnTo>
                  <a:lnTo>
                    <a:pt x="739559" y="115570"/>
                  </a:lnTo>
                  <a:lnTo>
                    <a:pt x="739559" y="111760"/>
                  </a:lnTo>
                  <a:lnTo>
                    <a:pt x="740054" y="111760"/>
                  </a:lnTo>
                  <a:lnTo>
                    <a:pt x="742061" y="109220"/>
                  </a:lnTo>
                  <a:lnTo>
                    <a:pt x="744067" y="109220"/>
                  </a:lnTo>
                  <a:lnTo>
                    <a:pt x="744067" y="107950"/>
                  </a:lnTo>
                  <a:lnTo>
                    <a:pt x="744562" y="107950"/>
                  </a:lnTo>
                  <a:lnTo>
                    <a:pt x="744562" y="106680"/>
                  </a:lnTo>
                  <a:lnTo>
                    <a:pt x="745566" y="106680"/>
                  </a:lnTo>
                  <a:lnTo>
                    <a:pt x="745566" y="105410"/>
                  </a:lnTo>
                  <a:lnTo>
                    <a:pt x="746074" y="105410"/>
                  </a:lnTo>
                  <a:lnTo>
                    <a:pt x="746569" y="104140"/>
                  </a:lnTo>
                  <a:lnTo>
                    <a:pt x="748576" y="102870"/>
                  </a:lnTo>
                  <a:lnTo>
                    <a:pt x="749071" y="102870"/>
                  </a:lnTo>
                  <a:lnTo>
                    <a:pt x="749071" y="101600"/>
                  </a:lnTo>
                  <a:lnTo>
                    <a:pt x="749579" y="101600"/>
                  </a:lnTo>
                  <a:lnTo>
                    <a:pt x="749579" y="100330"/>
                  </a:lnTo>
                  <a:lnTo>
                    <a:pt x="750074" y="100330"/>
                  </a:lnTo>
                  <a:lnTo>
                    <a:pt x="750074" y="99060"/>
                  </a:lnTo>
                  <a:lnTo>
                    <a:pt x="750582" y="99060"/>
                  </a:lnTo>
                  <a:lnTo>
                    <a:pt x="750582" y="97790"/>
                  </a:lnTo>
                  <a:lnTo>
                    <a:pt x="751078" y="97790"/>
                  </a:lnTo>
                  <a:lnTo>
                    <a:pt x="751078" y="96520"/>
                  </a:lnTo>
                  <a:lnTo>
                    <a:pt x="751586" y="96520"/>
                  </a:lnTo>
                  <a:lnTo>
                    <a:pt x="751586" y="95250"/>
                  </a:lnTo>
                  <a:lnTo>
                    <a:pt x="750074" y="95250"/>
                  </a:lnTo>
                  <a:lnTo>
                    <a:pt x="748080" y="92710"/>
                  </a:lnTo>
                  <a:lnTo>
                    <a:pt x="746569" y="90170"/>
                  </a:lnTo>
                  <a:lnTo>
                    <a:pt x="745070" y="86360"/>
                  </a:lnTo>
                  <a:lnTo>
                    <a:pt x="745070" y="85090"/>
                  </a:lnTo>
                  <a:lnTo>
                    <a:pt x="744562" y="85090"/>
                  </a:lnTo>
                  <a:lnTo>
                    <a:pt x="744067" y="83820"/>
                  </a:lnTo>
                  <a:lnTo>
                    <a:pt x="741565" y="83820"/>
                  </a:lnTo>
                  <a:lnTo>
                    <a:pt x="740562" y="82550"/>
                  </a:lnTo>
                  <a:lnTo>
                    <a:pt x="741057" y="81280"/>
                  </a:lnTo>
                  <a:lnTo>
                    <a:pt x="740054" y="81280"/>
                  </a:lnTo>
                  <a:lnTo>
                    <a:pt x="740054" y="82550"/>
                  </a:lnTo>
                  <a:lnTo>
                    <a:pt x="736549" y="82550"/>
                  </a:lnTo>
                  <a:lnTo>
                    <a:pt x="736053" y="81280"/>
                  </a:lnTo>
                  <a:lnTo>
                    <a:pt x="736053" y="83820"/>
                  </a:lnTo>
                  <a:lnTo>
                    <a:pt x="734542" y="83820"/>
                  </a:lnTo>
                  <a:lnTo>
                    <a:pt x="734542" y="85090"/>
                  </a:lnTo>
                  <a:lnTo>
                    <a:pt x="734047" y="85090"/>
                  </a:lnTo>
                  <a:lnTo>
                    <a:pt x="734047" y="86360"/>
                  </a:lnTo>
                  <a:lnTo>
                    <a:pt x="733539" y="86360"/>
                  </a:lnTo>
                  <a:lnTo>
                    <a:pt x="733539" y="87630"/>
                  </a:lnTo>
                  <a:lnTo>
                    <a:pt x="733044" y="87630"/>
                  </a:lnTo>
                  <a:lnTo>
                    <a:pt x="733044" y="90170"/>
                  </a:lnTo>
                  <a:lnTo>
                    <a:pt x="732536" y="90170"/>
                  </a:lnTo>
                  <a:lnTo>
                    <a:pt x="732040" y="91440"/>
                  </a:lnTo>
                  <a:lnTo>
                    <a:pt x="731545" y="91440"/>
                  </a:lnTo>
                  <a:lnTo>
                    <a:pt x="731037" y="92710"/>
                  </a:lnTo>
                  <a:lnTo>
                    <a:pt x="729538" y="92710"/>
                  </a:lnTo>
                  <a:lnTo>
                    <a:pt x="729538" y="93980"/>
                  </a:lnTo>
                  <a:lnTo>
                    <a:pt x="727024" y="93980"/>
                  </a:lnTo>
                  <a:lnTo>
                    <a:pt x="726528" y="95250"/>
                  </a:lnTo>
                  <a:lnTo>
                    <a:pt x="722020" y="95250"/>
                  </a:lnTo>
                  <a:lnTo>
                    <a:pt x="720521" y="97790"/>
                  </a:lnTo>
                  <a:lnTo>
                    <a:pt x="715505" y="97790"/>
                  </a:lnTo>
                  <a:lnTo>
                    <a:pt x="715505" y="96520"/>
                  </a:lnTo>
                  <a:lnTo>
                    <a:pt x="715010" y="96520"/>
                  </a:lnTo>
                  <a:lnTo>
                    <a:pt x="715010" y="93980"/>
                  </a:lnTo>
                  <a:lnTo>
                    <a:pt x="716013" y="92710"/>
                  </a:lnTo>
                  <a:lnTo>
                    <a:pt x="717511" y="92710"/>
                  </a:lnTo>
                  <a:lnTo>
                    <a:pt x="718007" y="91440"/>
                  </a:lnTo>
                  <a:lnTo>
                    <a:pt x="718515" y="91440"/>
                  </a:lnTo>
                  <a:lnTo>
                    <a:pt x="718515" y="90170"/>
                  </a:lnTo>
                  <a:lnTo>
                    <a:pt x="723519" y="90170"/>
                  </a:lnTo>
                  <a:lnTo>
                    <a:pt x="723519" y="88900"/>
                  </a:lnTo>
                  <a:lnTo>
                    <a:pt x="726528" y="88900"/>
                  </a:lnTo>
                  <a:lnTo>
                    <a:pt x="726528" y="87630"/>
                  </a:lnTo>
                  <a:lnTo>
                    <a:pt x="727532" y="87630"/>
                  </a:lnTo>
                  <a:lnTo>
                    <a:pt x="727532" y="86360"/>
                  </a:lnTo>
                  <a:lnTo>
                    <a:pt x="728027" y="86360"/>
                  </a:lnTo>
                  <a:lnTo>
                    <a:pt x="728027" y="85090"/>
                  </a:lnTo>
                  <a:lnTo>
                    <a:pt x="728535" y="83820"/>
                  </a:lnTo>
                  <a:lnTo>
                    <a:pt x="728535" y="82550"/>
                  </a:lnTo>
                  <a:lnTo>
                    <a:pt x="729030" y="82550"/>
                  </a:lnTo>
                  <a:lnTo>
                    <a:pt x="729030" y="81280"/>
                  </a:lnTo>
                  <a:lnTo>
                    <a:pt x="730034" y="81280"/>
                  </a:lnTo>
                  <a:lnTo>
                    <a:pt x="730034" y="80010"/>
                  </a:lnTo>
                  <a:lnTo>
                    <a:pt x="730542" y="80010"/>
                  </a:lnTo>
                  <a:lnTo>
                    <a:pt x="730034" y="78740"/>
                  </a:lnTo>
                  <a:lnTo>
                    <a:pt x="729538" y="78740"/>
                  </a:lnTo>
                  <a:lnTo>
                    <a:pt x="729538" y="77470"/>
                  </a:lnTo>
                  <a:lnTo>
                    <a:pt x="728535" y="77470"/>
                  </a:lnTo>
                  <a:lnTo>
                    <a:pt x="728535" y="76200"/>
                  </a:lnTo>
                  <a:lnTo>
                    <a:pt x="729538" y="76200"/>
                  </a:lnTo>
                  <a:lnTo>
                    <a:pt x="729030" y="73660"/>
                  </a:lnTo>
                  <a:lnTo>
                    <a:pt x="729030" y="71120"/>
                  </a:lnTo>
                  <a:lnTo>
                    <a:pt x="729538" y="71120"/>
                  </a:lnTo>
                  <a:lnTo>
                    <a:pt x="728535" y="66040"/>
                  </a:lnTo>
                  <a:lnTo>
                    <a:pt x="728027" y="64770"/>
                  </a:lnTo>
                  <a:lnTo>
                    <a:pt x="727024" y="63500"/>
                  </a:lnTo>
                  <a:lnTo>
                    <a:pt x="727024" y="62230"/>
                  </a:lnTo>
                  <a:lnTo>
                    <a:pt x="728027" y="62230"/>
                  </a:lnTo>
                  <a:lnTo>
                    <a:pt x="728027" y="58420"/>
                  </a:lnTo>
                  <a:lnTo>
                    <a:pt x="727532" y="57150"/>
                  </a:lnTo>
                  <a:lnTo>
                    <a:pt x="726528" y="57150"/>
                  </a:lnTo>
                  <a:lnTo>
                    <a:pt x="726528" y="58420"/>
                  </a:lnTo>
                  <a:lnTo>
                    <a:pt x="724522" y="58420"/>
                  </a:lnTo>
                  <a:lnTo>
                    <a:pt x="724027" y="57150"/>
                  </a:lnTo>
                  <a:lnTo>
                    <a:pt x="722020" y="57150"/>
                  </a:lnTo>
                  <a:lnTo>
                    <a:pt x="722020" y="58420"/>
                  </a:lnTo>
                  <a:lnTo>
                    <a:pt x="721512" y="58420"/>
                  </a:lnTo>
                  <a:lnTo>
                    <a:pt x="721512" y="59690"/>
                  </a:lnTo>
                  <a:lnTo>
                    <a:pt x="720521" y="62230"/>
                  </a:lnTo>
                  <a:lnTo>
                    <a:pt x="720013" y="62230"/>
                  </a:lnTo>
                  <a:lnTo>
                    <a:pt x="720013" y="64770"/>
                  </a:lnTo>
                  <a:lnTo>
                    <a:pt x="719518" y="64770"/>
                  </a:lnTo>
                  <a:lnTo>
                    <a:pt x="719010" y="66040"/>
                  </a:lnTo>
                  <a:lnTo>
                    <a:pt x="718515" y="66040"/>
                  </a:lnTo>
                  <a:lnTo>
                    <a:pt x="718515" y="67310"/>
                  </a:lnTo>
                  <a:lnTo>
                    <a:pt x="717511" y="67310"/>
                  </a:lnTo>
                  <a:lnTo>
                    <a:pt x="717511" y="68580"/>
                  </a:lnTo>
                  <a:lnTo>
                    <a:pt x="717003" y="68580"/>
                  </a:lnTo>
                  <a:lnTo>
                    <a:pt x="717003" y="69850"/>
                  </a:lnTo>
                  <a:lnTo>
                    <a:pt x="716508" y="69850"/>
                  </a:lnTo>
                  <a:lnTo>
                    <a:pt x="716013" y="71120"/>
                  </a:lnTo>
                  <a:lnTo>
                    <a:pt x="715505" y="71120"/>
                  </a:lnTo>
                  <a:lnTo>
                    <a:pt x="715505" y="73660"/>
                  </a:lnTo>
                  <a:lnTo>
                    <a:pt x="715010" y="73660"/>
                  </a:lnTo>
                  <a:lnTo>
                    <a:pt x="714502" y="74930"/>
                  </a:lnTo>
                  <a:lnTo>
                    <a:pt x="714006" y="74930"/>
                  </a:lnTo>
                  <a:lnTo>
                    <a:pt x="714006" y="76200"/>
                  </a:lnTo>
                  <a:lnTo>
                    <a:pt x="712495" y="76200"/>
                  </a:lnTo>
                  <a:lnTo>
                    <a:pt x="712495" y="77470"/>
                  </a:lnTo>
                  <a:lnTo>
                    <a:pt x="711492" y="77470"/>
                  </a:lnTo>
                  <a:lnTo>
                    <a:pt x="711492" y="78740"/>
                  </a:lnTo>
                  <a:lnTo>
                    <a:pt x="707491" y="78740"/>
                  </a:lnTo>
                  <a:lnTo>
                    <a:pt x="706488" y="77470"/>
                  </a:lnTo>
                  <a:lnTo>
                    <a:pt x="706488" y="74930"/>
                  </a:lnTo>
                  <a:lnTo>
                    <a:pt x="706983" y="74930"/>
                  </a:lnTo>
                  <a:lnTo>
                    <a:pt x="706983" y="73660"/>
                  </a:lnTo>
                  <a:lnTo>
                    <a:pt x="708494" y="72390"/>
                  </a:lnTo>
                  <a:lnTo>
                    <a:pt x="709485" y="72390"/>
                  </a:lnTo>
                  <a:lnTo>
                    <a:pt x="709485" y="71120"/>
                  </a:lnTo>
                  <a:lnTo>
                    <a:pt x="709993" y="71120"/>
                  </a:lnTo>
                  <a:lnTo>
                    <a:pt x="709993" y="69850"/>
                  </a:lnTo>
                  <a:lnTo>
                    <a:pt x="710501" y="69850"/>
                  </a:lnTo>
                  <a:lnTo>
                    <a:pt x="710501" y="68580"/>
                  </a:lnTo>
                  <a:lnTo>
                    <a:pt x="710996" y="68580"/>
                  </a:lnTo>
                  <a:lnTo>
                    <a:pt x="710996" y="67310"/>
                  </a:lnTo>
                  <a:lnTo>
                    <a:pt x="711492" y="67310"/>
                  </a:lnTo>
                  <a:lnTo>
                    <a:pt x="711492" y="66040"/>
                  </a:lnTo>
                  <a:lnTo>
                    <a:pt x="712495" y="66040"/>
                  </a:lnTo>
                  <a:lnTo>
                    <a:pt x="713003" y="64770"/>
                  </a:lnTo>
                  <a:lnTo>
                    <a:pt x="713498" y="64770"/>
                  </a:lnTo>
                  <a:lnTo>
                    <a:pt x="713498" y="63500"/>
                  </a:lnTo>
                  <a:lnTo>
                    <a:pt x="714006" y="63500"/>
                  </a:lnTo>
                  <a:lnTo>
                    <a:pt x="714006" y="62230"/>
                  </a:lnTo>
                  <a:lnTo>
                    <a:pt x="714502" y="62230"/>
                  </a:lnTo>
                  <a:lnTo>
                    <a:pt x="714502" y="59690"/>
                  </a:lnTo>
                  <a:lnTo>
                    <a:pt x="715010" y="59690"/>
                  </a:lnTo>
                  <a:lnTo>
                    <a:pt x="715505" y="58420"/>
                  </a:lnTo>
                  <a:lnTo>
                    <a:pt x="715010" y="57150"/>
                  </a:lnTo>
                  <a:lnTo>
                    <a:pt x="710501" y="57150"/>
                  </a:lnTo>
                  <a:lnTo>
                    <a:pt x="709485" y="55880"/>
                  </a:lnTo>
                  <a:lnTo>
                    <a:pt x="707491" y="55880"/>
                  </a:lnTo>
                  <a:lnTo>
                    <a:pt x="707491" y="57150"/>
                  </a:lnTo>
                  <a:lnTo>
                    <a:pt x="705993" y="57150"/>
                  </a:lnTo>
                  <a:lnTo>
                    <a:pt x="705993" y="58420"/>
                  </a:lnTo>
                  <a:lnTo>
                    <a:pt x="704481" y="58420"/>
                  </a:lnTo>
                  <a:lnTo>
                    <a:pt x="704481" y="59690"/>
                  </a:lnTo>
                  <a:lnTo>
                    <a:pt x="702983" y="59690"/>
                  </a:lnTo>
                  <a:lnTo>
                    <a:pt x="701979" y="60960"/>
                  </a:lnTo>
                  <a:lnTo>
                    <a:pt x="701979" y="62230"/>
                  </a:lnTo>
                  <a:lnTo>
                    <a:pt x="701471" y="62230"/>
                  </a:lnTo>
                  <a:lnTo>
                    <a:pt x="700976" y="63500"/>
                  </a:lnTo>
                  <a:lnTo>
                    <a:pt x="700976" y="64770"/>
                  </a:lnTo>
                  <a:lnTo>
                    <a:pt x="700468" y="64770"/>
                  </a:lnTo>
                  <a:lnTo>
                    <a:pt x="699973" y="66040"/>
                  </a:lnTo>
                  <a:lnTo>
                    <a:pt x="699465" y="66040"/>
                  </a:lnTo>
                  <a:lnTo>
                    <a:pt x="698969" y="68580"/>
                  </a:lnTo>
                  <a:lnTo>
                    <a:pt x="698474" y="68580"/>
                  </a:lnTo>
                  <a:lnTo>
                    <a:pt x="698474" y="69850"/>
                  </a:lnTo>
                  <a:lnTo>
                    <a:pt x="697966" y="69850"/>
                  </a:lnTo>
                  <a:lnTo>
                    <a:pt x="697471" y="71120"/>
                  </a:lnTo>
                  <a:lnTo>
                    <a:pt x="696963" y="71120"/>
                  </a:lnTo>
                  <a:lnTo>
                    <a:pt x="696963" y="72390"/>
                  </a:lnTo>
                  <a:lnTo>
                    <a:pt x="696468" y="72390"/>
                  </a:lnTo>
                  <a:lnTo>
                    <a:pt x="696468" y="73660"/>
                  </a:lnTo>
                  <a:lnTo>
                    <a:pt x="695464" y="73660"/>
                  </a:lnTo>
                  <a:lnTo>
                    <a:pt x="695464" y="74930"/>
                  </a:lnTo>
                  <a:lnTo>
                    <a:pt x="694956" y="76200"/>
                  </a:lnTo>
                  <a:lnTo>
                    <a:pt x="694461" y="76200"/>
                  </a:lnTo>
                  <a:lnTo>
                    <a:pt x="694461" y="78740"/>
                  </a:lnTo>
                  <a:lnTo>
                    <a:pt x="692962" y="78740"/>
                  </a:lnTo>
                  <a:lnTo>
                    <a:pt x="692962" y="80010"/>
                  </a:lnTo>
                  <a:lnTo>
                    <a:pt x="690448" y="80010"/>
                  </a:lnTo>
                  <a:lnTo>
                    <a:pt x="690448" y="78740"/>
                  </a:lnTo>
                  <a:lnTo>
                    <a:pt x="688949" y="78740"/>
                  </a:lnTo>
                  <a:lnTo>
                    <a:pt x="688949" y="77470"/>
                  </a:lnTo>
                  <a:lnTo>
                    <a:pt x="686943" y="77470"/>
                  </a:lnTo>
                  <a:lnTo>
                    <a:pt x="686447" y="76200"/>
                  </a:lnTo>
                  <a:lnTo>
                    <a:pt x="685939" y="76200"/>
                  </a:lnTo>
                  <a:lnTo>
                    <a:pt x="684936" y="77470"/>
                  </a:lnTo>
                  <a:lnTo>
                    <a:pt x="684441" y="78740"/>
                  </a:lnTo>
                  <a:lnTo>
                    <a:pt x="683933" y="78740"/>
                  </a:lnTo>
                  <a:lnTo>
                    <a:pt x="683437" y="77470"/>
                  </a:lnTo>
                  <a:lnTo>
                    <a:pt x="683933" y="77470"/>
                  </a:lnTo>
                  <a:lnTo>
                    <a:pt x="683933" y="76200"/>
                  </a:lnTo>
                  <a:lnTo>
                    <a:pt x="682942" y="76200"/>
                  </a:lnTo>
                  <a:lnTo>
                    <a:pt x="682942" y="74930"/>
                  </a:lnTo>
                  <a:lnTo>
                    <a:pt x="686943" y="74930"/>
                  </a:lnTo>
                  <a:lnTo>
                    <a:pt x="687451" y="76200"/>
                  </a:lnTo>
                  <a:lnTo>
                    <a:pt x="688454" y="76200"/>
                  </a:lnTo>
                  <a:lnTo>
                    <a:pt x="688949" y="74930"/>
                  </a:lnTo>
                  <a:lnTo>
                    <a:pt x="688949" y="73660"/>
                  </a:lnTo>
                  <a:lnTo>
                    <a:pt x="689444" y="73660"/>
                  </a:lnTo>
                  <a:lnTo>
                    <a:pt x="689952" y="72390"/>
                  </a:lnTo>
                  <a:lnTo>
                    <a:pt x="689952" y="71120"/>
                  </a:lnTo>
                  <a:lnTo>
                    <a:pt x="690956" y="71120"/>
                  </a:lnTo>
                  <a:lnTo>
                    <a:pt x="690956" y="69850"/>
                  </a:lnTo>
                  <a:lnTo>
                    <a:pt x="691451" y="69850"/>
                  </a:lnTo>
                  <a:lnTo>
                    <a:pt x="691959" y="68580"/>
                  </a:lnTo>
                  <a:lnTo>
                    <a:pt x="692454" y="68580"/>
                  </a:lnTo>
                  <a:lnTo>
                    <a:pt x="692454" y="67310"/>
                  </a:lnTo>
                  <a:lnTo>
                    <a:pt x="692962" y="67310"/>
                  </a:lnTo>
                  <a:lnTo>
                    <a:pt x="692962" y="66040"/>
                  </a:lnTo>
                  <a:lnTo>
                    <a:pt x="693966" y="66040"/>
                  </a:lnTo>
                  <a:lnTo>
                    <a:pt x="694461" y="64770"/>
                  </a:lnTo>
                  <a:lnTo>
                    <a:pt x="694461" y="63500"/>
                  </a:lnTo>
                  <a:lnTo>
                    <a:pt x="694956" y="63500"/>
                  </a:lnTo>
                  <a:lnTo>
                    <a:pt x="694956" y="62230"/>
                  </a:lnTo>
                  <a:lnTo>
                    <a:pt x="695464" y="62230"/>
                  </a:lnTo>
                  <a:lnTo>
                    <a:pt x="695464" y="60960"/>
                  </a:lnTo>
                  <a:lnTo>
                    <a:pt x="695960" y="60960"/>
                  </a:lnTo>
                  <a:lnTo>
                    <a:pt x="695960" y="59690"/>
                  </a:lnTo>
                  <a:lnTo>
                    <a:pt x="696468" y="59690"/>
                  </a:lnTo>
                  <a:lnTo>
                    <a:pt x="696468" y="58420"/>
                  </a:lnTo>
                  <a:lnTo>
                    <a:pt x="695464" y="58420"/>
                  </a:lnTo>
                  <a:lnTo>
                    <a:pt x="695464" y="57150"/>
                  </a:lnTo>
                  <a:lnTo>
                    <a:pt x="695960" y="57150"/>
                  </a:lnTo>
                  <a:lnTo>
                    <a:pt x="696468" y="55880"/>
                  </a:lnTo>
                  <a:lnTo>
                    <a:pt x="697471" y="54610"/>
                  </a:lnTo>
                  <a:lnTo>
                    <a:pt x="699973" y="54610"/>
                  </a:lnTo>
                  <a:lnTo>
                    <a:pt x="700468" y="53340"/>
                  </a:lnTo>
                  <a:lnTo>
                    <a:pt x="701471" y="52070"/>
                  </a:lnTo>
                  <a:lnTo>
                    <a:pt x="701471" y="50800"/>
                  </a:lnTo>
                  <a:lnTo>
                    <a:pt x="698474" y="48260"/>
                  </a:lnTo>
                  <a:lnTo>
                    <a:pt x="696963" y="48260"/>
                  </a:lnTo>
                  <a:lnTo>
                    <a:pt x="696468" y="46990"/>
                  </a:lnTo>
                  <a:lnTo>
                    <a:pt x="696468" y="49530"/>
                  </a:lnTo>
                  <a:lnTo>
                    <a:pt x="695464" y="52070"/>
                  </a:lnTo>
                  <a:lnTo>
                    <a:pt x="694956" y="52070"/>
                  </a:lnTo>
                  <a:lnTo>
                    <a:pt x="694461" y="53340"/>
                  </a:lnTo>
                  <a:lnTo>
                    <a:pt x="693458" y="54610"/>
                  </a:lnTo>
                  <a:lnTo>
                    <a:pt x="692454" y="54610"/>
                  </a:lnTo>
                  <a:lnTo>
                    <a:pt x="691959" y="55880"/>
                  </a:lnTo>
                  <a:lnTo>
                    <a:pt x="690956" y="55880"/>
                  </a:lnTo>
                  <a:lnTo>
                    <a:pt x="690448" y="57150"/>
                  </a:lnTo>
                  <a:lnTo>
                    <a:pt x="683933" y="57150"/>
                  </a:lnTo>
                  <a:lnTo>
                    <a:pt x="682942" y="55880"/>
                  </a:lnTo>
                  <a:lnTo>
                    <a:pt x="681431" y="55880"/>
                  </a:lnTo>
                  <a:lnTo>
                    <a:pt x="680427" y="54610"/>
                  </a:lnTo>
                  <a:lnTo>
                    <a:pt x="679424" y="54610"/>
                  </a:lnTo>
                  <a:lnTo>
                    <a:pt x="678929" y="53340"/>
                  </a:lnTo>
                  <a:lnTo>
                    <a:pt x="677430" y="53340"/>
                  </a:lnTo>
                  <a:lnTo>
                    <a:pt x="675424" y="54610"/>
                  </a:lnTo>
                  <a:lnTo>
                    <a:pt x="675919" y="53340"/>
                  </a:lnTo>
                  <a:lnTo>
                    <a:pt x="677926" y="52070"/>
                  </a:lnTo>
                  <a:lnTo>
                    <a:pt x="677430" y="52070"/>
                  </a:lnTo>
                  <a:lnTo>
                    <a:pt x="677430" y="50800"/>
                  </a:lnTo>
                  <a:lnTo>
                    <a:pt x="676922" y="50800"/>
                  </a:lnTo>
                  <a:lnTo>
                    <a:pt x="676922" y="49530"/>
                  </a:lnTo>
                  <a:lnTo>
                    <a:pt x="677430" y="49530"/>
                  </a:lnTo>
                  <a:lnTo>
                    <a:pt x="677430" y="48260"/>
                  </a:lnTo>
                  <a:lnTo>
                    <a:pt x="676922" y="48260"/>
                  </a:lnTo>
                  <a:lnTo>
                    <a:pt x="676922" y="46990"/>
                  </a:lnTo>
                  <a:lnTo>
                    <a:pt x="677430" y="45720"/>
                  </a:lnTo>
                  <a:lnTo>
                    <a:pt x="677430" y="44450"/>
                  </a:lnTo>
                  <a:lnTo>
                    <a:pt x="677926" y="43180"/>
                  </a:lnTo>
                  <a:lnTo>
                    <a:pt x="678421" y="43180"/>
                  </a:lnTo>
                  <a:lnTo>
                    <a:pt x="679424" y="40640"/>
                  </a:lnTo>
                  <a:lnTo>
                    <a:pt x="680935" y="39370"/>
                  </a:lnTo>
                  <a:lnTo>
                    <a:pt x="681939" y="39370"/>
                  </a:lnTo>
                  <a:lnTo>
                    <a:pt x="682434" y="38100"/>
                  </a:lnTo>
                  <a:lnTo>
                    <a:pt x="690448" y="38100"/>
                  </a:lnTo>
                  <a:lnTo>
                    <a:pt x="690956" y="35560"/>
                  </a:lnTo>
                  <a:lnTo>
                    <a:pt x="691451" y="35560"/>
                  </a:lnTo>
                  <a:lnTo>
                    <a:pt x="691451" y="34290"/>
                  </a:lnTo>
                  <a:lnTo>
                    <a:pt x="691959" y="33020"/>
                  </a:lnTo>
                  <a:lnTo>
                    <a:pt x="691959" y="30480"/>
                  </a:lnTo>
                  <a:lnTo>
                    <a:pt x="693458" y="26670"/>
                  </a:lnTo>
                  <a:lnTo>
                    <a:pt x="693966" y="26670"/>
                  </a:lnTo>
                  <a:lnTo>
                    <a:pt x="693966" y="25400"/>
                  </a:lnTo>
                  <a:lnTo>
                    <a:pt x="693458" y="24130"/>
                  </a:lnTo>
                  <a:lnTo>
                    <a:pt x="689952" y="24130"/>
                  </a:lnTo>
                  <a:lnTo>
                    <a:pt x="688949" y="22860"/>
                  </a:lnTo>
                  <a:lnTo>
                    <a:pt x="687946" y="22860"/>
                  </a:lnTo>
                  <a:lnTo>
                    <a:pt x="687451" y="24130"/>
                  </a:lnTo>
                  <a:lnTo>
                    <a:pt x="686447" y="24130"/>
                  </a:lnTo>
                  <a:lnTo>
                    <a:pt x="685939" y="25400"/>
                  </a:lnTo>
                  <a:lnTo>
                    <a:pt x="685444" y="25400"/>
                  </a:lnTo>
                  <a:lnTo>
                    <a:pt x="685444" y="26670"/>
                  </a:lnTo>
                  <a:lnTo>
                    <a:pt x="684936" y="26670"/>
                  </a:lnTo>
                  <a:lnTo>
                    <a:pt x="683437" y="27940"/>
                  </a:lnTo>
                  <a:lnTo>
                    <a:pt x="682434" y="27940"/>
                  </a:lnTo>
                  <a:lnTo>
                    <a:pt x="681431" y="29210"/>
                  </a:lnTo>
                  <a:lnTo>
                    <a:pt x="678929" y="29210"/>
                  </a:lnTo>
                  <a:lnTo>
                    <a:pt x="678421" y="30480"/>
                  </a:lnTo>
                  <a:lnTo>
                    <a:pt x="675919" y="30480"/>
                  </a:lnTo>
                  <a:lnTo>
                    <a:pt x="675919" y="31750"/>
                  </a:lnTo>
                  <a:lnTo>
                    <a:pt x="676922" y="33020"/>
                  </a:lnTo>
                  <a:lnTo>
                    <a:pt x="677926" y="35560"/>
                  </a:lnTo>
                  <a:lnTo>
                    <a:pt x="677926" y="39370"/>
                  </a:lnTo>
                  <a:lnTo>
                    <a:pt x="676427" y="43180"/>
                  </a:lnTo>
                  <a:lnTo>
                    <a:pt x="675919" y="43180"/>
                  </a:lnTo>
                  <a:lnTo>
                    <a:pt x="675919" y="44450"/>
                  </a:lnTo>
                  <a:lnTo>
                    <a:pt x="674420" y="48260"/>
                  </a:lnTo>
                  <a:lnTo>
                    <a:pt x="673417" y="48260"/>
                  </a:lnTo>
                  <a:lnTo>
                    <a:pt x="672414" y="49530"/>
                  </a:lnTo>
                  <a:lnTo>
                    <a:pt x="670915" y="49530"/>
                  </a:lnTo>
                  <a:lnTo>
                    <a:pt x="670407" y="50800"/>
                  </a:lnTo>
                  <a:lnTo>
                    <a:pt x="667905" y="50800"/>
                  </a:lnTo>
                  <a:lnTo>
                    <a:pt x="666902" y="52070"/>
                  </a:lnTo>
                  <a:lnTo>
                    <a:pt x="666407" y="52070"/>
                  </a:lnTo>
                  <a:lnTo>
                    <a:pt x="665403" y="50800"/>
                  </a:lnTo>
                  <a:lnTo>
                    <a:pt x="665403" y="91440"/>
                  </a:lnTo>
                  <a:lnTo>
                    <a:pt x="664895" y="91440"/>
                  </a:lnTo>
                  <a:lnTo>
                    <a:pt x="664654" y="90805"/>
                  </a:lnTo>
                  <a:lnTo>
                    <a:pt x="663892" y="90170"/>
                  </a:lnTo>
                  <a:lnTo>
                    <a:pt x="664400" y="90170"/>
                  </a:lnTo>
                  <a:lnTo>
                    <a:pt x="664654" y="90805"/>
                  </a:lnTo>
                  <a:lnTo>
                    <a:pt x="665403" y="91440"/>
                  </a:lnTo>
                  <a:lnTo>
                    <a:pt x="665403" y="50800"/>
                  </a:lnTo>
                  <a:lnTo>
                    <a:pt x="663892" y="50800"/>
                  </a:lnTo>
                  <a:lnTo>
                    <a:pt x="663397" y="50495"/>
                  </a:lnTo>
                  <a:lnTo>
                    <a:pt x="663397" y="90170"/>
                  </a:lnTo>
                  <a:lnTo>
                    <a:pt x="662889" y="90170"/>
                  </a:lnTo>
                  <a:lnTo>
                    <a:pt x="662393" y="88900"/>
                  </a:lnTo>
                  <a:lnTo>
                    <a:pt x="662889" y="88900"/>
                  </a:lnTo>
                  <a:lnTo>
                    <a:pt x="663397" y="90170"/>
                  </a:lnTo>
                  <a:lnTo>
                    <a:pt x="663397" y="50495"/>
                  </a:lnTo>
                  <a:lnTo>
                    <a:pt x="661898" y="49530"/>
                  </a:lnTo>
                  <a:lnTo>
                    <a:pt x="660387" y="49530"/>
                  </a:lnTo>
                  <a:lnTo>
                    <a:pt x="658888" y="48260"/>
                  </a:lnTo>
                  <a:lnTo>
                    <a:pt x="657885" y="45720"/>
                  </a:lnTo>
                  <a:lnTo>
                    <a:pt x="657377" y="45720"/>
                  </a:lnTo>
                  <a:lnTo>
                    <a:pt x="657377" y="44450"/>
                  </a:lnTo>
                  <a:lnTo>
                    <a:pt x="656386" y="43180"/>
                  </a:lnTo>
                  <a:lnTo>
                    <a:pt x="655878" y="41910"/>
                  </a:lnTo>
                  <a:lnTo>
                    <a:pt x="655383" y="41910"/>
                  </a:lnTo>
                  <a:lnTo>
                    <a:pt x="654875" y="40640"/>
                  </a:lnTo>
                  <a:lnTo>
                    <a:pt x="654875" y="39370"/>
                  </a:lnTo>
                  <a:lnTo>
                    <a:pt x="653872" y="39370"/>
                  </a:lnTo>
                  <a:lnTo>
                    <a:pt x="652868" y="38100"/>
                  </a:lnTo>
                  <a:lnTo>
                    <a:pt x="651370" y="36830"/>
                  </a:lnTo>
                  <a:lnTo>
                    <a:pt x="650875" y="35560"/>
                  </a:lnTo>
                  <a:lnTo>
                    <a:pt x="650367" y="35560"/>
                  </a:lnTo>
                  <a:lnTo>
                    <a:pt x="649871" y="34290"/>
                  </a:lnTo>
                  <a:lnTo>
                    <a:pt x="646861" y="31750"/>
                  </a:lnTo>
                  <a:lnTo>
                    <a:pt x="645858" y="30480"/>
                  </a:lnTo>
                  <a:lnTo>
                    <a:pt x="639851" y="30480"/>
                  </a:lnTo>
                  <a:lnTo>
                    <a:pt x="634834" y="27940"/>
                  </a:lnTo>
                  <a:lnTo>
                    <a:pt x="634339" y="27940"/>
                  </a:lnTo>
                  <a:lnTo>
                    <a:pt x="633831" y="26670"/>
                  </a:lnTo>
                  <a:lnTo>
                    <a:pt x="632828" y="27940"/>
                  </a:lnTo>
                  <a:lnTo>
                    <a:pt x="628319" y="27940"/>
                  </a:lnTo>
                  <a:lnTo>
                    <a:pt x="627316" y="26670"/>
                  </a:lnTo>
                  <a:lnTo>
                    <a:pt x="624814" y="26670"/>
                  </a:lnTo>
                  <a:lnTo>
                    <a:pt x="622808" y="25400"/>
                  </a:lnTo>
                  <a:lnTo>
                    <a:pt x="619302" y="21590"/>
                  </a:lnTo>
                  <a:lnTo>
                    <a:pt x="617296" y="17780"/>
                  </a:lnTo>
                  <a:lnTo>
                    <a:pt x="616800" y="15240"/>
                  </a:lnTo>
                  <a:lnTo>
                    <a:pt x="616800" y="13970"/>
                  </a:lnTo>
                  <a:lnTo>
                    <a:pt x="615797" y="11430"/>
                  </a:lnTo>
                  <a:lnTo>
                    <a:pt x="614299" y="11430"/>
                  </a:lnTo>
                  <a:lnTo>
                    <a:pt x="608787" y="5080"/>
                  </a:lnTo>
                  <a:lnTo>
                    <a:pt x="607275" y="5080"/>
                  </a:lnTo>
                  <a:lnTo>
                    <a:pt x="607275" y="3810"/>
                  </a:lnTo>
                  <a:lnTo>
                    <a:pt x="606272" y="1270"/>
                  </a:lnTo>
                  <a:lnTo>
                    <a:pt x="605282" y="1270"/>
                  </a:lnTo>
                  <a:lnTo>
                    <a:pt x="603275" y="0"/>
                  </a:lnTo>
                  <a:lnTo>
                    <a:pt x="599262" y="0"/>
                  </a:lnTo>
                  <a:lnTo>
                    <a:pt x="598258" y="1270"/>
                  </a:lnTo>
                  <a:lnTo>
                    <a:pt x="594258" y="1270"/>
                  </a:lnTo>
                  <a:lnTo>
                    <a:pt x="593255" y="2540"/>
                  </a:lnTo>
                  <a:lnTo>
                    <a:pt x="592251" y="2540"/>
                  </a:lnTo>
                  <a:lnTo>
                    <a:pt x="590245" y="3810"/>
                  </a:lnTo>
                  <a:lnTo>
                    <a:pt x="590245" y="6350"/>
                  </a:lnTo>
                  <a:lnTo>
                    <a:pt x="591248" y="7620"/>
                  </a:lnTo>
                  <a:lnTo>
                    <a:pt x="591743" y="7620"/>
                  </a:lnTo>
                  <a:lnTo>
                    <a:pt x="592251" y="8890"/>
                  </a:lnTo>
                  <a:lnTo>
                    <a:pt x="593255" y="8890"/>
                  </a:lnTo>
                  <a:lnTo>
                    <a:pt x="594753" y="10160"/>
                  </a:lnTo>
                  <a:lnTo>
                    <a:pt x="595249" y="10160"/>
                  </a:lnTo>
                  <a:lnTo>
                    <a:pt x="596760" y="11430"/>
                  </a:lnTo>
                  <a:lnTo>
                    <a:pt x="599770" y="11430"/>
                  </a:lnTo>
                  <a:lnTo>
                    <a:pt x="601268" y="13970"/>
                  </a:lnTo>
                  <a:lnTo>
                    <a:pt x="601764" y="13970"/>
                  </a:lnTo>
                  <a:lnTo>
                    <a:pt x="600760" y="15240"/>
                  </a:lnTo>
                  <a:lnTo>
                    <a:pt x="600265" y="15240"/>
                  </a:lnTo>
                  <a:lnTo>
                    <a:pt x="599262" y="16510"/>
                  </a:lnTo>
                  <a:lnTo>
                    <a:pt x="599262" y="15240"/>
                  </a:lnTo>
                  <a:lnTo>
                    <a:pt x="598766" y="15240"/>
                  </a:lnTo>
                  <a:lnTo>
                    <a:pt x="597255" y="13970"/>
                  </a:lnTo>
                  <a:lnTo>
                    <a:pt x="596252" y="13970"/>
                  </a:lnTo>
                  <a:lnTo>
                    <a:pt x="595249" y="15240"/>
                  </a:lnTo>
                  <a:lnTo>
                    <a:pt x="590245" y="15240"/>
                  </a:lnTo>
                  <a:lnTo>
                    <a:pt x="589241" y="13970"/>
                  </a:lnTo>
                  <a:lnTo>
                    <a:pt x="584238" y="13970"/>
                  </a:lnTo>
                  <a:lnTo>
                    <a:pt x="579221" y="16510"/>
                  </a:lnTo>
                  <a:lnTo>
                    <a:pt x="569696" y="16510"/>
                  </a:lnTo>
                  <a:lnTo>
                    <a:pt x="569201" y="17780"/>
                  </a:lnTo>
                  <a:lnTo>
                    <a:pt x="566191" y="17780"/>
                  </a:lnTo>
                  <a:lnTo>
                    <a:pt x="565696" y="19050"/>
                  </a:lnTo>
                  <a:lnTo>
                    <a:pt x="564692" y="19050"/>
                  </a:lnTo>
                  <a:lnTo>
                    <a:pt x="563194" y="20320"/>
                  </a:lnTo>
                  <a:lnTo>
                    <a:pt x="561187" y="21590"/>
                  </a:lnTo>
                  <a:lnTo>
                    <a:pt x="560184" y="24130"/>
                  </a:lnTo>
                  <a:lnTo>
                    <a:pt x="559181" y="24130"/>
                  </a:lnTo>
                  <a:lnTo>
                    <a:pt x="559676" y="25400"/>
                  </a:lnTo>
                  <a:lnTo>
                    <a:pt x="558685" y="25400"/>
                  </a:lnTo>
                  <a:lnTo>
                    <a:pt x="558685" y="26670"/>
                  </a:lnTo>
                  <a:lnTo>
                    <a:pt x="557682" y="26670"/>
                  </a:lnTo>
                  <a:lnTo>
                    <a:pt x="557682" y="29210"/>
                  </a:lnTo>
                  <a:lnTo>
                    <a:pt x="559181" y="29210"/>
                  </a:lnTo>
                  <a:lnTo>
                    <a:pt x="558685" y="30480"/>
                  </a:lnTo>
                  <a:lnTo>
                    <a:pt x="558177" y="30480"/>
                  </a:lnTo>
                  <a:lnTo>
                    <a:pt x="558685" y="31750"/>
                  </a:lnTo>
                  <a:lnTo>
                    <a:pt x="559676" y="31750"/>
                  </a:lnTo>
                  <a:lnTo>
                    <a:pt x="561187" y="33020"/>
                  </a:lnTo>
                  <a:lnTo>
                    <a:pt x="564184" y="34290"/>
                  </a:lnTo>
                  <a:lnTo>
                    <a:pt x="564692" y="35560"/>
                  </a:lnTo>
                  <a:lnTo>
                    <a:pt x="568706" y="35560"/>
                  </a:lnTo>
                  <a:lnTo>
                    <a:pt x="570699" y="36830"/>
                  </a:lnTo>
                  <a:lnTo>
                    <a:pt x="579221" y="36830"/>
                  </a:lnTo>
                  <a:lnTo>
                    <a:pt x="580224" y="35560"/>
                  </a:lnTo>
                  <a:lnTo>
                    <a:pt x="581228" y="35560"/>
                  </a:lnTo>
                  <a:lnTo>
                    <a:pt x="581723" y="36830"/>
                  </a:lnTo>
                  <a:lnTo>
                    <a:pt x="585736" y="36830"/>
                  </a:lnTo>
                  <a:lnTo>
                    <a:pt x="586232" y="38100"/>
                  </a:lnTo>
                  <a:lnTo>
                    <a:pt x="589241" y="38100"/>
                  </a:lnTo>
                  <a:lnTo>
                    <a:pt x="592251" y="39370"/>
                  </a:lnTo>
                  <a:lnTo>
                    <a:pt x="593255" y="39370"/>
                  </a:lnTo>
                  <a:lnTo>
                    <a:pt x="593255" y="40640"/>
                  </a:lnTo>
                  <a:lnTo>
                    <a:pt x="593750" y="40640"/>
                  </a:lnTo>
                  <a:lnTo>
                    <a:pt x="593750" y="43180"/>
                  </a:lnTo>
                  <a:lnTo>
                    <a:pt x="594753" y="43180"/>
                  </a:lnTo>
                  <a:lnTo>
                    <a:pt x="595757" y="45720"/>
                  </a:lnTo>
                  <a:lnTo>
                    <a:pt x="592747" y="45720"/>
                  </a:lnTo>
                  <a:lnTo>
                    <a:pt x="592251" y="44450"/>
                  </a:lnTo>
                  <a:lnTo>
                    <a:pt x="589749" y="44450"/>
                  </a:lnTo>
                  <a:lnTo>
                    <a:pt x="587235" y="43180"/>
                  </a:lnTo>
                  <a:lnTo>
                    <a:pt x="582726" y="43180"/>
                  </a:lnTo>
                  <a:lnTo>
                    <a:pt x="582726" y="41910"/>
                  </a:lnTo>
                  <a:lnTo>
                    <a:pt x="578726" y="41910"/>
                  </a:lnTo>
                  <a:lnTo>
                    <a:pt x="575716" y="43180"/>
                  </a:lnTo>
                  <a:lnTo>
                    <a:pt x="571207" y="43180"/>
                  </a:lnTo>
                  <a:lnTo>
                    <a:pt x="570699" y="44450"/>
                  </a:lnTo>
                  <a:lnTo>
                    <a:pt x="570699" y="45720"/>
                  </a:lnTo>
                  <a:lnTo>
                    <a:pt x="570204" y="46990"/>
                  </a:lnTo>
                  <a:lnTo>
                    <a:pt x="570204" y="49530"/>
                  </a:lnTo>
                  <a:lnTo>
                    <a:pt x="569696" y="49530"/>
                  </a:lnTo>
                  <a:lnTo>
                    <a:pt x="569696" y="52070"/>
                  </a:lnTo>
                  <a:lnTo>
                    <a:pt x="569201" y="52070"/>
                  </a:lnTo>
                  <a:lnTo>
                    <a:pt x="569201" y="49530"/>
                  </a:lnTo>
                  <a:lnTo>
                    <a:pt x="568706" y="49530"/>
                  </a:lnTo>
                  <a:lnTo>
                    <a:pt x="568706" y="48260"/>
                  </a:lnTo>
                  <a:lnTo>
                    <a:pt x="568198" y="48260"/>
                  </a:lnTo>
                  <a:lnTo>
                    <a:pt x="567702" y="46990"/>
                  </a:lnTo>
                  <a:lnTo>
                    <a:pt x="567194" y="46990"/>
                  </a:lnTo>
                  <a:lnTo>
                    <a:pt x="567194" y="45720"/>
                  </a:lnTo>
                  <a:lnTo>
                    <a:pt x="565696" y="45720"/>
                  </a:lnTo>
                  <a:lnTo>
                    <a:pt x="564692" y="44450"/>
                  </a:lnTo>
                  <a:lnTo>
                    <a:pt x="564184" y="44450"/>
                  </a:lnTo>
                  <a:lnTo>
                    <a:pt x="563689" y="43180"/>
                  </a:lnTo>
                  <a:lnTo>
                    <a:pt x="563194" y="43180"/>
                  </a:lnTo>
                  <a:lnTo>
                    <a:pt x="561682" y="41910"/>
                  </a:lnTo>
                  <a:lnTo>
                    <a:pt x="559676" y="41910"/>
                  </a:lnTo>
                  <a:lnTo>
                    <a:pt x="559181" y="40640"/>
                  </a:lnTo>
                  <a:lnTo>
                    <a:pt x="555167" y="40640"/>
                  </a:lnTo>
                  <a:lnTo>
                    <a:pt x="555167" y="38100"/>
                  </a:lnTo>
                  <a:lnTo>
                    <a:pt x="554164" y="38100"/>
                  </a:lnTo>
                  <a:lnTo>
                    <a:pt x="553669" y="36830"/>
                  </a:lnTo>
                  <a:lnTo>
                    <a:pt x="553173" y="36830"/>
                  </a:lnTo>
                  <a:lnTo>
                    <a:pt x="553173" y="38100"/>
                  </a:lnTo>
                  <a:lnTo>
                    <a:pt x="552665" y="39370"/>
                  </a:lnTo>
                  <a:lnTo>
                    <a:pt x="552170" y="39370"/>
                  </a:lnTo>
                  <a:lnTo>
                    <a:pt x="552170" y="38100"/>
                  </a:lnTo>
                  <a:lnTo>
                    <a:pt x="552665" y="38100"/>
                  </a:lnTo>
                  <a:lnTo>
                    <a:pt x="552665" y="36830"/>
                  </a:lnTo>
                  <a:lnTo>
                    <a:pt x="553173" y="36830"/>
                  </a:lnTo>
                  <a:lnTo>
                    <a:pt x="553173" y="35560"/>
                  </a:lnTo>
                  <a:lnTo>
                    <a:pt x="552665" y="35560"/>
                  </a:lnTo>
                  <a:lnTo>
                    <a:pt x="552170" y="34290"/>
                  </a:lnTo>
                  <a:lnTo>
                    <a:pt x="550164" y="34290"/>
                  </a:lnTo>
                  <a:lnTo>
                    <a:pt x="547662" y="33020"/>
                  </a:lnTo>
                  <a:lnTo>
                    <a:pt x="546150" y="29210"/>
                  </a:lnTo>
                  <a:lnTo>
                    <a:pt x="545655" y="29210"/>
                  </a:lnTo>
                  <a:lnTo>
                    <a:pt x="545655" y="27940"/>
                  </a:lnTo>
                  <a:lnTo>
                    <a:pt x="546150" y="26670"/>
                  </a:lnTo>
                  <a:lnTo>
                    <a:pt x="546658" y="26670"/>
                  </a:lnTo>
                  <a:lnTo>
                    <a:pt x="546658" y="25400"/>
                  </a:lnTo>
                  <a:lnTo>
                    <a:pt x="546150" y="24130"/>
                  </a:lnTo>
                  <a:lnTo>
                    <a:pt x="542645" y="24130"/>
                  </a:lnTo>
                  <a:lnTo>
                    <a:pt x="541642" y="25400"/>
                  </a:lnTo>
                  <a:lnTo>
                    <a:pt x="540143" y="26670"/>
                  </a:lnTo>
                  <a:lnTo>
                    <a:pt x="538137" y="26670"/>
                  </a:lnTo>
                  <a:lnTo>
                    <a:pt x="536638" y="27940"/>
                  </a:lnTo>
                  <a:lnTo>
                    <a:pt x="536638" y="29210"/>
                  </a:lnTo>
                  <a:lnTo>
                    <a:pt x="536130" y="29210"/>
                  </a:lnTo>
                  <a:lnTo>
                    <a:pt x="536130" y="30480"/>
                  </a:lnTo>
                  <a:lnTo>
                    <a:pt x="535635" y="30480"/>
                  </a:lnTo>
                  <a:lnTo>
                    <a:pt x="534631" y="33020"/>
                  </a:lnTo>
                  <a:lnTo>
                    <a:pt x="534123" y="33020"/>
                  </a:lnTo>
                  <a:lnTo>
                    <a:pt x="534631" y="34290"/>
                  </a:lnTo>
                  <a:lnTo>
                    <a:pt x="535635" y="35560"/>
                  </a:lnTo>
                  <a:lnTo>
                    <a:pt x="536130" y="35560"/>
                  </a:lnTo>
                  <a:lnTo>
                    <a:pt x="535635" y="36830"/>
                  </a:lnTo>
                  <a:lnTo>
                    <a:pt x="534123" y="36830"/>
                  </a:lnTo>
                  <a:lnTo>
                    <a:pt x="533628" y="38100"/>
                  </a:lnTo>
                  <a:lnTo>
                    <a:pt x="532625" y="38100"/>
                  </a:lnTo>
                  <a:lnTo>
                    <a:pt x="532130" y="36830"/>
                  </a:lnTo>
                  <a:lnTo>
                    <a:pt x="530123" y="36830"/>
                  </a:lnTo>
                  <a:lnTo>
                    <a:pt x="529120" y="35560"/>
                  </a:lnTo>
                  <a:lnTo>
                    <a:pt x="527113" y="38100"/>
                  </a:lnTo>
                  <a:lnTo>
                    <a:pt x="525106" y="38100"/>
                  </a:lnTo>
                  <a:lnTo>
                    <a:pt x="525106" y="39370"/>
                  </a:lnTo>
                  <a:lnTo>
                    <a:pt x="523100" y="39370"/>
                  </a:lnTo>
                  <a:lnTo>
                    <a:pt x="521601" y="40640"/>
                  </a:lnTo>
                  <a:lnTo>
                    <a:pt x="519595" y="40640"/>
                  </a:lnTo>
                  <a:lnTo>
                    <a:pt x="519099" y="41910"/>
                  </a:lnTo>
                  <a:lnTo>
                    <a:pt x="516089" y="41910"/>
                  </a:lnTo>
                  <a:lnTo>
                    <a:pt x="516089" y="43180"/>
                  </a:lnTo>
                  <a:lnTo>
                    <a:pt x="515086" y="43180"/>
                  </a:lnTo>
                  <a:lnTo>
                    <a:pt x="514083" y="45720"/>
                  </a:lnTo>
                  <a:lnTo>
                    <a:pt x="513588" y="45720"/>
                  </a:lnTo>
                  <a:lnTo>
                    <a:pt x="514591" y="46990"/>
                  </a:lnTo>
                  <a:lnTo>
                    <a:pt x="516597" y="46990"/>
                  </a:lnTo>
                  <a:lnTo>
                    <a:pt x="515594" y="48260"/>
                  </a:lnTo>
                  <a:lnTo>
                    <a:pt x="513588" y="48260"/>
                  </a:lnTo>
                  <a:lnTo>
                    <a:pt x="513080" y="46990"/>
                  </a:lnTo>
                  <a:lnTo>
                    <a:pt x="512584" y="48260"/>
                  </a:lnTo>
                  <a:lnTo>
                    <a:pt x="512089" y="48260"/>
                  </a:lnTo>
                  <a:lnTo>
                    <a:pt x="512089" y="49530"/>
                  </a:lnTo>
                  <a:lnTo>
                    <a:pt x="511581" y="49530"/>
                  </a:lnTo>
                  <a:lnTo>
                    <a:pt x="511086" y="50800"/>
                  </a:lnTo>
                  <a:lnTo>
                    <a:pt x="510082" y="52070"/>
                  </a:lnTo>
                  <a:lnTo>
                    <a:pt x="509574" y="52070"/>
                  </a:lnTo>
                  <a:lnTo>
                    <a:pt x="509079" y="53340"/>
                  </a:lnTo>
                  <a:lnTo>
                    <a:pt x="506069" y="53340"/>
                  </a:lnTo>
                  <a:lnTo>
                    <a:pt x="506069" y="54610"/>
                  </a:lnTo>
                  <a:lnTo>
                    <a:pt x="503059" y="54610"/>
                  </a:lnTo>
                  <a:lnTo>
                    <a:pt x="502056" y="55880"/>
                  </a:lnTo>
                  <a:lnTo>
                    <a:pt x="501561" y="55880"/>
                  </a:lnTo>
                  <a:lnTo>
                    <a:pt x="500557" y="57150"/>
                  </a:lnTo>
                  <a:lnTo>
                    <a:pt x="499554" y="57150"/>
                  </a:lnTo>
                  <a:lnTo>
                    <a:pt x="499554" y="58420"/>
                  </a:lnTo>
                  <a:lnTo>
                    <a:pt x="499059" y="59690"/>
                  </a:lnTo>
                  <a:lnTo>
                    <a:pt x="497052" y="59690"/>
                  </a:lnTo>
                  <a:lnTo>
                    <a:pt x="497052" y="60960"/>
                  </a:lnTo>
                  <a:lnTo>
                    <a:pt x="496544" y="62230"/>
                  </a:lnTo>
                  <a:lnTo>
                    <a:pt x="498055" y="62230"/>
                  </a:lnTo>
                  <a:lnTo>
                    <a:pt x="498055" y="63500"/>
                  </a:lnTo>
                  <a:lnTo>
                    <a:pt x="497547" y="64770"/>
                  </a:lnTo>
                  <a:lnTo>
                    <a:pt x="498055" y="64770"/>
                  </a:lnTo>
                  <a:lnTo>
                    <a:pt x="498551" y="66040"/>
                  </a:lnTo>
                  <a:lnTo>
                    <a:pt x="499059" y="66040"/>
                  </a:lnTo>
                  <a:lnTo>
                    <a:pt x="499554" y="64770"/>
                  </a:lnTo>
                  <a:lnTo>
                    <a:pt x="500062" y="64770"/>
                  </a:lnTo>
                  <a:lnTo>
                    <a:pt x="501065" y="62230"/>
                  </a:lnTo>
                  <a:lnTo>
                    <a:pt x="502056" y="62230"/>
                  </a:lnTo>
                  <a:lnTo>
                    <a:pt x="503567" y="60960"/>
                  </a:lnTo>
                  <a:lnTo>
                    <a:pt x="504063" y="59690"/>
                  </a:lnTo>
                  <a:lnTo>
                    <a:pt x="505574" y="58420"/>
                  </a:lnTo>
                  <a:lnTo>
                    <a:pt x="506577" y="58420"/>
                  </a:lnTo>
                  <a:lnTo>
                    <a:pt x="507568" y="57150"/>
                  </a:lnTo>
                  <a:lnTo>
                    <a:pt x="508571" y="58420"/>
                  </a:lnTo>
                  <a:lnTo>
                    <a:pt x="508571" y="59690"/>
                  </a:lnTo>
                  <a:lnTo>
                    <a:pt x="508076" y="59690"/>
                  </a:lnTo>
                  <a:lnTo>
                    <a:pt x="506577" y="62230"/>
                  </a:lnTo>
                  <a:lnTo>
                    <a:pt x="507072" y="63500"/>
                  </a:lnTo>
                  <a:lnTo>
                    <a:pt x="510082" y="67310"/>
                  </a:lnTo>
                  <a:lnTo>
                    <a:pt x="510082" y="68580"/>
                  </a:lnTo>
                  <a:lnTo>
                    <a:pt x="505066" y="68580"/>
                  </a:lnTo>
                  <a:lnTo>
                    <a:pt x="503567" y="71120"/>
                  </a:lnTo>
                  <a:lnTo>
                    <a:pt x="502564" y="73660"/>
                  </a:lnTo>
                  <a:lnTo>
                    <a:pt x="499554" y="74930"/>
                  </a:lnTo>
                  <a:lnTo>
                    <a:pt x="499059" y="74930"/>
                  </a:lnTo>
                  <a:lnTo>
                    <a:pt x="498551" y="76200"/>
                  </a:lnTo>
                  <a:lnTo>
                    <a:pt x="497547" y="76200"/>
                  </a:lnTo>
                  <a:lnTo>
                    <a:pt x="495554" y="78740"/>
                  </a:lnTo>
                  <a:lnTo>
                    <a:pt x="491540" y="81280"/>
                  </a:lnTo>
                  <a:lnTo>
                    <a:pt x="490537" y="81280"/>
                  </a:lnTo>
                  <a:lnTo>
                    <a:pt x="489534" y="82550"/>
                  </a:lnTo>
                  <a:lnTo>
                    <a:pt x="489038" y="82550"/>
                  </a:lnTo>
                  <a:lnTo>
                    <a:pt x="488530" y="83820"/>
                  </a:lnTo>
                  <a:lnTo>
                    <a:pt x="488530" y="85090"/>
                  </a:lnTo>
                  <a:lnTo>
                    <a:pt x="489038" y="86360"/>
                  </a:lnTo>
                  <a:lnTo>
                    <a:pt x="490537" y="87630"/>
                  </a:lnTo>
                  <a:lnTo>
                    <a:pt x="492544" y="88900"/>
                  </a:lnTo>
                  <a:lnTo>
                    <a:pt x="494042" y="88900"/>
                  </a:lnTo>
                  <a:lnTo>
                    <a:pt x="495554" y="90170"/>
                  </a:lnTo>
                  <a:lnTo>
                    <a:pt x="497547" y="92710"/>
                  </a:lnTo>
                  <a:lnTo>
                    <a:pt x="499554" y="92710"/>
                  </a:lnTo>
                  <a:lnTo>
                    <a:pt x="499554" y="95250"/>
                  </a:lnTo>
                  <a:lnTo>
                    <a:pt x="499059" y="96520"/>
                  </a:lnTo>
                  <a:lnTo>
                    <a:pt x="499554" y="99060"/>
                  </a:lnTo>
                  <a:lnTo>
                    <a:pt x="500062" y="100330"/>
                  </a:lnTo>
                  <a:lnTo>
                    <a:pt x="500557" y="99060"/>
                  </a:lnTo>
                  <a:lnTo>
                    <a:pt x="501561" y="101600"/>
                  </a:lnTo>
                  <a:lnTo>
                    <a:pt x="501561" y="102870"/>
                  </a:lnTo>
                  <a:lnTo>
                    <a:pt x="502056" y="102870"/>
                  </a:lnTo>
                  <a:lnTo>
                    <a:pt x="502564" y="104140"/>
                  </a:lnTo>
                  <a:lnTo>
                    <a:pt x="504571" y="104140"/>
                  </a:lnTo>
                  <a:lnTo>
                    <a:pt x="505574" y="102870"/>
                  </a:lnTo>
                  <a:lnTo>
                    <a:pt x="506577" y="102870"/>
                  </a:lnTo>
                  <a:lnTo>
                    <a:pt x="506577" y="101600"/>
                  </a:lnTo>
                  <a:lnTo>
                    <a:pt x="508076" y="100330"/>
                  </a:lnTo>
                  <a:lnTo>
                    <a:pt x="509574" y="100330"/>
                  </a:lnTo>
                  <a:lnTo>
                    <a:pt x="510324" y="99060"/>
                  </a:lnTo>
                  <a:lnTo>
                    <a:pt x="511086" y="97790"/>
                  </a:lnTo>
                  <a:lnTo>
                    <a:pt x="512089" y="97790"/>
                  </a:lnTo>
                  <a:lnTo>
                    <a:pt x="513080" y="96520"/>
                  </a:lnTo>
                  <a:lnTo>
                    <a:pt x="513588" y="96520"/>
                  </a:lnTo>
                  <a:lnTo>
                    <a:pt x="514591" y="95250"/>
                  </a:lnTo>
                  <a:lnTo>
                    <a:pt x="515594" y="95250"/>
                  </a:lnTo>
                  <a:lnTo>
                    <a:pt x="515594" y="93980"/>
                  </a:lnTo>
                  <a:lnTo>
                    <a:pt x="516597" y="92710"/>
                  </a:lnTo>
                  <a:lnTo>
                    <a:pt x="517588" y="92710"/>
                  </a:lnTo>
                  <a:lnTo>
                    <a:pt x="517588" y="91440"/>
                  </a:lnTo>
                  <a:lnTo>
                    <a:pt x="521106" y="91440"/>
                  </a:lnTo>
                  <a:lnTo>
                    <a:pt x="521106" y="92710"/>
                  </a:lnTo>
                  <a:lnTo>
                    <a:pt x="522109" y="92710"/>
                  </a:lnTo>
                  <a:lnTo>
                    <a:pt x="522109" y="95250"/>
                  </a:lnTo>
                  <a:lnTo>
                    <a:pt x="521601" y="95250"/>
                  </a:lnTo>
                  <a:lnTo>
                    <a:pt x="521601" y="96520"/>
                  </a:lnTo>
                  <a:lnTo>
                    <a:pt x="521106" y="96520"/>
                  </a:lnTo>
                  <a:lnTo>
                    <a:pt x="520598" y="97790"/>
                  </a:lnTo>
                  <a:lnTo>
                    <a:pt x="520103" y="97790"/>
                  </a:lnTo>
                  <a:lnTo>
                    <a:pt x="519099" y="99060"/>
                  </a:lnTo>
                  <a:lnTo>
                    <a:pt x="519099" y="100330"/>
                  </a:lnTo>
                  <a:lnTo>
                    <a:pt x="517588" y="100330"/>
                  </a:lnTo>
                  <a:lnTo>
                    <a:pt x="517588" y="101600"/>
                  </a:lnTo>
                  <a:lnTo>
                    <a:pt x="517093" y="101600"/>
                  </a:lnTo>
                  <a:lnTo>
                    <a:pt x="515594" y="102870"/>
                  </a:lnTo>
                  <a:lnTo>
                    <a:pt x="514591" y="102870"/>
                  </a:lnTo>
                  <a:lnTo>
                    <a:pt x="514083" y="104140"/>
                  </a:lnTo>
                  <a:lnTo>
                    <a:pt x="512089" y="104140"/>
                  </a:lnTo>
                  <a:lnTo>
                    <a:pt x="512089" y="105410"/>
                  </a:lnTo>
                  <a:lnTo>
                    <a:pt x="511581" y="105410"/>
                  </a:lnTo>
                  <a:lnTo>
                    <a:pt x="509574" y="106680"/>
                  </a:lnTo>
                  <a:lnTo>
                    <a:pt x="509079" y="106680"/>
                  </a:lnTo>
                  <a:lnTo>
                    <a:pt x="507568" y="109220"/>
                  </a:lnTo>
                  <a:lnTo>
                    <a:pt x="504571" y="109220"/>
                  </a:lnTo>
                  <a:lnTo>
                    <a:pt x="504063" y="110490"/>
                  </a:lnTo>
                  <a:lnTo>
                    <a:pt x="503059" y="110490"/>
                  </a:lnTo>
                  <a:lnTo>
                    <a:pt x="504571" y="114300"/>
                  </a:lnTo>
                  <a:lnTo>
                    <a:pt x="505574" y="118110"/>
                  </a:lnTo>
                  <a:lnTo>
                    <a:pt x="506069" y="118110"/>
                  </a:lnTo>
                  <a:lnTo>
                    <a:pt x="506069" y="119380"/>
                  </a:lnTo>
                  <a:lnTo>
                    <a:pt x="506577" y="118110"/>
                  </a:lnTo>
                  <a:lnTo>
                    <a:pt x="509079" y="118110"/>
                  </a:lnTo>
                  <a:lnTo>
                    <a:pt x="509574" y="116840"/>
                  </a:lnTo>
                  <a:lnTo>
                    <a:pt x="511086" y="116840"/>
                  </a:lnTo>
                  <a:lnTo>
                    <a:pt x="511086" y="115570"/>
                  </a:lnTo>
                  <a:lnTo>
                    <a:pt x="511581" y="115570"/>
                  </a:lnTo>
                  <a:lnTo>
                    <a:pt x="511581" y="114300"/>
                  </a:lnTo>
                  <a:lnTo>
                    <a:pt x="512089" y="114300"/>
                  </a:lnTo>
                  <a:lnTo>
                    <a:pt x="512584" y="113030"/>
                  </a:lnTo>
                  <a:lnTo>
                    <a:pt x="513080" y="113030"/>
                  </a:lnTo>
                  <a:lnTo>
                    <a:pt x="514083" y="111760"/>
                  </a:lnTo>
                  <a:lnTo>
                    <a:pt x="517093" y="111760"/>
                  </a:lnTo>
                  <a:lnTo>
                    <a:pt x="517093" y="110490"/>
                  </a:lnTo>
                  <a:lnTo>
                    <a:pt x="520598" y="110490"/>
                  </a:lnTo>
                  <a:lnTo>
                    <a:pt x="520598" y="111760"/>
                  </a:lnTo>
                  <a:lnTo>
                    <a:pt x="522109" y="111760"/>
                  </a:lnTo>
                  <a:lnTo>
                    <a:pt x="522109" y="113030"/>
                  </a:lnTo>
                  <a:lnTo>
                    <a:pt x="522605" y="113030"/>
                  </a:lnTo>
                  <a:lnTo>
                    <a:pt x="522605" y="114300"/>
                  </a:lnTo>
                  <a:lnTo>
                    <a:pt x="522109" y="114300"/>
                  </a:lnTo>
                  <a:lnTo>
                    <a:pt x="522109" y="115570"/>
                  </a:lnTo>
                  <a:lnTo>
                    <a:pt x="521106" y="115570"/>
                  </a:lnTo>
                  <a:lnTo>
                    <a:pt x="521106" y="116840"/>
                  </a:lnTo>
                  <a:lnTo>
                    <a:pt x="517093" y="116840"/>
                  </a:lnTo>
                  <a:lnTo>
                    <a:pt x="515594" y="120650"/>
                  </a:lnTo>
                  <a:lnTo>
                    <a:pt x="513588" y="121920"/>
                  </a:lnTo>
                  <a:lnTo>
                    <a:pt x="513080" y="121920"/>
                  </a:lnTo>
                  <a:lnTo>
                    <a:pt x="512584" y="123190"/>
                  </a:lnTo>
                  <a:lnTo>
                    <a:pt x="508571" y="123190"/>
                  </a:lnTo>
                  <a:lnTo>
                    <a:pt x="508076" y="124460"/>
                  </a:lnTo>
                  <a:lnTo>
                    <a:pt x="507568" y="124460"/>
                  </a:lnTo>
                  <a:lnTo>
                    <a:pt x="509574" y="127000"/>
                  </a:lnTo>
                  <a:lnTo>
                    <a:pt x="509574" y="128270"/>
                  </a:lnTo>
                  <a:lnTo>
                    <a:pt x="510082" y="128270"/>
                  </a:lnTo>
                  <a:lnTo>
                    <a:pt x="510082" y="132080"/>
                  </a:lnTo>
                  <a:lnTo>
                    <a:pt x="509574" y="133350"/>
                  </a:lnTo>
                  <a:lnTo>
                    <a:pt x="510082" y="133350"/>
                  </a:lnTo>
                  <a:lnTo>
                    <a:pt x="510578" y="135890"/>
                  </a:lnTo>
                  <a:lnTo>
                    <a:pt x="510578" y="137160"/>
                  </a:lnTo>
                  <a:lnTo>
                    <a:pt x="511086" y="138430"/>
                  </a:lnTo>
                  <a:lnTo>
                    <a:pt x="516089" y="138430"/>
                  </a:lnTo>
                  <a:lnTo>
                    <a:pt x="516089" y="139700"/>
                  </a:lnTo>
                  <a:lnTo>
                    <a:pt x="521601" y="139700"/>
                  </a:lnTo>
                  <a:lnTo>
                    <a:pt x="523100" y="138430"/>
                  </a:lnTo>
                  <a:lnTo>
                    <a:pt x="525614" y="137160"/>
                  </a:lnTo>
                  <a:lnTo>
                    <a:pt x="527113" y="134620"/>
                  </a:lnTo>
                  <a:lnTo>
                    <a:pt x="529120" y="132080"/>
                  </a:lnTo>
                  <a:lnTo>
                    <a:pt x="530618" y="128270"/>
                  </a:lnTo>
                  <a:lnTo>
                    <a:pt x="532625" y="125730"/>
                  </a:lnTo>
                  <a:lnTo>
                    <a:pt x="534631" y="125730"/>
                  </a:lnTo>
                  <a:lnTo>
                    <a:pt x="535127" y="124460"/>
                  </a:lnTo>
                  <a:lnTo>
                    <a:pt x="535635" y="124460"/>
                  </a:lnTo>
                  <a:lnTo>
                    <a:pt x="536130" y="123190"/>
                  </a:lnTo>
                  <a:lnTo>
                    <a:pt x="538137" y="123190"/>
                  </a:lnTo>
                  <a:lnTo>
                    <a:pt x="538137" y="121920"/>
                  </a:lnTo>
                  <a:lnTo>
                    <a:pt x="538632" y="120650"/>
                  </a:lnTo>
                  <a:lnTo>
                    <a:pt x="540639" y="120650"/>
                  </a:lnTo>
                  <a:lnTo>
                    <a:pt x="541147" y="119380"/>
                  </a:lnTo>
                  <a:lnTo>
                    <a:pt x="540639" y="119380"/>
                  </a:lnTo>
                  <a:lnTo>
                    <a:pt x="540639" y="116840"/>
                  </a:lnTo>
                  <a:lnTo>
                    <a:pt x="540143" y="116840"/>
                  </a:lnTo>
                  <a:lnTo>
                    <a:pt x="540143" y="114300"/>
                  </a:lnTo>
                  <a:lnTo>
                    <a:pt x="540639" y="114300"/>
                  </a:lnTo>
                  <a:lnTo>
                    <a:pt x="540639" y="113030"/>
                  </a:lnTo>
                  <a:lnTo>
                    <a:pt x="541642" y="110490"/>
                  </a:lnTo>
                  <a:lnTo>
                    <a:pt x="541642" y="107950"/>
                  </a:lnTo>
                  <a:lnTo>
                    <a:pt x="542150" y="106680"/>
                  </a:lnTo>
                  <a:lnTo>
                    <a:pt x="542150" y="104140"/>
                  </a:lnTo>
                  <a:lnTo>
                    <a:pt x="539635" y="104140"/>
                  </a:lnTo>
                  <a:lnTo>
                    <a:pt x="539140" y="102870"/>
                  </a:lnTo>
                  <a:lnTo>
                    <a:pt x="534631" y="102870"/>
                  </a:lnTo>
                  <a:lnTo>
                    <a:pt x="534631" y="101600"/>
                  </a:lnTo>
                  <a:lnTo>
                    <a:pt x="533628" y="101600"/>
                  </a:lnTo>
                  <a:lnTo>
                    <a:pt x="533120" y="100330"/>
                  </a:lnTo>
                  <a:lnTo>
                    <a:pt x="530618" y="100330"/>
                  </a:lnTo>
                  <a:lnTo>
                    <a:pt x="530123" y="101600"/>
                  </a:lnTo>
                  <a:lnTo>
                    <a:pt x="528116" y="101600"/>
                  </a:lnTo>
                  <a:lnTo>
                    <a:pt x="528116" y="100330"/>
                  </a:lnTo>
                  <a:lnTo>
                    <a:pt x="526110" y="100330"/>
                  </a:lnTo>
                  <a:lnTo>
                    <a:pt x="526110" y="96520"/>
                  </a:lnTo>
                  <a:lnTo>
                    <a:pt x="527113" y="96520"/>
                  </a:lnTo>
                  <a:lnTo>
                    <a:pt x="527113" y="95250"/>
                  </a:lnTo>
                  <a:lnTo>
                    <a:pt x="528116" y="95250"/>
                  </a:lnTo>
                  <a:lnTo>
                    <a:pt x="528116" y="92710"/>
                  </a:lnTo>
                  <a:lnTo>
                    <a:pt x="528612" y="92710"/>
                  </a:lnTo>
                  <a:lnTo>
                    <a:pt x="528612" y="91440"/>
                  </a:lnTo>
                  <a:lnTo>
                    <a:pt x="530123" y="91440"/>
                  </a:lnTo>
                  <a:lnTo>
                    <a:pt x="530123" y="90170"/>
                  </a:lnTo>
                  <a:lnTo>
                    <a:pt x="531622" y="90170"/>
                  </a:lnTo>
                  <a:lnTo>
                    <a:pt x="532130" y="91440"/>
                  </a:lnTo>
                  <a:lnTo>
                    <a:pt x="533628" y="91440"/>
                  </a:lnTo>
                  <a:lnTo>
                    <a:pt x="533628" y="92710"/>
                  </a:lnTo>
                  <a:lnTo>
                    <a:pt x="534631" y="92710"/>
                  </a:lnTo>
                  <a:lnTo>
                    <a:pt x="534631" y="93980"/>
                  </a:lnTo>
                  <a:lnTo>
                    <a:pt x="535127" y="93980"/>
                  </a:lnTo>
                  <a:lnTo>
                    <a:pt x="535127" y="95250"/>
                  </a:lnTo>
                  <a:lnTo>
                    <a:pt x="536130" y="95250"/>
                  </a:lnTo>
                  <a:lnTo>
                    <a:pt x="536638" y="96520"/>
                  </a:lnTo>
                  <a:lnTo>
                    <a:pt x="537641" y="96520"/>
                  </a:lnTo>
                  <a:lnTo>
                    <a:pt x="538632" y="97790"/>
                  </a:lnTo>
                  <a:lnTo>
                    <a:pt x="543153" y="97790"/>
                  </a:lnTo>
                  <a:lnTo>
                    <a:pt x="543153" y="95250"/>
                  </a:lnTo>
                  <a:lnTo>
                    <a:pt x="542150" y="93980"/>
                  </a:lnTo>
                  <a:lnTo>
                    <a:pt x="541642" y="92710"/>
                  </a:lnTo>
                  <a:lnTo>
                    <a:pt x="541147" y="92710"/>
                  </a:lnTo>
                  <a:lnTo>
                    <a:pt x="541147" y="91440"/>
                  </a:lnTo>
                  <a:lnTo>
                    <a:pt x="540639" y="91440"/>
                  </a:lnTo>
                  <a:lnTo>
                    <a:pt x="540639" y="90170"/>
                  </a:lnTo>
                  <a:lnTo>
                    <a:pt x="540639" y="88900"/>
                  </a:lnTo>
                  <a:lnTo>
                    <a:pt x="541147" y="88900"/>
                  </a:lnTo>
                  <a:lnTo>
                    <a:pt x="541147" y="87630"/>
                  </a:lnTo>
                  <a:lnTo>
                    <a:pt x="540639" y="87630"/>
                  </a:lnTo>
                  <a:lnTo>
                    <a:pt x="540143" y="86360"/>
                  </a:lnTo>
                  <a:lnTo>
                    <a:pt x="540143" y="85090"/>
                  </a:lnTo>
                  <a:lnTo>
                    <a:pt x="540639" y="85090"/>
                  </a:lnTo>
                  <a:lnTo>
                    <a:pt x="540639" y="83820"/>
                  </a:lnTo>
                  <a:lnTo>
                    <a:pt x="545655" y="83820"/>
                  </a:lnTo>
                  <a:lnTo>
                    <a:pt x="545655" y="85090"/>
                  </a:lnTo>
                  <a:lnTo>
                    <a:pt x="546658" y="85090"/>
                  </a:lnTo>
                  <a:lnTo>
                    <a:pt x="546658" y="86360"/>
                  </a:lnTo>
                  <a:lnTo>
                    <a:pt x="547154" y="86360"/>
                  </a:lnTo>
                  <a:lnTo>
                    <a:pt x="547154" y="90170"/>
                  </a:lnTo>
                  <a:lnTo>
                    <a:pt x="546658" y="90170"/>
                  </a:lnTo>
                  <a:lnTo>
                    <a:pt x="548157" y="92710"/>
                  </a:lnTo>
                  <a:lnTo>
                    <a:pt x="548652" y="92710"/>
                  </a:lnTo>
                  <a:lnTo>
                    <a:pt x="548652" y="93980"/>
                  </a:lnTo>
                  <a:lnTo>
                    <a:pt x="549160" y="95250"/>
                  </a:lnTo>
                  <a:lnTo>
                    <a:pt x="549160" y="100330"/>
                  </a:lnTo>
                  <a:lnTo>
                    <a:pt x="548652" y="100330"/>
                  </a:lnTo>
                  <a:lnTo>
                    <a:pt x="548652" y="101600"/>
                  </a:lnTo>
                  <a:lnTo>
                    <a:pt x="548157" y="102870"/>
                  </a:lnTo>
                  <a:lnTo>
                    <a:pt x="548157" y="106680"/>
                  </a:lnTo>
                  <a:lnTo>
                    <a:pt x="547662" y="107950"/>
                  </a:lnTo>
                  <a:lnTo>
                    <a:pt x="547662" y="109220"/>
                  </a:lnTo>
                  <a:lnTo>
                    <a:pt x="547154" y="109220"/>
                  </a:lnTo>
                  <a:lnTo>
                    <a:pt x="547154" y="110490"/>
                  </a:lnTo>
                  <a:lnTo>
                    <a:pt x="546658" y="113030"/>
                  </a:lnTo>
                  <a:lnTo>
                    <a:pt x="546658" y="114300"/>
                  </a:lnTo>
                  <a:lnTo>
                    <a:pt x="546150" y="114300"/>
                  </a:lnTo>
                  <a:lnTo>
                    <a:pt x="546150" y="115570"/>
                  </a:lnTo>
                  <a:lnTo>
                    <a:pt x="547662" y="115570"/>
                  </a:lnTo>
                  <a:lnTo>
                    <a:pt x="548157" y="114300"/>
                  </a:lnTo>
                  <a:lnTo>
                    <a:pt x="549656" y="114300"/>
                  </a:lnTo>
                  <a:lnTo>
                    <a:pt x="551662" y="113030"/>
                  </a:lnTo>
                  <a:lnTo>
                    <a:pt x="553173" y="111760"/>
                  </a:lnTo>
                  <a:lnTo>
                    <a:pt x="554672" y="111760"/>
                  </a:lnTo>
                  <a:lnTo>
                    <a:pt x="555675" y="110490"/>
                  </a:lnTo>
                  <a:lnTo>
                    <a:pt x="556679" y="107950"/>
                  </a:lnTo>
                  <a:lnTo>
                    <a:pt x="562686" y="102870"/>
                  </a:lnTo>
                  <a:lnTo>
                    <a:pt x="563689" y="102870"/>
                  </a:lnTo>
                  <a:lnTo>
                    <a:pt x="564692" y="101600"/>
                  </a:lnTo>
                  <a:lnTo>
                    <a:pt x="566191" y="101600"/>
                  </a:lnTo>
                  <a:lnTo>
                    <a:pt x="567702" y="100330"/>
                  </a:lnTo>
                  <a:lnTo>
                    <a:pt x="569696" y="100330"/>
                  </a:lnTo>
                  <a:lnTo>
                    <a:pt x="571207" y="99060"/>
                  </a:lnTo>
                  <a:lnTo>
                    <a:pt x="571703" y="97790"/>
                  </a:lnTo>
                  <a:lnTo>
                    <a:pt x="573214" y="97790"/>
                  </a:lnTo>
                  <a:lnTo>
                    <a:pt x="574713" y="96520"/>
                  </a:lnTo>
                  <a:lnTo>
                    <a:pt x="574713" y="95250"/>
                  </a:lnTo>
                  <a:lnTo>
                    <a:pt x="578726" y="92710"/>
                  </a:lnTo>
                  <a:lnTo>
                    <a:pt x="581723" y="88900"/>
                  </a:lnTo>
                  <a:lnTo>
                    <a:pt x="581723" y="87630"/>
                  </a:lnTo>
                  <a:lnTo>
                    <a:pt x="580720" y="85090"/>
                  </a:lnTo>
                  <a:lnTo>
                    <a:pt x="578218" y="83820"/>
                  </a:lnTo>
                  <a:lnTo>
                    <a:pt x="578218" y="82550"/>
                  </a:lnTo>
                  <a:lnTo>
                    <a:pt x="577723" y="82550"/>
                  </a:lnTo>
                  <a:lnTo>
                    <a:pt x="577723" y="78740"/>
                  </a:lnTo>
                  <a:lnTo>
                    <a:pt x="577215" y="78740"/>
                  </a:lnTo>
                  <a:lnTo>
                    <a:pt x="576719" y="76200"/>
                  </a:lnTo>
                  <a:lnTo>
                    <a:pt x="576719" y="73660"/>
                  </a:lnTo>
                  <a:lnTo>
                    <a:pt x="576211" y="72390"/>
                  </a:lnTo>
                  <a:lnTo>
                    <a:pt x="576211" y="69850"/>
                  </a:lnTo>
                  <a:lnTo>
                    <a:pt x="576719" y="69850"/>
                  </a:lnTo>
                  <a:lnTo>
                    <a:pt x="577215" y="71120"/>
                  </a:lnTo>
                  <a:lnTo>
                    <a:pt x="577215" y="72390"/>
                  </a:lnTo>
                  <a:lnTo>
                    <a:pt x="577723" y="76200"/>
                  </a:lnTo>
                  <a:lnTo>
                    <a:pt x="578218" y="78740"/>
                  </a:lnTo>
                  <a:lnTo>
                    <a:pt x="582231" y="78740"/>
                  </a:lnTo>
                  <a:lnTo>
                    <a:pt x="584238" y="81280"/>
                  </a:lnTo>
                  <a:lnTo>
                    <a:pt x="584733" y="81280"/>
                  </a:lnTo>
                  <a:lnTo>
                    <a:pt x="585228" y="82550"/>
                  </a:lnTo>
                  <a:lnTo>
                    <a:pt x="585736" y="82550"/>
                  </a:lnTo>
                  <a:lnTo>
                    <a:pt x="586740" y="85090"/>
                  </a:lnTo>
                  <a:lnTo>
                    <a:pt x="587235" y="85090"/>
                  </a:lnTo>
                  <a:lnTo>
                    <a:pt x="587235" y="87630"/>
                  </a:lnTo>
                  <a:lnTo>
                    <a:pt x="587743" y="88900"/>
                  </a:lnTo>
                  <a:lnTo>
                    <a:pt x="588238" y="87630"/>
                  </a:lnTo>
                  <a:lnTo>
                    <a:pt x="589749" y="86360"/>
                  </a:lnTo>
                  <a:lnTo>
                    <a:pt x="590740" y="87630"/>
                  </a:lnTo>
                  <a:lnTo>
                    <a:pt x="591248" y="87630"/>
                  </a:lnTo>
                  <a:lnTo>
                    <a:pt x="592251" y="86360"/>
                  </a:lnTo>
                  <a:lnTo>
                    <a:pt x="592747" y="86360"/>
                  </a:lnTo>
                  <a:lnTo>
                    <a:pt x="594258" y="85090"/>
                  </a:lnTo>
                  <a:lnTo>
                    <a:pt x="597763" y="85090"/>
                  </a:lnTo>
                  <a:lnTo>
                    <a:pt x="598766" y="86360"/>
                  </a:lnTo>
                  <a:lnTo>
                    <a:pt x="599770" y="86360"/>
                  </a:lnTo>
                  <a:lnTo>
                    <a:pt x="599770" y="85090"/>
                  </a:lnTo>
                  <a:lnTo>
                    <a:pt x="602767" y="85090"/>
                  </a:lnTo>
                  <a:lnTo>
                    <a:pt x="602767" y="83820"/>
                  </a:lnTo>
                  <a:lnTo>
                    <a:pt x="604278" y="83820"/>
                  </a:lnTo>
                  <a:lnTo>
                    <a:pt x="604774" y="82550"/>
                  </a:lnTo>
                  <a:lnTo>
                    <a:pt x="605777" y="82550"/>
                  </a:lnTo>
                  <a:lnTo>
                    <a:pt x="606272" y="81280"/>
                  </a:lnTo>
                  <a:lnTo>
                    <a:pt x="609282" y="81280"/>
                  </a:lnTo>
                  <a:lnTo>
                    <a:pt x="609282" y="80010"/>
                  </a:lnTo>
                  <a:lnTo>
                    <a:pt x="610781" y="80010"/>
                  </a:lnTo>
                  <a:lnTo>
                    <a:pt x="610781" y="78740"/>
                  </a:lnTo>
                  <a:lnTo>
                    <a:pt x="611784" y="77470"/>
                  </a:lnTo>
                  <a:lnTo>
                    <a:pt x="613791" y="71120"/>
                  </a:lnTo>
                  <a:lnTo>
                    <a:pt x="614299" y="69850"/>
                  </a:lnTo>
                  <a:lnTo>
                    <a:pt x="614794" y="68580"/>
                  </a:lnTo>
                  <a:lnTo>
                    <a:pt x="615302" y="64770"/>
                  </a:lnTo>
                  <a:lnTo>
                    <a:pt x="617296" y="58420"/>
                  </a:lnTo>
                  <a:lnTo>
                    <a:pt x="619302" y="54610"/>
                  </a:lnTo>
                  <a:lnTo>
                    <a:pt x="622808" y="45720"/>
                  </a:lnTo>
                  <a:lnTo>
                    <a:pt x="624814" y="45720"/>
                  </a:lnTo>
                  <a:lnTo>
                    <a:pt x="625322" y="44450"/>
                  </a:lnTo>
                  <a:lnTo>
                    <a:pt x="625817" y="44450"/>
                  </a:lnTo>
                  <a:lnTo>
                    <a:pt x="626313" y="45720"/>
                  </a:lnTo>
                  <a:lnTo>
                    <a:pt x="628319" y="45720"/>
                  </a:lnTo>
                  <a:lnTo>
                    <a:pt x="628319" y="49530"/>
                  </a:lnTo>
                  <a:lnTo>
                    <a:pt x="627824" y="49530"/>
                  </a:lnTo>
                  <a:lnTo>
                    <a:pt x="626821" y="52070"/>
                  </a:lnTo>
                  <a:lnTo>
                    <a:pt x="624319" y="57150"/>
                  </a:lnTo>
                  <a:lnTo>
                    <a:pt x="620814" y="66040"/>
                  </a:lnTo>
                  <a:lnTo>
                    <a:pt x="620306" y="68580"/>
                  </a:lnTo>
                  <a:lnTo>
                    <a:pt x="620306" y="69850"/>
                  </a:lnTo>
                  <a:lnTo>
                    <a:pt x="619302" y="72390"/>
                  </a:lnTo>
                  <a:lnTo>
                    <a:pt x="618299" y="76200"/>
                  </a:lnTo>
                  <a:lnTo>
                    <a:pt x="617804" y="78740"/>
                  </a:lnTo>
                  <a:lnTo>
                    <a:pt x="619302" y="77470"/>
                  </a:lnTo>
                  <a:lnTo>
                    <a:pt x="622808" y="77470"/>
                  </a:lnTo>
                  <a:lnTo>
                    <a:pt x="623811" y="78740"/>
                  </a:lnTo>
                  <a:lnTo>
                    <a:pt x="624814" y="78740"/>
                  </a:lnTo>
                  <a:lnTo>
                    <a:pt x="625322" y="77470"/>
                  </a:lnTo>
                  <a:lnTo>
                    <a:pt x="626313" y="77470"/>
                  </a:lnTo>
                  <a:lnTo>
                    <a:pt x="626821" y="78740"/>
                  </a:lnTo>
                  <a:lnTo>
                    <a:pt x="626821" y="77470"/>
                  </a:lnTo>
                  <a:lnTo>
                    <a:pt x="630834" y="77470"/>
                  </a:lnTo>
                  <a:lnTo>
                    <a:pt x="630834" y="76200"/>
                  </a:lnTo>
                  <a:lnTo>
                    <a:pt x="640346" y="76200"/>
                  </a:lnTo>
                  <a:lnTo>
                    <a:pt x="642848" y="74930"/>
                  </a:lnTo>
                  <a:lnTo>
                    <a:pt x="643851" y="74930"/>
                  </a:lnTo>
                  <a:lnTo>
                    <a:pt x="648360" y="71120"/>
                  </a:lnTo>
                  <a:lnTo>
                    <a:pt x="649871" y="68580"/>
                  </a:lnTo>
                  <a:lnTo>
                    <a:pt x="652868" y="60960"/>
                  </a:lnTo>
                  <a:lnTo>
                    <a:pt x="653376" y="60960"/>
                  </a:lnTo>
                  <a:lnTo>
                    <a:pt x="653376" y="59690"/>
                  </a:lnTo>
                  <a:lnTo>
                    <a:pt x="657885" y="59690"/>
                  </a:lnTo>
                  <a:lnTo>
                    <a:pt x="657885" y="60960"/>
                  </a:lnTo>
                  <a:lnTo>
                    <a:pt x="658380" y="60960"/>
                  </a:lnTo>
                  <a:lnTo>
                    <a:pt x="658380" y="63500"/>
                  </a:lnTo>
                  <a:lnTo>
                    <a:pt x="655383" y="71120"/>
                  </a:lnTo>
                  <a:lnTo>
                    <a:pt x="654875" y="71120"/>
                  </a:lnTo>
                  <a:lnTo>
                    <a:pt x="654875" y="72390"/>
                  </a:lnTo>
                  <a:lnTo>
                    <a:pt x="650875" y="76200"/>
                  </a:lnTo>
                  <a:lnTo>
                    <a:pt x="653872" y="78740"/>
                  </a:lnTo>
                  <a:lnTo>
                    <a:pt x="654875" y="78740"/>
                  </a:lnTo>
                  <a:lnTo>
                    <a:pt x="655878" y="81280"/>
                  </a:lnTo>
                  <a:lnTo>
                    <a:pt x="658380" y="83820"/>
                  </a:lnTo>
                  <a:lnTo>
                    <a:pt x="658888" y="83820"/>
                  </a:lnTo>
                  <a:lnTo>
                    <a:pt x="659384" y="85090"/>
                  </a:lnTo>
                  <a:lnTo>
                    <a:pt x="659384" y="87630"/>
                  </a:lnTo>
                  <a:lnTo>
                    <a:pt x="661390" y="87630"/>
                  </a:lnTo>
                  <a:lnTo>
                    <a:pt x="661898" y="88900"/>
                  </a:lnTo>
                  <a:lnTo>
                    <a:pt x="660387" y="88900"/>
                  </a:lnTo>
                  <a:lnTo>
                    <a:pt x="659384" y="87630"/>
                  </a:lnTo>
                  <a:lnTo>
                    <a:pt x="658380" y="87630"/>
                  </a:lnTo>
                  <a:lnTo>
                    <a:pt x="657885" y="88900"/>
                  </a:lnTo>
                  <a:lnTo>
                    <a:pt x="655383" y="88900"/>
                  </a:lnTo>
                  <a:lnTo>
                    <a:pt x="655383" y="87630"/>
                  </a:lnTo>
                  <a:lnTo>
                    <a:pt x="654875" y="87630"/>
                  </a:lnTo>
                  <a:lnTo>
                    <a:pt x="651878" y="85090"/>
                  </a:lnTo>
                  <a:lnTo>
                    <a:pt x="650875" y="85090"/>
                  </a:lnTo>
                  <a:lnTo>
                    <a:pt x="649871" y="82550"/>
                  </a:lnTo>
                  <a:lnTo>
                    <a:pt x="647357" y="81280"/>
                  </a:lnTo>
                  <a:lnTo>
                    <a:pt x="639343" y="81280"/>
                  </a:lnTo>
                  <a:lnTo>
                    <a:pt x="638340" y="82550"/>
                  </a:lnTo>
                  <a:lnTo>
                    <a:pt x="631825" y="82550"/>
                  </a:lnTo>
                  <a:lnTo>
                    <a:pt x="631825" y="83820"/>
                  </a:lnTo>
                  <a:lnTo>
                    <a:pt x="628827" y="83820"/>
                  </a:lnTo>
                  <a:lnTo>
                    <a:pt x="628827" y="88900"/>
                  </a:lnTo>
                  <a:lnTo>
                    <a:pt x="629323" y="90170"/>
                  </a:lnTo>
                  <a:lnTo>
                    <a:pt x="629831" y="90170"/>
                  </a:lnTo>
                  <a:lnTo>
                    <a:pt x="630326" y="91440"/>
                  </a:lnTo>
                  <a:lnTo>
                    <a:pt x="630326" y="92710"/>
                  </a:lnTo>
                  <a:lnTo>
                    <a:pt x="630834" y="92710"/>
                  </a:lnTo>
                  <a:lnTo>
                    <a:pt x="630834" y="97790"/>
                  </a:lnTo>
                  <a:lnTo>
                    <a:pt x="629831" y="97790"/>
                  </a:lnTo>
                  <a:lnTo>
                    <a:pt x="629831" y="99060"/>
                  </a:lnTo>
                  <a:lnTo>
                    <a:pt x="626313" y="99060"/>
                  </a:lnTo>
                  <a:lnTo>
                    <a:pt x="626313" y="97790"/>
                  </a:lnTo>
                  <a:lnTo>
                    <a:pt x="625322" y="97790"/>
                  </a:lnTo>
                  <a:lnTo>
                    <a:pt x="625322" y="93980"/>
                  </a:lnTo>
                  <a:lnTo>
                    <a:pt x="624814" y="93980"/>
                  </a:lnTo>
                  <a:lnTo>
                    <a:pt x="624319" y="92710"/>
                  </a:lnTo>
                  <a:lnTo>
                    <a:pt x="623811" y="92710"/>
                  </a:lnTo>
                  <a:lnTo>
                    <a:pt x="623443" y="90805"/>
                  </a:lnTo>
                  <a:lnTo>
                    <a:pt x="623316" y="85090"/>
                  </a:lnTo>
                  <a:lnTo>
                    <a:pt x="617296" y="85090"/>
                  </a:lnTo>
                  <a:lnTo>
                    <a:pt x="614299" y="86360"/>
                  </a:lnTo>
                  <a:lnTo>
                    <a:pt x="613791" y="87630"/>
                  </a:lnTo>
                  <a:lnTo>
                    <a:pt x="612292" y="87630"/>
                  </a:lnTo>
                  <a:lnTo>
                    <a:pt x="610781" y="88900"/>
                  </a:lnTo>
                  <a:lnTo>
                    <a:pt x="610285" y="88900"/>
                  </a:lnTo>
                  <a:lnTo>
                    <a:pt x="609282" y="90170"/>
                  </a:lnTo>
                  <a:lnTo>
                    <a:pt x="607275" y="90170"/>
                  </a:lnTo>
                  <a:lnTo>
                    <a:pt x="606272" y="91440"/>
                  </a:lnTo>
                  <a:lnTo>
                    <a:pt x="601764" y="91440"/>
                  </a:lnTo>
                  <a:lnTo>
                    <a:pt x="601268" y="92710"/>
                  </a:lnTo>
                  <a:lnTo>
                    <a:pt x="600265" y="92710"/>
                  </a:lnTo>
                  <a:lnTo>
                    <a:pt x="600265" y="97790"/>
                  </a:lnTo>
                  <a:lnTo>
                    <a:pt x="599770" y="99060"/>
                  </a:lnTo>
                  <a:lnTo>
                    <a:pt x="599770" y="100330"/>
                  </a:lnTo>
                  <a:lnTo>
                    <a:pt x="600265" y="100330"/>
                  </a:lnTo>
                  <a:lnTo>
                    <a:pt x="602272" y="102870"/>
                  </a:lnTo>
                  <a:lnTo>
                    <a:pt x="602767" y="102870"/>
                  </a:lnTo>
                  <a:lnTo>
                    <a:pt x="603275" y="104140"/>
                  </a:lnTo>
                  <a:lnTo>
                    <a:pt x="603770" y="104140"/>
                  </a:lnTo>
                  <a:lnTo>
                    <a:pt x="603770" y="105410"/>
                  </a:lnTo>
                  <a:lnTo>
                    <a:pt x="604774" y="105410"/>
                  </a:lnTo>
                  <a:lnTo>
                    <a:pt x="604774" y="106680"/>
                  </a:lnTo>
                  <a:lnTo>
                    <a:pt x="606272" y="109220"/>
                  </a:lnTo>
                  <a:lnTo>
                    <a:pt x="606272" y="111760"/>
                  </a:lnTo>
                  <a:lnTo>
                    <a:pt x="604774" y="111760"/>
                  </a:lnTo>
                  <a:lnTo>
                    <a:pt x="604774" y="113030"/>
                  </a:lnTo>
                  <a:lnTo>
                    <a:pt x="603770" y="113030"/>
                  </a:lnTo>
                  <a:lnTo>
                    <a:pt x="604278" y="114300"/>
                  </a:lnTo>
                  <a:lnTo>
                    <a:pt x="603770" y="114300"/>
                  </a:lnTo>
                  <a:lnTo>
                    <a:pt x="603770" y="113030"/>
                  </a:lnTo>
                  <a:lnTo>
                    <a:pt x="602272" y="113030"/>
                  </a:lnTo>
                  <a:lnTo>
                    <a:pt x="602272" y="111760"/>
                  </a:lnTo>
                  <a:lnTo>
                    <a:pt x="600760" y="111760"/>
                  </a:lnTo>
                  <a:lnTo>
                    <a:pt x="599770" y="109220"/>
                  </a:lnTo>
                  <a:lnTo>
                    <a:pt x="598766" y="107950"/>
                  </a:lnTo>
                  <a:lnTo>
                    <a:pt x="598258" y="106680"/>
                  </a:lnTo>
                  <a:lnTo>
                    <a:pt x="597255" y="105410"/>
                  </a:lnTo>
                  <a:lnTo>
                    <a:pt x="596760" y="105410"/>
                  </a:lnTo>
                  <a:lnTo>
                    <a:pt x="594753" y="104140"/>
                  </a:lnTo>
                  <a:lnTo>
                    <a:pt x="581723" y="104140"/>
                  </a:lnTo>
                  <a:lnTo>
                    <a:pt x="581228" y="105410"/>
                  </a:lnTo>
                  <a:lnTo>
                    <a:pt x="581228" y="106680"/>
                  </a:lnTo>
                  <a:lnTo>
                    <a:pt x="581723" y="106680"/>
                  </a:lnTo>
                  <a:lnTo>
                    <a:pt x="581723" y="107950"/>
                  </a:lnTo>
                  <a:lnTo>
                    <a:pt x="582231" y="107950"/>
                  </a:lnTo>
                  <a:lnTo>
                    <a:pt x="582231" y="109220"/>
                  </a:lnTo>
                  <a:lnTo>
                    <a:pt x="582726" y="109220"/>
                  </a:lnTo>
                  <a:lnTo>
                    <a:pt x="582726" y="115570"/>
                  </a:lnTo>
                  <a:lnTo>
                    <a:pt x="582231" y="115570"/>
                  </a:lnTo>
                  <a:lnTo>
                    <a:pt x="582231" y="119380"/>
                  </a:lnTo>
                  <a:lnTo>
                    <a:pt x="581723" y="119380"/>
                  </a:lnTo>
                  <a:lnTo>
                    <a:pt x="581723" y="120650"/>
                  </a:lnTo>
                  <a:lnTo>
                    <a:pt x="577215" y="120650"/>
                  </a:lnTo>
                  <a:lnTo>
                    <a:pt x="577215" y="119380"/>
                  </a:lnTo>
                  <a:lnTo>
                    <a:pt x="576719" y="119380"/>
                  </a:lnTo>
                  <a:lnTo>
                    <a:pt x="576211" y="118110"/>
                  </a:lnTo>
                  <a:lnTo>
                    <a:pt x="576211" y="114300"/>
                  </a:lnTo>
                  <a:lnTo>
                    <a:pt x="577215" y="114300"/>
                  </a:lnTo>
                  <a:lnTo>
                    <a:pt x="577215" y="111760"/>
                  </a:lnTo>
                  <a:lnTo>
                    <a:pt x="576719" y="111760"/>
                  </a:lnTo>
                  <a:lnTo>
                    <a:pt x="576719" y="110490"/>
                  </a:lnTo>
                  <a:lnTo>
                    <a:pt x="576211" y="110490"/>
                  </a:lnTo>
                  <a:lnTo>
                    <a:pt x="576211" y="109220"/>
                  </a:lnTo>
                  <a:lnTo>
                    <a:pt x="575716" y="109220"/>
                  </a:lnTo>
                  <a:lnTo>
                    <a:pt x="575716" y="107950"/>
                  </a:lnTo>
                  <a:lnTo>
                    <a:pt x="573709" y="109220"/>
                  </a:lnTo>
                  <a:lnTo>
                    <a:pt x="572211" y="109220"/>
                  </a:lnTo>
                  <a:lnTo>
                    <a:pt x="571207" y="110490"/>
                  </a:lnTo>
                  <a:lnTo>
                    <a:pt x="567194" y="113030"/>
                  </a:lnTo>
                  <a:lnTo>
                    <a:pt x="566699" y="113030"/>
                  </a:lnTo>
                  <a:lnTo>
                    <a:pt x="564692" y="114300"/>
                  </a:lnTo>
                  <a:lnTo>
                    <a:pt x="564184" y="114300"/>
                  </a:lnTo>
                  <a:lnTo>
                    <a:pt x="562190" y="115570"/>
                  </a:lnTo>
                  <a:lnTo>
                    <a:pt x="561682" y="116840"/>
                  </a:lnTo>
                  <a:lnTo>
                    <a:pt x="568198" y="116840"/>
                  </a:lnTo>
                  <a:lnTo>
                    <a:pt x="569201" y="118110"/>
                  </a:lnTo>
                  <a:lnTo>
                    <a:pt x="569696" y="118110"/>
                  </a:lnTo>
                  <a:lnTo>
                    <a:pt x="570699" y="119380"/>
                  </a:lnTo>
                  <a:lnTo>
                    <a:pt x="571703" y="119380"/>
                  </a:lnTo>
                  <a:lnTo>
                    <a:pt x="572706" y="120650"/>
                  </a:lnTo>
                  <a:lnTo>
                    <a:pt x="573214" y="120650"/>
                  </a:lnTo>
                  <a:lnTo>
                    <a:pt x="573214" y="123190"/>
                  </a:lnTo>
                  <a:lnTo>
                    <a:pt x="572706" y="123190"/>
                  </a:lnTo>
                  <a:lnTo>
                    <a:pt x="571703" y="124460"/>
                  </a:lnTo>
                  <a:lnTo>
                    <a:pt x="567702" y="124460"/>
                  </a:lnTo>
                  <a:lnTo>
                    <a:pt x="567702" y="123190"/>
                  </a:lnTo>
                  <a:lnTo>
                    <a:pt x="565696" y="123190"/>
                  </a:lnTo>
                  <a:lnTo>
                    <a:pt x="565696" y="121920"/>
                  </a:lnTo>
                  <a:lnTo>
                    <a:pt x="564692" y="121920"/>
                  </a:lnTo>
                  <a:lnTo>
                    <a:pt x="563689" y="123190"/>
                  </a:lnTo>
                  <a:lnTo>
                    <a:pt x="562190" y="123190"/>
                  </a:lnTo>
                  <a:lnTo>
                    <a:pt x="562190" y="121920"/>
                  </a:lnTo>
                  <a:lnTo>
                    <a:pt x="561682" y="121920"/>
                  </a:lnTo>
                  <a:lnTo>
                    <a:pt x="561682" y="123190"/>
                  </a:lnTo>
                  <a:lnTo>
                    <a:pt x="560679" y="123190"/>
                  </a:lnTo>
                  <a:lnTo>
                    <a:pt x="560184" y="121920"/>
                  </a:lnTo>
                  <a:lnTo>
                    <a:pt x="558685" y="121920"/>
                  </a:lnTo>
                  <a:lnTo>
                    <a:pt x="558177" y="120650"/>
                  </a:lnTo>
                  <a:lnTo>
                    <a:pt x="554672" y="120650"/>
                  </a:lnTo>
                  <a:lnTo>
                    <a:pt x="554164" y="119380"/>
                  </a:lnTo>
                  <a:lnTo>
                    <a:pt x="553669" y="119380"/>
                  </a:lnTo>
                  <a:lnTo>
                    <a:pt x="552665" y="120650"/>
                  </a:lnTo>
                  <a:lnTo>
                    <a:pt x="551167" y="121920"/>
                  </a:lnTo>
                  <a:lnTo>
                    <a:pt x="550164" y="121920"/>
                  </a:lnTo>
                  <a:lnTo>
                    <a:pt x="549656" y="123190"/>
                  </a:lnTo>
                  <a:lnTo>
                    <a:pt x="548652" y="123190"/>
                  </a:lnTo>
                  <a:lnTo>
                    <a:pt x="548157" y="124460"/>
                  </a:lnTo>
                  <a:lnTo>
                    <a:pt x="547154" y="125730"/>
                  </a:lnTo>
                  <a:lnTo>
                    <a:pt x="546150" y="128270"/>
                  </a:lnTo>
                  <a:lnTo>
                    <a:pt x="545655" y="128270"/>
                  </a:lnTo>
                  <a:lnTo>
                    <a:pt x="544652" y="130810"/>
                  </a:lnTo>
                  <a:lnTo>
                    <a:pt x="542645" y="133350"/>
                  </a:lnTo>
                  <a:lnTo>
                    <a:pt x="541642" y="133350"/>
                  </a:lnTo>
                  <a:lnTo>
                    <a:pt x="537133" y="138430"/>
                  </a:lnTo>
                  <a:lnTo>
                    <a:pt x="537641" y="138430"/>
                  </a:lnTo>
                  <a:lnTo>
                    <a:pt x="539140" y="139700"/>
                  </a:lnTo>
                  <a:lnTo>
                    <a:pt x="539635" y="139700"/>
                  </a:lnTo>
                  <a:lnTo>
                    <a:pt x="541147" y="140970"/>
                  </a:lnTo>
                  <a:lnTo>
                    <a:pt x="543153" y="142240"/>
                  </a:lnTo>
                  <a:lnTo>
                    <a:pt x="544652" y="142240"/>
                  </a:lnTo>
                  <a:lnTo>
                    <a:pt x="545655" y="143510"/>
                  </a:lnTo>
                  <a:lnTo>
                    <a:pt x="549656" y="143510"/>
                  </a:lnTo>
                  <a:lnTo>
                    <a:pt x="550164" y="144780"/>
                  </a:lnTo>
                  <a:lnTo>
                    <a:pt x="553173" y="144780"/>
                  </a:lnTo>
                  <a:lnTo>
                    <a:pt x="553173" y="146050"/>
                  </a:lnTo>
                  <a:lnTo>
                    <a:pt x="553669" y="146050"/>
                  </a:lnTo>
                  <a:lnTo>
                    <a:pt x="554672" y="147320"/>
                  </a:lnTo>
                  <a:lnTo>
                    <a:pt x="557682" y="147320"/>
                  </a:lnTo>
                  <a:lnTo>
                    <a:pt x="558685" y="146050"/>
                  </a:lnTo>
                  <a:lnTo>
                    <a:pt x="563194" y="146050"/>
                  </a:lnTo>
                  <a:lnTo>
                    <a:pt x="563194" y="147320"/>
                  </a:lnTo>
                  <a:lnTo>
                    <a:pt x="569201" y="147320"/>
                  </a:lnTo>
                  <a:lnTo>
                    <a:pt x="570204" y="146050"/>
                  </a:lnTo>
                  <a:lnTo>
                    <a:pt x="576719" y="146050"/>
                  </a:lnTo>
                  <a:lnTo>
                    <a:pt x="577723" y="144780"/>
                  </a:lnTo>
                  <a:lnTo>
                    <a:pt x="578726" y="144780"/>
                  </a:lnTo>
                  <a:lnTo>
                    <a:pt x="579221" y="143510"/>
                  </a:lnTo>
                  <a:lnTo>
                    <a:pt x="581723" y="143510"/>
                  </a:lnTo>
                  <a:lnTo>
                    <a:pt x="581723" y="142240"/>
                  </a:lnTo>
                  <a:lnTo>
                    <a:pt x="582726" y="142240"/>
                  </a:lnTo>
                  <a:lnTo>
                    <a:pt x="583234" y="140970"/>
                  </a:lnTo>
                  <a:lnTo>
                    <a:pt x="583234" y="139700"/>
                  </a:lnTo>
                  <a:lnTo>
                    <a:pt x="584733" y="139700"/>
                  </a:lnTo>
                  <a:lnTo>
                    <a:pt x="584733" y="138430"/>
                  </a:lnTo>
                  <a:lnTo>
                    <a:pt x="586740" y="138430"/>
                  </a:lnTo>
                  <a:lnTo>
                    <a:pt x="586740" y="137160"/>
                  </a:lnTo>
                  <a:lnTo>
                    <a:pt x="589241" y="137160"/>
                  </a:lnTo>
                  <a:lnTo>
                    <a:pt x="589749" y="135890"/>
                  </a:lnTo>
                  <a:lnTo>
                    <a:pt x="588746" y="134620"/>
                  </a:lnTo>
                  <a:lnTo>
                    <a:pt x="588746" y="133350"/>
                  </a:lnTo>
                  <a:lnTo>
                    <a:pt x="588238" y="133350"/>
                  </a:lnTo>
                  <a:lnTo>
                    <a:pt x="587235" y="130810"/>
                  </a:lnTo>
                  <a:lnTo>
                    <a:pt x="587235" y="129540"/>
                  </a:lnTo>
                  <a:lnTo>
                    <a:pt x="586740" y="129540"/>
                  </a:lnTo>
                  <a:lnTo>
                    <a:pt x="586740" y="128270"/>
                  </a:lnTo>
                  <a:lnTo>
                    <a:pt x="587235" y="128270"/>
                  </a:lnTo>
                  <a:lnTo>
                    <a:pt x="588238" y="127000"/>
                  </a:lnTo>
                  <a:lnTo>
                    <a:pt x="588746" y="127000"/>
                  </a:lnTo>
                  <a:lnTo>
                    <a:pt x="588746" y="125730"/>
                  </a:lnTo>
                  <a:lnTo>
                    <a:pt x="590740" y="125730"/>
                  </a:lnTo>
                  <a:lnTo>
                    <a:pt x="590740" y="127000"/>
                  </a:lnTo>
                  <a:lnTo>
                    <a:pt x="592251" y="127000"/>
                  </a:lnTo>
                  <a:lnTo>
                    <a:pt x="592251" y="128270"/>
                  </a:lnTo>
                  <a:lnTo>
                    <a:pt x="592747" y="128270"/>
                  </a:lnTo>
                  <a:lnTo>
                    <a:pt x="592747" y="129540"/>
                  </a:lnTo>
                  <a:lnTo>
                    <a:pt x="593750" y="130810"/>
                  </a:lnTo>
                  <a:lnTo>
                    <a:pt x="594258" y="132080"/>
                  </a:lnTo>
                  <a:lnTo>
                    <a:pt x="595249" y="130810"/>
                  </a:lnTo>
                  <a:lnTo>
                    <a:pt x="596760" y="130810"/>
                  </a:lnTo>
                  <a:lnTo>
                    <a:pt x="597255" y="129540"/>
                  </a:lnTo>
                  <a:lnTo>
                    <a:pt x="601268" y="129540"/>
                  </a:lnTo>
                  <a:lnTo>
                    <a:pt x="601764" y="128270"/>
                  </a:lnTo>
                  <a:lnTo>
                    <a:pt x="609790" y="128270"/>
                  </a:lnTo>
                  <a:lnTo>
                    <a:pt x="609790" y="129540"/>
                  </a:lnTo>
                  <a:lnTo>
                    <a:pt x="619302" y="129540"/>
                  </a:lnTo>
                  <a:lnTo>
                    <a:pt x="619810" y="128270"/>
                  </a:lnTo>
                  <a:lnTo>
                    <a:pt x="618807" y="128270"/>
                  </a:lnTo>
                  <a:lnTo>
                    <a:pt x="618299" y="125730"/>
                  </a:lnTo>
                  <a:lnTo>
                    <a:pt x="618807" y="125730"/>
                  </a:lnTo>
                  <a:lnTo>
                    <a:pt x="618807" y="124460"/>
                  </a:lnTo>
                  <a:lnTo>
                    <a:pt x="618299" y="123190"/>
                  </a:lnTo>
                  <a:lnTo>
                    <a:pt x="618299" y="121920"/>
                  </a:lnTo>
                  <a:lnTo>
                    <a:pt x="619302" y="121920"/>
                  </a:lnTo>
                  <a:lnTo>
                    <a:pt x="620306" y="120650"/>
                  </a:lnTo>
                  <a:lnTo>
                    <a:pt x="621804" y="119380"/>
                  </a:lnTo>
                  <a:lnTo>
                    <a:pt x="622808" y="116840"/>
                  </a:lnTo>
                  <a:lnTo>
                    <a:pt x="622808" y="115570"/>
                  </a:lnTo>
                  <a:lnTo>
                    <a:pt x="623811" y="115570"/>
                  </a:lnTo>
                  <a:lnTo>
                    <a:pt x="624319" y="116840"/>
                  </a:lnTo>
                  <a:lnTo>
                    <a:pt x="625322" y="115570"/>
                  </a:lnTo>
                  <a:lnTo>
                    <a:pt x="625817" y="115570"/>
                  </a:lnTo>
                  <a:lnTo>
                    <a:pt x="625817" y="114300"/>
                  </a:lnTo>
                  <a:lnTo>
                    <a:pt x="628319" y="114300"/>
                  </a:lnTo>
                  <a:lnTo>
                    <a:pt x="628319" y="115570"/>
                  </a:lnTo>
                  <a:lnTo>
                    <a:pt x="629323" y="115570"/>
                  </a:lnTo>
                  <a:lnTo>
                    <a:pt x="629323" y="116840"/>
                  </a:lnTo>
                  <a:lnTo>
                    <a:pt x="629831" y="116840"/>
                  </a:lnTo>
                  <a:lnTo>
                    <a:pt x="629831" y="119380"/>
                  </a:lnTo>
                  <a:lnTo>
                    <a:pt x="629323" y="119380"/>
                  </a:lnTo>
                  <a:lnTo>
                    <a:pt x="628827" y="120650"/>
                  </a:lnTo>
                  <a:lnTo>
                    <a:pt x="633831" y="120650"/>
                  </a:lnTo>
                  <a:lnTo>
                    <a:pt x="635342" y="116840"/>
                  </a:lnTo>
                  <a:lnTo>
                    <a:pt x="639851" y="116840"/>
                  </a:lnTo>
                  <a:lnTo>
                    <a:pt x="640854" y="115570"/>
                  </a:lnTo>
                  <a:lnTo>
                    <a:pt x="641350" y="115570"/>
                  </a:lnTo>
                  <a:lnTo>
                    <a:pt x="643356" y="114300"/>
                  </a:lnTo>
                  <a:lnTo>
                    <a:pt x="643851" y="114300"/>
                  </a:lnTo>
                  <a:lnTo>
                    <a:pt x="646861" y="113030"/>
                  </a:lnTo>
                  <a:lnTo>
                    <a:pt x="649363" y="113030"/>
                  </a:lnTo>
                  <a:lnTo>
                    <a:pt x="649363" y="114300"/>
                  </a:lnTo>
                  <a:lnTo>
                    <a:pt x="650875" y="110490"/>
                  </a:lnTo>
                  <a:lnTo>
                    <a:pt x="651370" y="110490"/>
                  </a:lnTo>
                  <a:lnTo>
                    <a:pt x="651370" y="109220"/>
                  </a:lnTo>
                  <a:lnTo>
                    <a:pt x="654875" y="109220"/>
                  </a:lnTo>
                  <a:lnTo>
                    <a:pt x="654875" y="110490"/>
                  </a:lnTo>
                  <a:lnTo>
                    <a:pt x="655878" y="110490"/>
                  </a:lnTo>
                  <a:lnTo>
                    <a:pt x="655878" y="111760"/>
                  </a:lnTo>
                  <a:lnTo>
                    <a:pt x="656386" y="111760"/>
                  </a:lnTo>
                  <a:lnTo>
                    <a:pt x="655878" y="113030"/>
                  </a:lnTo>
                  <a:lnTo>
                    <a:pt x="655878" y="114300"/>
                  </a:lnTo>
                  <a:lnTo>
                    <a:pt x="655383" y="114300"/>
                  </a:lnTo>
                  <a:lnTo>
                    <a:pt x="654380" y="116840"/>
                  </a:lnTo>
                  <a:lnTo>
                    <a:pt x="653872" y="116840"/>
                  </a:lnTo>
                  <a:lnTo>
                    <a:pt x="652868" y="119380"/>
                  </a:lnTo>
                  <a:lnTo>
                    <a:pt x="651878" y="119380"/>
                  </a:lnTo>
                  <a:lnTo>
                    <a:pt x="651370" y="120650"/>
                  </a:lnTo>
                  <a:lnTo>
                    <a:pt x="649363" y="120650"/>
                  </a:lnTo>
                  <a:lnTo>
                    <a:pt x="649363" y="121920"/>
                  </a:lnTo>
                  <a:lnTo>
                    <a:pt x="648868" y="121920"/>
                  </a:lnTo>
                  <a:lnTo>
                    <a:pt x="648360" y="123190"/>
                  </a:lnTo>
                  <a:lnTo>
                    <a:pt x="646366" y="123190"/>
                  </a:lnTo>
                  <a:lnTo>
                    <a:pt x="645858" y="124460"/>
                  </a:lnTo>
                  <a:lnTo>
                    <a:pt x="645363" y="124460"/>
                  </a:lnTo>
                  <a:lnTo>
                    <a:pt x="644359" y="125730"/>
                  </a:lnTo>
                  <a:lnTo>
                    <a:pt x="643851" y="125730"/>
                  </a:lnTo>
                  <a:lnTo>
                    <a:pt x="641845" y="127000"/>
                  </a:lnTo>
                  <a:lnTo>
                    <a:pt x="641845" y="128270"/>
                  </a:lnTo>
                  <a:lnTo>
                    <a:pt x="638848" y="128270"/>
                  </a:lnTo>
                  <a:lnTo>
                    <a:pt x="638848" y="129540"/>
                  </a:lnTo>
                  <a:lnTo>
                    <a:pt x="637844" y="129540"/>
                  </a:lnTo>
                  <a:lnTo>
                    <a:pt x="637336" y="130810"/>
                  </a:lnTo>
                  <a:lnTo>
                    <a:pt x="636346" y="130810"/>
                  </a:lnTo>
                  <a:lnTo>
                    <a:pt x="635342" y="132080"/>
                  </a:lnTo>
                  <a:lnTo>
                    <a:pt x="633336" y="132080"/>
                  </a:lnTo>
                  <a:lnTo>
                    <a:pt x="633336" y="133350"/>
                  </a:lnTo>
                  <a:lnTo>
                    <a:pt x="623811" y="133350"/>
                  </a:lnTo>
                  <a:lnTo>
                    <a:pt x="622808" y="134620"/>
                  </a:lnTo>
                  <a:lnTo>
                    <a:pt x="613295" y="134620"/>
                  </a:lnTo>
                  <a:lnTo>
                    <a:pt x="612787" y="135890"/>
                  </a:lnTo>
                  <a:lnTo>
                    <a:pt x="609282" y="135890"/>
                  </a:lnTo>
                  <a:lnTo>
                    <a:pt x="608279" y="134620"/>
                  </a:lnTo>
                  <a:lnTo>
                    <a:pt x="602272" y="134620"/>
                  </a:lnTo>
                  <a:lnTo>
                    <a:pt x="601764" y="135890"/>
                  </a:lnTo>
                  <a:lnTo>
                    <a:pt x="598258" y="135890"/>
                  </a:lnTo>
                  <a:lnTo>
                    <a:pt x="596760" y="137160"/>
                  </a:lnTo>
                  <a:lnTo>
                    <a:pt x="596760" y="138430"/>
                  </a:lnTo>
                  <a:lnTo>
                    <a:pt x="596252" y="138430"/>
                  </a:lnTo>
                  <a:lnTo>
                    <a:pt x="596252" y="139700"/>
                  </a:lnTo>
                  <a:lnTo>
                    <a:pt x="595757" y="139700"/>
                  </a:lnTo>
                  <a:lnTo>
                    <a:pt x="594753" y="140970"/>
                  </a:lnTo>
                  <a:lnTo>
                    <a:pt x="593255" y="140970"/>
                  </a:lnTo>
                  <a:lnTo>
                    <a:pt x="593255" y="142240"/>
                  </a:lnTo>
                  <a:lnTo>
                    <a:pt x="594753" y="142240"/>
                  </a:lnTo>
                  <a:lnTo>
                    <a:pt x="596252" y="144780"/>
                  </a:lnTo>
                  <a:lnTo>
                    <a:pt x="602767" y="144780"/>
                  </a:lnTo>
                  <a:lnTo>
                    <a:pt x="602767" y="146050"/>
                  </a:lnTo>
                  <a:lnTo>
                    <a:pt x="603275" y="146050"/>
                  </a:lnTo>
                  <a:lnTo>
                    <a:pt x="603275" y="149860"/>
                  </a:lnTo>
                  <a:lnTo>
                    <a:pt x="601764" y="149860"/>
                  </a:lnTo>
                  <a:lnTo>
                    <a:pt x="601268" y="151130"/>
                  </a:lnTo>
                  <a:lnTo>
                    <a:pt x="594258" y="151130"/>
                  </a:lnTo>
                  <a:lnTo>
                    <a:pt x="594258" y="149860"/>
                  </a:lnTo>
                  <a:lnTo>
                    <a:pt x="593255" y="149860"/>
                  </a:lnTo>
                  <a:lnTo>
                    <a:pt x="592251" y="148590"/>
                  </a:lnTo>
                  <a:lnTo>
                    <a:pt x="591743" y="148590"/>
                  </a:lnTo>
                  <a:lnTo>
                    <a:pt x="591248" y="147320"/>
                  </a:lnTo>
                  <a:lnTo>
                    <a:pt x="590245" y="147320"/>
                  </a:lnTo>
                  <a:lnTo>
                    <a:pt x="589241" y="146050"/>
                  </a:lnTo>
                  <a:lnTo>
                    <a:pt x="588746" y="146050"/>
                  </a:lnTo>
                  <a:lnTo>
                    <a:pt x="588746" y="144780"/>
                  </a:lnTo>
                  <a:lnTo>
                    <a:pt x="587235" y="144780"/>
                  </a:lnTo>
                  <a:lnTo>
                    <a:pt x="587235" y="146050"/>
                  </a:lnTo>
                  <a:lnTo>
                    <a:pt x="585736" y="147320"/>
                  </a:lnTo>
                  <a:lnTo>
                    <a:pt x="585228" y="147320"/>
                  </a:lnTo>
                  <a:lnTo>
                    <a:pt x="584733" y="148590"/>
                  </a:lnTo>
                  <a:lnTo>
                    <a:pt x="582726" y="148590"/>
                  </a:lnTo>
                  <a:lnTo>
                    <a:pt x="581723" y="149860"/>
                  </a:lnTo>
                  <a:lnTo>
                    <a:pt x="581723" y="151130"/>
                  </a:lnTo>
                  <a:lnTo>
                    <a:pt x="583730" y="153670"/>
                  </a:lnTo>
                  <a:lnTo>
                    <a:pt x="583730" y="154940"/>
                  </a:lnTo>
                  <a:lnTo>
                    <a:pt x="586232" y="154940"/>
                  </a:lnTo>
                  <a:lnTo>
                    <a:pt x="586232" y="156210"/>
                  </a:lnTo>
                  <a:lnTo>
                    <a:pt x="587235" y="156210"/>
                  </a:lnTo>
                  <a:lnTo>
                    <a:pt x="587235" y="157480"/>
                  </a:lnTo>
                  <a:lnTo>
                    <a:pt x="588238" y="157480"/>
                  </a:lnTo>
                  <a:lnTo>
                    <a:pt x="588238" y="158750"/>
                  </a:lnTo>
                  <a:lnTo>
                    <a:pt x="588746" y="158750"/>
                  </a:lnTo>
                  <a:lnTo>
                    <a:pt x="588746" y="160020"/>
                  </a:lnTo>
                  <a:lnTo>
                    <a:pt x="589241" y="160020"/>
                  </a:lnTo>
                  <a:lnTo>
                    <a:pt x="589749" y="161290"/>
                  </a:lnTo>
                  <a:lnTo>
                    <a:pt x="590245" y="161290"/>
                  </a:lnTo>
                  <a:lnTo>
                    <a:pt x="590245" y="162560"/>
                  </a:lnTo>
                  <a:lnTo>
                    <a:pt x="590740" y="162560"/>
                  </a:lnTo>
                  <a:lnTo>
                    <a:pt x="590740" y="163830"/>
                  </a:lnTo>
                  <a:lnTo>
                    <a:pt x="590245" y="163830"/>
                  </a:lnTo>
                  <a:lnTo>
                    <a:pt x="590245" y="165100"/>
                  </a:lnTo>
                  <a:lnTo>
                    <a:pt x="589241" y="165100"/>
                  </a:lnTo>
                  <a:lnTo>
                    <a:pt x="588746" y="166370"/>
                  </a:lnTo>
                  <a:lnTo>
                    <a:pt x="586232" y="166370"/>
                  </a:lnTo>
                  <a:lnTo>
                    <a:pt x="586232" y="165100"/>
                  </a:lnTo>
                  <a:lnTo>
                    <a:pt x="585228" y="165100"/>
                  </a:lnTo>
                  <a:lnTo>
                    <a:pt x="585228" y="163830"/>
                  </a:lnTo>
                  <a:lnTo>
                    <a:pt x="584238" y="163830"/>
                  </a:lnTo>
                  <a:lnTo>
                    <a:pt x="584238" y="162560"/>
                  </a:lnTo>
                  <a:lnTo>
                    <a:pt x="583730" y="162560"/>
                  </a:lnTo>
                  <a:lnTo>
                    <a:pt x="582726" y="160020"/>
                  </a:lnTo>
                  <a:lnTo>
                    <a:pt x="581723" y="160020"/>
                  </a:lnTo>
                  <a:lnTo>
                    <a:pt x="581723" y="161290"/>
                  </a:lnTo>
                  <a:lnTo>
                    <a:pt x="580720" y="161290"/>
                  </a:lnTo>
                  <a:lnTo>
                    <a:pt x="580720" y="162560"/>
                  </a:lnTo>
                  <a:lnTo>
                    <a:pt x="580224" y="162560"/>
                  </a:lnTo>
                  <a:lnTo>
                    <a:pt x="580224" y="163830"/>
                  </a:lnTo>
                  <a:lnTo>
                    <a:pt x="575716" y="163830"/>
                  </a:lnTo>
                  <a:lnTo>
                    <a:pt x="575208" y="162560"/>
                  </a:lnTo>
                  <a:lnTo>
                    <a:pt x="574713" y="162560"/>
                  </a:lnTo>
                  <a:lnTo>
                    <a:pt x="574713" y="163830"/>
                  </a:lnTo>
                  <a:lnTo>
                    <a:pt x="573214" y="163830"/>
                  </a:lnTo>
                  <a:lnTo>
                    <a:pt x="573214" y="165100"/>
                  </a:lnTo>
                  <a:lnTo>
                    <a:pt x="572211" y="165100"/>
                  </a:lnTo>
                  <a:lnTo>
                    <a:pt x="571703" y="166370"/>
                  </a:lnTo>
                  <a:lnTo>
                    <a:pt x="569696" y="166370"/>
                  </a:lnTo>
                  <a:lnTo>
                    <a:pt x="569696" y="165100"/>
                  </a:lnTo>
                  <a:lnTo>
                    <a:pt x="568706" y="165100"/>
                  </a:lnTo>
                  <a:lnTo>
                    <a:pt x="568198" y="163830"/>
                  </a:lnTo>
                  <a:lnTo>
                    <a:pt x="567702" y="163830"/>
                  </a:lnTo>
                  <a:lnTo>
                    <a:pt x="567702" y="162560"/>
                  </a:lnTo>
                  <a:lnTo>
                    <a:pt x="568198" y="161290"/>
                  </a:lnTo>
                  <a:lnTo>
                    <a:pt x="568706" y="161290"/>
                  </a:lnTo>
                  <a:lnTo>
                    <a:pt x="569696" y="160020"/>
                  </a:lnTo>
                  <a:lnTo>
                    <a:pt x="569696" y="158750"/>
                  </a:lnTo>
                  <a:lnTo>
                    <a:pt x="570204" y="157480"/>
                  </a:lnTo>
                  <a:lnTo>
                    <a:pt x="570699" y="157480"/>
                  </a:lnTo>
                  <a:lnTo>
                    <a:pt x="570699" y="154940"/>
                  </a:lnTo>
                  <a:lnTo>
                    <a:pt x="571207" y="154940"/>
                  </a:lnTo>
                  <a:lnTo>
                    <a:pt x="571207" y="153670"/>
                  </a:lnTo>
                  <a:lnTo>
                    <a:pt x="571703" y="153670"/>
                  </a:lnTo>
                  <a:lnTo>
                    <a:pt x="572211" y="152400"/>
                  </a:lnTo>
                  <a:lnTo>
                    <a:pt x="568706" y="152400"/>
                  </a:lnTo>
                  <a:lnTo>
                    <a:pt x="567702" y="153670"/>
                  </a:lnTo>
                  <a:lnTo>
                    <a:pt x="566699" y="153670"/>
                  </a:lnTo>
                  <a:lnTo>
                    <a:pt x="566699" y="152400"/>
                  </a:lnTo>
                  <a:lnTo>
                    <a:pt x="564184" y="152400"/>
                  </a:lnTo>
                  <a:lnTo>
                    <a:pt x="563689" y="153670"/>
                  </a:lnTo>
                  <a:lnTo>
                    <a:pt x="563689" y="158750"/>
                  </a:lnTo>
                  <a:lnTo>
                    <a:pt x="563194" y="158750"/>
                  </a:lnTo>
                  <a:lnTo>
                    <a:pt x="563194" y="160020"/>
                  </a:lnTo>
                  <a:lnTo>
                    <a:pt x="561682" y="161290"/>
                  </a:lnTo>
                  <a:lnTo>
                    <a:pt x="561187" y="161290"/>
                  </a:lnTo>
                  <a:lnTo>
                    <a:pt x="561187" y="162560"/>
                  </a:lnTo>
                  <a:lnTo>
                    <a:pt x="560679" y="162560"/>
                  </a:lnTo>
                  <a:lnTo>
                    <a:pt x="560679" y="163830"/>
                  </a:lnTo>
                  <a:lnTo>
                    <a:pt x="559676" y="163830"/>
                  </a:lnTo>
                  <a:lnTo>
                    <a:pt x="559676" y="165100"/>
                  </a:lnTo>
                  <a:lnTo>
                    <a:pt x="558685" y="165100"/>
                  </a:lnTo>
                  <a:lnTo>
                    <a:pt x="558177" y="166370"/>
                  </a:lnTo>
                  <a:lnTo>
                    <a:pt x="555675" y="166370"/>
                  </a:lnTo>
                  <a:lnTo>
                    <a:pt x="555675" y="165100"/>
                  </a:lnTo>
                  <a:lnTo>
                    <a:pt x="554672" y="165100"/>
                  </a:lnTo>
                  <a:lnTo>
                    <a:pt x="554672" y="163830"/>
                  </a:lnTo>
                  <a:lnTo>
                    <a:pt x="554164" y="163830"/>
                  </a:lnTo>
                  <a:lnTo>
                    <a:pt x="554164" y="161290"/>
                  </a:lnTo>
                  <a:lnTo>
                    <a:pt x="555167" y="161290"/>
                  </a:lnTo>
                  <a:lnTo>
                    <a:pt x="555167" y="160020"/>
                  </a:lnTo>
                  <a:lnTo>
                    <a:pt x="557174" y="157480"/>
                  </a:lnTo>
                  <a:lnTo>
                    <a:pt x="557682" y="157480"/>
                  </a:lnTo>
                  <a:lnTo>
                    <a:pt x="558177" y="156210"/>
                  </a:lnTo>
                  <a:lnTo>
                    <a:pt x="558177" y="152400"/>
                  </a:lnTo>
                  <a:lnTo>
                    <a:pt x="555675" y="152400"/>
                  </a:lnTo>
                  <a:lnTo>
                    <a:pt x="554164" y="154940"/>
                  </a:lnTo>
                  <a:lnTo>
                    <a:pt x="553669" y="154940"/>
                  </a:lnTo>
                  <a:lnTo>
                    <a:pt x="553669" y="156210"/>
                  </a:lnTo>
                  <a:lnTo>
                    <a:pt x="553173" y="156210"/>
                  </a:lnTo>
                  <a:lnTo>
                    <a:pt x="553173" y="157480"/>
                  </a:lnTo>
                  <a:lnTo>
                    <a:pt x="552665" y="157480"/>
                  </a:lnTo>
                  <a:lnTo>
                    <a:pt x="552665" y="158750"/>
                  </a:lnTo>
                  <a:lnTo>
                    <a:pt x="552170" y="158750"/>
                  </a:lnTo>
                  <a:lnTo>
                    <a:pt x="552170" y="160020"/>
                  </a:lnTo>
                  <a:lnTo>
                    <a:pt x="551662" y="160020"/>
                  </a:lnTo>
                  <a:lnTo>
                    <a:pt x="551662" y="161290"/>
                  </a:lnTo>
                  <a:lnTo>
                    <a:pt x="552170" y="161290"/>
                  </a:lnTo>
                  <a:lnTo>
                    <a:pt x="552665" y="162560"/>
                  </a:lnTo>
                  <a:lnTo>
                    <a:pt x="552665" y="163830"/>
                  </a:lnTo>
                  <a:lnTo>
                    <a:pt x="552170" y="163830"/>
                  </a:lnTo>
                  <a:lnTo>
                    <a:pt x="552170" y="165100"/>
                  </a:lnTo>
                  <a:lnTo>
                    <a:pt x="551662" y="165100"/>
                  </a:lnTo>
                  <a:lnTo>
                    <a:pt x="551167" y="166370"/>
                  </a:lnTo>
                  <a:lnTo>
                    <a:pt x="548157" y="166370"/>
                  </a:lnTo>
                  <a:lnTo>
                    <a:pt x="548157" y="165100"/>
                  </a:lnTo>
                  <a:lnTo>
                    <a:pt x="547154" y="165100"/>
                  </a:lnTo>
                  <a:lnTo>
                    <a:pt x="546150" y="162560"/>
                  </a:lnTo>
                  <a:lnTo>
                    <a:pt x="546150" y="161290"/>
                  </a:lnTo>
                  <a:lnTo>
                    <a:pt x="545655" y="161290"/>
                  </a:lnTo>
                  <a:lnTo>
                    <a:pt x="545655" y="160020"/>
                  </a:lnTo>
                  <a:lnTo>
                    <a:pt x="545147" y="160020"/>
                  </a:lnTo>
                  <a:lnTo>
                    <a:pt x="545147" y="161290"/>
                  </a:lnTo>
                  <a:lnTo>
                    <a:pt x="540639" y="161290"/>
                  </a:lnTo>
                  <a:lnTo>
                    <a:pt x="540639" y="160020"/>
                  </a:lnTo>
                  <a:lnTo>
                    <a:pt x="540143" y="160020"/>
                  </a:lnTo>
                  <a:lnTo>
                    <a:pt x="540143" y="158750"/>
                  </a:lnTo>
                  <a:lnTo>
                    <a:pt x="539635" y="157480"/>
                  </a:lnTo>
                  <a:lnTo>
                    <a:pt x="539635" y="154940"/>
                  </a:lnTo>
                  <a:lnTo>
                    <a:pt x="539140" y="154940"/>
                  </a:lnTo>
                  <a:lnTo>
                    <a:pt x="539140" y="149860"/>
                  </a:lnTo>
                  <a:lnTo>
                    <a:pt x="539635" y="149860"/>
                  </a:lnTo>
                  <a:lnTo>
                    <a:pt x="539635" y="148590"/>
                  </a:lnTo>
                  <a:lnTo>
                    <a:pt x="538632" y="148590"/>
                  </a:lnTo>
                  <a:lnTo>
                    <a:pt x="537641" y="147320"/>
                  </a:lnTo>
                  <a:lnTo>
                    <a:pt x="533120" y="147320"/>
                  </a:lnTo>
                  <a:lnTo>
                    <a:pt x="532625" y="146050"/>
                  </a:lnTo>
                  <a:lnTo>
                    <a:pt x="532130" y="146050"/>
                  </a:lnTo>
                  <a:lnTo>
                    <a:pt x="530618" y="147320"/>
                  </a:lnTo>
                  <a:lnTo>
                    <a:pt x="529120" y="147320"/>
                  </a:lnTo>
                  <a:lnTo>
                    <a:pt x="527621" y="149860"/>
                  </a:lnTo>
                  <a:lnTo>
                    <a:pt x="526110" y="149860"/>
                  </a:lnTo>
                  <a:lnTo>
                    <a:pt x="526110" y="151130"/>
                  </a:lnTo>
                  <a:lnTo>
                    <a:pt x="525614" y="152400"/>
                  </a:lnTo>
                  <a:lnTo>
                    <a:pt x="524103" y="152400"/>
                  </a:lnTo>
                  <a:lnTo>
                    <a:pt x="522109" y="153670"/>
                  </a:lnTo>
                  <a:lnTo>
                    <a:pt x="521106" y="154940"/>
                  </a:lnTo>
                  <a:lnTo>
                    <a:pt x="518591" y="154940"/>
                  </a:lnTo>
                  <a:lnTo>
                    <a:pt x="516089" y="156210"/>
                  </a:lnTo>
                  <a:lnTo>
                    <a:pt x="516089" y="157480"/>
                  </a:lnTo>
                  <a:lnTo>
                    <a:pt x="515594" y="157480"/>
                  </a:lnTo>
                  <a:lnTo>
                    <a:pt x="516597" y="161290"/>
                  </a:lnTo>
                  <a:lnTo>
                    <a:pt x="519595" y="161290"/>
                  </a:lnTo>
                  <a:lnTo>
                    <a:pt x="520598" y="162560"/>
                  </a:lnTo>
                  <a:lnTo>
                    <a:pt x="521106" y="165100"/>
                  </a:lnTo>
                  <a:lnTo>
                    <a:pt x="520598" y="166370"/>
                  </a:lnTo>
                  <a:lnTo>
                    <a:pt x="520598" y="167640"/>
                  </a:lnTo>
                  <a:lnTo>
                    <a:pt x="520103" y="168910"/>
                  </a:lnTo>
                  <a:lnTo>
                    <a:pt x="520103" y="172720"/>
                  </a:lnTo>
                  <a:lnTo>
                    <a:pt x="519595" y="173990"/>
                  </a:lnTo>
                  <a:lnTo>
                    <a:pt x="519595" y="175260"/>
                  </a:lnTo>
                  <a:lnTo>
                    <a:pt x="517588" y="177800"/>
                  </a:lnTo>
                  <a:lnTo>
                    <a:pt x="517093" y="179070"/>
                  </a:lnTo>
                  <a:lnTo>
                    <a:pt x="517588" y="180340"/>
                  </a:lnTo>
                  <a:lnTo>
                    <a:pt x="517588" y="181610"/>
                  </a:lnTo>
                  <a:lnTo>
                    <a:pt x="517093" y="182880"/>
                  </a:lnTo>
                  <a:lnTo>
                    <a:pt x="516597" y="182880"/>
                  </a:lnTo>
                  <a:lnTo>
                    <a:pt x="516089" y="184150"/>
                  </a:lnTo>
                  <a:lnTo>
                    <a:pt x="516089" y="185420"/>
                  </a:lnTo>
                  <a:lnTo>
                    <a:pt x="516597" y="185420"/>
                  </a:lnTo>
                  <a:lnTo>
                    <a:pt x="517093" y="186690"/>
                  </a:lnTo>
                  <a:lnTo>
                    <a:pt x="518591" y="186690"/>
                  </a:lnTo>
                  <a:lnTo>
                    <a:pt x="520598" y="189230"/>
                  </a:lnTo>
                  <a:lnTo>
                    <a:pt x="523608" y="189230"/>
                  </a:lnTo>
                  <a:lnTo>
                    <a:pt x="524611" y="190500"/>
                  </a:lnTo>
                  <a:lnTo>
                    <a:pt x="532625" y="190500"/>
                  </a:lnTo>
                  <a:lnTo>
                    <a:pt x="535127" y="187960"/>
                  </a:lnTo>
                  <a:lnTo>
                    <a:pt x="539140" y="187960"/>
                  </a:lnTo>
                  <a:lnTo>
                    <a:pt x="539140" y="186690"/>
                  </a:lnTo>
                  <a:lnTo>
                    <a:pt x="540639" y="184150"/>
                  </a:lnTo>
                  <a:lnTo>
                    <a:pt x="540639" y="182880"/>
                  </a:lnTo>
                  <a:lnTo>
                    <a:pt x="541642" y="182880"/>
                  </a:lnTo>
                  <a:lnTo>
                    <a:pt x="541642" y="181610"/>
                  </a:lnTo>
                  <a:lnTo>
                    <a:pt x="543153" y="181610"/>
                  </a:lnTo>
                  <a:lnTo>
                    <a:pt x="544652" y="179070"/>
                  </a:lnTo>
                  <a:lnTo>
                    <a:pt x="545147" y="179070"/>
                  </a:lnTo>
                  <a:lnTo>
                    <a:pt x="545655" y="177800"/>
                  </a:lnTo>
                  <a:lnTo>
                    <a:pt x="546150" y="177800"/>
                  </a:lnTo>
                  <a:lnTo>
                    <a:pt x="546658" y="176530"/>
                  </a:lnTo>
                  <a:lnTo>
                    <a:pt x="549656" y="176530"/>
                  </a:lnTo>
                  <a:lnTo>
                    <a:pt x="549656" y="175260"/>
                  </a:lnTo>
                  <a:lnTo>
                    <a:pt x="550164" y="175260"/>
                  </a:lnTo>
                  <a:lnTo>
                    <a:pt x="550164" y="173990"/>
                  </a:lnTo>
                  <a:lnTo>
                    <a:pt x="552170" y="173990"/>
                  </a:lnTo>
                  <a:lnTo>
                    <a:pt x="552665" y="172720"/>
                  </a:lnTo>
                  <a:lnTo>
                    <a:pt x="553173" y="172720"/>
                  </a:lnTo>
                  <a:lnTo>
                    <a:pt x="553669" y="171450"/>
                  </a:lnTo>
                  <a:lnTo>
                    <a:pt x="559181" y="171450"/>
                  </a:lnTo>
                  <a:lnTo>
                    <a:pt x="559181" y="172720"/>
                  </a:lnTo>
                  <a:lnTo>
                    <a:pt x="559676" y="172720"/>
                  </a:lnTo>
                  <a:lnTo>
                    <a:pt x="559676" y="175260"/>
                  </a:lnTo>
                  <a:lnTo>
                    <a:pt x="558685" y="175260"/>
                  </a:lnTo>
                  <a:lnTo>
                    <a:pt x="558685" y="176530"/>
                  </a:lnTo>
                  <a:lnTo>
                    <a:pt x="556679" y="176530"/>
                  </a:lnTo>
                  <a:lnTo>
                    <a:pt x="555675" y="177800"/>
                  </a:lnTo>
                  <a:lnTo>
                    <a:pt x="554672" y="177800"/>
                  </a:lnTo>
                  <a:lnTo>
                    <a:pt x="554672" y="179070"/>
                  </a:lnTo>
                  <a:lnTo>
                    <a:pt x="553669" y="180340"/>
                  </a:lnTo>
                  <a:lnTo>
                    <a:pt x="552170" y="180340"/>
                  </a:lnTo>
                  <a:lnTo>
                    <a:pt x="552170" y="181610"/>
                  </a:lnTo>
                  <a:lnTo>
                    <a:pt x="550164" y="181610"/>
                  </a:lnTo>
                  <a:lnTo>
                    <a:pt x="550164" y="182880"/>
                  </a:lnTo>
                  <a:lnTo>
                    <a:pt x="548652" y="182880"/>
                  </a:lnTo>
                  <a:lnTo>
                    <a:pt x="547662" y="185420"/>
                  </a:lnTo>
                  <a:lnTo>
                    <a:pt x="546150" y="185420"/>
                  </a:lnTo>
                  <a:lnTo>
                    <a:pt x="546150" y="186690"/>
                  </a:lnTo>
                  <a:lnTo>
                    <a:pt x="545655" y="186690"/>
                  </a:lnTo>
                  <a:lnTo>
                    <a:pt x="545147" y="187960"/>
                  </a:lnTo>
                  <a:lnTo>
                    <a:pt x="549656" y="187960"/>
                  </a:lnTo>
                  <a:lnTo>
                    <a:pt x="551662" y="186690"/>
                  </a:lnTo>
                  <a:lnTo>
                    <a:pt x="553669" y="186690"/>
                  </a:lnTo>
                  <a:lnTo>
                    <a:pt x="553669" y="185420"/>
                  </a:lnTo>
                  <a:lnTo>
                    <a:pt x="556679" y="185420"/>
                  </a:lnTo>
                  <a:lnTo>
                    <a:pt x="556679" y="184150"/>
                  </a:lnTo>
                  <a:lnTo>
                    <a:pt x="561682" y="184150"/>
                  </a:lnTo>
                  <a:lnTo>
                    <a:pt x="561682" y="185420"/>
                  </a:lnTo>
                  <a:lnTo>
                    <a:pt x="563194" y="185420"/>
                  </a:lnTo>
                  <a:lnTo>
                    <a:pt x="563689" y="186690"/>
                  </a:lnTo>
                  <a:lnTo>
                    <a:pt x="563689" y="187960"/>
                  </a:lnTo>
                  <a:lnTo>
                    <a:pt x="563194" y="189230"/>
                  </a:lnTo>
                  <a:lnTo>
                    <a:pt x="562686" y="189230"/>
                  </a:lnTo>
                  <a:lnTo>
                    <a:pt x="562686" y="190500"/>
                  </a:lnTo>
                  <a:lnTo>
                    <a:pt x="556679" y="190500"/>
                  </a:lnTo>
                  <a:lnTo>
                    <a:pt x="555675" y="191770"/>
                  </a:lnTo>
                  <a:lnTo>
                    <a:pt x="554672" y="191770"/>
                  </a:lnTo>
                  <a:lnTo>
                    <a:pt x="554164" y="193040"/>
                  </a:lnTo>
                  <a:lnTo>
                    <a:pt x="551662" y="193040"/>
                  </a:lnTo>
                  <a:lnTo>
                    <a:pt x="547154" y="194310"/>
                  </a:lnTo>
                  <a:lnTo>
                    <a:pt x="542645" y="194310"/>
                  </a:lnTo>
                  <a:lnTo>
                    <a:pt x="540639" y="193040"/>
                  </a:lnTo>
                  <a:lnTo>
                    <a:pt x="534631" y="195580"/>
                  </a:lnTo>
                  <a:lnTo>
                    <a:pt x="529120" y="195580"/>
                  </a:lnTo>
                  <a:lnTo>
                    <a:pt x="532625" y="199390"/>
                  </a:lnTo>
                  <a:lnTo>
                    <a:pt x="533120" y="200660"/>
                  </a:lnTo>
                  <a:lnTo>
                    <a:pt x="533120" y="205740"/>
                  </a:lnTo>
                  <a:lnTo>
                    <a:pt x="532130" y="207010"/>
                  </a:lnTo>
                  <a:lnTo>
                    <a:pt x="532130" y="208280"/>
                  </a:lnTo>
                  <a:lnTo>
                    <a:pt x="531622" y="209550"/>
                  </a:lnTo>
                  <a:lnTo>
                    <a:pt x="531622" y="210820"/>
                  </a:lnTo>
                  <a:lnTo>
                    <a:pt x="532130" y="212090"/>
                  </a:lnTo>
                  <a:lnTo>
                    <a:pt x="532625" y="212090"/>
                  </a:lnTo>
                  <a:lnTo>
                    <a:pt x="533120" y="213360"/>
                  </a:lnTo>
                  <a:lnTo>
                    <a:pt x="533628" y="213360"/>
                  </a:lnTo>
                  <a:lnTo>
                    <a:pt x="533628" y="214630"/>
                  </a:lnTo>
                  <a:lnTo>
                    <a:pt x="534123" y="214630"/>
                  </a:lnTo>
                  <a:lnTo>
                    <a:pt x="535127" y="213360"/>
                  </a:lnTo>
                  <a:lnTo>
                    <a:pt x="535635" y="213360"/>
                  </a:lnTo>
                  <a:lnTo>
                    <a:pt x="536130" y="214630"/>
                  </a:lnTo>
                  <a:lnTo>
                    <a:pt x="536638" y="214630"/>
                  </a:lnTo>
                  <a:lnTo>
                    <a:pt x="536638" y="215900"/>
                  </a:lnTo>
                  <a:lnTo>
                    <a:pt x="535127" y="215900"/>
                  </a:lnTo>
                  <a:lnTo>
                    <a:pt x="534123" y="218440"/>
                  </a:lnTo>
                  <a:lnTo>
                    <a:pt x="534631" y="218440"/>
                  </a:lnTo>
                  <a:lnTo>
                    <a:pt x="534631" y="220980"/>
                  </a:lnTo>
                  <a:lnTo>
                    <a:pt x="536130" y="220980"/>
                  </a:lnTo>
                  <a:lnTo>
                    <a:pt x="536130" y="222250"/>
                  </a:lnTo>
                  <a:lnTo>
                    <a:pt x="536638" y="222250"/>
                  </a:lnTo>
                  <a:lnTo>
                    <a:pt x="536638" y="224790"/>
                  </a:lnTo>
                  <a:lnTo>
                    <a:pt x="536130" y="224790"/>
                  </a:lnTo>
                  <a:lnTo>
                    <a:pt x="536130" y="226060"/>
                  </a:lnTo>
                  <a:lnTo>
                    <a:pt x="537133" y="226060"/>
                  </a:lnTo>
                  <a:lnTo>
                    <a:pt x="538137" y="224790"/>
                  </a:lnTo>
                  <a:lnTo>
                    <a:pt x="539635" y="223520"/>
                  </a:lnTo>
                  <a:lnTo>
                    <a:pt x="540639" y="224790"/>
                  </a:lnTo>
                  <a:lnTo>
                    <a:pt x="543648" y="224790"/>
                  </a:lnTo>
                  <a:lnTo>
                    <a:pt x="544652" y="223520"/>
                  </a:lnTo>
                  <a:lnTo>
                    <a:pt x="551662" y="223520"/>
                  </a:lnTo>
                  <a:lnTo>
                    <a:pt x="552170" y="224790"/>
                  </a:lnTo>
                  <a:lnTo>
                    <a:pt x="552665" y="224790"/>
                  </a:lnTo>
                  <a:lnTo>
                    <a:pt x="553173" y="226060"/>
                  </a:lnTo>
                  <a:lnTo>
                    <a:pt x="553669" y="226060"/>
                  </a:lnTo>
                  <a:lnTo>
                    <a:pt x="553669" y="223520"/>
                  </a:lnTo>
                  <a:lnTo>
                    <a:pt x="554672" y="223520"/>
                  </a:lnTo>
                  <a:lnTo>
                    <a:pt x="554672" y="222250"/>
                  </a:lnTo>
                  <a:lnTo>
                    <a:pt x="555675" y="222250"/>
                  </a:lnTo>
                  <a:lnTo>
                    <a:pt x="555675" y="220980"/>
                  </a:lnTo>
                  <a:lnTo>
                    <a:pt x="558685" y="220980"/>
                  </a:lnTo>
                  <a:lnTo>
                    <a:pt x="558685" y="222250"/>
                  </a:lnTo>
                  <a:lnTo>
                    <a:pt x="559676" y="222250"/>
                  </a:lnTo>
                  <a:lnTo>
                    <a:pt x="559676" y="223520"/>
                  </a:lnTo>
                  <a:lnTo>
                    <a:pt x="560184" y="223520"/>
                  </a:lnTo>
                  <a:lnTo>
                    <a:pt x="560184" y="226060"/>
                  </a:lnTo>
                  <a:lnTo>
                    <a:pt x="560679" y="226060"/>
                  </a:lnTo>
                  <a:lnTo>
                    <a:pt x="560679" y="227330"/>
                  </a:lnTo>
                  <a:lnTo>
                    <a:pt x="561187" y="227330"/>
                  </a:lnTo>
                  <a:lnTo>
                    <a:pt x="562190" y="228600"/>
                  </a:lnTo>
                  <a:lnTo>
                    <a:pt x="563689" y="228600"/>
                  </a:lnTo>
                  <a:lnTo>
                    <a:pt x="564184" y="229870"/>
                  </a:lnTo>
                  <a:lnTo>
                    <a:pt x="564692" y="229870"/>
                  </a:lnTo>
                  <a:lnTo>
                    <a:pt x="565696" y="231140"/>
                  </a:lnTo>
                  <a:lnTo>
                    <a:pt x="566699" y="231140"/>
                  </a:lnTo>
                  <a:lnTo>
                    <a:pt x="567194" y="232410"/>
                  </a:lnTo>
                  <a:lnTo>
                    <a:pt x="569201" y="231140"/>
                  </a:lnTo>
                  <a:lnTo>
                    <a:pt x="578218" y="231140"/>
                  </a:lnTo>
                  <a:lnTo>
                    <a:pt x="579221" y="229870"/>
                  </a:lnTo>
                  <a:lnTo>
                    <a:pt x="579221" y="228600"/>
                  </a:lnTo>
                  <a:lnTo>
                    <a:pt x="580224" y="228600"/>
                  </a:lnTo>
                  <a:lnTo>
                    <a:pt x="580224" y="227330"/>
                  </a:lnTo>
                  <a:lnTo>
                    <a:pt x="581723" y="226060"/>
                  </a:lnTo>
                  <a:lnTo>
                    <a:pt x="582726" y="226060"/>
                  </a:lnTo>
                  <a:lnTo>
                    <a:pt x="583234" y="224790"/>
                  </a:lnTo>
                  <a:lnTo>
                    <a:pt x="583234" y="223520"/>
                  </a:lnTo>
                  <a:lnTo>
                    <a:pt x="582231" y="223520"/>
                  </a:lnTo>
                  <a:lnTo>
                    <a:pt x="581228" y="222250"/>
                  </a:lnTo>
                  <a:lnTo>
                    <a:pt x="580720" y="220980"/>
                  </a:lnTo>
                  <a:lnTo>
                    <a:pt x="579716" y="220980"/>
                  </a:lnTo>
                  <a:lnTo>
                    <a:pt x="579716" y="219710"/>
                  </a:lnTo>
                  <a:lnTo>
                    <a:pt x="578218" y="218440"/>
                  </a:lnTo>
                  <a:lnTo>
                    <a:pt x="577723" y="217170"/>
                  </a:lnTo>
                  <a:lnTo>
                    <a:pt x="577215" y="217170"/>
                  </a:lnTo>
                  <a:lnTo>
                    <a:pt x="577215" y="215900"/>
                  </a:lnTo>
                  <a:lnTo>
                    <a:pt x="576211" y="215900"/>
                  </a:lnTo>
                  <a:lnTo>
                    <a:pt x="576211" y="213360"/>
                  </a:lnTo>
                  <a:lnTo>
                    <a:pt x="575716" y="213360"/>
                  </a:lnTo>
                  <a:lnTo>
                    <a:pt x="575208" y="212090"/>
                  </a:lnTo>
                  <a:lnTo>
                    <a:pt x="573214" y="212090"/>
                  </a:lnTo>
                  <a:lnTo>
                    <a:pt x="570204" y="209550"/>
                  </a:lnTo>
                  <a:lnTo>
                    <a:pt x="568706" y="209550"/>
                  </a:lnTo>
                  <a:lnTo>
                    <a:pt x="568706" y="208280"/>
                  </a:lnTo>
                  <a:lnTo>
                    <a:pt x="568198" y="208280"/>
                  </a:lnTo>
                  <a:lnTo>
                    <a:pt x="568198" y="207010"/>
                  </a:lnTo>
                  <a:lnTo>
                    <a:pt x="568706" y="207010"/>
                  </a:lnTo>
                  <a:lnTo>
                    <a:pt x="568706" y="205740"/>
                  </a:lnTo>
                  <a:lnTo>
                    <a:pt x="569201" y="205740"/>
                  </a:lnTo>
                  <a:lnTo>
                    <a:pt x="569201" y="204470"/>
                  </a:lnTo>
                  <a:lnTo>
                    <a:pt x="572211" y="204470"/>
                  </a:lnTo>
                  <a:lnTo>
                    <a:pt x="572211" y="203200"/>
                  </a:lnTo>
                  <a:lnTo>
                    <a:pt x="571207" y="203200"/>
                  </a:lnTo>
                  <a:lnTo>
                    <a:pt x="569696" y="201930"/>
                  </a:lnTo>
                  <a:lnTo>
                    <a:pt x="568198" y="201930"/>
                  </a:lnTo>
                  <a:lnTo>
                    <a:pt x="566191" y="200660"/>
                  </a:lnTo>
                  <a:lnTo>
                    <a:pt x="565188" y="200660"/>
                  </a:lnTo>
                  <a:lnTo>
                    <a:pt x="565188" y="199390"/>
                  </a:lnTo>
                  <a:lnTo>
                    <a:pt x="564184" y="199390"/>
                  </a:lnTo>
                  <a:lnTo>
                    <a:pt x="564184" y="198120"/>
                  </a:lnTo>
                  <a:lnTo>
                    <a:pt x="563689" y="198120"/>
                  </a:lnTo>
                  <a:lnTo>
                    <a:pt x="563689" y="196850"/>
                  </a:lnTo>
                  <a:lnTo>
                    <a:pt x="564184" y="196850"/>
                  </a:lnTo>
                  <a:lnTo>
                    <a:pt x="564184" y="195580"/>
                  </a:lnTo>
                  <a:lnTo>
                    <a:pt x="565188" y="195580"/>
                  </a:lnTo>
                  <a:lnTo>
                    <a:pt x="565188" y="194310"/>
                  </a:lnTo>
                  <a:lnTo>
                    <a:pt x="567194" y="194310"/>
                  </a:lnTo>
                  <a:lnTo>
                    <a:pt x="569201" y="195580"/>
                  </a:lnTo>
                  <a:lnTo>
                    <a:pt x="570204" y="195580"/>
                  </a:lnTo>
                  <a:lnTo>
                    <a:pt x="570204" y="194310"/>
                  </a:lnTo>
                  <a:lnTo>
                    <a:pt x="570699" y="194310"/>
                  </a:lnTo>
                  <a:lnTo>
                    <a:pt x="570699" y="191770"/>
                  </a:lnTo>
                  <a:lnTo>
                    <a:pt x="571207" y="191770"/>
                  </a:lnTo>
                  <a:lnTo>
                    <a:pt x="571207" y="190500"/>
                  </a:lnTo>
                  <a:lnTo>
                    <a:pt x="575716" y="190500"/>
                  </a:lnTo>
                  <a:lnTo>
                    <a:pt x="575716" y="191770"/>
                  </a:lnTo>
                  <a:lnTo>
                    <a:pt x="576211" y="191770"/>
                  </a:lnTo>
                  <a:lnTo>
                    <a:pt x="576211" y="198120"/>
                  </a:lnTo>
                  <a:lnTo>
                    <a:pt x="576719" y="198120"/>
                  </a:lnTo>
                  <a:lnTo>
                    <a:pt x="576719" y="199390"/>
                  </a:lnTo>
                  <a:lnTo>
                    <a:pt x="577723" y="200660"/>
                  </a:lnTo>
                  <a:lnTo>
                    <a:pt x="577723" y="201930"/>
                  </a:lnTo>
                  <a:lnTo>
                    <a:pt x="578218" y="201930"/>
                  </a:lnTo>
                  <a:lnTo>
                    <a:pt x="578218" y="203200"/>
                  </a:lnTo>
                  <a:lnTo>
                    <a:pt x="578726" y="203200"/>
                  </a:lnTo>
                  <a:lnTo>
                    <a:pt x="578726" y="204470"/>
                  </a:lnTo>
                  <a:lnTo>
                    <a:pt x="579221" y="204470"/>
                  </a:lnTo>
                  <a:lnTo>
                    <a:pt x="579221" y="207010"/>
                  </a:lnTo>
                  <a:lnTo>
                    <a:pt x="579716" y="207010"/>
                  </a:lnTo>
                  <a:lnTo>
                    <a:pt x="579716" y="208280"/>
                  </a:lnTo>
                  <a:lnTo>
                    <a:pt x="580224" y="208280"/>
                  </a:lnTo>
                  <a:lnTo>
                    <a:pt x="580224" y="209550"/>
                  </a:lnTo>
                  <a:lnTo>
                    <a:pt x="580720" y="209550"/>
                  </a:lnTo>
                  <a:lnTo>
                    <a:pt x="580720" y="210820"/>
                  </a:lnTo>
                  <a:lnTo>
                    <a:pt x="581228" y="210820"/>
                  </a:lnTo>
                  <a:lnTo>
                    <a:pt x="581228" y="212090"/>
                  </a:lnTo>
                  <a:lnTo>
                    <a:pt x="581723" y="212090"/>
                  </a:lnTo>
                  <a:lnTo>
                    <a:pt x="581723" y="213360"/>
                  </a:lnTo>
                  <a:lnTo>
                    <a:pt x="582726" y="213360"/>
                  </a:lnTo>
                  <a:lnTo>
                    <a:pt x="582726" y="214630"/>
                  </a:lnTo>
                  <a:lnTo>
                    <a:pt x="583234" y="214630"/>
                  </a:lnTo>
                  <a:lnTo>
                    <a:pt x="583234" y="215900"/>
                  </a:lnTo>
                  <a:lnTo>
                    <a:pt x="584733" y="215900"/>
                  </a:lnTo>
                  <a:lnTo>
                    <a:pt x="584733" y="217170"/>
                  </a:lnTo>
                  <a:lnTo>
                    <a:pt x="585736" y="217170"/>
                  </a:lnTo>
                  <a:lnTo>
                    <a:pt x="585736" y="218440"/>
                  </a:lnTo>
                  <a:lnTo>
                    <a:pt x="586232" y="218440"/>
                  </a:lnTo>
                  <a:lnTo>
                    <a:pt x="586232" y="219710"/>
                  </a:lnTo>
                  <a:lnTo>
                    <a:pt x="588238" y="219710"/>
                  </a:lnTo>
                  <a:lnTo>
                    <a:pt x="588746" y="220980"/>
                  </a:lnTo>
                  <a:lnTo>
                    <a:pt x="595249" y="220980"/>
                  </a:lnTo>
                  <a:lnTo>
                    <a:pt x="596252" y="219710"/>
                  </a:lnTo>
                  <a:lnTo>
                    <a:pt x="596252" y="218440"/>
                  </a:lnTo>
                  <a:lnTo>
                    <a:pt x="597763" y="218440"/>
                  </a:lnTo>
                  <a:lnTo>
                    <a:pt x="598258" y="217170"/>
                  </a:lnTo>
                  <a:lnTo>
                    <a:pt x="598766" y="217170"/>
                  </a:lnTo>
                  <a:lnTo>
                    <a:pt x="600265" y="215900"/>
                  </a:lnTo>
                  <a:lnTo>
                    <a:pt x="600265" y="213360"/>
                  </a:lnTo>
                  <a:lnTo>
                    <a:pt x="600760" y="212090"/>
                  </a:lnTo>
                  <a:lnTo>
                    <a:pt x="601268" y="208280"/>
                  </a:lnTo>
                  <a:lnTo>
                    <a:pt x="601764" y="207010"/>
                  </a:lnTo>
                  <a:lnTo>
                    <a:pt x="601764" y="205740"/>
                  </a:lnTo>
                  <a:lnTo>
                    <a:pt x="602767" y="204470"/>
                  </a:lnTo>
                  <a:lnTo>
                    <a:pt x="604278" y="201930"/>
                  </a:lnTo>
                  <a:lnTo>
                    <a:pt x="604278" y="200660"/>
                  </a:lnTo>
                  <a:lnTo>
                    <a:pt x="600760" y="200660"/>
                  </a:lnTo>
                  <a:lnTo>
                    <a:pt x="600760" y="199390"/>
                  </a:lnTo>
                  <a:lnTo>
                    <a:pt x="597255" y="199390"/>
                  </a:lnTo>
                  <a:lnTo>
                    <a:pt x="597255" y="198120"/>
                  </a:lnTo>
                  <a:lnTo>
                    <a:pt x="596252" y="198120"/>
                  </a:lnTo>
                  <a:lnTo>
                    <a:pt x="596252" y="196850"/>
                  </a:lnTo>
                  <a:lnTo>
                    <a:pt x="595249" y="196850"/>
                  </a:lnTo>
                  <a:lnTo>
                    <a:pt x="595249" y="195580"/>
                  </a:lnTo>
                  <a:lnTo>
                    <a:pt x="594753" y="195580"/>
                  </a:lnTo>
                  <a:lnTo>
                    <a:pt x="594753" y="194310"/>
                  </a:lnTo>
                  <a:lnTo>
                    <a:pt x="593750" y="194310"/>
                  </a:lnTo>
                  <a:lnTo>
                    <a:pt x="593750" y="193040"/>
                  </a:lnTo>
                  <a:lnTo>
                    <a:pt x="592747" y="193040"/>
                  </a:lnTo>
                  <a:lnTo>
                    <a:pt x="592747" y="191770"/>
                  </a:lnTo>
                  <a:lnTo>
                    <a:pt x="592251" y="191770"/>
                  </a:lnTo>
                  <a:lnTo>
                    <a:pt x="591743" y="189230"/>
                  </a:lnTo>
                  <a:lnTo>
                    <a:pt x="591743" y="186690"/>
                  </a:lnTo>
                  <a:lnTo>
                    <a:pt x="592251" y="186690"/>
                  </a:lnTo>
                  <a:lnTo>
                    <a:pt x="592747" y="185420"/>
                  </a:lnTo>
                  <a:lnTo>
                    <a:pt x="596252" y="185420"/>
                  </a:lnTo>
                  <a:lnTo>
                    <a:pt x="596252" y="186690"/>
                  </a:lnTo>
                  <a:lnTo>
                    <a:pt x="597255" y="186690"/>
                  </a:lnTo>
                  <a:lnTo>
                    <a:pt x="597255" y="187960"/>
                  </a:lnTo>
                  <a:lnTo>
                    <a:pt x="598258" y="189230"/>
                  </a:lnTo>
                  <a:lnTo>
                    <a:pt x="598258" y="190500"/>
                  </a:lnTo>
                  <a:lnTo>
                    <a:pt x="598766" y="190500"/>
                  </a:lnTo>
                  <a:lnTo>
                    <a:pt x="599262" y="191770"/>
                  </a:lnTo>
                  <a:lnTo>
                    <a:pt x="599770" y="191770"/>
                  </a:lnTo>
                  <a:lnTo>
                    <a:pt x="599770" y="193040"/>
                  </a:lnTo>
                  <a:lnTo>
                    <a:pt x="600265" y="193040"/>
                  </a:lnTo>
                  <a:lnTo>
                    <a:pt x="601268" y="194310"/>
                  </a:lnTo>
                  <a:lnTo>
                    <a:pt x="604278" y="194310"/>
                  </a:lnTo>
                  <a:lnTo>
                    <a:pt x="604774" y="195580"/>
                  </a:lnTo>
                  <a:lnTo>
                    <a:pt x="608279" y="195580"/>
                  </a:lnTo>
                  <a:lnTo>
                    <a:pt x="609282" y="194310"/>
                  </a:lnTo>
                  <a:lnTo>
                    <a:pt x="610781" y="194310"/>
                  </a:lnTo>
                  <a:lnTo>
                    <a:pt x="610781" y="193040"/>
                  </a:lnTo>
                  <a:lnTo>
                    <a:pt x="611289" y="190500"/>
                  </a:lnTo>
                  <a:lnTo>
                    <a:pt x="611784" y="190500"/>
                  </a:lnTo>
                  <a:lnTo>
                    <a:pt x="612292" y="189230"/>
                  </a:lnTo>
                  <a:lnTo>
                    <a:pt x="613295" y="189230"/>
                  </a:lnTo>
                  <a:lnTo>
                    <a:pt x="613295" y="187960"/>
                  </a:lnTo>
                  <a:lnTo>
                    <a:pt x="614299" y="186690"/>
                  </a:lnTo>
                  <a:lnTo>
                    <a:pt x="614794" y="185420"/>
                  </a:lnTo>
                  <a:lnTo>
                    <a:pt x="614299" y="185420"/>
                  </a:lnTo>
                  <a:lnTo>
                    <a:pt x="613791" y="184150"/>
                  </a:lnTo>
                  <a:lnTo>
                    <a:pt x="613295" y="182880"/>
                  </a:lnTo>
                  <a:lnTo>
                    <a:pt x="613295" y="181610"/>
                  </a:lnTo>
                  <a:lnTo>
                    <a:pt x="612292" y="181610"/>
                  </a:lnTo>
                  <a:lnTo>
                    <a:pt x="611784" y="180340"/>
                  </a:lnTo>
                  <a:lnTo>
                    <a:pt x="609282" y="177800"/>
                  </a:lnTo>
                  <a:lnTo>
                    <a:pt x="608787" y="177800"/>
                  </a:lnTo>
                  <a:lnTo>
                    <a:pt x="607783" y="176530"/>
                  </a:lnTo>
                  <a:lnTo>
                    <a:pt x="604774" y="176530"/>
                  </a:lnTo>
                  <a:lnTo>
                    <a:pt x="601764" y="173990"/>
                  </a:lnTo>
                  <a:lnTo>
                    <a:pt x="599770" y="173990"/>
                  </a:lnTo>
                  <a:lnTo>
                    <a:pt x="597763" y="172720"/>
                  </a:lnTo>
                  <a:lnTo>
                    <a:pt x="597255" y="172720"/>
                  </a:lnTo>
                  <a:lnTo>
                    <a:pt x="597255" y="171450"/>
                  </a:lnTo>
                  <a:lnTo>
                    <a:pt x="596252" y="171450"/>
                  </a:lnTo>
                  <a:lnTo>
                    <a:pt x="595757" y="170180"/>
                  </a:lnTo>
                  <a:lnTo>
                    <a:pt x="595249" y="170180"/>
                  </a:lnTo>
                  <a:lnTo>
                    <a:pt x="594258" y="168910"/>
                  </a:lnTo>
                  <a:lnTo>
                    <a:pt x="593750" y="168910"/>
                  </a:lnTo>
                  <a:lnTo>
                    <a:pt x="593750" y="166370"/>
                  </a:lnTo>
                  <a:lnTo>
                    <a:pt x="594258" y="166370"/>
                  </a:lnTo>
                  <a:lnTo>
                    <a:pt x="594258" y="165100"/>
                  </a:lnTo>
                  <a:lnTo>
                    <a:pt x="595249" y="165100"/>
                  </a:lnTo>
                  <a:lnTo>
                    <a:pt x="595757" y="163830"/>
                  </a:lnTo>
                  <a:lnTo>
                    <a:pt x="596252" y="163830"/>
                  </a:lnTo>
                  <a:lnTo>
                    <a:pt x="595757" y="162560"/>
                  </a:lnTo>
                  <a:lnTo>
                    <a:pt x="596760" y="163830"/>
                  </a:lnTo>
                  <a:lnTo>
                    <a:pt x="597255" y="163830"/>
                  </a:lnTo>
                  <a:lnTo>
                    <a:pt x="597763" y="165100"/>
                  </a:lnTo>
                  <a:lnTo>
                    <a:pt x="598766" y="165100"/>
                  </a:lnTo>
                  <a:lnTo>
                    <a:pt x="599262" y="163830"/>
                  </a:lnTo>
                  <a:lnTo>
                    <a:pt x="599770" y="163830"/>
                  </a:lnTo>
                  <a:lnTo>
                    <a:pt x="599262" y="162560"/>
                  </a:lnTo>
                  <a:lnTo>
                    <a:pt x="599262" y="161290"/>
                  </a:lnTo>
                  <a:lnTo>
                    <a:pt x="599770" y="161290"/>
                  </a:lnTo>
                  <a:lnTo>
                    <a:pt x="599770" y="160020"/>
                  </a:lnTo>
                  <a:lnTo>
                    <a:pt x="600760" y="158750"/>
                  </a:lnTo>
                  <a:lnTo>
                    <a:pt x="604774" y="158750"/>
                  </a:lnTo>
                  <a:lnTo>
                    <a:pt x="604774" y="160020"/>
                  </a:lnTo>
                  <a:lnTo>
                    <a:pt x="605282" y="160020"/>
                  </a:lnTo>
                  <a:lnTo>
                    <a:pt x="605282" y="165100"/>
                  </a:lnTo>
                  <a:lnTo>
                    <a:pt x="604774" y="166370"/>
                  </a:lnTo>
                  <a:lnTo>
                    <a:pt x="604278" y="166370"/>
                  </a:lnTo>
                  <a:lnTo>
                    <a:pt x="604278" y="167640"/>
                  </a:lnTo>
                  <a:lnTo>
                    <a:pt x="604774" y="167640"/>
                  </a:lnTo>
                  <a:lnTo>
                    <a:pt x="604774" y="168910"/>
                  </a:lnTo>
                  <a:lnTo>
                    <a:pt x="605282" y="168910"/>
                  </a:lnTo>
                  <a:lnTo>
                    <a:pt x="605282" y="170180"/>
                  </a:lnTo>
                  <a:lnTo>
                    <a:pt x="608787" y="170180"/>
                  </a:lnTo>
                  <a:lnTo>
                    <a:pt x="611784" y="171450"/>
                  </a:lnTo>
                  <a:lnTo>
                    <a:pt x="611784" y="172720"/>
                  </a:lnTo>
                  <a:lnTo>
                    <a:pt x="613295" y="172720"/>
                  </a:lnTo>
                  <a:lnTo>
                    <a:pt x="613295" y="173990"/>
                  </a:lnTo>
                  <a:lnTo>
                    <a:pt x="613791" y="173990"/>
                  </a:lnTo>
                  <a:lnTo>
                    <a:pt x="614794" y="175260"/>
                  </a:lnTo>
                  <a:lnTo>
                    <a:pt x="616292" y="176530"/>
                  </a:lnTo>
                  <a:lnTo>
                    <a:pt x="616800" y="176530"/>
                  </a:lnTo>
                  <a:lnTo>
                    <a:pt x="616800" y="175260"/>
                  </a:lnTo>
                  <a:lnTo>
                    <a:pt x="616292" y="173990"/>
                  </a:lnTo>
                  <a:lnTo>
                    <a:pt x="615797" y="173990"/>
                  </a:lnTo>
                  <a:lnTo>
                    <a:pt x="615797" y="172720"/>
                  </a:lnTo>
                  <a:lnTo>
                    <a:pt x="615302" y="171450"/>
                  </a:lnTo>
                  <a:lnTo>
                    <a:pt x="613791" y="170180"/>
                  </a:lnTo>
                  <a:lnTo>
                    <a:pt x="613791" y="168910"/>
                  </a:lnTo>
                  <a:lnTo>
                    <a:pt x="612787" y="168910"/>
                  </a:lnTo>
                  <a:lnTo>
                    <a:pt x="612787" y="167640"/>
                  </a:lnTo>
                  <a:lnTo>
                    <a:pt x="611784" y="167640"/>
                  </a:lnTo>
                  <a:lnTo>
                    <a:pt x="610781" y="166370"/>
                  </a:lnTo>
                  <a:lnTo>
                    <a:pt x="610285" y="166370"/>
                  </a:lnTo>
                  <a:lnTo>
                    <a:pt x="609790" y="165100"/>
                  </a:lnTo>
                  <a:lnTo>
                    <a:pt x="609282" y="165100"/>
                  </a:lnTo>
                  <a:lnTo>
                    <a:pt x="609282" y="163830"/>
                  </a:lnTo>
                  <a:lnTo>
                    <a:pt x="608787" y="163830"/>
                  </a:lnTo>
                  <a:lnTo>
                    <a:pt x="608787" y="161290"/>
                  </a:lnTo>
                  <a:lnTo>
                    <a:pt x="609282" y="161290"/>
                  </a:lnTo>
                  <a:lnTo>
                    <a:pt x="609282" y="160020"/>
                  </a:lnTo>
                  <a:lnTo>
                    <a:pt x="609790" y="160020"/>
                  </a:lnTo>
                  <a:lnTo>
                    <a:pt x="609790" y="158750"/>
                  </a:lnTo>
                  <a:lnTo>
                    <a:pt x="613295" y="158750"/>
                  </a:lnTo>
                  <a:lnTo>
                    <a:pt x="613295" y="160020"/>
                  </a:lnTo>
                  <a:lnTo>
                    <a:pt x="614299" y="160020"/>
                  </a:lnTo>
                  <a:lnTo>
                    <a:pt x="614299" y="161290"/>
                  </a:lnTo>
                  <a:lnTo>
                    <a:pt x="617296" y="163830"/>
                  </a:lnTo>
                  <a:lnTo>
                    <a:pt x="617296" y="165100"/>
                  </a:lnTo>
                  <a:lnTo>
                    <a:pt x="617804" y="165100"/>
                  </a:lnTo>
                  <a:lnTo>
                    <a:pt x="618299" y="166370"/>
                  </a:lnTo>
                  <a:lnTo>
                    <a:pt x="619810" y="167640"/>
                  </a:lnTo>
                  <a:lnTo>
                    <a:pt x="619810" y="168910"/>
                  </a:lnTo>
                  <a:lnTo>
                    <a:pt x="620306" y="168910"/>
                  </a:lnTo>
                  <a:lnTo>
                    <a:pt x="620814" y="170180"/>
                  </a:lnTo>
                  <a:lnTo>
                    <a:pt x="621309" y="170180"/>
                  </a:lnTo>
                  <a:lnTo>
                    <a:pt x="621309" y="171450"/>
                  </a:lnTo>
                  <a:lnTo>
                    <a:pt x="621804" y="171450"/>
                  </a:lnTo>
                  <a:lnTo>
                    <a:pt x="621804" y="172720"/>
                  </a:lnTo>
                  <a:lnTo>
                    <a:pt x="622808" y="175260"/>
                  </a:lnTo>
                  <a:lnTo>
                    <a:pt x="622808" y="176530"/>
                  </a:lnTo>
                  <a:lnTo>
                    <a:pt x="623316" y="176530"/>
                  </a:lnTo>
                  <a:lnTo>
                    <a:pt x="623316" y="177800"/>
                  </a:lnTo>
                  <a:lnTo>
                    <a:pt x="623811" y="177800"/>
                  </a:lnTo>
                  <a:lnTo>
                    <a:pt x="624319" y="179070"/>
                  </a:lnTo>
                  <a:lnTo>
                    <a:pt x="624319" y="180340"/>
                  </a:lnTo>
                  <a:lnTo>
                    <a:pt x="625322" y="181610"/>
                  </a:lnTo>
                  <a:lnTo>
                    <a:pt x="625817" y="182880"/>
                  </a:lnTo>
                  <a:lnTo>
                    <a:pt x="626313" y="182880"/>
                  </a:lnTo>
                  <a:lnTo>
                    <a:pt x="626313" y="184150"/>
                  </a:lnTo>
                  <a:lnTo>
                    <a:pt x="626821" y="184150"/>
                  </a:lnTo>
                  <a:lnTo>
                    <a:pt x="628827" y="182880"/>
                  </a:lnTo>
                  <a:lnTo>
                    <a:pt x="628319" y="181610"/>
                  </a:lnTo>
                  <a:lnTo>
                    <a:pt x="628319" y="180340"/>
                  </a:lnTo>
                  <a:lnTo>
                    <a:pt x="629323" y="180340"/>
                  </a:lnTo>
                  <a:lnTo>
                    <a:pt x="631329" y="179070"/>
                  </a:lnTo>
                  <a:lnTo>
                    <a:pt x="631329" y="176530"/>
                  </a:lnTo>
                  <a:lnTo>
                    <a:pt x="632333" y="176530"/>
                  </a:lnTo>
                  <a:lnTo>
                    <a:pt x="632333" y="175260"/>
                  </a:lnTo>
                  <a:lnTo>
                    <a:pt x="633336" y="173990"/>
                  </a:lnTo>
                  <a:lnTo>
                    <a:pt x="631825" y="173990"/>
                  </a:lnTo>
                  <a:lnTo>
                    <a:pt x="631329" y="172720"/>
                  </a:lnTo>
                  <a:lnTo>
                    <a:pt x="629831" y="172720"/>
                  </a:lnTo>
                  <a:lnTo>
                    <a:pt x="628827" y="171450"/>
                  </a:lnTo>
                  <a:lnTo>
                    <a:pt x="628319" y="171450"/>
                  </a:lnTo>
                  <a:lnTo>
                    <a:pt x="626821" y="170180"/>
                  </a:lnTo>
                  <a:lnTo>
                    <a:pt x="626313" y="170180"/>
                  </a:lnTo>
                  <a:lnTo>
                    <a:pt x="626313" y="168910"/>
                  </a:lnTo>
                  <a:lnTo>
                    <a:pt x="625322" y="168910"/>
                  </a:lnTo>
                  <a:lnTo>
                    <a:pt x="625322" y="167640"/>
                  </a:lnTo>
                  <a:lnTo>
                    <a:pt x="624814" y="167640"/>
                  </a:lnTo>
                  <a:lnTo>
                    <a:pt x="624319" y="166370"/>
                  </a:lnTo>
                  <a:lnTo>
                    <a:pt x="623811" y="166370"/>
                  </a:lnTo>
                  <a:lnTo>
                    <a:pt x="623316" y="165100"/>
                  </a:lnTo>
                  <a:lnTo>
                    <a:pt x="622808" y="165100"/>
                  </a:lnTo>
                  <a:lnTo>
                    <a:pt x="621309" y="163830"/>
                  </a:lnTo>
                  <a:lnTo>
                    <a:pt x="620306" y="163830"/>
                  </a:lnTo>
                  <a:lnTo>
                    <a:pt x="620306" y="162560"/>
                  </a:lnTo>
                  <a:lnTo>
                    <a:pt x="619810" y="162560"/>
                  </a:lnTo>
                  <a:lnTo>
                    <a:pt x="619810" y="161290"/>
                  </a:lnTo>
                  <a:lnTo>
                    <a:pt x="619302" y="161290"/>
                  </a:lnTo>
                  <a:lnTo>
                    <a:pt x="619302" y="160020"/>
                  </a:lnTo>
                  <a:lnTo>
                    <a:pt x="619810" y="158750"/>
                  </a:lnTo>
                  <a:lnTo>
                    <a:pt x="620814" y="158750"/>
                  </a:lnTo>
                  <a:lnTo>
                    <a:pt x="620814" y="157480"/>
                  </a:lnTo>
                  <a:lnTo>
                    <a:pt x="623811" y="157480"/>
                  </a:lnTo>
                  <a:lnTo>
                    <a:pt x="623811" y="158750"/>
                  </a:lnTo>
                  <a:lnTo>
                    <a:pt x="624814" y="158750"/>
                  </a:lnTo>
                  <a:lnTo>
                    <a:pt x="625322" y="160020"/>
                  </a:lnTo>
                  <a:lnTo>
                    <a:pt x="625817" y="160020"/>
                  </a:lnTo>
                  <a:lnTo>
                    <a:pt x="626821" y="161290"/>
                  </a:lnTo>
                  <a:lnTo>
                    <a:pt x="627824" y="161290"/>
                  </a:lnTo>
                  <a:lnTo>
                    <a:pt x="628827" y="163830"/>
                  </a:lnTo>
                  <a:lnTo>
                    <a:pt x="629323" y="163830"/>
                  </a:lnTo>
                  <a:lnTo>
                    <a:pt x="629323" y="162560"/>
                  </a:lnTo>
                  <a:lnTo>
                    <a:pt x="629831" y="161290"/>
                  </a:lnTo>
                  <a:lnTo>
                    <a:pt x="630326" y="161290"/>
                  </a:lnTo>
                  <a:lnTo>
                    <a:pt x="630834" y="160020"/>
                  </a:lnTo>
                  <a:lnTo>
                    <a:pt x="630834" y="158750"/>
                  </a:lnTo>
                  <a:lnTo>
                    <a:pt x="631825" y="158750"/>
                  </a:lnTo>
                  <a:lnTo>
                    <a:pt x="632333" y="157480"/>
                  </a:lnTo>
                  <a:lnTo>
                    <a:pt x="634834" y="157480"/>
                  </a:lnTo>
                  <a:lnTo>
                    <a:pt x="634834" y="158750"/>
                  </a:lnTo>
                  <a:lnTo>
                    <a:pt x="636346" y="158750"/>
                  </a:lnTo>
                  <a:lnTo>
                    <a:pt x="636346" y="161290"/>
                  </a:lnTo>
                  <a:lnTo>
                    <a:pt x="635838" y="161290"/>
                  </a:lnTo>
                  <a:lnTo>
                    <a:pt x="635838" y="162560"/>
                  </a:lnTo>
                  <a:lnTo>
                    <a:pt x="634834" y="165100"/>
                  </a:lnTo>
                  <a:lnTo>
                    <a:pt x="634834" y="168910"/>
                  </a:lnTo>
                  <a:lnTo>
                    <a:pt x="636346" y="168910"/>
                  </a:lnTo>
                  <a:lnTo>
                    <a:pt x="638340" y="167640"/>
                  </a:lnTo>
                  <a:lnTo>
                    <a:pt x="641845" y="167640"/>
                  </a:lnTo>
                  <a:lnTo>
                    <a:pt x="641845" y="166370"/>
                  </a:lnTo>
                  <a:lnTo>
                    <a:pt x="642848" y="166370"/>
                  </a:lnTo>
                  <a:lnTo>
                    <a:pt x="642848" y="165100"/>
                  </a:lnTo>
                  <a:lnTo>
                    <a:pt x="643356" y="165100"/>
                  </a:lnTo>
                  <a:lnTo>
                    <a:pt x="643356" y="163830"/>
                  </a:lnTo>
                  <a:lnTo>
                    <a:pt x="644359" y="161290"/>
                  </a:lnTo>
                  <a:lnTo>
                    <a:pt x="644359" y="158750"/>
                  </a:lnTo>
                  <a:lnTo>
                    <a:pt x="643851" y="158750"/>
                  </a:lnTo>
                  <a:lnTo>
                    <a:pt x="643851" y="157480"/>
                  </a:lnTo>
                  <a:lnTo>
                    <a:pt x="643356" y="157480"/>
                  </a:lnTo>
                  <a:lnTo>
                    <a:pt x="642353" y="156210"/>
                  </a:lnTo>
                  <a:lnTo>
                    <a:pt x="642353" y="154940"/>
                  </a:lnTo>
                  <a:lnTo>
                    <a:pt x="641845" y="154940"/>
                  </a:lnTo>
                  <a:lnTo>
                    <a:pt x="641845" y="153670"/>
                  </a:lnTo>
                  <a:lnTo>
                    <a:pt x="642353" y="152400"/>
                  </a:lnTo>
                  <a:lnTo>
                    <a:pt x="642353" y="151130"/>
                  </a:lnTo>
                  <a:lnTo>
                    <a:pt x="642353" y="149860"/>
                  </a:lnTo>
                  <a:lnTo>
                    <a:pt x="641845" y="148590"/>
                  </a:lnTo>
                  <a:lnTo>
                    <a:pt x="641845" y="147320"/>
                  </a:lnTo>
                  <a:lnTo>
                    <a:pt x="641350" y="147320"/>
                  </a:lnTo>
                  <a:lnTo>
                    <a:pt x="641350" y="146050"/>
                  </a:lnTo>
                  <a:lnTo>
                    <a:pt x="640854" y="146050"/>
                  </a:lnTo>
                  <a:lnTo>
                    <a:pt x="640346" y="144780"/>
                  </a:lnTo>
                  <a:lnTo>
                    <a:pt x="641845" y="144780"/>
                  </a:lnTo>
                  <a:lnTo>
                    <a:pt x="641845" y="142240"/>
                  </a:lnTo>
                  <a:lnTo>
                    <a:pt x="642353" y="140970"/>
                  </a:lnTo>
                  <a:lnTo>
                    <a:pt x="642848" y="140970"/>
                  </a:lnTo>
                  <a:lnTo>
                    <a:pt x="642848" y="139700"/>
                  </a:lnTo>
                  <a:lnTo>
                    <a:pt x="644855" y="138430"/>
                  </a:lnTo>
                  <a:lnTo>
                    <a:pt x="646861" y="135890"/>
                  </a:lnTo>
                  <a:lnTo>
                    <a:pt x="647865" y="135890"/>
                  </a:lnTo>
                  <a:lnTo>
                    <a:pt x="647865" y="134620"/>
                  </a:lnTo>
                  <a:lnTo>
                    <a:pt x="648360" y="134620"/>
                  </a:lnTo>
                  <a:lnTo>
                    <a:pt x="651370" y="132080"/>
                  </a:lnTo>
                  <a:lnTo>
                    <a:pt x="651878" y="132080"/>
                  </a:lnTo>
                  <a:lnTo>
                    <a:pt x="652373" y="130810"/>
                  </a:lnTo>
                  <a:lnTo>
                    <a:pt x="653872" y="130810"/>
                  </a:lnTo>
                  <a:lnTo>
                    <a:pt x="653872" y="132080"/>
                  </a:lnTo>
                  <a:lnTo>
                    <a:pt x="655383" y="132080"/>
                  </a:lnTo>
                  <a:lnTo>
                    <a:pt x="655383" y="133350"/>
                  </a:lnTo>
                  <a:lnTo>
                    <a:pt x="655878" y="133350"/>
                  </a:lnTo>
                  <a:lnTo>
                    <a:pt x="655878" y="135890"/>
                  </a:lnTo>
                  <a:lnTo>
                    <a:pt x="654875" y="135890"/>
                  </a:lnTo>
                  <a:lnTo>
                    <a:pt x="654875" y="137160"/>
                  </a:lnTo>
                  <a:lnTo>
                    <a:pt x="654380" y="137160"/>
                  </a:lnTo>
                  <a:lnTo>
                    <a:pt x="653376" y="138430"/>
                  </a:lnTo>
                  <a:lnTo>
                    <a:pt x="652373" y="138430"/>
                  </a:lnTo>
                  <a:lnTo>
                    <a:pt x="651878" y="139700"/>
                  </a:lnTo>
                  <a:lnTo>
                    <a:pt x="650875" y="139700"/>
                  </a:lnTo>
                  <a:lnTo>
                    <a:pt x="650875" y="140970"/>
                  </a:lnTo>
                  <a:lnTo>
                    <a:pt x="650367" y="140970"/>
                  </a:lnTo>
                  <a:lnTo>
                    <a:pt x="647865" y="143510"/>
                  </a:lnTo>
                  <a:lnTo>
                    <a:pt x="647357" y="144780"/>
                  </a:lnTo>
                  <a:lnTo>
                    <a:pt x="647357" y="147320"/>
                  </a:lnTo>
                  <a:lnTo>
                    <a:pt x="647865" y="147320"/>
                  </a:lnTo>
                  <a:lnTo>
                    <a:pt x="647865" y="151130"/>
                  </a:lnTo>
                  <a:lnTo>
                    <a:pt x="648360" y="151130"/>
                  </a:lnTo>
                  <a:lnTo>
                    <a:pt x="648360" y="152400"/>
                  </a:lnTo>
                  <a:lnTo>
                    <a:pt x="647865" y="152400"/>
                  </a:lnTo>
                  <a:lnTo>
                    <a:pt x="647865" y="153670"/>
                  </a:lnTo>
                  <a:lnTo>
                    <a:pt x="648868" y="154940"/>
                  </a:lnTo>
                  <a:lnTo>
                    <a:pt x="649871" y="157480"/>
                  </a:lnTo>
                  <a:lnTo>
                    <a:pt x="649871" y="158750"/>
                  </a:lnTo>
                  <a:lnTo>
                    <a:pt x="650367" y="158750"/>
                  </a:lnTo>
                  <a:lnTo>
                    <a:pt x="650367" y="161290"/>
                  </a:lnTo>
                  <a:lnTo>
                    <a:pt x="649871" y="162560"/>
                  </a:lnTo>
                  <a:lnTo>
                    <a:pt x="648868" y="166370"/>
                  </a:lnTo>
                  <a:lnTo>
                    <a:pt x="651370" y="166370"/>
                  </a:lnTo>
                  <a:lnTo>
                    <a:pt x="652373" y="165100"/>
                  </a:lnTo>
                  <a:lnTo>
                    <a:pt x="653376" y="165100"/>
                  </a:lnTo>
                  <a:lnTo>
                    <a:pt x="654380" y="163830"/>
                  </a:lnTo>
                  <a:lnTo>
                    <a:pt x="664895" y="163830"/>
                  </a:lnTo>
                  <a:lnTo>
                    <a:pt x="666407" y="162560"/>
                  </a:lnTo>
                  <a:lnTo>
                    <a:pt x="666902" y="161290"/>
                  </a:lnTo>
                  <a:lnTo>
                    <a:pt x="669912" y="161290"/>
                  </a:lnTo>
                  <a:lnTo>
                    <a:pt x="670915" y="158750"/>
                  </a:lnTo>
                  <a:lnTo>
                    <a:pt x="671918" y="158750"/>
                  </a:lnTo>
                  <a:lnTo>
                    <a:pt x="671918" y="157480"/>
                  </a:lnTo>
                  <a:lnTo>
                    <a:pt x="673912" y="157480"/>
                  </a:lnTo>
                  <a:lnTo>
                    <a:pt x="673912" y="156210"/>
                  </a:lnTo>
                  <a:lnTo>
                    <a:pt x="674916" y="154940"/>
                  </a:lnTo>
                  <a:lnTo>
                    <a:pt x="674916" y="149860"/>
                  </a:lnTo>
                  <a:lnTo>
                    <a:pt x="675424" y="148590"/>
                  </a:lnTo>
                  <a:lnTo>
                    <a:pt x="674916" y="147320"/>
                  </a:lnTo>
                  <a:lnTo>
                    <a:pt x="675424" y="144780"/>
                  </a:lnTo>
                  <a:lnTo>
                    <a:pt x="675919" y="144780"/>
                  </a:lnTo>
                  <a:lnTo>
                    <a:pt x="676427" y="142240"/>
                  </a:lnTo>
                  <a:lnTo>
                    <a:pt x="676427" y="138430"/>
                  </a:lnTo>
                  <a:lnTo>
                    <a:pt x="677430" y="137160"/>
                  </a:lnTo>
                  <a:lnTo>
                    <a:pt x="678929" y="135890"/>
                  </a:lnTo>
                  <a:lnTo>
                    <a:pt x="679424" y="135890"/>
                  </a:lnTo>
                  <a:lnTo>
                    <a:pt x="679932" y="134620"/>
                  </a:lnTo>
                  <a:lnTo>
                    <a:pt x="679932" y="132080"/>
                  </a:lnTo>
                  <a:lnTo>
                    <a:pt x="679424" y="130810"/>
                  </a:lnTo>
                  <a:lnTo>
                    <a:pt x="678929" y="130810"/>
                  </a:lnTo>
                  <a:lnTo>
                    <a:pt x="678929" y="129540"/>
                  </a:lnTo>
                  <a:lnTo>
                    <a:pt x="677926" y="129540"/>
                  </a:lnTo>
                  <a:lnTo>
                    <a:pt x="676427" y="128270"/>
                  </a:lnTo>
                  <a:lnTo>
                    <a:pt x="675919" y="128270"/>
                  </a:lnTo>
                  <a:lnTo>
                    <a:pt x="674916" y="127000"/>
                  </a:lnTo>
                  <a:lnTo>
                    <a:pt x="674916" y="125730"/>
                  </a:lnTo>
                  <a:lnTo>
                    <a:pt x="674420" y="125730"/>
                  </a:lnTo>
                  <a:lnTo>
                    <a:pt x="674420" y="124460"/>
                  </a:lnTo>
                  <a:lnTo>
                    <a:pt x="675424" y="123190"/>
                  </a:lnTo>
                  <a:lnTo>
                    <a:pt x="675424" y="120650"/>
                  </a:lnTo>
                  <a:lnTo>
                    <a:pt x="673912" y="119380"/>
                  </a:lnTo>
                  <a:lnTo>
                    <a:pt x="673417" y="119380"/>
                  </a:lnTo>
                  <a:lnTo>
                    <a:pt x="670915" y="116840"/>
                  </a:lnTo>
                  <a:lnTo>
                    <a:pt x="669404" y="116840"/>
                  </a:lnTo>
                  <a:lnTo>
                    <a:pt x="668401" y="115570"/>
                  </a:lnTo>
                  <a:lnTo>
                    <a:pt x="663397" y="115570"/>
                  </a:lnTo>
                  <a:lnTo>
                    <a:pt x="662889" y="114300"/>
                  </a:lnTo>
                  <a:lnTo>
                    <a:pt x="660895" y="114300"/>
                  </a:lnTo>
                  <a:lnTo>
                    <a:pt x="659892" y="111760"/>
                  </a:lnTo>
                  <a:lnTo>
                    <a:pt x="659384" y="111760"/>
                  </a:lnTo>
                  <a:lnTo>
                    <a:pt x="659384" y="110490"/>
                  </a:lnTo>
                  <a:lnTo>
                    <a:pt x="658380" y="110490"/>
                  </a:lnTo>
                  <a:lnTo>
                    <a:pt x="658380" y="109220"/>
                  </a:lnTo>
                  <a:lnTo>
                    <a:pt x="657885" y="109220"/>
                  </a:lnTo>
                  <a:lnTo>
                    <a:pt x="657885" y="107950"/>
                  </a:lnTo>
                  <a:lnTo>
                    <a:pt x="655878" y="107950"/>
                  </a:lnTo>
                  <a:lnTo>
                    <a:pt x="655878" y="106680"/>
                  </a:lnTo>
                  <a:lnTo>
                    <a:pt x="654875" y="106680"/>
                  </a:lnTo>
                  <a:lnTo>
                    <a:pt x="654875" y="104140"/>
                  </a:lnTo>
                  <a:lnTo>
                    <a:pt x="655878" y="102870"/>
                  </a:lnTo>
                  <a:lnTo>
                    <a:pt x="661390" y="102870"/>
                  </a:lnTo>
                  <a:lnTo>
                    <a:pt x="661390" y="104140"/>
                  </a:lnTo>
                  <a:lnTo>
                    <a:pt x="662889" y="105410"/>
                  </a:lnTo>
                  <a:lnTo>
                    <a:pt x="663397" y="106680"/>
                  </a:lnTo>
                  <a:lnTo>
                    <a:pt x="663892" y="106680"/>
                  </a:lnTo>
                  <a:lnTo>
                    <a:pt x="663892" y="107950"/>
                  </a:lnTo>
                  <a:lnTo>
                    <a:pt x="664400" y="107950"/>
                  </a:lnTo>
                  <a:lnTo>
                    <a:pt x="664895" y="109220"/>
                  </a:lnTo>
                  <a:lnTo>
                    <a:pt x="669404" y="109220"/>
                  </a:lnTo>
                  <a:lnTo>
                    <a:pt x="669404" y="110490"/>
                  </a:lnTo>
                  <a:lnTo>
                    <a:pt x="671918" y="110490"/>
                  </a:lnTo>
                  <a:lnTo>
                    <a:pt x="671918" y="111760"/>
                  </a:lnTo>
                  <a:lnTo>
                    <a:pt x="674420" y="111760"/>
                  </a:lnTo>
                  <a:lnTo>
                    <a:pt x="676922" y="114300"/>
                  </a:lnTo>
                  <a:lnTo>
                    <a:pt x="677430" y="114300"/>
                  </a:lnTo>
                  <a:lnTo>
                    <a:pt x="677430" y="113030"/>
                  </a:lnTo>
                  <a:lnTo>
                    <a:pt x="676922" y="111760"/>
                  </a:lnTo>
                  <a:lnTo>
                    <a:pt x="676922" y="109220"/>
                  </a:lnTo>
                  <a:lnTo>
                    <a:pt x="676427" y="107950"/>
                  </a:lnTo>
                  <a:lnTo>
                    <a:pt x="674420" y="106680"/>
                  </a:lnTo>
                  <a:lnTo>
                    <a:pt x="674420" y="105410"/>
                  </a:lnTo>
                  <a:lnTo>
                    <a:pt x="673912" y="105410"/>
                  </a:lnTo>
                  <a:lnTo>
                    <a:pt x="673912" y="102870"/>
                  </a:lnTo>
                  <a:lnTo>
                    <a:pt x="674916" y="102870"/>
                  </a:lnTo>
                  <a:lnTo>
                    <a:pt x="674916" y="101600"/>
                  </a:lnTo>
                  <a:lnTo>
                    <a:pt x="678421" y="101600"/>
                  </a:lnTo>
                  <a:lnTo>
                    <a:pt x="680935" y="104140"/>
                  </a:lnTo>
                  <a:lnTo>
                    <a:pt x="681431" y="104140"/>
                  </a:lnTo>
                  <a:lnTo>
                    <a:pt x="681431" y="105410"/>
                  </a:lnTo>
                  <a:lnTo>
                    <a:pt x="681939" y="105410"/>
                  </a:lnTo>
                  <a:lnTo>
                    <a:pt x="682434" y="107950"/>
                  </a:lnTo>
                  <a:lnTo>
                    <a:pt x="682942" y="109220"/>
                  </a:lnTo>
                  <a:lnTo>
                    <a:pt x="682942" y="111760"/>
                  </a:lnTo>
                  <a:lnTo>
                    <a:pt x="683437" y="111760"/>
                  </a:lnTo>
                  <a:lnTo>
                    <a:pt x="683437" y="114300"/>
                  </a:lnTo>
                  <a:lnTo>
                    <a:pt x="682942" y="115570"/>
                  </a:lnTo>
                  <a:lnTo>
                    <a:pt x="682942" y="116840"/>
                  </a:lnTo>
                  <a:lnTo>
                    <a:pt x="682434" y="116840"/>
                  </a:lnTo>
                  <a:lnTo>
                    <a:pt x="682434" y="119380"/>
                  </a:lnTo>
                  <a:lnTo>
                    <a:pt x="681939" y="119380"/>
                  </a:lnTo>
                  <a:lnTo>
                    <a:pt x="681939" y="120650"/>
                  </a:lnTo>
                  <a:lnTo>
                    <a:pt x="681431" y="120650"/>
                  </a:lnTo>
                  <a:lnTo>
                    <a:pt x="681431" y="123190"/>
                  </a:lnTo>
                  <a:lnTo>
                    <a:pt x="681939" y="124460"/>
                  </a:lnTo>
                  <a:lnTo>
                    <a:pt x="683437" y="125730"/>
                  </a:lnTo>
                  <a:lnTo>
                    <a:pt x="683933" y="125730"/>
                  </a:lnTo>
                  <a:lnTo>
                    <a:pt x="683933" y="127000"/>
                  </a:lnTo>
                  <a:lnTo>
                    <a:pt x="684441" y="128270"/>
                  </a:lnTo>
                  <a:lnTo>
                    <a:pt x="684936" y="128270"/>
                  </a:lnTo>
                  <a:lnTo>
                    <a:pt x="685444" y="129540"/>
                  </a:lnTo>
                  <a:lnTo>
                    <a:pt x="685939" y="129540"/>
                  </a:lnTo>
                  <a:lnTo>
                    <a:pt x="685939" y="135890"/>
                  </a:lnTo>
                  <a:lnTo>
                    <a:pt x="686447" y="135890"/>
                  </a:lnTo>
                  <a:lnTo>
                    <a:pt x="692454" y="128270"/>
                  </a:lnTo>
                  <a:lnTo>
                    <a:pt x="693458" y="123190"/>
                  </a:lnTo>
                  <a:lnTo>
                    <a:pt x="693458" y="120650"/>
                  </a:lnTo>
                  <a:lnTo>
                    <a:pt x="693966" y="119380"/>
                  </a:lnTo>
                  <a:lnTo>
                    <a:pt x="693458" y="119380"/>
                  </a:lnTo>
                  <a:lnTo>
                    <a:pt x="693458" y="118110"/>
                  </a:lnTo>
                  <a:lnTo>
                    <a:pt x="692962" y="118110"/>
                  </a:lnTo>
                  <a:lnTo>
                    <a:pt x="692962" y="116840"/>
                  </a:lnTo>
                  <a:lnTo>
                    <a:pt x="692454" y="116840"/>
                  </a:lnTo>
                  <a:lnTo>
                    <a:pt x="692454" y="114300"/>
                  </a:lnTo>
                  <a:lnTo>
                    <a:pt x="691959" y="114300"/>
                  </a:lnTo>
                  <a:lnTo>
                    <a:pt x="691959" y="107950"/>
                  </a:lnTo>
                  <a:lnTo>
                    <a:pt x="691451" y="106680"/>
                  </a:lnTo>
                  <a:lnTo>
                    <a:pt x="691451" y="105410"/>
                  </a:lnTo>
                  <a:lnTo>
                    <a:pt x="690956" y="105410"/>
                  </a:lnTo>
                  <a:lnTo>
                    <a:pt x="690956" y="102870"/>
                  </a:lnTo>
                  <a:lnTo>
                    <a:pt x="691451" y="102870"/>
                  </a:lnTo>
                  <a:lnTo>
                    <a:pt x="691959" y="101600"/>
                  </a:lnTo>
                  <a:lnTo>
                    <a:pt x="691959" y="99060"/>
                  </a:lnTo>
                  <a:lnTo>
                    <a:pt x="692454" y="99060"/>
                  </a:lnTo>
                  <a:lnTo>
                    <a:pt x="692454" y="97790"/>
                  </a:lnTo>
                  <a:lnTo>
                    <a:pt x="692962" y="97790"/>
                  </a:lnTo>
                  <a:lnTo>
                    <a:pt x="693458" y="96520"/>
                  </a:lnTo>
                  <a:lnTo>
                    <a:pt x="697471" y="96520"/>
                  </a:lnTo>
                  <a:lnTo>
                    <a:pt x="697471" y="97790"/>
                  </a:lnTo>
                  <a:lnTo>
                    <a:pt x="698474" y="97790"/>
                  </a:lnTo>
                  <a:lnTo>
                    <a:pt x="698474" y="99060"/>
                  </a:lnTo>
                  <a:lnTo>
                    <a:pt x="700976" y="99060"/>
                  </a:lnTo>
                  <a:lnTo>
                    <a:pt x="701471" y="97790"/>
                  </a:lnTo>
                  <a:lnTo>
                    <a:pt x="701471" y="99060"/>
                  </a:lnTo>
                  <a:lnTo>
                    <a:pt x="703478" y="99060"/>
                  </a:lnTo>
                  <a:lnTo>
                    <a:pt x="703478" y="100330"/>
                  </a:lnTo>
                  <a:lnTo>
                    <a:pt x="703986" y="100330"/>
                  </a:lnTo>
                  <a:lnTo>
                    <a:pt x="703986" y="104140"/>
                  </a:lnTo>
                  <a:lnTo>
                    <a:pt x="704481" y="104140"/>
                  </a:lnTo>
                  <a:lnTo>
                    <a:pt x="704481" y="102870"/>
                  </a:lnTo>
                  <a:lnTo>
                    <a:pt x="708494" y="102870"/>
                  </a:lnTo>
                  <a:lnTo>
                    <a:pt x="708494" y="104140"/>
                  </a:lnTo>
                  <a:lnTo>
                    <a:pt x="709485" y="104140"/>
                  </a:lnTo>
                  <a:lnTo>
                    <a:pt x="709485" y="106680"/>
                  </a:lnTo>
                  <a:lnTo>
                    <a:pt x="708494" y="106680"/>
                  </a:lnTo>
                  <a:lnTo>
                    <a:pt x="708494" y="107950"/>
                  </a:lnTo>
                  <a:lnTo>
                    <a:pt x="707491" y="107950"/>
                  </a:lnTo>
                  <a:lnTo>
                    <a:pt x="707491" y="109220"/>
                  </a:lnTo>
                  <a:lnTo>
                    <a:pt x="708990" y="109220"/>
                  </a:lnTo>
                  <a:lnTo>
                    <a:pt x="708990" y="113030"/>
                  </a:lnTo>
                  <a:lnTo>
                    <a:pt x="707986" y="113030"/>
                  </a:lnTo>
                  <a:lnTo>
                    <a:pt x="707986" y="114300"/>
                  </a:lnTo>
                  <a:lnTo>
                    <a:pt x="703478" y="114300"/>
                  </a:lnTo>
                  <a:lnTo>
                    <a:pt x="703478" y="115570"/>
                  </a:lnTo>
                  <a:lnTo>
                    <a:pt x="702983" y="115570"/>
                  </a:lnTo>
                  <a:lnTo>
                    <a:pt x="702983" y="116840"/>
                  </a:lnTo>
                  <a:lnTo>
                    <a:pt x="702475" y="116840"/>
                  </a:lnTo>
                  <a:lnTo>
                    <a:pt x="700976" y="118110"/>
                  </a:lnTo>
                  <a:lnTo>
                    <a:pt x="699465" y="118110"/>
                  </a:lnTo>
                  <a:lnTo>
                    <a:pt x="699465" y="125730"/>
                  </a:lnTo>
                  <a:lnTo>
                    <a:pt x="698969" y="125730"/>
                  </a:lnTo>
                  <a:lnTo>
                    <a:pt x="698969" y="128270"/>
                  </a:lnTo>
                  <a:lnTo>
                    <a:pt x="698474" y="130810"/>
                  </a:lnTo>
                  <a:lnTo>
                    <a:pt x="703986" y="130810"/>
                  </a:lnTo>
                  <a:lnTo>
                    <a:pt x="704977" y="129540"/>
                  </a:lnTo>
                  <a:lnTo>
                    <a:pt x="705485" y="128270"/>
                  </a:lnTo>
                  <a:lnTo>
                    <a:pt x="705993" y="128270"/>
                  </a:lnTo>
                  <a:lnTo>
                    <a:pt x="705993" y="127000"/>
                  </a:lnTo>
                  <a:lnTo>
                    <a:pt x="706983" y="127000"/>
                  </a:lnTo>
                  <a:lnTo>
                    <a:pt x="708990" y="124460"/>
                  </a:lnTo>
                  <a:lnTo>
                    <a:pt x="711492" y="121920"/>
                  </a:lnTo>
                  <a:lnTo>
                    <a:pt x="712000" y="121920"/>
                  </a:lnTo>
                  <a:lnTo>
                    <a:pt x="712495" y="120650"/>
                  </a:lnTo>
                  <a:lnTo>
                    <a:pt x="715010" y="120650"/>
                  </a:lnTo>
                  <a:lnTo>
                    <a:pt x="715505" y="121920"/>
                  </a:lnTo>
                  <a:lnTo>
                    <a:pt x="716508" y="121920"/>
                  </a:lnTo>
                  <a:lnTo>
                    <a:pt x="716508" y="125730"/>
                  </a:lnTo>
                  <a:lnTo>
                    <a:pt x="716013" y="125730"/>
                  </a:lnTo>
                  <a:lnTo>
                    <a:pt x="713003" y="129540"/>
                  </a:lnTo>
                  <a:lnTo>
                    <a:pt x="712495" y="129540"/>
                  </a:lnTo>
                  <a:lnTo>
                    <a:pt x="710996" y="130810"/>
                  </a:lnTo>
                  <a:lnTo>
                    <a:pt x="712495" y="130810"/>
                  </a:lnTo>
                  <a:lnTo>
                    <a:pt x="712495" y="132080"/>
                  </a:lnTo>
                  <a:lnTo>
                    <a:pt x="713498" y="132080"/>
                  </a:lnTo>
                  <a:lnTo>
                    <a:pt x="713498" y="133350"/>
                  </a:lnTo>
                  <a:lnTo>
                    <a:pt x="714006" y="133350"/>
                  </a:lnTo>
                  <a:lnTo>
                    <a:pt x="714502" y="134620"/>
                  </a:lnTo>
                  <a:lnTo>
                    <a:pt x="715010" y="134620"/>
                  </a:lnTo>
                  <a:lnTo>
                    <a:pt x="715010" y="135890"/>
                  </a:lnTo>
                  <a:lnTo>
                    <a:pt x="715505" y="135890"/>
                  </a:lnTo>
                  <a:lnTo>
                    <a:pt x="715505" y="137160"/>
                  </a:lnTo>
                  <a:lnTo>
                    <a:pt x="716013" y="137160"/>
                  </a:lnTo>
                  <a:lnTo>
                    <a:pt x="716013" y="138430"/>
                  </a:lnTo>
                  <a:lnTo>
                    <a:pt x="718515" y="138430"/>
                  </a:lnTo>
                  <a:lnTo>
                    <a:pt x="719010" y="139700"/>
                  </a:lnTo>
                  <a:lnTo>
                    <a:pt x="720521" y="139700"/>
                  </a:lnTo>
                  <a:lnTo>
                    <a:pt x="720521" y="143510"/>
                  </a:lnTo>
                  <a:lnTo>
                    <a:pt x="719518" y="143510"/>
                  </a:lnTo>
                  <a:lnTo>
                    <a:pt x="719518" y="144780"/>
                  </a:lnTo>
                  <a:lnTo>
                    <a:pt x="714502" y="144780"/>
                  </a:lnTo>
                  <a:lnTo>
                    <a:pt x="714502" y="143510"/>
                  </a:lnTo>
                  <a:lnTo>
                    <a:pt x="713003" y="143510"/>
                  </a:lnTo>
                  <a:lnTo>
                    <a:pt x="713003" y="142240"/>
                  </a:lnTo>
                  <a:lnTo>
                    <a:pt x="711492" y="140970"/>
                  </a:lnTo>
                  <a:lnTo>
                    <a:pt x="710996" y="140970"/>
                  </a:lnTo>
                  <a:lnTo>
                    <a:pt x="710996" y="139700"/>
                  </a:lnTo>
                  <a:lnTo>
                    <a:pt x="710501" y="139700"/>
                  </a:lnTo>
                  <a:lnTo>
                    <a:pt x="710501" y="138430"/>
                  </a:lnTo>
                  <a:lnTo>
                    <a:pt x="709485" y="138430"/>
                  </a:lnTo>
                  <a:lnTo>
                    <a:pt x="709485" y="137160"/>
                  </a:lnTo>
                  <a:lnTo>
                    <a:pt x="708990" y="137160"/>
                  </a:lnTo>
                  <a:lnTo>
                    <a:pt x="708990" y="135890"/>
                  </a:lnTo>
                  <a:lnTo>
                    <a:pt x="697966" y="135890"/>
                  </a:lnTo>
                  <a:lnTo>
                    <a:pt x="697471" y="137160"/>
                  </a:lnTo>
                  <a:lnTo>
                    <a:pt x="696963" y="137160"/>
                  </a:lnTo>
                  <a:lnTo>
                    <a:pt x="694956" y="139700"/>
                  </a:lnTo>
                  <a:lnTo>
                    <a:pt x="693458" y="139700"/>
                  </a:lnTo>
                  <a:lnTo>
                    <a:pt x="692962" y="140970"/>
                  </a:lnTo>
                  <a:lnTo>
                    <a:pt x="690956" y="140970"/>
                  </a:lnTo>
                  <a:lnTo>
                    <a:pt x="689952" y="142240"/>
                  </a:lnTo>
                  <a:lnTo>
                    <a:pt x="690956" y="142240"/>
                  </a:lnTo>
                  <a:lnTo>
                    <a:pt x="691451" y="143510"/>
                  </a:lnTo>
                  <a:lnTo>
                    <a:pt x="691959" y="143510"/>
                  </a:lnTo>
                  <a:lnTo>
                    <a:pt x="692454" y="144780"/>
                  </a:lnTo>
                  <a:lnTo>
                    <a:pt x="692962" y="144780"/>
                  </a:lnTo>
                  <a:lnTo>
                    <a:pt x="693458" y="146050"/>
                  </a:lnTo>
                  <a:lnTo>
                    <a:pt x="698969" y="146050"/>
                  </a:lnTo>
                  <a:lnTo>
                    <a:pt x="700468" y="147320"/>
                  </a:lnTo>
                  <a:lnTo>
                    <a:pt x="701471" y="148590"/>
                  </a:lnTo>
                  <a:lnTo>
                    <a:pt x="701979" y="148590"/>
                  </a:lnTo>
                  <a:lnTo>
                    <a:pt x="701979" y="151130"/>
                  </a:lnTo>
                  <a:lnTo>
                    <a:pt x="701471" y="151130"/>
                  </a:lnTo>
                  <a:lnTo>
                    <a:pt x="701471" y="152400"/>
                  </a:lnTo>
                  <a:lnTo>
                    <a:pt x="691959" y="152400"/>
                  </a:lnTo>
                  <a:lnTo>
                    <a:pt x="691959" y="151130"/>
                  </a:lnTo>
                  <a:lnTo>
                    <a:pt x="691451" y="151130"/>
                  </a:lnTo>
                  <a:lnTo>
                    <a:pt x="689444" y="149860"/>
                  </a:lnTo>
                  <a:lnTo>
                    <a:pt x="688454" y="149860"/>
                  </a:lnTo>
                  <a:lnTo>
                    <a:pt x="688454" y="148590"/>
                  </a:lnTo>
                  <a:lnTo>
                    <a:pt x="687451" y="148590"/>
                  </a:lnTo>
                  <a:lnTo>
                    <a:pt x="687451" y="147320"/>
                  </a:lnTo>
                  <a:lnTo>
                    <a:pt x="685444" y="147320"/>
                  </a:lnTo>
                  <a:lnTo>
                    <a:pt x="682434" y="151130"/>
                  </a:lnTo>
                  <a:lnTo>
                    <a:pt x="681431" y="151130"/>
                  </a:lnTo>
                  <a:lnTo>
                    <a:pt x="681431" y="152400"/>
                  </a:lnTo>
                  <a:lnTo>
                    <a:pt x="680935" y="152400"/>
                  </a:lnTo>
                  <a:lnTo>
                    <a:pt x="680935" y="156210"/>
                  </a:lnTo>
                  <a:lnTo>
                    <a:pt x="680427" y="156210"/>
                  </a:lnTo>
                  <a:lnTo>
                    <a:pt x="680427" y="157480"/>
                  </a:lnTo>
                  <a:lnTo>
                    <a:pt x="678421" y="160020"/>
                  </a:lnTo>
                  <a:lnTo>
                    <a:pt x="677926" y="161290"/>
                  </a:lnTo>
                  <a:lnTo>
                    <a:pt x="679932" y="161290"/>
                  </a:lnTo>
                  <a:lnTo>
                    <a:pt x="680935" y="162560"/>
                  </a:lnTo>
                  <a:lnTo>
                    <a:pt x="683933" y="163830"/>
                  </a:lnTo>
                  <a:lnTo>
                    <a:pt x="684441" y="163830"/>
                  </a:lnTo>
                  <a:lnTo>
                    <a:pt x="685939" y="165100"/>
                  </a:lnTo>
                  <a:lnTo>
                    <a:pt x="686447" y="165100"/>
                  </a:lnTo>
                  <a:lnTo>
                    <a:pt x="687451" y="166370"/>
                  </a:lnTo>
                  <a:lnTo>
                    <a:pt x="692454" y="166370"/>
                  </a:lnTo>
                  <a:lnTo>
                    <a:pt x="692962" y="167640"/>
                  </a:lnTo>
                  <a:lnTo>
                    <a:pt x="695960" y="167640"/>
                  </a:lnTo>
                  <a:lnTo>
                    <a:pt x="695960" y="168910"/>
                  </a:lnTo>
                  <a:lnTo>
                    <a:pt x="710501" y="168910"/>
                  </a:lnTo>
                  <a:lnTo>
                    <a:pt x="710996" y="170180"/>
                  </a:lnTo>
                  <a:lnTo>
                    <a:pt x="710996" y="172720"/>
                  </a:lnTo>
                  <a:lnTo>
                    <a:pt x="710501" y="172720"/>
                  </a:lnTo>
                  <a:lnTo>
                    <a:pt x="710501" y="173990"/>
                  </a:lnTo>
                  <a:lnTo>
                    <a:pt x="707491" y="173990"/>
                  </a:lnTo>
                  <a:lnTo>
                    <a:pt x="704481" y="175260"/>
                  </a:lnTo>
                  <a:lnTo>
                    <a:pt x="699973" y="175260"/>
                  </a:lnTo>
                  <a:lnTo>
                    <a:pt x="699973" y="176530"/>
                  </a:lnTo>
                  <a:lnTo>
                    <a:pt x="700976" y="176530"/>
                  </a:lnTo>
                  <a:lnTo>
                    <a:pt x="700976" y="177800"/>
                  </a:lnTo>
                  <a:lnTo>
                    <a:pt x="701471" y="177800"/>
                  </a:lnTo>
                  <a:lnTo>
                    <a:pt x="701471" y="179070"/>
                  </a:lnTo>
                  <a:lnTo>
                    <a:pt x="701979" y="179070"/>
                  </a:lnTo>
                  <a:lnTo>
                    <a:pt x="701979" y="181610"/>
                  </a:lnTo>
                  <a:lnTo>
                    <a:pt x="701471" y="181610"/>
                  </a:lnTo>
                  <a:lnTo>
                    <a:pt x="700976" y="182880"/>
                  </a:lnTo>
                  <a:lnTo>
                    <a:pt x="696963" y="182880"/>
                  </a:lnTo>
                  <a:lnTo>
                    <a:pt x="696963" y="181610"/>
                  </a:lnTo>
                  <a:lnTo>
                    <a:pt x="696468" y="181610"/>
                  </a:lnTo>
                  <a:lnTo>
                    <a:pt x="695960" y="180340"/>
                  </a:lnTo>
                  <a:lnTo>
                    <a:pt x="695464" y="180340"/>
                  </a:lnTo>
                  <a:lnTo>
                    <a:pt x="695464" y="179070"/>
                  </a:lnTo>
                  <a:lnTo>
                    <a:pt x="694956" y="179070"/>
                  </a:lnTo>
                  <a:lnTo>
                    <a:pt x="694956" y="177800"/>
                  </a:lnTo>
                  <a:lnTo>
                    <a:pt x="693966" y="177800"/>
                  </a:lnTo>
                  <a:lnTo>
                    <a:pt x="693966" y="173990"/>
                  </a:lnTo>
                  <a:lnTo>
                    <a:pt x="692962" y="173990"/>
                  </a:lnTo>
                  <a:lnTo>
                    <a:pt x="692454" y="172720"/>
                  </a:lnTo>
                  <a:lnTo>
                    <a:pt x="688454" y="172720"/>
                  </a:lnTo>
                  <a:lnTo>
                    <a:pt x="688454" y="171450"/>
                  </a:lnTo>
                  <a:lnTo>
                    <a:pt x="684441" y="171450"/>
                  </a:lnTo>
                  <a:lnTo>
                    <a:pt x="683437" y="170180"/>
                  </a:lnTo>
                  <a:lnTo>
                    <a:pt x="681939" y="170180"/>
                  </a:lnTo>
                  <a:lnTo>
                    <a:pt x="681431" y="168910"/>
                  </a:lnTo>
                  <a:lnTo>
                    <a:pt x="680935" y="168910"/>
                  </a:lnTo>
                  <a:lnTo>
                    <a:pt x="677926" y="167640"/>
                  </a:lnTo>
                  <a:lnTo>
                    <a:pt x="677430" y="167640"/>
                  </a:lnTo>
                  <a:lnTo>
                    <a:pt x="676427" y="166370"/>
                  </a:lnTo>
                  <a:lnTo>
                    <a:pt x="674420" y="166370"/>
                  </a:lnTo>
                  <a:lnTo>
                    <a:pt x="672922" y="165100"/>
                  </a:lnTo>
                  <a:lnTo>
                    <a:pt x="672414" y="166370"/>
                  </a:lnTo>
                  <a:lnTo>
                    <a:pt x="671410" y="166370"/>
                  </a:lnTo>
                  <a:lnTo>
                    <a:pt x="671410" y="167640"/>
                  </a:lnTo>
                  <a:lnTo>
                    <a:pt x="669912" y="167640"/>
                  </a:lnTo>
                  <a:lnTo>
                    <a:pt x="669404" y="168910"/>
                  </a:lnTo>
                  <a:lnTo>
                    <a:pt x="665899" y="168910"/>
                  </a:lnTo>
                  <a:lnTo>
                    <a:pt x="665403" y="170180"/>
                  </a:lnTo>
                  <a:lnTo>
                    <a:pt x="663892" y="170180"/>
                  </a:lnTo>
                  <a:lnTo>
                    <a:pt x="663892" y="175260"/>
                  </a:lnTo>
                  <a:lnTo>
                    <a:pt x="662889" y="176530"/>
                  </a:lnTo>
                  <a:lnTo>
                    <a:pt x="662889" y="179070"/>
                  </a:lnTo>
                  <a:lnTo>
                    <a:pt x="662393" y="179070"/>
                  </a:lnTo>
                  <a:lnTo>
                    <a:pt x="662393" y="180340"/>
                  </a:lnTo>
                  <a:lnTo>
                    <a:pt x="661898" y="180340"/>
                  </a:lnTo>
                  <a:lnTo>
                    <a:pt x="661390" y="181610"/>
                  </a:lnTo>
                  <a:lnTo>
                    <a:pt x="657885" y="181610"/>
                  </a:lnTo>
                  <a:lnTo>
                    <a:pt x="657377" y="180340"/>
                  </a:lnTo>
                  <a:lnTo>
                    <a:pt x="656882" y="180340"/>
                  </a:lnTo>
                  <a:lnTo>
                    <a:pt x="656882" y="176530"/>
                  </a:lnTo>
                  <a:lnTo>
                    <a:pt x="657377" y="176530"/>
                  </a:lnTo>
                  <a:lnTo>
                    <a:pt x="657377" y="173990"/>
                  </a:lnTo>
                  <a:lnTo>
                    <a:pt x="657885" y="173990"/>
                  </a:lnTo>
                  <a:lnTo>
                    <a:pt x="657885" y="172720"/>
                  </a:lnTo>
                  <a:lnTo>
                    <a:pt x="658380" y="171450"/>
                  </a:lnTo>
                  <a:lnTo>
                    <a:pt x="658380" y="170180"/>
                  </a:lnTo>
                  <a:lnTo>
                    <a:pt x="656882" y="170180"/>
                  </a:lnTo>
                  <a:lnTo>
                    <a:pt x="656386" y="171450"/>
                  </a:lnTo>
                  <a:lnTo>
                    <a:pt x="651878" y="171450"/>
                  </a:lnTo>
                  <a:lnTo>
                    <a:pt x="651878" y="172720"/>
                  </a:lnTo>
                  <a:lnTo>
                    <a:pt x="652868" y="175260"/>
                  </a:lnTo>
                  <a:lnTo>
                    <a:pt x="652868" y="176530"/>
                  </a:lnTo>
                  <a:lnTo>
                    <a:pt x="653376" y="176530"/>
                  </a:lnTo>
                  <a:lnTo>
                    <a:pt x="653376" y="177800"/>
                  </a:lnTo>
                  <a:lnTo>
                    <a:pt x="653872" y="177800"/>
                  </a:lnTo>
                  <a:lnTo>
                    <a:pt x="653872" y="179070"/>
                  </a:lnTo>
                  <a:lnTo>
                    <a:pt x="654380" y="179070"/>
                  </a:lnTo>
                  <a:lnTo>
                    <a:pt x="654380" y="184150"/>
                  </a:lnTo>
                  <a:lnTo>
                    <a:pt x="653872" y="184150"/>
                  </a:lnTo>
                  <a:lnTo>
                    <a:pt x="653872" y="186690"/>
                  </a:lnTo>
                  <a:lnTo>
                    <a:pt x="653376" y="186690"/>
                  </a:lnTo>
                  <a:lnTo>
                    <a:pt x="653376" y="187960"/>
                  </a:lnTo>
                  <a:lnTo>
                    <a:pt x="648360" y="187960"/>
                  </a:lnTo>
                  <a:lnTo>
                    <a:pt x="648360" y="186690"/>
                  </a:lnTo>
                  <a:lnTo>
                    <a:pt x="647865" y="186690"/>
                  </a:lnTo>
                  <a:lnTo>
                    <a:pt x="647865" y="185420"/>
                  </a:lnTo>
                  <a:lnTo>
                    <a:pt x="648360" y="184150"/>
                  </a:lnTo>
                  <a:lnTo>
                    <a:pt x="648360" y="182880"/>
                  </a:lnTo>
                  <a:lnTo>
                    <a:pt x="648868" y="181610"/>
                  </a:lnTo>
                  <a:lnTo>
                    <a:pt x="648360" y="180340"/>
                  </a:lnTo>
                  <a:lnTo>
                    <a:pt x="647865" y="180340"/>
                  </a:lnTo>
                  <a:lnTo>
                    <a:pt x="647865" y="179070"/>
                  </a:lnTo>
                  <a:lnTo>
                    <a:pt x="647357" y="177800"/>
                  </a:lnTo>
                  <a:lnTo>
                    <a:pt x="647357" y="176530"/>
                  </a:lnTo>
                  <a:lnTo>
                    <a:pt x="646861" y="176530"/>
                  </a:lnTo>
                  <a:lnTo>
                    <a:pt x="646861" y="175260"/>
                  </a:lnTo>
                  <a:lnTo>
                    <a:pt x="646366" y="175260"/>
                  </a:lnTo>
                  <a:lnTo>
                    <a:pt x="646366" y="173990"/>
                  </a:lnTo>
                  <a:lnTo>
                    <a:pt x="645858" y="173990"/>
                  </a:lnTo>
                  <a:lnTo>
                    <a:pt x="645858" y="172720"/>
                  </a:lnTo>
                  <a:lnTo>
                    <a:pt x="644855" y="173990"/>
                  </a:lnTo>
                  <a:lnTo>
                    <a:pt x="643851" y="173990"/>
                  </a:lnTo>
                  <a:lnTo>
                    <a:pt x="641845" y="175260"/>
                  </a:lnTo>
                  <a:lnTo>
                    <a:pt x="640346" y="175260"/>
                  </a:lnTo>
                  <a:lnTo>
                    <a:pt x="639851" y="176530"/>
                  </a:lnTo>
                  <a:lnTo>
                    <a:pt x="638340" y="179070"/>
                  </a:lnTo>
                  <a:lnTo>
                    <a:pt x="638340" y="181610"/>
                  </a:lnTo>
                  <a:lnTo>
                    <a:pt x="637844" y="182880"/>
                  </a:lnTo>
                  <a:lnTo>
                    <a:pt x="637336" y="182880"/>
                  </a:lnTo>
                  <a:lnTo>
                    <a:pt x="638340" y="184150"/>
                  </a:lnTo>
                  <a:lnTo>
                    <a:pt x="638848" y="184150"/>
                  </a:lnTo>
                  <a:lnTo>
                    <a:pt x="638848" y="185420"/>
                  </a:lnTo>
                  <a:lnTo>
                    <a:pt x="640346" y="185420"/>
                  </a:lnTo>
                  <a:lnTo>
                    <a:pt x="640346" y="186690"/>
                  </a:lnTo>
                  <a:lnTo>
                    <a:pt x="641845" y="187960"/>
                  </a:lnTo>
                  <a:lnTo>
                    <a:pt x="642848" y="187960"/>
                  </a:lnTo>
                  <a:lnTo>
                    <a:pt x="642848" y="189230"/>
                  </a:lnTo>
                  <a:lnTo>
                    <a:pt x="643356" y="189230"/>
                  </a:lnTo>
                  <a:lnTo>
                    <a:pt x="645363" y="191770"/>
                  </a:lnTo>
                  <a:lnTo>
                    <a:pt x="645858" y="191770"/>
                  </a:lnTo>
                  <a:lnTo>
                    <a:pt x="645858" y="194310"/>
                  </a:lnTo>
                  <a:lnTo>
                    <a:pt x="645363" y="194310"/>
                  </a:lnTo>
                  <a:lnTo>
                    <a:pt x="645363" y="195580"/>
                  </a:lnTo>
                  <a:lnTo>
                    <a:pt x="643851" y="195580"/>
                  </a:lnTo>
                  <a:lnTo>
                    <a:pt x="643851" y="196850"/>
                  </a:lnTo>
                  <a:lnTo>
                    <a:pt x="642353" y="196850"/>
                  </a:lnTo>
                  <a:lnTo>
                    <a:pt x="642353" y="195580"/>
                  </a:lnTo>
                  <a:lnTo>
                    <a:pt x="640854" y="195580"/>
                  </a:lnTo>
                  <a:lnTo>
                    <a:pt x="640854" y="194310"/>
                  </a:lnTo>
                  <a:lnTo>
                    <a:pt x="639851" y="194310"/>
                  </a:lnTo>
                  <a:lnTo>
                    <a:pt x="638848" y="193040"/>
                  </a:lnTo>
                  <a:lnTo>
                    <a:pt x="637844" y="193040"/>
                  </a:lnTo>
                  <a:lnTo>
                    <a:pt x="637844" y="191770"/>
                  </a:lnTo>
                  <a:lnTo>
                    <a:pt x="636346" y="190500"/>
                  </a:lnTo>
                  <a:lnTo>
                    <a:pt x="635838" y="190500"/>
                  </a:lnTo>
                  <a:lnTo>
                    <a:pt x="634834" y="189230"/>
                  </a:lnTo>
                  <a:lnTo>
                    <a:pt x="634339" y="189230"/>
                  </a:lnTo>
                  <a:lnTo>
                    <a:pt x="634339" y="187960"/>
                  </a:lnTo>
                  <a:lnTo>
                    <a:pt x="633336" y="187960"/>
                  </a:lnTo>
                  <a:lnTo>
                    <a:pt x="633336" y="186690"/>
                  </a:lnTo>
                  <a:lnTo>
                    <a:pt x="632333" y="187960"/>
                  </a:lnTo>
                  <a:lnTo>
                    <a:pt x="631825" y="187960"/>
                  </a:lnTo>
                  <a:lnTo>
                    <a:pt x="629831" y="190500"/>
                  </a:lnTo>
                  <a:lnTo>
                    <a:pt x="626821" y="193040"/>
                  </a:lnTo>
                  <a:lnTo>
                    <a:pt x="625817" y="193040"/>
                  </a:lnTo>
                  <a:lnTo>
                    <a:pt x="625322" y="194310"/>
                  </a:lnTo>
                  <a:lnTo>
                    <a:pt x="623811" y="194310"/>
                  </a:lnTo>
                  <a:lnTo>
                    <a:pt x="623316" y="195580"/>
                  </a:lnTo>
                  <a:lnTo>
                    <a:pt x="622808" y="195580"/>
                  </a:lnTo>
                  <a:lnTo>
                    <a:pt x="622808" y="196850"/>
                  </a:lnTo>
                  <a:lnTo>
                    <a:pt x="624814" y="196850"/>
                  </a:lnTo>
                  <a:lnTo>
                    <a:pt x="626313" y="199390"/>
                  </a:lnTo>
                  <a:lnTo>
                    <a:pt x="626821" y="199390"/>
                  </a:lnTo>
                  <a:lnTo>
                    <a:pt x="626821" y="200660"/>
                  </a:lnTo>
                  <a:lnTo>
                    <a:pt x="627316" y="200660"/>
                  </a:lnTo>
                  <a:lnTo>
                    <a:pt x="627316" y="203200"/>
                  </a:lnTo>
                  <a:lnTo>
                    <a:pt x="628319" y="203200"/>
                  </a:lnTo>
                  <a:lnTo>
                    <a:pt x="629323" y="204470"/>
                  </a:lnTo>
                  <a:lnTo>
                    <a:pt x="633831" y="204470"/>
                  </a:lnTo>
                  <a:lnTo>
                    <a:pt x="634339" y="205740"/>
                  </a:lnTo>
                  <a:lnTo>
                    <a:pt x="635838" y="205740"/>
                  </a:lnTo>
                  <a:lnTo>
                    <a:pt x="636841" y="207010"/>
                  </a:lnTo>
                  <a:lnTo>
                    <a:pt x="639851" y="207010"/>
                  </a:lnTo>
                  <a:lnTo>
                    <a:pt x="641350" y="208280"/>
                  </a:lnTo>
                  <a:lnTo>
                    <a:pt x="645363" y="208280"/>
                  </a:lnTo>
                  <a:lnTo>
                    <a:pt x="645363" y="207010"/>
                  </a:lnTo>
                  <a:lnTo>
                    <a:pt x="647357" y="207010"/>
                  </a:lnTo>
                  <a:lnTo>
                    <a:pt x="648868" y="205740"/>
                  </a:lnTo>
                  <a:lnTo>
                    <a:pt x="649363" y="205740"/>
                  </a:lnTo>
                  <a:lnTo>
                    <a:pt x="650367" y="204470"/>
                  </a:lnTo>
                  <a:lnTo>
                    <a:pt x="658380" y="204470"/>
                  </a:lnTo>
                  <a:lnTo>
                    <a:pt x="658380" y="203200"/>
                  </a:lnTo>
                  <a:lnTo>
                    <a:pt x="658888" y="203200"/>
                  </a:lnTo>
                  <a:lnTo>
                    <a:pt x="659892" y="201930"/>
                  </a:lnTo>
                  <a:lnTo>
                    <a:pt x="661390" y="200660"/>
                  </a:lnTo>
                  <a:lnTo>
                    <a:pt x="661898" y="200660"/>
                  </a:lnTo>
                  <a:lnTo>
                    <a:pt x="661898" y="199390"/>
                  </a:lnTo>
                  <a:lnTo>
                    <a:pt x="663892" y="199390"/>
                  </a:lnTo>
                  <a:lnTo>
                    <a:pt x="663892" y="198120"/>
                  </a:lnTo>
                  <a:lnTo>
                    <a:pt x="664895" y="198120"/>
                  </a:lnTo>
                  <a:lnTo>
                    <a:pt x="664895" y="196850"/>
                  </a:lnTo>
                  <a:lnTo>
                    <a:pt x="665899" y="196850"/>
                  </a:lnTo>
                  <a:lnTo>
                    <a:pt x="666902" y="194310"/>
                  </a:lnTo>
                  <a:lnTo>
                    <a:pt x="672414" y="194310"/>
                  </a:lnTo>
                  <a:lnTo>
                    <a:pt x="672414" y="193040"/>
                  </a:lnTo>
                  <a:lnTo>
                    <a:pt x="673417" y="193040"/>
                  </a:lnTo>
                  <a:lnTo>
                    <a:pt x="673912" y="194310"/>
                  </a:lnTo>
                  <a:lnTo>
                    <a:pt x="677430" y="194310"/>
                  </a:lnTo>
                  <a:lnTo>
                    <a:pt x="677926" y="195580"/>
                  </a:lnTo>
                  <a:lnTo>
                    <a:pt x="682942" y="195580"/>
                  </a:lnTo>
                  <a:lnTo>
                    <a:pt x="682942" y="194310"/>
                  </a:lnTo>
                  <a:lnTo>
                    <a:pt x="685444" y="194310"/>
                  </a:lnTo>
                  <a:lnTo>
                    <a:pt x="685444" y="193040"/>
                  </a:lnTo>
                  <a:lnTo>
                    <a:pt x="685939" y="194310"/>
                  </a:lnTo>
                  <a:lnTo>
                    <a:pt x="687946" y="194310"/>
                  </a:lnTo>
                  <a:lnTo>
                    <a:pt x="687946" y="195580"/>
                  </a:lnTo>
                  <a:lnTo>
                    <a:pt x="688454" y="195580"/>
                  </a:lnTo>
                  <a:lnTo>
                    <a:pt x="688454" y="198120"/>
                  </a:lnTo>
                  <a:lnTo>
                    <a:pt x="688949" y="196850"/>
                  </a:lnTo>
                  <a:lnTo>
                    <a:pt x="689444" y="196850"/>
                  </a:lnTo>
                  <a:lnTo>
                    <a:pt x="689444" y="195580"/>
                  </a:lnTo>
                  <a:lnTo>
                    <a:pt x="688949" y="195580"/>
                  </a:lnTo>
                  <a:lnTo>
                    <a:pt x="688949" y="193040"/>
                  </a:lnTo>
                  <a:lnTo>
                    <a:pt x="689952" y="193040"/>
                  </a:lnTo>
                  <a:lnTo>
                    <a:pt x="690448" y="191770"/>
                  </a:lnTo>
                  <a:lnTo>
                    <a:pt x="693458" y="191770"/>
                  </a:lnTo>
                  <a:lnTo>
                    <a:pt x="693458" y="193040"/>
                  </a:lnTo>
                  <a:lnTo>
                    <a:pt x="694956" y="193040"/>
                  </a:lnTo>
                  <a:lnTo>
                    <a:pt x="694956" y="194310"/>
                  </a:lnTo>
                  <a:lnTo>
                    <a:pt x="695464" y="194310"/>
                  </a:lnTo>
                  <a:lnTo>
                    <a:pt x="696468" y="195580"/>
                  </a:lnTo>
                  <a:lnTo>
                    <a:pt x="699973" y="195580"/>
                  </a:lnTo>
                  <a:lnTo>
                    <a:pt x="700976" y="196850"/>
                  </a:lnTo>
                  <a:lnTo>
                    <a:pt x="701471" y="198120"/>
                  </a:lnTo>
                  <a:lnTo>
                    <a:pt x="701471" y="199390"/>
                  </a:lnTo>
                  <a:lnTo>
                    <a:pt x="700976" y="199390"/>
                  </a:lnTo>
                  <a:lnTo>
                    <a:pt x="700976" y="200660"/>
                  </a:lnTo>
                  <a:lnTo>
                    <a:pt x="699973" y="200660"/>
                  </a:lnTo>
                  <a:lnTo>
                    <a:pt x="698969" y="201930"/>
                  </a:lnTo>
                  <a:lnTo>
                    <a:pt x="698474" y="201930"/>
                  </a:lnTo>
                  <a:lnTo>
                    <a:pt x="698474" y="203200"/>
                  </a:lnTo>
                  <a:lnTo>
                    <a:pt x="696963" y="203200"/>
                  </a:lnTo>
                  <a:lnTo>
                    <a:pt x="696963" y="204470"/>
                  </a:lnTo>
                  <a:lnTo>
                    <a:pt x="694461" y="204470"/>
                  </a:lnTo>
                  <a:lnTo>
                    <a:pt x="693966" y="205740"/>
                  </a:lnTo>
                  <a:lnTo>
                    <a:pt x="692962" y="205740"/>
                  </a:lnTo>
                  <a:lnTo>
                    <a:pt x="692454" y="207010"/>
                  </a:lnTo>
                  <a:lnTo>
                    <a:pt x="690956" y="207010"/>
                  </a:lnTo>
                  <a:lnTo>
                    <a:pt x="690956" y="208280"/>
                  </a:lnTo>
                  <a:lnTo>
                    <a:pt x="691451" y="209550"/>
                  </a:lnTo>
                  <a:lnTo>
                    <a:pt x="691451" y="212090"/>
                  </a:lnTo>
                  <a:lnTo>
                    <a:pt x="691959" y="212090"/>
                  </a:lnTo>
                  <a:lnTo>
                    <a:pt x="691959" y="210820"/>
                  </a:lnTo>
                  <a:lnTo>
                    <a:pt x="693966" y="210820"/>
                  </a:lnTo>
                  <a:lnTo>
                    <a:pt x="693966" y="209550"/>
                  </a:lnTo>
                  <a:lnTo>
                    <a:pt x="697471" y="209550"/>
                  </a:lnTo>
                  <a:lnTo>
                    <a:pt x="698474" y="208280"/>
                  </a:lnTo>
                  <a:lnTo>
                    <a:pt x="699973" y="208280"/>
                  </a:lnTo>
                  <a:lnTo>
                    <a:pt x="699973" y="207010"/>
                  </a:lnTo>
                  <a:lnTo>
                    <a:pt x="701471" y="207010"/>
                  </a:lnTo>
                  <a:lnTo>
                    <a:pt x="701471" y="205740"/>
                  </a:lnTo>
                  <a:lnTo>
                    <a:pt x="703478" y="205740"/>
                  </a:lnTo>
                  <a:lnTo>
                    <a:pt x="703986" y="207010"/>
                  </a:lnTo>
                  <a:lnTo>
                    <a:pt x="704977" y="207010"/>
                  </a:lnTo>
                  <a:lnTo>
                    <a:pt x="705485" y="208280"/>
                  </a:lnTo>
                  <a:lnTo>
                    <a:pt x="705485" y="209550"/>
                  </a:lnTo>
                  <a:lnTo>
                    <a:pt x="704977" y="210820"/>
                  </a:lnTo>
                  <a:lnTo>
                    <a:pt x="705993" y="210820"/>
                  </a:lnTo>
                  <a:lnTo>
                    <a:pt x="705993" y="212090"/>
                  </a:lnTo>
                  <a:lnTo>
                    <a:pt x="706983" y="212090"/>
                  </a:lnTo>
                  <a:lnTo>
                    <a:pt x="706983" y="213360"/>
                  </a:lnTo>
                  <a:lnTo>
                    <a:pt x="708990" y="213360"/>
                  </a:lnTo>
                  <a:lnTo>
                    <a:pt x="709485" y="212090"/>
                  </a:lnTo>
                  <a:lnTo>
                    <a:pt x="708990" y="212090"/>
                  </a:lnTo>
                  <a:lnTo>
                    <a:pt x="708494" y="210820"/>
                  </a:lnTo>
                  <a:lnTo>
                    <a:pt x="708494" y="208280"/>
                  </a:lnTo>
                  <a:lnTo>
                    <a:pt x="708990" y="208280"/>
                  </a:lnTo>
                  <a:lnTo>
                    <a:pt x="708990" y="207010"/>
                  </a:lnTo>
                  <a:lnTo>
                    <a:pt x="718007" y="207010"/>
                  </a:lnTo>
                  <a:lnTo>
                    <a:pt x="718515" y="205740"/>
                  </a:lnTo>
                  <a:lnTo>
                    <a:pt x="721017" y="205740"/>
                  </a:lnTo>
                  <a:lnTo>
                    <a:pt x="721017" y="204470"/>
                  </a:lnTo>
                  <a:lnTo>
                    <a:pt x="719518" y="203200"/>
                  </a:lnTo>
                  <a:lnTo>
                    <a:pt x="719010" y="203200"/>
                  </a:lnTo>
                  <a:lnTo>
                    <a:pt x="719010" y="201930"/>
                  </a:lnTo>
                  <a:lnTo>
                    <a:pt x="713498" y="201930"/>
                  </a:lnTo>
                  <a:lnTo>
                    <a:pt x="712000" y="203200"/>
                  </a:lnTo>
                  <a:lnTo>
                    <a:pt x="710501" y="203200"/>
                  </a:lnTo>
                  <a:lnTo>
                    <a:pt x="709993" y="204470"/>
                  </a:lnTo>
                  <a:lnTo>
                    <a:pt x="705993" y="204470"/>
                  </a:lnTo>
                  <a:lnTo>
                    <a:pt x="705993" y="203200"/>
                  </a:lnTo>
                  <a:lnTo>
                    <a:pt x="704977" y="203200"/>
                  </a:lnTo>
                  <a:lnTo>
                    <a:pt x="704977" y="200660"/>
                  </a:lnTo>
                  <a:lnTo>
                    <a:pt x="705485" y="200660"/>
                  </a:lnTo>
                  <a:lnTo>
                    <a:pt x="705485" y="199390"/>
                  </a:lnTo>
                  <a:lnTo>
                    <a:pt x="706983" y="199390"/>
                  </a:lnTo>
                  <a:lnTo>
                    <a:pt x="706983" y="198120"/>
                  </a:lnTo>
                  <a:lnTo>
                    <a:pt x="705485" y="196850"/>
                  </a:lnTo>
                  <a:lnTo>
                    <a:pt x="704977" y="195580"/>
                  </a:lnTo>
                  <a:lnTo>
                    <a:pt x="702983" y="195580"/>
                  </a:lnTo>
                  <a:lnTo>
                    <a:pt x="701979" y="194310"/>
                  </a:lnTo>
                  <a:lnTo>
                    <a:pt x="701979" y="191770"/>
                  </a:lnTo>
                  <a:lnTo>
                    <a:pt x="702983" y="190500"/>
                  </a:lnTo>
                  <a:lnTo>
                    <a:pt x="708494" y="190500"/>
                  </a:lnTo>
                  <a:lnTo>
                    <a:pt x="708494" y="191770"/>
                  </a:lnTo>
                  <a:lnTo>
                    <a:pt x="709485" y="191770"/>
                  </a:lnTo>
                  <a:lnTo>
                    <a:pt x="709485" y="193040"/>
                  </a:lnTo>
                  <a:lnTo>
                    <a:pt x="709993" y="193040"/>
                  </a:lnTo>
                  <a:lnTo>
                    <a:pt x="710996" y="194310"/>
                  </a:lnTo>
                  <a:lnTo>
                    <a:pt x="711492" y="194310"/>
                  </a:lnTo>
                  <a:lnTo>
                    <a:pt x="712495" y="195580"/>
                  </a:lnTo>
                  <a:lnTo>
                    <a:pt x="716508" y="195580"/>
                  </a:lnTo>
                  <a:lnTo>
                    <a:pt x="716508" y="194310"/>
                  </a:lnTo>
                  <a:lnTo>
                    <a:pt x="717003" y="194310"/>
                  </a:lnTo>
                  <a:lnTo>
                    <a:pt x="717003" y="190500"/>
                  </a:lnTo>
                  <a:lnTo>
                    <a:pt x="715010" y="185420"/>
                  </a:lnTo>
                  <a:lnTo>
                    <a:pt x="715010" y="184150"/>
                  </a:lnTo>
                  <a:lnTo>
                    <a:pt x="715505" y="184150"/>
                  </a:lnTo>
                  <a:lnTo>
                    <a:pt x="715505" y="182880"/>
                  </a:lnTo>
                  <a:lnTo>
                    <a:pt x="717003" y="182880"/>
                  </a:lnTo>
                  <a:lnTo>
                    <a:pt x="717003" y="181610"/>
                  </a:lnTo>
                  <a:lnTo>
                    <a:pt x="718515" y="181610"/>
                  </a:lnTo>
                  <a:lnTo>
                    <a:pt x="719010" y="182880"/>
                  </a:lnTo>
                  <a:lnTo>
                    <a:pt x="720521" y="182880"/>
                  </a:lnTo>
                  <a:lnTo>
                    <a:pt x="720521" y="184150"/>
                  </a:lnTo>
                  <a:lnTo>
                    <a:pt x="721017" y="184150"/>
                  </a:lnTo>
                  <a:lnTo>
                    <a:pt x="721017" y="185420"/>
                  </a:lnTo>
                  <a:lnTo>
                    <a:pt x="721512" y="185420"/>
                  </a:lnTo>
                  <a:lnTo>
                    <a:pt x="721512" y="186690"/>
                  </a:lnTo>
                  <a:lnTo>
                    <a:pt x="722020" y="187960"/>
                  </a:lnTo>
                  <a:lnTo>
                    <a:pt x="722515" y="187960"/>
                  </a:lnTo>
                  <a:lnTo>
                    <a:pt x="722515" y="189230"/>
                  </a:lnTo>
                  <a:lnTo>
                    <a:pt x="723023" y="190500"/>
                  </a:lnTo>
                  <a:lnTo>
                    <a:pt x="723023" y="191770"/>
                  </a:lnTo>
                  <a:lnTo>
                    <a:pt x="722515" y="191770"/>
                  </a:lnTo>
                  <a:lnTo>
                    <a:pt x="722515" y="193040"/>
                  </a:lnTo>
                  <a:lnTo>
                    <a:pt x="723519" y="193040"/>
                  </a:lnTo>
                  <a:lnTo>
                    <a:pt x="723519" y="191770"/>
                  </a:lnTo>
                  <a:lnTo>
                    <a:pt x="724027" y="191770"/>
                  </a:lnTo>
                  <a:lnTo>
                    <a:pt x="724027" y="190500"/>
                  </a:lnTo>
                  <a:lnTo>
                    <a:pt x="724522" y="190500"/>
                  </a:lnTo>
                  <a:lnTo>
                    <a:pt x="726033" y="189230"/>
                  </a:lnTo>
                  <a:lnTo>
                    <a:pt x="726033" y="187960"/>
                  </a:lnTo>
                  <a:lnTo>
                    <a:pt x="727024" y="187960"/>
                  </a:lnTo>
                  <a:lnTo>
                    <a:pt x="727532" y="186690"/>
                  </a:lnTo>
                  <a:lnTo>
                    <a:pt x="728027" y="186690"/>
                  </a:lnTo>
                  <a:lnTo>
                    <a:pt x="728027" y="185420"/>
                  </a:lnTo>
                  <a:lnTo>
                    <a:pt x="729538" y="185420"/>
                  </a:lnTo>
                  <a:lnTo>
                    <a:pt x="729538" y="184150"/>
                  </a:lnTo>
                  <a:lnTo>
                    <a:pt x="731545" y="184150"/>
                  </a:lnTo>
                  <a:lnTo>
                    <a:pt x="731545" y="185420"/>
                  </a:lnTo>
                  <a:lnTo>
                    <a:pt x="733044" y="185420"/>
                  </a:lnTo>
                  <a:lnTo>
                    <a:pt x="733044" y="186690"/>
                  </a:lnTo>
                  <a:lnTo>
                    <a:pt x="735050" y="186690"/>
                  </a:lnTo>
                  <a:lnTo>
                    <a:pt x="737044" y="185420"/>
                  </a:lnTo>
                  <a:lnTo>
                    <a:pt x="739051" y="185420"/>
                  </a:lnTo>
                  <a:lnTo>
                    <a:pt x="741057" y="184150"/>
                  </a:lnTo>
                  <a:lnTo>
                    <a:pt x="741565" y="184150"/>
                  </a:lnTo>
                  <a:lnTo>
                    <a:pt x="743559" y="182880"/>
                  </a:lnTo>
                  <a:lnTo>
                    <a:pt x="745070" y="182880"/>
                  </a:lnTo>
                  <a:lnTo>
                    <a:pt x="746569" y="181610"/>
                  </a:lnTo>
                  <a:lnTo>
                    <a:pt x="747572" y="181610"/>
                  </a:lnTo>
                  <a:lnTo>
                    <a:pt x="747572" y="180340"/>
                  </a:lnTo>
                  <a:lnTo>
                    <a:pt x="747077" y="179070"/>
                  </a:lnTo>
                  <a:lnTo>
                    <a:pt x="747077" y="177800"/>
                  </a:lnTo>
                  <a:lnTo>
                    <a:pt x="746569" y="177800"/>
                  </a:lnTo>
                  <a:lnTo>
                    <a:pt x="745566" y="176530"/>
                  </a:lnTo>
                  <a:lnTo>
                    <a:pt x="744562" y="176530"/>
                  </a:lnTo>
                  <a:lnTo>
                    <a:pt x="744562" y="173990"/>
                  </a:lnTo>
                  <a:lnTo>
                    <a:pt x="744067" y="173990"/>
                  </a:lnTo>
                  <a:lnTo>
                    <a:pt x="743559" y="172720"/>
                  </a:lnTo>
                  <a:lnTo>
                    <a:pt x="743559" y="171450"/>
                  </a:lnTo>
                  <a:lnTo>
                    <a:pt x="743064" y="171450"/>
                  </a:lnTo>
                  <a:lnTo>
                    <a:pt x="743064" y="170180"/>
                  </a:lnTo>
                  <a:lnTo>
                    <a:pt x="742569" y="170180"/>
                  </a:lnTo>
                  <a:lnTo>
                    <a:pt x="742569" y="168910"/>
                  </a:lnTo>
                  <a:lnTo>
                    <a:pt x="741565" y="166370"/>
                  </a:lnTo>
                  <a:lnTo>
                    <a:pt x="741057" y="166370"/>
                  </a:lnTo>
                  <a:lnTo>
                    <a:pt x="741057" y="163830"/>
                  </a:lnTo>
                  <a:lnTo>
                    <a:pt x="740562" y="163830"/>
                  </a:lnTo>
                  <a:lnTo>
                    <a:pt x="740562" y="162560"/>
                  </a:lnTo>
                  <a:lnTo>
                    <a:pt x="740054" y="162560"/>
                  </a:lnTo>
                  <a:lnTo>
                    <a:pt x="740054" y="161290"/>
                  </a:lnTo>
                  <a:lnTo>
                    <a:pt x="739559" y="160020"/>
                  </a:lnTo>
                  <a:lnTo>
                    <a:pt x="739559" y="158750"/>
                  </a:lnTo>
                  <a:lnTo>
                    <a:pt x="739051" y="157480"/>
                  </a:lnTo>
                  <a:lnTo>
                    <a:pt x="739051" y="156210"/>
                  </a:lnTo>
                  <a:lnTo>
                    <a:pt x="738555" y="156210"/>
                  </a:lnTo>
                  <a:lnTo>
                    <a:pt x="738555" y="154940"/>
                  </a:lnTo>
                  <a:lnTo>
                    <a:pt x="738060" y="154940"/>
                  </a:lnTo>
                  <a:lnTo>
                    <a:pt x="738060" y="149860"/>
                  </a:lnTo>
                  <a:lnTo>
                    <a:pt x="737044" y="147320"/>
                  </a:lnTo>
                  <a:lnTo>
                    <a:pt x="737552" y="147320"/>
                  </a:lnTo>
                  <a:lnTo>
                    <a:pt x="737552" y="146050"/>
                  </a:lnTo>
                  <a:lnTo>
                    <a:pt x="738060" y="146050"/>
                  </a:lnTo>
                  <a:lnTo>
                    <a:pt x="738060" y="144780"/>
                  </a:lnTo>
                  <a:lnTo>
                    <a:pt x="742061" y="144780"/>
                  </a:lnTo>
                  <a:lnTo>
                    <a:pt x="742569" y="146050"/>
                  </a:lnTo>
                  <a:lnTo>
                    <a:pt x="743064" y="146050"/>
                  </a:lnTo>
                  <a:lnTo>
                    <a:pt x="743064" y="147320"/>
                  </a:lnTo>
                  <a:lnTo>
                    <a:pt x="743559" y="148590"/>
                  </a:lnTo>
                  <a:lnTo>
                    <a:pt x="743559" y="151130"/>
                  </a:lnTo>
                  <a:lnTo>
                    <a:pt x="744067" y="151130"/>
                  </a:lnTo>
                  <a:lnTo>
                    <a:pt x="744067" y="154940"/>
                  </a:lnTo>
                  <a:lnTo>
                    <a:pt x="744562" y="154940"/>
                  </a:lnTo>
                  <a:lnTo>
                    <a:pt x="744562" y="156210"/>
                  </a:lnTo>
                  <a:lnTo>
                    <a:pt x="745070" y="157480"/>
                  </a:lnTo>
                  <a:lnTo>
                    <a:pt x="745070" y="158750"/>
                  </a:lnTo>
                  <a:lnTo>
                    <a:pt x="745566" y="158750"/>
                  </a:lnTo>
                  <a:lnTo>
                    <a:pt x="745566" y="160020"/>
                  </a:lnTo>
                  <a:lnTo>
                    <a:pt x="746074" y="160020"/>
                  </a:lnTo>
                  <a:lnTo>
                    <a:pt x="746074" y="161290"/>
                  </a:lnTo>
                  <a:lnTo>
                    <a:pt x="746569" y="161290"/>
                  </a:lnTo>
                  <a:lnTo>
                    <a:pt x="746569" y="163830"/>
                  </a:lnTo>
                  <a:lnTo>
                    <a:pt x="747077" y="163830"/>
                  </a:lnTo>
                  <a:lnTo>
                    <a:pt x="747077" y="165100"/>
                  </a:lnTo>
                  <a:lnTo>
                    <a:pt x="748576" y="163830"/>
                  </a:lnTo>
                  <a:lnTo>
                    <a:pt x="750582" y="162560"/>
                  </a:lnTo>
                  <a:lnTo>
                    <a:pt x="751078" y="162560"/>
                  </a:lnTo>
                  <a:lnTo>
                    <a:pt x="751078" y="161290"/>
                  </a:lnTo>
                  <a:lnTo>
                    <a:pt x="752589" y="161290"/>
                  </a:lnTo>
                  <a:lnTo>
                    <a:pt x="753579" y="158750"/>
                  </a:lnTo>
                  <a:lnTo>
                    <a:pt x="755091" y="158750"/>
                  </a:lnTo>
                  <a:lnTo>
                    <a:pt x="756589" y="157480"/>
                  </a:lnTo>
                  <a:lnTo>
                    <a:pt x="760603" y="157480"/>
                  </a:lnTo>
                  <a:lnTo>
                    <a:pt x="760603" y="158750"/>
                  </a:lnTo>
                  <a:lnTo>
                    <a:pt x="761098" y="158750"/>
                  </a:lnTo>
                  <a:lnTo>
                    <a:pt x="761098" y="161290"/>
                  </a:lnTo>
                  <a:lnTo>
                    <a:pt x="760107" y="161290"/>
                  </a:lnTo>
                  <a:lnTo>
                    <a:pt x="760107" y="162560"/>
                  </a:lnTo>
                  <a:lnTo>
                    <a:pt x="758101" y="163830"/>
                  </a:lnTo>
                  <a:lnTo>
                    <a:pt x="757097" y="163830"/>
                  </a:lnTo>
                  <a:lnTo>
                    <a:pt x="756094" y="165100"/>
                  </a:lnTo>
                  <a:lnTo>
                    <a:pt x="755586" y="166370"/>
                  </a:lnTo>
                  <a:lnTo>
                    <a:pt x="754087" y="167640"/>
                  </a:lnTo>
                  <a:lnTo>
                    <a:pt x="753084" y="167640"/>
                  </a:lnTo>
                  <a:lnTo>
                    <a:pt x="751586" y="168910"/>
                  </a:lnTo>
                  <a:lnTo>
                    <a:pt x="750582" y="168910"/>
                  </a:lnTo>
                  <a:lnTo>
                    <a:pt x="749579" y="170180"/>
                  </a:lnTo>
                  <a:lnTo>
                    <a:pt x="749071" y="170180"/>
                  </a:lnTo>
                  <a:lnTo>
                    <a:pt x="750074" y="172720"/>
                  </a:lnTo>
                  <a:lnTo>
                    <a:pt x="750582" y="172720"/>
                  </a:lnTo>
                  <a:lnTo>
                    <a:pt x="750582" y="173990"/>
                  </a:lnTo>
                  <a:lnTo>
                    <a:pt x="752081" y="173990"/>
                  </a:lnTo>
                  <a:lnTo>
                    <a:pt x="752081" y="175260"/>
                  </a:lnTo>
                  <a:lnTo>
                    <a:pt x="752589" y="175260"/>
                  </a:lnTo>
                  <a:lnTo>
                    <a:pt x="752589" y="176530"/>
                  </a:lnTo>
                  <a:lnTo>
                    <a:pt x="753084" y="176530"/>
                  </a:lnTo>
                  <a:lnTo>
                    <a:pt x="753084" y="177800"/>
                  </a:lnTo>
                  <a:lnTo>
                    <a:pt x="753579" y="179070"/>
                  </a:lnTo>
                  <a:lnTo>
                    <a:pt x="753579" y="180340"/>
                  </a:lnTo>
                  <a:lnTo>
                    <a:pt x="754087" y="180340"/>
                  </a:lnTo>
                  <a:lnTo>
                    <a:pt x="754583" y="181610"/>
                  </a:lnTo>
                  <a:lnTo>
                    <a:pt x="755586" y="181610"/>
                  </a:lnTo>
                  <a:lnTo>
                    <a:pt x="755586" y="182880"/>
                  </a:lnTo>
                  <a:lnTo>
                    <a:pt x="758596" y="182880"/>
                  </a:lnTo>
                  <a:lnTo>
                    <a:pt x="759091" y="181610"/>
                  </a:lnTo>
                  <a:lnTo>
                    <a:pt x="761098" y="181610"/>
                  </a:lnTo>
                  <a:lnTo>
                    <a:pt x="761098" y="180340"/>
                  </a:lnTo>
                  <a:lnTo>
                    <a:pt x="760603" y="180340"/>
                  </a:lnTo>
                  <a:lnTo>
                    <a:pt x="760603" y="179070"/>
                  </a:lnTo>
                  <a:lnTo>
                    <a:pt x="759091" y="175260"/>
                  </a:lnTo>
                  <a:lnTo>
                    <a:pt x="759091" y="171450"/>
                  </a:lnTo>
                  <a:lnTo>
                    <a:pt x="759599" y="171450"/>
                  </a:lnTo>
                  <a:lnTo>
                    <a:pt x="759599" y="170180"/>
                  </a:lnTo>
                  <a:lnTo>
                    <a:pt x="760107" y="170180"/>
                  </a:lnTo>
                  <a:lnTo>
                    <a:pt x="760107" y="168910"/>
                  </a:lnTo>
                  <a:lnTo>
                    <a:pt x="764616" y="168910"/>
                  </a:lnTo>
                  <a:lnTo>
                    <a:pt x="764616" y="170180"/>
                  </a:lnTo>
                  <a:lnTo>
                    <a:pt x="765111" y="170180"/>
                  </a:lnTo>
                  <a:lnTo>
                    <a:pt x="765111" y="173990"/>
                  </a:lnTo>
                  <a:lnTo>
                    <a:pt x="765619" y="175260"/>
                  </a:lnTo>
                  <a:lnTo>
                    <a:pt x="765619" y="173990"/>
                  </a:lnTo>
                  <a:lnTo>
                    <a:pt x="766114" y="173990"/>
                  </a:lnTo>
                  <a:lnTo>
                    <a:pt x="766114" y="172720"/>
                  </a:lnTo>
                  <a:lnTo>
                    <a:pt x="766610" y="172720"/>
                  </a:lnTo>
                  <a:lnTo>
                    <a:pt x="766610" y="171450"/>
                  </a:lnTo>
                  <a:lnTo>
                    <a:pt x="770623" y="171450"/>
                  </a:lnTo>
                  <a:lnTo>
                    <a:pt x="770623" y="172720"/>
                  </a:lnTo>
                  <a:lnTo>
                    <a:pt x="771118" y="172720"/>
                  </a:lnTo>
                  <a:lnTo>
                    <a:pt x="771626" y="173990"/>
                  </a:lnTo>
                  <a:lnTo>
                    <a:pt x="772629" y="173990"/>
                  </a:lnTo>
                  <a:lnTo>
                    <a:pt x="772629" y="172720"/>
                  </a:lnTo>
                  <a:lnTo>
                    <a:pt x="772121" y="172720"/>
                  </a:lnTo>
                  <a:lnTo>
                    <a:pt x="772121" y="171450"/>
                  </a:lnTo>
                  <a:lnTo>
                    <a:pt x="771626" y="171450"/>
                  </a:lnTo>
                  <a:lnTo>
                    <a:pt x="771626" y="168910"/>
                  </a:lnTo>
                  <a:lnTo>
                    <a:pt x="772629" y="168910"/>
                  </a:lnTo>
                  <a:lnTo>
                    <a:pt x="772629" y="167640"/>
                  </a:lnTo>
                  <a:lnTo>
                    <a:pt x="776630" y="167640"/>
                  </a:lnTo>
                  <a:lnTo>
                    <a:pt x="776630" y="168910"/>
                  </a:lnTo>
                  <a:lnTo>
                    <a:pt x="777633" y="168910"/>
                  </a:lnTo>
                  <a:lnTo>
                    <a:pt x="777633" y="170180"/>
                  </a:lnTo>
                  <a:lnTo>
                    <a:pt x="780148" y="170180"/>
                  </a:lnTo>
                  <a:lnTo>
                    <a:pt x="781138" y="168910"/>
                  </a:lnTo>
                  <a:lnTo>
                    <a:pt x="783653" y="168910"/>
                  </a:lnTo>
                  <a:lnTo>
                    <a:pt x="783653" y="170180"/>
                  </a:lnTo>
                  <a:lnTo>
                    <a:pt x="784656" y="170180"/>
                  </a:lnTo>
                  <a:lnTo>
                    <a:pt x="784656" y="171450"/>
                  </a:lnTo>
                  <a:lnTo>
                    <a:pt x="785152" y="171450"/>
                  </a:lnTo>
                  <a:lnTo>
                    <a:pt x="785152" y="172720"/>
                  </a:lnTo>
                  <a:lnTo>
                    <a:pt x="784656" y="172720"/>
                  </a:lnTo>
                  <a:lnTo>
                    <a:pt x="784656" y="173990"/>
                  </a:lnTo>
                  <a:lnTo>
                    <a:pt x="783653" y="173990"/>
                  </a:lnTo>
                  <a:lnTo>
                    <a:pt x="783653" y="175260"/>
                  </a:lnTo>
                  <a:lnTo>
                    <a:pt x="781138" y="175260"/>
                  </a:lnTo>
                  <a:lnTo>
                    <a:pt x="780643" y="176530"/>
                  </a:lnTo>
                  <a:lnTo>
                    <a:pt x="779640" y="176530"/>
                  </a:lnTo>
                  <a:lnTo>
                    <a:pt x="778637" y="177800"/>
                  </a:lnTo>
                  <a:lnTo>
                    <a:pt x="776135" y="177800"/>
                  </a:lnTo>
                  <a:lnTo>
                    <a:pt x="775639" y="179070"/>
                  </a:lnTo>
                  <a:lnTo>
                    <a:pt x="781646" y="179070"/>
                  </a:lnTo>
                  <a:lnTo>
                    <a:pt x="781646" y="180340"/>
                  </a:lnTo>
                  <a:lnTo>
                    <a:pt x="783653" y="180340"/>
                  </a:lnTo>
                  <a:lnTo>
                    <a:pt x="783653" y="184150"/>
                  </a:lnTo>
                  <a:lnTo>
                    <a:pt x="783145" y="184150"/>
                  </a:lnTo>
                  <a:lnTo>
                    <a:pt x="782650" y="185420"/>
                  </a:lnTo>
                  <a:lnTo>
                    <a:pt x="774636" y="185420"/>
                  </a:lnTo>
                  <a:lnTo>
                    <a:pt x="773125" y="184150"/>
                  </a:lnTo>
                  <a:lnTo>
                    <a:pt x="769620" y="184150"/>
                  </a:lnTo>
                  <a:lnTo>
                    <a:pt x="769620" y="185420"/>
                  </a:lnTo>
                  <a:lnTo>
                    <a:pt x="766610" y="185420"/>
                  </a:lnTo>
                  <a:lnTo>
                    <a:pt x="766114" y="186690"/>
                  </a:lnTo>
                  <a:lnTo>
                    <a:pt x="763104" y="186690"/>
                  </a:lnTo>
                  <a:lnTo>
                    <a:pt x="762609" y="187960"/>
                  </a:lnTo>
                  <a:lnTo>
                    <a:pt x="758101" y="187960"/>
                  </a:lnTo>
                  <a:lnTo>
                    <a:pt x="758101" y="190500"/>
                  </a:lnTo>
                  <a:lnTo>
                    <a:pt x="758596" y="190500"/>
                  </a:lnTo>
                  <a:lnTo>
                    <a:pt x="758596" y="191770"/>
                  </a:lnTo>
                  <a:lnTo>
                    <a:pt x="759091" y="191770"/>
                  </a:lnTo>
                  <a:lnTo>
                    <a:pt x="759091" y="193040"/>
                  </a:lnTo>
                  <a:lnTo>
                    <a:pt x="759599" y="193040"/>
                  </a:lnTo>
                  <a:lnTo>
                    <a:pt x="760603" y="195580"/>
                  </a:lnTo>
                  <a:lnTo>
                    <a:pt x="760603" y="196850"/>
                  </a:lnTo>
                  <a:lnTo>
                    <a:pt x="761606" y="199390"/>
                  </a:lnTo>
                  <a:lnTo>
                    <a:pt x="762101" y="199390"/>
                  </a:lnTo>
                  <a:lnTo>
                    <a:pt x="762101" y="200660"/>
                  </a:lnTo>
                  <a:lnTo>
                    <a:pt x="762609" y="201930"/>
                  </a:lnTo>
                  <a:lnTo>
                    <a:pt x="763104" y="201930"/>
                  </a:lnTo>
                  <a:lnTo>
                    <a:pt x="763104" y="205740"/>
                  </a:lnTo>
                  <a:lnTo>
                    <a:pt x="762609" y="205740"/>
                  </a:lnTo>
                  <a:lnTo>
                    <a:pt x="762609" y="207010"/>
                  </a:lnTo>
                  <a:lnTo>
                    <a:pt x="761606" y="209550"/>
                  </a:lnTo>
                  <a:lnTo>
                    <a:pt x="761606" y="210820"/>
                  </a:lnTo>
                  <a:lnTo>
                    <a:pt x="761098" y="210820"/>
                  </a:lnTo>
                  <a:lnTo>
                    <a:pt x="761098" y="212090"/>
                  </a:lnTo>
                  <a:lnTo>
                    <a:pt x="760603" y="212090"/>
                  </a:lnTo>
                  <a:lnTo>
                    <a:pt x="760107" y="213360"/>
                  </a:lnTo>
                  <a:lnTo>
                    <a:pt x="759599" y="213360"/>
                  </a:lnTo>
                  <a:lnTo>
                    <a:pt x="759599" y="214630"/>
                  </a:lnTo>
                  <a:lnTo>
                    <a:pt x="759091" y="214630"/>
                  </a:lnTo>
                  <a:lnTo>
                    <a:pt x="759091" y="215900"/>
                  </a:lnTo>
                  <a:lnTo>
                    <a:pt x="758596" y="215900"/>
                  </a:lnTo>
                  <a:lnTo>
                    <a:pt x="757593" y="218440"/>
                  </a:lnTo>
                  <a:lnTo>
                    <a:pt x="757097" y="218440"/>
                  </a:lnTo>
                  <a:lnTo>
                    <a:pt x="757097" y="219710"/>
                  </a:lnTo>
                  <a:lnTo>
                    <a:pt x="758596" y="219710"/>
                  </a:lnTo>
                  <a:lnTo>
                    <a:pt x="758596" y="220980"/>
                  </a:lnTo>
                  <a:lnTo>
                    <a:pt x="762609" y="220980"/>
                  </a:lnTo>
                  <a:lnTo>
                    <a:pt x="762609" y="222250"/>
                  </a:lnTo>
                  <a:lnTo>
                    <a:pt x="763104" y="222250"/>
                  </a:lnTo>
                  <a:lnTo>
                    <a:pt x="764108" y="223520"/>
                  </a:lnTo>
                  <a:lnTo>
                    <a:pt x="766114" y="223520"/>
                  </a:lnTo>
                  <a:lnTo>
                    <a:pt x="766114" y="224790"/>
                  </a:lnTo>
                  <a:lnTo>
                    <a:pt x="767118" y="224790"/>
                  </a:lnTo>
                  <a:lnTo>
                    <a:pt x="767118" y="226060"/>
                  </a:lnTo>
                  <a:lnTo>
                    <a:pt x="768121" y="226060"/>
                  </a:lnTo>
                  <a:lnTo>
                    <a:pt x="769620" y="227330"/>
                  </a:lnTo>
                  <a:lnTo>
                    <a:pt x="769620" y="228600"/>
                  </a:lnTo>
                  <a:lnTo>
                    <a:pt x="770128" y="228600"/>
                  </a:lnTo>
                  <a:lnTo>
                    <a:pt x="770128" y="229870"/>
                  </a:lnTo>
                  <a:lnTo>
                    <a:pt x="770623" y="229870"/>
                  </a:lnTo>
                  <a:lnTo>
                    <a:pt x="770623" y="231140"/>
                  </a:lnTo>
                  <a:lnTo>
                    <a:pt x="771118" y="231140"/>
                  </a:lnTo>
                  <a:lnTo>
                    <a:pt x="771118" y="229870"/>
                  </a:lnTo>
                  <a:lnTo>
                    <a:pt x="772629" y="229870"/>
                  </a:lnTo>
                  <a:lnTo>
                    <a:pt x="772629" y="228600"/>
                  </a:lnTo>
                  <a:lnTo>
                    <a:pt x="775131" y="228600"/>
                  </a:lnTo>
                  <a:lnTo>
                    <a:pt x="775639" y="229870"/>
                  </a:lnTo>
                  <a:lnTo>
                    <a:pt x="779640" y="229870"/>
                  </a:lnTo>
                  <a:lnTo>
                    <a:pt x="779640" y="228600"/>
                  </a:lnTo>
                  <a:lnTo>
                    <a:pt x="781138" y="228600"/>
                  </a:lnTo>
                  <a:lnTo>
                    <a:pt x="781138" y="227330"/>
                  </a:lnTo>
                  <a:lnTo>
                    <a:pt x="782142" y="227330"/>
                  </a:lnTo>
                  <a:lnTo>
                    <a:pt x="783145" y="226060"/>
                  </a:lnTo>
                  <a:lnTo>
                    <a:pt x="783653" y="226060"/>
                  </a:lnTo>
                  <a:lnTo>
                    <a:pt x="784656" y="224790"/>
                  </a:lnTo>
                  <a:lnTo>
                    <a:pt x="785152" y="223520"/>
                  </a:lnTo>
                  <a:lnTo>
                    <a:pt x="785660" y="223520"/>
                  </a:lnTo>
                  <a:lnTo>
                    <a:pt x="785660" y="222250"/>
                  </a:lnTo>
                  <a:lnTo>
                    <a:pt x="786650" y="222250"/>
                  </a:lnTo>
                  <a:lnTo>
                    <a:pt x="786650" y="220980"/>
                  </a:lnTo>
                  <a:lnTo>
                    <a:pt x="788162" y="220980"/>
                  </a:lnTo>
                  <a:lnTo>
                    <a:pt x="788162" y="219710"/>
                  </a:lnTo>
                  <a:lnTo>
                    <a:pt x="788657" y="219710"/>
                  </a:lnTo>
                  <a:lnTo>
                    <a:pt x="788657" y="218440"/>
                  </a:lnTo>
                  <a:lnTo>
                    <a:pt x="789660" y="218440"/>
                  </a:lnTo>
                  <a:lnTo>
                    <a:pt x="789660" y="215900"/>
                  </a:lnTo>
                  <a:lnTo>
                    <a:pt x="790168" y="215900"/>
                  </a:lnTo>
                  <a:lnTo>
                    <a:pt x="790168" y="214630"/>
                  </a:lnTo>
                  <a:lnTo>
                    <a:pt x="790663" y="214630"/>
                  </a:lnTo>
                  <a:lnTo>
                    <a:pt x="791667" y="213360"/>
                  </a:lnTo>
                  <a:lnTo>
                    <a:pt x="793165" y="213360"/>
                  </a:lnTo>
                  <a:lnTo>
                    <a:pt x="793165" y="212090"/>
                  </a:lnTo>
                  <a:lnTo>
                    <a:pt x="793673" y="212090"/>
                  </a:lnTo>
                  <a:lnTo>
                    <a:pt x="794169" y="210820"/>
                  </a:lnTo>
                  <a:lnTo>
                    <a:pt x="795172" y="209550"/>
                  </a:lnTo>
                  <a:lnTo>
                    <a:pt x="795172" y="208280"/>
                  </a:lnTo>
                  <a:lnTo>
                    <a:pt x="794677" y="207010"/>
                  </a:lnTo>
                  <a:lnTo>
                    <a:pt x="794677" y="204470"/>
                  </a:lnTo>
                  <a:lnTo>
                    <a:pt x="795172" y="204470"/>
                  </a:lnTo>
                  <a:lnTo>
                    <a:pt x="795172" y="198120"/>
                  </a:lnTo>
                  <a:lnTo>
                    <a:pt x="794677" y="198120"/>
                  </a:lnTo>
                  <a:lnTo>
                    <a:pt x="794677" y="196850"/>
                  </a:lnTo>
                  <a:lnTo>
                    <a:pt x="793673" y="196850"/>
                  </a:lnTo>
                  <a:lnTo>
                    <a:pt x="793673" y="195580"/>
                  </a:lnTo>
                  <a:lnTo>
                    <a:pt x="793165" y="195580"/>
                  </a:lnTo>
                  <a:lnTo>
                    <a:pt x="793165" y="194310"/>
                  </a:lnTo>
                  <a:lnTo>
                    <a:pt x="790168" y="194310"/>
                  </a:lnTo>
                  <a:lnTo>
                    <a:pt x="790168" y="193040"/>
                  </a:lnTo>
                  <a:lnTo>
                    <a:pt x="787654" y="193040"/>
                  </a:lnTo>
                  <a:lnTo>
                    <a:pt x="786650" y="190500"/>
                  </a:lnTo>
                  <a:lnTo>
                    <a:pt x="786155" y="190500"/>
                  </a:lnTo>
                  <a:lnTo>
                    <a:pt x="786155" y="187960"/>
                  </a:lnTo>
                  <a:lnTo>
                    <a:pt x="787158" y="186690"/>
                  </a:lnTo>
                  <a:lnTo>
                    <a:pt x="787654" y="186690"/>
                  </a:lnTo>
                  <a:lnTo>
                    <a:pt x="787654" y="185420"/>
                  </a:lnTo>
                  <a:lnTo>
                    <a:pt x="787158" y="185420"/>
                  </a:lnTo>
                  <a:lnTo>
                    <a:pt x="787158" y="182880"/>
                  </a:lnTo>
                  <a:lnTo>
                    <a:pt x="788162" y="182880"/>
                  </a:lnTo>
                  <a:lnTo>
                    <a:pt x="788162" y="181610"/>
                  </a:lnTo>
                  <a:lnTo>
                    <a:pt x="791667" y="181610"/>
                  </a:lnTo>
                  <a:lnTo>
                    <a:pt x="791667" y="182880"/>
                  </a:lnTo>
                  <a:lnTo>
                    <a:pt x="794677" y="182880"/>
                  </a:lnTo>
                  <a:lnTo>
                    <a:pt x="794677" y="184150"/>
                  </a:lnTo>
                  <a:lnTo>
                    <a:pt x="795680" y="185420"/>
                  </a:lnTo>
                  <a:lnTo>
                    <a:pt x="796175" y="185420"/>
                  </a:lnTo>
                  <a:lnTo>
                    <a:pt x="796683" y="186690"/>
                  </a:lnTo>
                  <a:lnTo>
                    <a:pt x="800188" y="186690"/>
                  </a:lnTo>
                  <a:lnTo>
                    <a:pt x="800188" y="187960"/>
                  </a:lnTo>
                  <a:lnTo>
                    <a:pt x="800684" y="187960"/>
                  </a:lnTo>
                  <a:lnTo>
                    <a:pt x="800684" y="189230"/>
                  </a:lnTo>
                  <a:lnTo>
                    <a:pt x="802195" y="189230"/>
                  </a:lnTo>
                  <a:lnTo>
                    <a:pt x="802195" y="190500"/>
                  </a:lnTo>
                  <a:lnTo>
                    <a:pt x="803186" y="190500"/>
                  </a:lnTo>
                  <a:lnTo>
                    <a:pt x="803186" y="194310"/>
                  </a:lnTo>
                  <a:lnTo>
                    <a:pt x="802690" y="194310"/>
                  </a:lnTo>
                  <a:lnTo>
                    <a:pt x="802690" y="196850"/>
                  </a:lnTo>
                  <a:lnTo>
                    <a:pt x="801192" y="198120"/>
                  </a:lnTo>
                  <a:lnTo>
                    <a:pt x="800684" y="198120"/>
                  </a:lnTo>
                  <a:lnTo>
                    <a:pt x="801192" y="199390"/>
                  </a:lnTo>
                  <a:lnTo>
                    <a:pt x="801192" y="201930"/>
                  </a:lnTo>
                  <a:lnTo>
                    <a:pt x="800684" y="204470"/>
                  </a:lnTo>
                  <a:lnTo>
                    <a:pt x="803186" y="204470"/>
                  </a:lnTo>
                  <a:lnTo>
                    <a:pt x="803186" y="203200"/>
                  </a:lnTo>
                  <a:lnTo>
                    <a:pt x="805192" y="203200"/>
                  </a:lnTo>
                  <a:lnTo>
                    <a:pt x="805192" y="201930"/>
                  </a:lnTo>
                  <a:lnTo>
                    <a:pt x="807199" y="201930"/>
                  </a:lnTo>
                  <a:lnTo>
                    <a:pt x="807199" y="203200"/>
                  </a:lnTo>
                  <a:lnTo>
                    <a:pt x="808697" y="203200"/>
                  </a:lnTo>
                  <a:lnTo>
                    <a:pt x="808697" y="204470"/>
                  </a:lnTo>
                  <a:lnTo>
                    <a:pt x="809205" y="204470"/>
                  </a:lnTo>
                  <a:lnTo>
                    <a:pt x="809205" y="207010"/>
                  </a:lnTo>
                  <a:lnTo>
                    <a:pt x="808202" y="207010"/>
                  </a:lnTo>
                  <a:lnTo>
                    <a:pt x="806704" y="208280"/>
                  </a:lnTo>
                  <a:lnTo>
                    <a:pt x="806704" y="209550"/>
                  </a:lnTo>
                  <a:lnTo>
                    <a:pt x="803186" y="209550"/>
                  </a:lnTo>
                  <a:lnTo>
                    <a:pt x="803186" y="210820"/>
                  </a:lnTo>
                  <a:lnTo>
                    <a:pt x="801687" y="210820"/>
                  </a:lnTo>
                  <a:lnTo>
                    <a:pt x="801687" y="212090"/>
                  </a:lnTo>
                  <a:lnTo>
                    <a:pt x="801192" y="212090"/>
                  </a:lnTo>
                  <a:lnTo>
                    <a:pt x="800188" y="213360"/>
                  </a:lnTo>
                  <a:lnTo>
                    <a:pt x="799185" y="213360"/>
                  </a:lnTo>
                  <a:lnTo>
                    <a:pt x="799185" y="214630"/>
                  </a:lnTo>
                  <a:lnTo>
                    <a:pt x="798677" y="214630"/>
                  </a:lnTo>
                  <a:lnTo>
                    <a:pt x="798677" y="215900"/>
                  </a:lnTo>
                  <a:lnTo>
                    <a:pt x="798182" y="215900"/>
                  </a:lnTo>
                  <a:lnTo>
                    <a:pt x="797687" y="217170"/>
                  </a:lnTo>
                  <a:lnTo>
                    <a:pt x="797179" y="217170"/>
                  </a:lnTo>
                  <a:lnTo>
                    <a:pt x="797179" y="218440"/>
                  </a:lnTo>
                  <a:lnTo>
                    <a:pt x="795172" y="218440"/>
                  </a:lnTo>
                  <a:lnTo>
                    <a:pt x="795172" y="219710"/>
                  </a:lnTo>
                  <a:lnTo>
                    <a:pt x="794677" y="219710"/>
                  </a:lnTo>
                  <a:lnTo>
                    <a:pt x="794677" y="220980"/>
                  </a:lnTo>
                  <a:lnTo>
                    <a:pt x="794169" y="220980"/>
                  </a:lnTo>
                  <a:lnTo>
                    <a:pt x="793673" y="222250"/>
                  </a:lnTo>
                  <a:lnTo>
                    <a:pt x="793673" y="223520"/>
                  </a:lnTo>
                  <a:lnTo>
                    <a:pt x="793165" y="223520"/>
                  </a:lnTo>
                  <a:lnTo>
                    <a:pt x="793165" y="224790"/>
                  </a:lnTo>
                  <a:lnTo>
                    <a:pt x="792175" y="224790"/>
                  </a:lnTo>
                  <a:lnTo>
                    <a:pt x="792175" y="226060"/>
                  </a:lnTo>
                  <a:lnTo>
                    <a:pt x="790168" y="226060"/>
                  </a:lnTo>
                  <a:lnTo>
                    <a:pt x="790168" y="227330"/>
                  </a:lnTo>
                  <a:lnTo>
                    <a:pt x="789660" y="227330"/>
                  </a:lnTo>
                  <a:lnTo>
                    <a:pt x="789660" y="228600"/>
                  </a:lnTo>
                  <a:lnTo>
                    <a:pt x="788657" y="228600"/>
                  </a:lnTo>
                  <a:lnTo>
                    <a:pt x="788657" y="229870"/>
                  </a:lnTo>
                  <a:lnTo>
                    <a:pt x="787654" y="229870"/>
                  </a:lnTo>
                  <a:lnTo>
                    <a:pt x="786155" y="231140"/>
                  </a:lnTo>
                  <a:lnTo>
                    <a:pt x="785660" y="231140"/>
                  </a:lnTo>
                  <a:lnTo>
                    <a:pt x="785660" y="232410"/>
                  </a:lnTo>
                  <a:lnTo>
                    <a:pt x="784148" y="232410"/>
                  </a:lnTo>
                  <a:lnTo>
                    <a:pt x="784148" y="233680"/>
                  </a:lnTo>
                  <a:lnTo>
                    <a:pt x="782650" y="233680"/>
                  </a:lnTo>
                  <a:lnTo>
                    <a:pt x="782650" y="234950"/>
                  </a:lnTo>
                  <a:lnTo>
                    <a:pt x="779640" y="234950"/>
                  </a:lnTo>
                  <a:lnTo>
                    <a:pt x="779145" y="236220"/>
                  </a:lnTo>
                  <a:lnTo>
                    <a:pt x="776630" y="236220"/>
                  </a:lnTo>
                  <a:lnTo>
                    <a:pt x="776135" y="234950"/>
                  </a:lnTo>
                  <a:lnTo>
                    <a:pt x="774636" y="234950"/>
                  </a:lnTo>
                  <a:lnTo>
                    <a:pt x="774636" y="237490"/>
                  </a:lnTo>
                  <a:lnTo>
                    <a:pt x="775131" y="237490"/>
                  </a:lnTo>
                  <a:lnTo>
                    <a:pt x="775131" y="238760"/>
                  </a:lnTo>
                  <a:lnTo>
                    <a:pt x="776135" y="240030"/>
                  </a:lnTo>
                  <a:lnTo>
                    <a:pt x="776630" y="240030"/>
                  </a:lnTo>
                  <a:lnTo>
                    <a:pt x="777138" y="241300"/>
                  </a:lnTo>
                  <a:lnTo>
                    <a:pt x="778141" y="241300"/>
                  </a:lnTo>
                  <a:lnTo>
                    <a:pt x="778141" y="242570"/>
                  </a:lnTo>
                  <a:lnTo>
                    <a:pt x="779640" y="242570"/>
                  </a:lnTo>
                  <a:lnTo>
                    <a:pt x="779640" y="243840"/>
                  </a:lnTo>
                  <a:lnTo>
                    <a:pt x="780148" y="243840"/>
                  </a:lnTo>
                  <a:lnTo>
                    <a:pt x="780148" y="245110"/>
                  </a:lnTo>
                  <a:lnTo>
                    <a:pt x="780643" y="245110"/>
                  </a:lnTo>
                  <a:lnTo>
                    <a:pt x="780643" y="243840"/>
                  </a:lnTo>
                  <a:lnTo>
                    <a:pt x="782142" y="243840"/>
                  </a:lnTo>
                  <a:lnTo>
                    <a:pt x="782142" y="242570"/>
                  </a:lnTo>
                  <a:lnTo>
                    <a:pt x="784656" y="242570"/>
                  </a:lnTo>
                  <a:lnTo>
                    <a:pt x="784656" y="241300"/>
                  </a:lnTo>
                  <a:lnTo>
                    <a:pt x="785660" y="241300"/>
                  </a:lnTo>
                  <a:lnTo>
                    <a:pt x="785660" y="240030"/>
                  </a:lnTo>
                  <a:lnTo>
                    <a:pt x="796175" y="240030"/>
                  </a:lnTo>
                  <a:lnTo>
                    <a:pt x="796683" y="238760"/>
                  </a:lnTo>
                  <a:lnTo>
                    <a:pt x="797179" y="238760"/>
                  </a:lnTo>
                  <a:lnTo>
                    <a:pt x="797687" y="237490"/>
                  </a:lnTo>
                  <a:lnTo>
                    <a:pt x="798182" y="237490"/>
                  </a:lnTo>
                  <a:lnTo>
                    <a:pt x="798182" y="236220"/>
                  </a:lnTo>
                  <a:lnTo>
                    <a:pt x="798677" y="236220"/>
                  </a:lnTo>
                  <a:lnTo>
                    <a:pt x="798677" y="234950"/>
                  </a:lnTo>
                  <a:lnTo>
                    <a:pt x="799680" y="234950"/>
                  </a:lnTo>
                  <a:lnTo>
                    <a:pt x="799680" y="233680"/>
                  </a:lnTo>
                  <a:lnTo>
                    <a:pt x="801192" y="233680"/>
                  </a:lnTo>
                  <a:lnTo>
                    <a:pt x="801192" y="232410"/>
                  </a:lnTo>
                  <a:lnTo>
                    <a:pt x="802690" y="232410"/>
                  </a:lnTo>
                  <a:lnTo>
                    <a:pt x="802690" y="233680"/>
                  </a:lnTo>
                  <a:lnTo>
                    <a:pt x="804189" y="233680"/>
                  </a:lnTo>
                  <a:lnTo>
                    <a:pt x="804189" y="234950"/>
                  </a:lnTo>
                  <a:lnTo>
                    <a:pt x="804697" y="234950"/>
                  </a:lnTo>
                  <a:lnTo>
                    <a:pt x="804697" y="237490"/>
                  </a:lnTo>
                  <a:lnTo>
                    <a:pt x="804189" y="237490"/>
                  </a:lnTo>
                  <a:lnTo>
                    <a:pt x="803694" y="238760"/>
                  </a:lnTo>
                  <a:lnTo>
                    <a:pt x="803694" y="240030"/>
                  </a:lnTo>
                  <a:lnTo>
                    <a:pt x="802195" y="241300"/>
                  </a:lnTo>
                  <a:lnTo>
                    <a:pt x="802195" y="242570"/>
                  </a:lnTo>
                  <a:lnTo>
                    <a:pt x="801192" y="242570"/>
                  </a:lnTo>
                  <a:lnTo>
                    <a:pt x="799185" y="245110"/>
                  </a:lnTo>
                  <a:lnTo>
                    <a:pt x="794677" y="245110"/>
                  </a:lnTo>
                  <a:lnTo>
                    <a:pt x="795680" y="246380"/>
                  </a:lnTo>
                  <a:lnTo>
                    <a:pt x="796175" y="246380"/>
                  </a:lnTo>
                  <a:lnTo>
                    <a:pt x="797687" y="247650"/>
                  </a:lnTo>
                  <a:lnTo>
                    <a:pt x="798182" y="247650"/>
                  </a:lnTo>
                  <a:lnTo>
                    <a:pt x="798182" y="248920"/>
                  </a:lnTo>
                  <a:lnTo>
                    <a:pt x="800188" y="251460"/>
                  </a:lnTo>
                  <a:lnTo>
                    <a:pt x="800684" y="251460"/>
                  </a:lnTo>
                  <a:lnTo>
                    <a:pt x="803186" y="254000"/>
                  </a:lnTo>
                  <a:lnTo>
                    <a:pt x="803694" y="254000"/>
                  </a:lnTo>
                  <a:lnTo>
                    <a:pt x="803694" y="255270"/>
                  </a:lnTo>
                  <a:lnTo>
                    <a:pt x="805192" y="255270"/>
                  </a:lnTo>
                  <a:lnTo>
                    <a:pt x="806704" y="256540"/>
                  </a:lnTo>
                  <a:lnTo>
                    <a:pt x="806704" y="257810"/>
                  </a:lnTo>
                  <a:lnTo>
                    <a:pt x="807199" y="257810"/>
                  </a:lnTo>
                  <a:lnTo>
                    <a:pt x="807199" y="259080"/>
                  </a:lnTo>
                  <a:lnTo>
                    <a:pt x="808697" y="259080"/>
                  </a:lnTo>
                  <a:lnTo>
                    <a:pt x="808697" y="260350"/>
                  </a:lnTo>
                  <a:lnTo>
                    <a:pt x="809205" y="260350"/>
                  </a:lnTo>
                  <a:lnTo>
                    <a:pt x="809205" y="262890"/>
                  </a:lnTo>
                  <a:lnTo>
                    <a:pt x="808697" y="262890"/>
                  </a:lnTo>
                  <a:lnTo>
                    <a:pt x="808697" y="264160"/>
                  </a:lnTo>
                  <a:lnTo>
                    <a:pt x="804697" y="264160"/>
                  </a:lnTo>
                  <a:lnTo>
                    <a:pt x="804189" y="262890"/>
                  </a:lnTo>
                  <a:lnTo>
                    <a:pt x="802690" y="262890"/>
                  </a:lnTo>
                  <a:lnTo>
                    <a:pt x="802690" y="261620"/>
                  </a:lnTo>
                  <a:lnTo>
                    <a:pt x="802195" y="261620"/>
                  </a:lnTo>
                  <a:lnTo>
                    <a:pt x="801687" y="260350"/>
                  </a:lnTo>
                  <a:lnTo>
                    <a:pt x="800684" y="260350"/>
                  </a:lnTo>
                  <a:lnTo>
                    <a:pt x="799680" y="259080"/>
                  </a:lnTo>
                  <a:lnTo>
                    <a:pt x="799185" y="259080"/>
                  </a:lnTo>
                  <a:lnTo>
                    <a:pt x="797687" y="257810"/>
                  </a:lnTo>
                  <a:lnTo>
                    <a:pt x="796683" y="256540"/>
                  </a:lnTo>
                  <a:lnTo>
                    <a:pt x="796175" y="255270"/>
                  </a:lnTo>
                  <a:lnTo>
                    <a:pt x="795680" y="255270"/>
                  </a:lnTo>
                  <a:lnTo>
                    <a:pt x="795680" y="254000"/>
                  </a:lnTo>
                  <a:lnTo>
                    <a:pt x="795172" y="254000"/>
                  </a:lnTo>
                  <a:lnTo>
                    <a:pt x="794677" y="252730"/>
                  </a:lnTo>
                  <a:lnTo>
                    <a:pt x="794169" y="252730"/>
                  </a:lnTo>
                  <a:lnTo>
                    <a:pt x="792670" y="251460"/>
                  </a:lnTo>
                  <a:lnTo>
                    <a:pt x="792175" y="251460"/>
                  </a:lnTo>
                  <a:lnTo>
                    <a:pt x="789165" y="247650"/>
                  </a:lnTo>
                  <a:lnTo>
                    <a:pt x="788657" y="247650"/>
                  </a:lnTo>
                  <a:lnTo>
                    <a:pt x="788657" y="246380"/>
                  </a:lnTo>
                  <a:lnTo>
                    <a:pt x="788162" y="246380"/>
                  </a:lnTo>
                  <a:lnTo>
                    <a:pt x="788162" y="247650"/>
                  </a:lnTo>
                  <a:lnTo>
                    <a:pt x="785660" y="247650"/>
                  </a:lnTo>
                  <a:lnTo>
                    <a:pt x="784656" y="248920"/>
                  </a:lnTo>
                  <a:lnTo>
                    <a:pt x="784148" y="248920"/>
                  </a:lnTo>
                  <a:lnTo>
                    <a:pt x="784148" y="250190"/>
                  </a:lnTo>
                  <a:lnTo>
                    <a:pt x="782650" y="250190"/>
                  </a:lnTo>
                  <a:lnTo>
                    <a:pt x="782650" y="251460"/>
                  </a:lnTo>
                  <a:lnTo>
                    <a:pt x="780148" y="251460"/>
                  </a:lnTo>
                  <a:lnTo>
                    <a:pt x="780148" y="252730"/>
                  </a:lnTo>
                  <a:lnTo>
                    <a:pt x="779640" y="252730"/>
                  </a:lnTo>
                  <a:lnTo>
                    <a:pt x="779640" y="254000"/>
                  </a:lnTo>
                  <a:lnTo>
                    <a:pt x="779145" y="255270"/>
                  </a:lnTo>
                  <a:lnTo>
                    <a:pt x="779145" y="256540"/>
                  </a:lnTo>
                  <a:lnTo>
                    <a:pt x="778637" y="256540"/>
                  </a:lnTo>
                  <a:lnTo>
                    <a:pt x="778637" y="257810"/>
                  </a:lnTo>
                  <a:lnTo>
                    <a:pt x="778141" y="259080"/>
                  </a:lnTo>
                  <a:lnTo>
                    <a:pt x="778141" y="260350"/>
                  </a:lnTo>
                  <a:lnTo>
                    <a:pt x="777633" y="260350"/>
                  </a:lnTo>
                  <a:lnTo>
                    <a:pt x="777138" y="261620"/>
                  </a:lnTo>
                  <a:lnTo>
                    <a:pt x="776630" y="261620"/>
                  </a:lnTo>
                  <a:lnTo>
                    <a:pt x="776630" y="264160"/>
                  </a:lnTo>
                  <a:lnTo>
                    <a:pt x="777138" y="264160"/>
                  </a:lnTo>
                  <a:lnTo>
                    <a:pt x="777138" y="266700"/>
                  </a:lnTo>
                  <a:lnTo>
                    <a:pt x="777633" y="266700"/>
                  </a:lnTo>
                  <a:lnTo>
                    <a:pt x="777633" y="267970"/>
                  </a:lnTo>
                  <a:lnTo>
                    <a:pt x="777138" y="267970"/>
                  </a:lnTo>
                  <a:lnTo>
                    <a:pt x="777138" y="269240"/>
                  </a:lnTo>
                  <a:lnTo>
                    <a:pt x="776630" y="269240"/>
                  </a:lnTo>
                  <a:lnTo>
                    <a:pt x="775639" y="270510"/>
                  </a:lnTo>
                  <a:lnTo>
                    <a:pt x="775639" y="271780"/>
                  </a:lnTo>
                  <a:lnTo>
                    <a:pt x="775131" y="271780"/>
                  </a:lnTo>
                  <a:lnTo>
                    <a:pt x="775131" y="273050"/>
                  </a:lnTo>
                  <a:lnTo>
                    <a:pt x="774636" y="273050"/>
                  </a:lnTo>
                  <a:lnTo>
                    <a:pt x="774636" y="274320"/>
                  </a:lnTo>
                  <a:lnTo>
                    <a:pt x="774128" y="274320"/>
                  </a:lnTo>
                  <a:lnTo>
                    <a:pt x="774128" y="275590"/>
                  </a:lnTo>
                  <a:lnTo>
                    <a:pt x="773633" y="275590"/>
                  </a:lnTo>
                  <a:lnTo>
                    <a:pt x="773633" y="276860"/>
                  </a:lnTo>
                  <a:lnTo>
                    <a:pt x="778141" y="276860"/>
                  </a:lnTo>
                  <a:lnTo>
                    <a:pt x="779640" y="275590"/>
                  </a:lnTo>
                  <a:lnTo>
                    <a:pt x="781138" y="275590"/>
                  </a:lnTo>
                  <a:lnTo>
                    <a:pt x="782142" y="274320"/>
                  </a:lnTo>
                  <a:lnTo>
                    <a:pt x="785152" y="274320"/>
                  </a:lnTo>
                  <a:lnTo>
                    <a:pt x="785660" y="275590"/>
                  </a:lnTo>
                  <a:lnTo>
                    <a:pt x="786650" y="275590"/>
                  </a:lnTo>
                  <a:lnTo>
                    <a:pt x="786650" y="278130"/>
                  </a:lnTo>
                  <a:lnTo>
                    <a:pt x="786155" y="278130"/>
                  </a:lnTo>
                  <a:lnTo>
                    <a:pt x="786155" y="279400"/>
                  </a:lnTo>
                  <a:lnTo>
                    <a:pt x="785152" y="279400"/>
                  </a:lnTo>
                  <a:lnTo>
                    <a:pt x="784656" y="280670"/>
                  </a:lnTo>
                  <a:lnTo>
                    <a:pt x="782650" y="280670"/>
                  </a:lnTo>
                  <a:lnTo>
                    <a:pt x="782142" y="281940"/>
                  </a:lnTo>
                  <a:lnTo>
                    <a:pt x="780148" y="281940"/>
                  </a:lnTo>
                  <a:lnTo>
                    <a:pt x="779640" y="283210"/>
                  </a:lnTo>
                  <a:lnTo>
                    <a:pt x="770623" y="283210"/>
                  </a:lnTo>
                  <a:lnTo>
                    <a:pt x="770128" y="284480"/>
                  </a:lnTo>
                  <a:lnTo>
                    <a:pt x="770128" y="287020"/>
                  </a:lnTo>
                  <a:lnTo>
                    <a:pt x="771626" y="290830"/>
                  </a:lnTo>
                  <a:lnTo>
                    <a:pt x="771626" y="298450"/>
                  </a:lnTo>
                  <a:lnTo>
                    <a:pt x="771118" y="298450"/>
                  </a:lnTo>
                  <a:lnTo>
                    <a:pt x="771118" y="299720"/>
                  </a:lnTo>
                  <a:lnTo>
                    <a:pt x="772121" y="299720"/>
                  </a:lnTo>
                  <a:lnTo>
                    <a:pt x="772121" y="306070"/>
                  </a:lnTo>
                  <a:lnTo>
                    <a:pt x="771626" y="306070"/>
                  </a:lnTo>
                  <a:lnTo>
                    <a:pt x="771626" y="307340"/>
                  </a:lnTo>
                  <a:lnTo>
                    <a:pt x="770623" y="308610"/>
                  </a:lnTo>
                  <a:lnTo>
                    <a:pt x="771626" y="308610"/>
                  </a:lnTo>
                  <a:lnTo>
                    <a:pt x="775639" y="311150"/>
                  </a:lnTo>
                  <a:lnTo>
                    <a:pt x="777138" y="312420"/>
                  </a:lnTo>
                  <a:lnTo>
                    <a:pt x="782650" y="312420"/>
                  </a:lnTo>
                  <a:lnTo>
                    <a:pt x="783653" y="313690"/>
                  </a:lnTo>
                  <a:lnTo>
                    <a:pt x="784148" y="313690"/>
                  </a:lnTo>
                  <a:lnTo>
                    <a:pt x="785660" y="312420"/>
                  </a:lnTo>
                  <a:lnTo>
                    <a:pt x="786650" y="312420"/>
                  </a:lnTo>
                  <a:lnTo>
                    <a:pt x="788162" y="311150"/>
                  </a:lnTo>
                  <a:lnTo>
                    <a:pt x="789660" y="308610"/>
                  </a:lnTo>
                  <a:lnTo>
                    <a:pt x="790168" y="308610"/>
                  </a:lnTo>
                  <a:lnTo>
                    <a:pt x="792175" y="307340"/>
                  </a:lnTo>
                  <a:lnTo>
                    <a:pt x="792670" y="307340"/>
                  </a:lnTo>
                  <a:lnTo>
                    <a:pt x="795172" y="304800"/>
                  </a:lnTo>
                  <a:lnTo>
                    <a:pt x="796175" y="304800"/>
                  </a:lnTo>
                  <a:lnTo>
                    <a:pt x="801192" y="303530"/>
                  </a:lnTo>
                  <a:lnTo>
                    <a:pt x="803694" y="303530"/>
                  </a:lnTo>
                  <a:lnTo>
                    <a:pt x="806196" y="299720"/>
                  </a:lnTo>
                  <a:lnTo>
                    <a:pt x="806704" y="299720"/>
                  </a:lnTo>
                  <a:lnTo>
                    <a:pt x="809205" y="298450"/>
                  </a:lnTo>
                  <a:lnTo>
                    <a:pt x="809701" y="298450"/>
                  </a:lnTo>
                  <a:lnTo>
                    <a:pt x="809701" y="297180"/>
                  </a:lnTo>
                  <a:lnTo>
                    <a:pt x="814222" y="297180"/>
                  </a:lnTo>
                  <a:lnTo>
                    <a:pt x="814717" y="295910"/>
                  </a:lnTo>
                  <a:lnTo>
                    <a:pt x="816724" y="295910"/>
                  </a:lnTo>
                  <a:lnTo>
                    <a:pt x="818730" y="293370"/>
                  </a:lnTo>
                  <a:lnTo>
                    <a:pt x="819226" y="293370"/>
                  </a:lnTo>
                  <a:lnTo>
                    <a:pt x="819226" y="292100"/>
                  </a:lnTo>
                  <a:lnTo>
                    <a:pt x="820724" y="292100"/>
                  </a:lnTo>
                  <a:lnTo>
                    <a:pt x="821728" y="290830"/>
                  </a:lnTo>
                  <a:lnTo>
                    <a:pt x="824242" y="288290"/>
                  </a:lnTo>
                  <a:lnTo>
                    <a:pt x="824738" y="288290"/>
                  </a:lnTo>
                  <a:lnTo>
                    <a:pt x="825233" y="287020"/>
                  </a:lnTo>
                  <a:lnTo>
                    <a:pt x="826236" y="287020"/>
                  </a:lnTo>
                  <a:lnTo>
                    <a:pt x="826236" y="285750"/>
                  </a:lnTo>
                  <a:lnTo>
                    <a:pt x="827239" y="285750"/>
                  </a:lnTo>
                  <a:lnTo>
                    <a:pt x="827239" y="283210"/>
                  </a:lnTo>
                  <a:lnTo>
                    <a:pt x="826744" y="281940"/>
                  </a:lnTo>
                  <a:lnTo>
                    <a:pt x="823239" y="278130"/>
                  </a:lnTo>
                  <a:lnTo>
                    <a:pt x="822731" y="276860"/>
                  </a:lnTo>
                  <a:lnTo>
                    <a:pt x="822236" y="276860"/>
                  </a:lnTo>
                  <a:lnTo>
                    <a:pt x="822236" y="275590"/>
                  </a:lnTo>
                  <a:lnTo>
                    <a:pt x="821728" y="274320"/>
                  </a:lnTo>
                  <a:lnTo>
                    <a:pt x="821728" y="270510"/>
                  </a:lnTo>
                  <a:lnTo>
                    <a:pt x="822236" y="270510"/>
                  </a:lnTo>
                  <a:lnTo>
                    <a:pt x="822236" y="265430"/>
                  </a:lnTo>
                  <a:lnTo>
                    <a:pt x="823239" y="262890"/>
                  </a:lnTo>
                  <a:lnTo>
                    <a:pt x="823239" y="260350"/>
                  </a:lnTo>
                  <a:lnTo>
                    <a:pt x="822731" y="260350"/>
                  </a:lnTo>
                  <a:lnTo>
                    <a:pt x="822731" y="256540"/>
                  </a:lnTo>
                  <a:lnTo>
                    <a:pt x="823239" y="256540"/>
                  </a:lnTo>
                  <a:lnTo>
                    <a:pt x="823239" y="247650"/>
                  </a:lnTo>
                  <a:lnTo>
                    <a:pt x="823734" y="246380"/>
                  </a:lnTo>
                  <a:lnTo>
                    <a:pt x="823734" y="245110"/>
                  </a:lnTo>
                  <a:lnTo>
                    <a:pt x="825233" y="245110"/>
                  </a:lnTo>
                  <a:lnTo>
                    <a:pt x="825233" y="243840"/>
                  </a:lnTo>
                  <a:lnTo>
                    <a:pt x="827747" y="243840"/>
                  </a:lnTo>
                  <a:lnTo>
                    <a:pt x="829246" y="245110"/>
                  </a:lnTo>
                  <a:lnTo>
                    <a:pt x="829246" y="251460"/>
                  </a:lnTo>
                  <a:lnTo>
                    <a:pt x="828751" y="251460"/>
                  </a:lnTo>
                  <a:lnTo>
                    <a:pt x="828751" y="261620"/>
                  </a:lnTo>
                  <a:lnTo>
                    <a:pt x="829246" y="261620"/>
                  </a:lnTo>
                  <a:lnTo>
                    <a:pt x="829246" y="264160"/>
                  </a:lnTo>
                  <a:lnTo>
                    <a:pt x="828243" y="266700"/>
                  </a:lnTo>
                  <a:lnTo>
                    <a:pt x="827747" y="266700"/>
                  </a:lnTo>
                  <a:lnTo>
                    <a:pt x="827747" y="269240"/>
                  </a:lnTo>
                  <a:lnTo>
                    <a:pt x="828751" y="269240"/>
                  </a:lnTo>
                  <a:lnTo>
                    <a:pt x="828751" y="267970"/>
                  </a:lnTo>
                  <a:lnTo>
                    <a:pt x="831253" y="267970"/>
                  </a:lnTo>
                  <a:lnTo>
                    <a:pt x="831748" y="266700"/>
                  </a:lnTo>
                  <a:lnTo>
                    <a:pt x="834263" y="266700"/>
                  </a:lnTo>
                  <a:lnTo>
                    <a:pt x="834263" y="265430"/>
                  </a:lnTo>
                  <a:lnTo>
                    <a:pt x="835761" y="265430"/>
                  </a:lnTo>
                  <a:lnTo>
                    <a:pt x="835761" y="264160"/>
                  </a:lnTo>
                  <a:lnTo>
                    <a:pt x="836764" y="264160"/>
                  </a:lnTo>
                  <a:lnTo>
                    <a:pt x="837768" y="262890"/>
                  </a:lnTo>
                  <a:lnTo>
                    <a:pt x="838771" y="262890"/>
                  </a:lnTo>
                  <a:lnTo>
                    <a:pt x="839266" y="261620"/>
                  </a:lnTo>
                  <a:lnTo>
                    <a:pt x="844778" y="261620"/>
                  </a:lnTo>
                  <a:lnTo>
                    <a:pt x="844778" y="262890"/>
                  </a:lnTo>
                  <a:lnTo>
                    <a:pt x="845286" y="262890"/>
                  </a:lnTo>
                  <a:lnTo>
                    <a:pt x="845286" y="265430"/>
                  </a:lnTo>
                  <a:lnTo>
                    <a:pt x="844778" y="265430"/>
                  </a:lnTo>
                  <a:lnTo>
                    <a:pt x="844283" y="266700"/>
                  </a:lnTo>
                  <a:lnTo>
                    <a:pt x="842276" y="266700"/>
                  </a:lnTo>
                  <a:lnTo>
                    <a:pt x="842276" y="267970"/>
                  </a:lnTo>
                  <a:lnTo>
                    <a:pt x="840270" y="267970"/>
                  </a:lnTo>
                  <a:lnTo>
                    <a:pt x="840270" y="269240"/>
                  </a:lnTo>
                  <a:lnTo>
                    <a:pt x="839774" y="269240"/>
                  </a:lnTo>
                  <a:lnTo>
                    <a:pt x="837768" y="270510"/>
                  </a:lnTo>
                  <a:lnTo>
                    <a:pt x="836764" y="270510"/>
                  </a:lnTo>
                  <a:lnTo>
                    <a:pt x="836256" y="271780"/>
                  </a:lnTo>
                  <a:lnTo>
                    <a:pt x="834758" y="271780"/>
                  </a:lnTo>
                  <a:lnTo>
                    <a:pt x="834758" y="273050"/>
                  </a:lnTo>
                  <a:lnTo>
                    <a:pt x="832256" y="273050"/>
                  </a:lnTo>
                  <a:lnTo>
                    <a:pt x="831748" y="274320"/>
                  </a:lnTo>
                  <a:lnTo>
                    <a:pt x="830249" y="274320"/>
                  </a:lnTo>
                  <a:lnTo>
                    <a:pt x="829754" y="275590"/>
                  </a:lnTo>
                  <a:lnTo>
                    <a:pt x="828751" y="275590"/>
                  </a:lnTo>
                  <a:lnTo>
                    <a:pt x="830249" y="276860"/>
                  </a:lnTo>
                  <a:lnTo>
                    <a:pt x="830745" y="276860"/>
                  </a:lnTo>
                  <a:lnTo>
                    <a:pt x="830745" y="278130"/>
                  </a:lnTo>
                  <a:lnTo>
                    <a:pt x="832256" y="278130"/>
                  </a:lnTo>
                  <a:lnTo>
                    <a:pt x="832256" y="280670"/>
                  </a:lnTo>
                  <a:lnTo>
                    <a:pt x="833259" y="280670"/>
                  </a:lnTo>
                  <a:lnTo>
                    <a:pt x="833259" y="281940"/>
                  </a:lnTo>
                  <a:lnTo>
                    <a:pt x="841273" y="281940"/>
                  </a:lnTo>
                  <a:lnTo>
                    <a:pt x="842276" y="280670"/>
                  </a:lnTo>
                  <a:lnTo>
                    <a:pt x="851801" y="280670"/>
                  </a:lnTo>
                  <a:lnTo>
                    <a:pt x="852792" y="279400"/>
                  </a:lnTo>
                  <a:lnTo>
                    <a:pt x="853300" y="279400"/>
                  </a:lnTo>
                  <a:lnTo>
                    <a:pt x="853300" y="278130"/>
                  </a:lnTo>
                  <a:lnTo>
                    <a:pt x="854798" y="278130"/>
                  </a:lnTo>
                  <a:lnTo>
                    <a:pt x="854798" y="276860"/>
                  </a:lnTo>
                  <a:lnTo>
                    <a:pt x="856805" y="276860"/>
                  </a:lnTo>
                  <a:lnTo>
                    <a:pt x="856805" y="275590"/>
                  </a:lnTo>
                  <a:lnTo>
                    <a:pt x="859307" y="275590"/>
                  </a:lnTo>
                  <a:lnTo>
                    <a:pt x="859815" y="274320"/>
                  </a:lnTo>
                  <a:lnTo>
                    <a:pt x="862812" y="274320"/>
                  </a:lnTo>
                  <a:lnTo>
                    <a:pt x="862812" y="275590"/>
                  </a:lnTo>
                  <a:lnTo>
                    <a:pt x="863828" y="275590"/>
                  </a:lnTo>
                  <a:lnTo>
                    <a:pt x="863828" y="276860"/>
                  </a:lnTo>
                  <a:lnTo>
                    <a:pt x="864323" y="276860"/>
                  </a:lnTo>
                  <a:lnTo>
                    <a:pt x="864323" y="278130"/>
                  </a:lnTo>
                  <a:lnTo>
                    <a:pt x="863828" y="278130"/>
                  </a:lnTo>
                  <a:lnTo>
                    <a:pt x="863828" y="279400"/>
                  </a:lnTo>
                  <a:lnTo>
                    <a:pt x="862812" y="279400"/>
                  </a:lnTo>
                  <a:lnTo>
                    <a:pt x="862317" y="280670"/>
                  </a:lnTo>
                  <a:lnTo>
                    <a:pt x="859815" y="280670"/>
                  </a:lnTo>
                  <a:lnTo>
                    <a:pt x="859815" y="281940"/>
                  </a:lnTo>
                  <a:lnTo>
                    <a:pt x="858304" y="281940"/>
                  </a:lnTo>
                  <a:lnTo>
                    <a:pt x="857300" y="283210"/>
                  </a:lnTo>
                  <a:lnTo>
                    <a:pt x="856310" y="283210"/>
                  </a:lnTo>
                  <a:lnTo>
                    <a:pt x="856310" y="284480"/>
                  </a:lnTo>
                  <a:lnTo>
                    <a:pt x="855306" y="284480"/>
                  </a:lnTo>
                  <a:lnTo>
                    <a:pt x="854798" y="285750"/>
                  </a:lnTo>
                  <a:lnTo>
                    <a:pt x="851801" y="285750"/>
                  </a:lnTo>
                  <a:lnTo>
                    <a:pt x="851801" y="287020"/>
                  </a:lnTo>
                  <a:lnTo>
                    <a:pt x="839774" y="287020"/>
                  </a:lnTo>
                  <a:lnTo>
                    <a:pt x="839266" y="288290"/>
                  </a:lnTo>
                  <a:lnTo>
                    <a:pt x="834263" y="288290"/>
                  </a:lnTo>
                  <a:lnTo>
                    <a:pt x="833755" y="287020"/>
                  </a:lnTo>
                  <a:lnTo>
                    <a:pt x="832256" y="287020"/>
                  </a:lnTo>
                  <a:lnTo>
                    <a:pt x="832256" y="288290"/>
                  </a:lnTo>
                  <a:lnTo>
                    <a:pt x="831748" y="288290"/>
                  </a:lnTo>
                  <a:lnTo>
                    <a:pt x="831748" y="289560"/>
                  </a:lnTo>
                  <a:lnTo>
                    <a:pt x="831253" y="289560"/>
                  </a:lnTo>
                  <a:lnTo>
                    <a:pt x="830745" y="290830"/>
                  </a:lnTo>
                  <a:lnTo>
                    <a:pt x="830249" y="290830"/>
                  </a:lnTo>
                  <a:lnTo>
                    <a:pt x="829246" y="292100"/>
                  </a:lnTo>
                  <a:lnTo>
                    <a:pt x="828243" y="292100"/>
                  </a:lnTo>
                  <a:lnTo>
                    <a:pt x="828243" y="293370"/>
                  </a:lnTo>
                  <a:lnTo>
                    <a:pt x="825741" y="294640"/>
                  </a:lnTo>
                  <a:lnTo>
                    <a:pt x="825233" y="295910"/>
                  </a:lnTo>
                  <a:lnTo>
                    <a:pt x="823734" y="297180"/>
                  </a:lnTo>
                  <a:lnTo>
                    <a:pt x="823239" y="297180"/>
                  </a:lnTo>
                  <a:lnTo>
                    <a:pt x="822731" y="298450"/>
                  </a:lnTo>
                  <a:lnTo>
                    <a:pt x="822236" y="298450"/>
                  </a:lnTo>
                  <a:lnTo>
                    <a:pt x="821232" y="299720"/>
                  </a:lnTo>
                  <a:lnTo>
                    <a:pt x="820724" y="299720"/>
                  </a:lnTo>
                  <a:lnTo>
                    <a:pt x="820724" y="300990"/>
                  </a:lnTo>
                  <a:lnTo>
                    <a:pt x="818730" y="300990"/>
                  </a:lnTo>
                  <a:lnTo>
                    <a:pt x="818730" y="302260"/>
                  </a:lnTo>
                  <a:lnTo>
                    <a:pt x="816724" y="302260"/>
                  </a:lnTo>
                  <a:lnTo>
                    <a:pt x="815213" y="303530"/>
                  </a:lnTo>
                  <a:lnTo>
                    <a:pt x="814222" y="304800"/>
                  </a:lnTo>
                  <a:lnTo>
                    <a:pt x="814222" y="306070"/>
                  </a:lnTo>
                  <a:lnTo>
                    <a:pt x="808202" y="306070"/>
                  </a:lnTo>
                  <a:lnTo>
                    <a:pt x="807707" y="307340"/>
                  </a:lnTo>
                  <a:lnTo>
                    <a:pt x="807199" y="307340"/>
                  </a:lnTo>
                  <a:lnTo>
                    <a:pt x="807199" y="308610"/>
                  </a:lnTo>
                  <a:lnTo>
                    <a:pt x="802690" y="308610"/>
                  </a:lnTo>
                  <a:lnTo>
                    <a:pt x="798182" y="311150"/>
                  </a:lnTo>
                  <a:lnTo>
                    <a:pt x="795680" y="312420"/>
                  </a:lnTo>
                  <a:lnTo>
                    <a:pt x="793673" y="313690"/>
                  </a:lnTo>
                  <a:lnTo>
                    <a:pt x="792175" y="314960"/>
                  </a:lnTo>
                  <a:lnTo>
                    <a:pt x="790168" y="316230"/>
                  </a:lnTo>
                  <a:lnTo>
                    <a:pt x="790168" y="317500"/>
                  </a:lnTo>
                  <a:lnTo>
                    <a:pt x="787654" y="318770"/>
                  </a:lnTo>
                  <a:lnTo>
                    <a:pt x="783145" y="322580"/>
                  </a:lnTo>
                  <a:lnTo>
                    <a:pt x="782650" y="322580"/>
                  </a:lnTo>
                  <a:lnTo>
                    <a:pt x="782142" y="323850"/>
                  </a:lnTo>
                  <a:lnTo>
                    <a:pt x="782142" y="325120"/>
                  </a:lnTo>
                  <a:lnTo>
                    <a:pt x="780643" y="325120"/>
                  </a:lnTo>
                  <a:lnTo>
                    <a:pt x="780643" y="326390"/>
                  </a:lnTo>
                  <a:lnTo>
                    <a:pt x="779145" y="326390"/>
                  </a:lnTo>
                  <a:lnTo>
                    <a:pt x="778637" y="327660"/>
                  </a:lnTo>
                  <a:lnTo>
                    <a:pt x="778637" y="331470"/>
                  </a:lnTo>
                  <a:lnTo>
                    <a:pt x="778141" y="331470"/>
                  </a:lnTo>
                  <a:lnTo>
                    <a:pt x="778141" y="332740"/>
                  </a:lnTo>
                  <a:lnTo>
                    <a:pt x="779145" y="336550"/>
                  </a:lnTo>
                  <a:lnTo>
                    <a:pt x="780148" y="337820"/>
                  </a:lnTo>
                  <a:lnTo>
                    <a:pt x="781138" y="340360"/>
                  </a:lnTo>
                  <a:lnTo>
                    <a:pt x="787158" y="345440"/>
                  </a:lnTo>
                  <a:lnTo>
                    <a:pt x="788162" y="346710"/>
                  </a:lnTo>
                  <a:lnTo>
                    <a:pt x="790168" y="347980"/>
                  </a:lnTo>
                  <a:lnTo>
                    <a:pt x="791667" y="347980"/>
                  </a:lnTo>
                  <a:lnTo>
                    <a:pt x="791667" y="349250"/>
                  </a:lnTo>
                  <a:lnTo>
                    <a:pt x="794169" y="349250"/>
                  </a:lnTo>
                  <a:lnTo>
                    <a:pt x="794169" y="350520"/>
                  </a:lnTo>
                  <a:lnTo>
                    <a:pt x="795172" y="350520"/>
                  </a:lnTo>
                  <a:lnTo>
                    <a:pt x="795172" y="351790"/>
                  </a:lnTo>
                  <a:lnTo>
                    <a:pt x="795680" y="351790"/>
                  </a:lnTo>
                  <a:lnTo>
                    <a:pt x="796683" y="353060"/>
                  </a:lnTo>
                  <a:lnTo>
                    <a:pt x="796683" y="354330"/>
                  </a:lnTo>
                  <a:lnTo>
                    <a:pt x="800188" y="354330"/>
                  </a:lnTo>
                  <a:lnTo>
                    <a:pt x="801192" y="351790"/>
                  </a:lnTo>
                  <a:lnTo>
                    <a:pt x="802195" y="351790"/>
                  </a:lnTo>
                  <a:lnTo>
                    <a:pt x="802195" y="350520"/>
                  </a:lnTo>
                  <a:lnTo>
                    <a:pt x="803694" y="350520"/>
                  </a:lnTo>
                  <a:lnTo>
                    <a:pt x="804189" y="349250"/>
                  </a:lnTo>
                  <a:lnTo>
                    <a:pt x="804697" y="349250"/>
                  </a:lnTo>
                  <a:lnTo>
                    <a:pt x="806196" y="346710"/>
                  </a:lnTo>
                  <a:lnTo>
                    <a:pt x="807707" y="346710"/>
                  </a:lnTo>
                  <a:lnTo>
                    <a:pt x="807707" y="345440"/>
                  </a:lnTo>
                  <a:lnTo>
                    <a:pt x="808202" y="345440"/>
                  </a:lnTo>
                  <a:lnTo>
                    <a:pt x="809701" y="344170"/>
                  </a:lnTo>
                  <a:lnTo>
                    <a:pt x="810704" y="342900"/>
                  </a:lnTo>
                  <a:lnTo>
                    <a:pt x="810704" y="341630"/>
                  </a:lnTo>
                  <a:lnTo>
                    <a:pt x="815213" y="341630"/>
                  </a:lnTo>
                  <a:lnTo>
                    <a:pt x="815213" y="342900"/>
                  </a:lnTo>
                  <a:lnTo>
                    <a:pt x="815721" y="342900"/>
                  </a:lnTo>
                  <a:lnTo>
                    <a:pt x="815721" y="345440"/>
                  </a:lnTo>
                  <a:lnTo>
                    <a:pt x="815213" y="346710"/>
                  </a:lnTo>
                  <a:lnTo>
                    <a:pt x="814222" y="347980"/>
                  </a:lnTo>
                  <a:lnTo>
                    <a:pt x="812215" y="349250"/>
                  </a:lnTo>
                  <a:lnTo>
                    <a:pt x="812215" y="350520"/>
                  </a:lnTo>
                  <a:lnTo>
                    <a:pt x="810704" y="351790"/>
                  </a:lnTo>
                  <a:lnTo>
                    <a:pt x="810209" y="351790"/>
                  </a:lnTo>
                  <a:lnTo>
                    <a:pt x="808202" y="354330"/>
                  </a:lnTo>
                  <a:lnTo>
                    <a:pt x="806704" y="354330"/>
                  </a:lnTo>
                  <a:lnTo>
                    <a:pt x="806704" y="355600"/>
                  </a:lnTo>
                  <a:lnTo>
                    <a:pt x="805700" y="355600"/>
                  </a:lnTo>
                  <a:lnTo>
                    <a:pt x="805700" y="356870"/>
                  </a:lnTo>
                  <a:lnTo>
                    <a:pt x="805192" y="356870"/>
                  </a:lnTo>
                  <a:lnTo>
                    <a:pt x="803694" y="358140"/>
                  </a:lnTo>
                  <a:lnTo>
                    <a:pt x="803186" y="358140"/>
                  </a:lnTo>
                  <a:lnTo>
                    <a:pt x="803186" y="359410"/>
                  </a:lnTo>
                  <a:lnTo>
                    <a:pt x="800684" y="359410"/>
                  </a:lnTo>
                  <a:lnTo>
                    <a:pt x="800684" y="360680"/>
                  </a:lnTo>
                  <a:lnTo>
                    <a:pt x="797687" y="360680"/>
                  </a:lnTo>
                  <a:lnTo>
                    <a:pt x="797687" y="361950"/>
                  </a:lnTo>
                  <a:lnTo>
                    <a:pt x="797179" y="361950"/>
                  </a:lnTo>
                  <a:lnTo>
                    <a:pt x="797179" y="363220"/>
                  </a:lnTo>
                  <a:lnTo>
                    <a:pt x="788162" y="363220"/>
                  </a:lnTo>
                  <a:lnTo>
                    <a:pt x="787654" y="364490"/>
                  </a:lnTo>
                  <a:lnTo>
                    <a:pt x="786650" y="364490"/>
                  </a:lnTo>
                  <a:lnTo>
                    <a:pt x="786650" y="365760"/>
                  </a:lnTo>
                  <a:lnTo>
                    <a:pt x="785660" y="365760"/>
                  </a:lnTo>
                  <a:lnTo>
                    <a:pt x="785660" y="367030"/>
                  </a:lnTo>
                  <a:lnTo>
                    <a:pt x="785152" y="367030"/>
                  </a:lnTo>
                  <a:lnTo>
                    <a:pt x="785152" y="368300"/>
                  </a:lnTo>
                  <a:lnTo>
                    <a:pt x="784656" y="368300"/>
                  </a:lnTo>
                  <a:lnTo>
                    <a:pt x="784656" y="369570"/>
                  </a:lnTo>
                  <a:lnTo>
                    <a:pt x="784148" y="369570"/>
                  </a:lnTo>
                  <a:lnTo>
                    <a:pt x="784148" y="377190"/>
                  </a:lnTo>
                  <a:lnTo>
                    <a:pt x="784656" y="379730"/>
                  </a:lnTo>
                  <a:lnTo>
                    <a:pt x="784656" y="381000"/>
                  </a:lnTo>
                  <a:lnTo>
                    <a:pt x="785152" y="381000"/>
                  </a:lnTo>
                  <a:lnTo>
                    <a:pt x="785152" y="382270"/>
                  </a:lnTo>
                  <a:lnTo>
                    <a:pt x="786155" y="382270"/>
                  </a:lnTo>
                  <a:lnTo>
                    <a:pt x="786650" y="383540"/>
                  </a:lnTo>
                  <a:lnTo>
                    <a:pt x="789165" y="383540"/>
                  </a:lnTo>
                  <a:lnTo>
                    <a:pt x="789660" y="384810"/>
                  </a:lnTo>
                  <a:lnTo>
                    <a:pt x="793673" y="384810"/>
                  </a:lnTo>
                  <a:lnTo>
                    <a:pt x="794677" y="386080"/>
                  </a:lnTo>
                  <a:lnTo>
                    <a:pt x="796175" y="386080"/>
                  </a:lnTo>
                  <a:lnTo>
                    <a:pt x="797179" y="387350"/>
                  </a:lnTo>
                  <a:lnTo>
                    <a:pt x="798677" y="387350"/>
                  </a:lnTo>
                  <a:lnTo>
                    <a:pt x="798677" y="388620"/>
                  </a:lnTo>
                  <a:lnTo>
                    <a:pt x="799185" y="388620"/>
                  </a:lnTo>
                  <a:lnTo>
                    <a:pt x="799185" y="389890"/>
                  </a:lnTo>
                  <a:lnTo>
                    <a:pt x="798677" y="389890"/>
                  </a:lnTo>
                  <a:lnTo>
                    <a:pt x="797687" y="391160"/>
                  </a:lnTo>
                  <a:lnTo>
                    <a:pt x="797179" y="391160"/>
                  </a:lnTo>
                  <a:lnTo>
                    <a:pt x="796175" y="392430"/>
                  </a:lnTo>
                  <a:lnTo>
                    <a:pt x="800684" y="392430"/>
                  </a:lnTo>
                  <a:lnTo>
                    <a:pt x="801687" y="393700"/>
                  </a:lnTo>
                  <a:lnTo>
                    <a:pt x="801687" y="394970"/>
                  </a:lnTo>
                  <a:lnTo>
                    <a:pt x="804189" y="394970"/>
                  </a:lnTo>
                  <a:lnTo>
                    <a:pt x="804189" y="396240"/>
                  </a:lnTo>
                  <a:lnTo>
                    <a:pt x="817727" y="396240"/>
                  </a:lnTo>
                  <a:lnTo>
                    <a:pt x="817727" y="394970"/>
                  </a:lnTo>
                  <a:lnTo>
                    <a:pt x="820724" y="394970"/>
                  </a:lnTo>
                  <a:lnTo>
                    <a:pt x="821232" y="393700"/>
                  </a:lnTo>
                  <a:lnTo>
                    <a:pt x="821728" y="393700"/>
                  </a:lnTo>
                  <a:lnTo>
                    <a:pt x="822236" y="392430"/>
                  </a:lnTo>
                  <a:lnTo>
                    <a:pt x="824242" y="392430"/>
                  </a:lnTo>
                  <a:lnTo>
                    <a:pt x="824242" y="391160"/>
                  </a:lnTo>
                  <a:lnTo>
                    <a:pt x="827747" y="391160"/>
                  </a:lnTo>
                  <a:lnTo>
                    <a:pt x="829246" y="389890"/>
                  </a:lnTo>
                  <a:lnTo>
                    <a:pt x="831748" y="389890"/>
                  </a:lnTo>
                  <a:lnTo>
                    <a:pt x="831748" y="391160"/>
                  </a:lnTo>
                  <a:lnTo>
                    <a:pt x="832751" y="391160"/>
                  </a:lnTo>
                  <a:lnTo>
                    <a:pt x="832751" y="392430"/>
                  </a:lnTo>
                  <a:lnTo>
                    <a:pt x="833259" y="392430"/>
                  </a:lnTo>
                  <a:lnTo>
                    <a:pt x="833259" y="393700"/>
                  </a:lnTo>
                  <a:lnTo>
                    <a:pt x="832751" y="393700"/>
                  </a:lnTo>
                  <a:lnTo>
                    <a:pt x="832751" y="394970"/>
                  </a:lnTo>
                  <a:lnTo>
                    <a:pt x="831253" y="394970"/>
                  </a:lnTo>
                  <a:lnTo>
                    <a:pt x="831253" y="396240"/>
                  </a:lnTo>
                  <a:lnTo>
                    <a:pt x="826744" y="396240"/>
                  </a:lnTo>
                  <a:lnTo>
                    <a:pt x="826236" y="397510"/>
                  </a:lnTo>
                  <a:lnTo>
                    <a:pt x="825233" y="397510"/>
                  </a:lnTo>
                  <a:lnTo>
                    <a:pt x="825233" y="398780"/>
                  </a:lnTo>
                  <a:lnTo>
                    <a:pt x="823734" y="398780"/>
                  </a:lnTo>
                  <a:lnTo>
                    <a:pt x="823239" y="400050"/>
                  </a:lnTo>
                  <a:lnTo>
                    <a:pt x="821232" y="400050"/>
                  </a:lnTo>
                  <a:lnTo>
                    <a:pt x="820724" y="401320"/>
                  </a:lnTo>
                  <a:lnTo>
                    <a:pt x="817219" y="401320"/>
                  </a:lnTo>
                  <a:lnTo>
                    <a:pt x="816724" y="402590"/>
                  </a:lnTo>
                  <a:lnTo>
                    <a:pt x="816216" y="402590"/>
                  </a:lnTo>
                  <a:lnTo>
                    <a:pt x="816216" y="401320"/>
                  </a:lnTo>
                  <a:lnTo>
                    <a:pt x="811707" y="401320"/>
                  </a:lnTo>
                  <a:lnTo>
                    <a:pt x="811212" y="402590"/>
                  </a:lnTo>
                  <a:lnTo>
                    <a:pt x="802690" y="402590"/>
                  </a:lnTo>
                  <a:lnTo>
                    <a:pt x="802690" y="401320"/>
                  </a:lnTo>
                  <a:lnTo>
                    <a:pt x="801192" y="401320"/>
                  </a:lnTo>
                  <a:lnTo>
                    <a:pt x="801192" y="400050"/>
                  </a:lnTo>
                  <a:lnTo>
                    <a:pt x="799680" y="400050"/>
                  </a:lnTo>
                  <a:lnTo>
                    <a:pt x="798677" y="398780"/>
                  </a:lnTo>
                  <a:lnTo>
                    <a:pt x="794169" y="398780"/>
                  </a:lnTo>
                  <a:lnTo>
                    <a:pt x="793673" y="397510"/>
                  </a:lnTo>
                  <a:lnTo>
                    <a:pt x="793165" y="397510"/>
                  </a:lnTo>
                  <a:lnTo>
                    <a:pt x="793165" y="398780"/>
                  </a:lnTo>
                  <a:lnTo>
                    <a:pt x="792670" y="398780"/>
                  </a:lnTo>
                  <a:lnTo>
                    <a:pt x="792670" y="402590"/>
                  </a:lnTo>
                  <a:lnTo>
                    <a:pt x="793165" y="402590"/>
                  </a:lnTo>
                  <a:lnTo>
                    <a:pt x="793165" y="403860"/>
                  </a:lnTo>
                  <a:lnTo>
                    <a:pt x="793673" y="403860"/>
                  </a:lnTo>
                  <a:lnTo>
                    <a:pt x="793673" y="405130"/>
                  </a:lnTo>
                  <a:lnTo>
                    <a:pt x="793165" y="405130"/>
                  </a:lnTo>
                  <a:lnTo>
                    <a:pt x="793165" y="406400"/>
                  </a:lnTo>
                  <a:lnTo>
                    <a:pt x="792670" y="407670"/>
                  </a:lnTo>
                  <a:lnTo>
                    <a:pt x="792175" y="407670"/>
                  </a:lnTo>
                  <a:lnTo>
                    <a:pt x="792175" y="408940"/>
                  </a:lnTo>
                  <a:lnTo>
                    <a:pt x="790168" y="408940"/>
                  </a:lnTo>
                  <a:lnTo>
                    <a:pt x="790168" y="410210"/>
                  </a:lnTo>
                  <a:lnTo>
                    <a:pt x="788657" y="410210"/>
                  </a:lnTo>
                  <a:lnTo>
                    <a:pt x="788657" y="411480"/>
                  </a:lnTo>
                  <a:lnTo>
                    <a:pt x="787158" y="411480"/>
                  </a:lnTo>
                  <a:lnTo>
                    <a:pt x="787158" y="414020"/>
                  </a:lnTo>
                  <a:lnTo>
                    <a:pt x="786650" y="414020"/>
                  </a:lnTo>
                  <a:lnTo>
                    <a:pt x="786650" y="422910"/>
                  </a:lnTo>
                  <a:lnTo>
                    <a:pt x="785660" y="422910"/>
                  </a:lnTo>
                  <a:lnTo>
                    <a:pt x="784656" y="424180"/>
                  </a:lnTo>
                  <a:lnTo>
                    <a:pt x="783145" y="424180"/>
                  </a:lnTo>
                  <a:lnTo>
                    <a:pt x="783145" y="425450"/>
                  </a:lnTo>
                  <a:lnTo>
                    <a:pt x="781138" y="425450"/>
                  </a:lnTo>
                  <a:lnTo>
                    <a:pt x="780643" y="426720"/>
                  </a:lnTo>
                  <a:lnTo>
                    <a:pt x="780148" y="426720"/>
                  </a:lnTo>
                  <a:lnTo>
                    <a:pt x="780148" y="427990"/>
                  </a:lnTo>
                  <a:lnTo>
                    <a:pt x="776630" y="427990"/>
                  </a:lnTo>
                  <a:lnTo>
                    <a:pt x="776135" y="429260"/>
                  </a:lnTo>
                  <a:lnTo>
                    <a:pt x="775131" y="429260"/>
                  </a:lnTo>
                  <a:lnTo>
                    <a:pt x="775131" y="430530"/>
                  </a:lnTo>
                  <a:lnTo>
                    <a:pt x="773125" y="430530"/>
                  </a:lnTo>
                  <a:lnTo>
                    <a:pt x="772121" y="431800"/>
                  </a:lnTo>
                  <a:lnTo>
                    <a:pt x="772121" y="436880"/>
                  </a:lnTo>
                  <a:lnTo>
                    <a:pt x="770623" y="436880"/>
                  </a:lnTo>
                  <a:lnTo>
                    <a:pt x="770623" y="438150"/>
                  </a:lnTo>
                  <a:lnTo>
                    <a:pt x="769620" y="438150"/>
                  </a:lnTo>
                  <a:lnTo>
                    <a:pt x="769620" y="439420"/>
                  </a:lnTo>
                  <a:lnTo>
                    <a:pt x="768121" y="439420"/>
                  </a:lnTo>
                  <a:lnTo>
                    <a:pt x="767613" y="440690"/>
                  </a:lnTo>
                  <a:lnTo>
                    <a:pt x="767118" y="440690"/>
                  </a:lnTo>
                  <a:lnTo>
                    <a:pt x="767118" y="447040"/>
                  </a:lnTo>
                  <a:lnTo>
                    <a:pt x="767613" y="447040"/>
                  </a:lnTo>
                  <a:lnTo>
                    <a:pt x="767613" y="449580"/>
                  </a:lnTo>
                  <a:lnTo>
                    <a:pt x="768121" y="449580"/>
                  </a:lnTo>
                  <a:lnTo>
                    <a:pt x="768121" y="453390"/>
                  </a:lnTo>
                  <a:lnTo>
                    <a:pt x="768616" y="454660"/>
                  </a:lnTo>
                  <a:lnTo>
                    <a:pt x="768616" y="455930"/>
                  </a:lnTo>
                  <a:lnTo>
                    <a:pt x="769124" y="455930"/>
                  </a:lnTo>
                  <a:lnTo>
                    <a:pt x="769124" y="457200"/>
                  </a:lnTo>
                  <a:lnTo>
                    <a:pt x="769620" y="458470"/>
                  </a:lnTo>
                  <a:lnTo>
                    <a:pt x="769620" y="459740"/>
                  </a:lnTo>
                  <a:lnTo>
                    <a:pt x="770623" y="462280"/>
                  </a:lnTo>
                  <a:lnTo>
                    <a:pt x="770623" y="463550"/>
                  </a:lnTo>
                  <a:lnTo>
                    <a:pt x="771118" y="463550"/>
                  </a:lnTo>
                  <a:lnTo>
                    <a:pt x="771626" y="464820"/>
                  </a:lnTo>
                  <a:lnTo>
                    <a:pt x="772121" y="464820"/>
                  </a:lnTo>
                  <a:lnTo>
                    <a:pt x="772121" y="466090"/>
                  </a:lnTo>
                  <a:lnTo>
                    <a:pt x="772629" y="466090"/>
                  </a:lnTo>
                  <a:lnTo>
                    <a:pt x="772629" y="467360"/>
                  </a:lnTo>
                  <a:lnTo>
                    <a:pt x="774636" y="467360"/>
                  </a:lnTo>
                  <a:lnTo>
                    <a:pt x="775131" y="468630"/>
                  </a:lnTo>
                  <a:lnTo>
                    <a:pt x="780643" y="468630"/>
                  </a:lnTo>
                  <a:lnTo>
                    <a:pt x="781138" y="467360"/>
                  </a:lnTo>
                  <a:lnTo>
                    <a:pt x="808697" y="467360"/>
                  </a:lnTo>
                  <a:lnTo>
                    <a:pt x="808697" y="468630"/>
                  </a:lnTo>
                  <a:lnTo>
                    <a:pt x="812215" y="468630"/>
                  </a:lnTo>
                  <a:lnTo>
                    <a:pt x="812215" y="469900"/>
                  </a:lnTo>
                  <a:lnTo>
                    <a:pt x="815721" y="469900"/>
                  </a:lnTo>
                  <a:lnTo>
                    <a:pt x="815721" y="471170"/>
                  </a:lnTo>
                  <a:lnTo>
                    <a:pt x="817219" y="471170"/>
                  </a:lnTo>
                  <a:lnTo>
                    <a:pt x="817219" y="472440"/>
                  </a:lnTo>
                  <a:lnTo>
                    <a:pt x="818730" y="472440"/>
                  </a:lnTo>
                  <a:lnTo>
                    <a:pt x="819226" y="473710"/>
                  </a:lnTo>
                  <a:lnTo>
                    <a:pt x="819734" y="473710"/>
                  </a:lnTo>
                  <a:lnTo>
                    <a:pt x="819734" y="474980"/>
                  </a:lnTo>
                  <a:lnTo>
                    <a:pt x="821232" y="474980"/>
                  </a:lnTo>
                  <a:lnTo>
                    <a:pt x="821232" y="476250"/>
                  </a:lnTo>
                  <a:lnTo>
                    <a:pt x="822731" y="477520"/>
                  </a:lnTo>
                  <a:lnTo>
                    <a:pt x="824738" y="477520"/>
                  </a:lnTo>
                  <a:lnTo>
                    <a:pt x="824738" y="478790"/>
                  </a:lnTo>
                  <a:lnTo>
                    <a:pt x="826236" y="478790"/>
                  </a:lnTo>
                  <a:lnTo>
                    <a:pt x="826236" y="480060"/>
                  </a:lnTo>
                  <a:lnTo>
                    <a:pt x="828243" y="480060"/>
                  </a:lnTo>
                  <a:lnTo>
                    <a:pt x="828243" y="481330"/>
                  </a:lnTo>
                  <a:lnTo>
                    <a:pt x="829754" y="481330"/>
                  </a:lnTo>
                  <a:lnTo>
                    <a:pt x="830249" y="482600"/>
                  </a:lnTo>
                  <a:lnTo>
                    <a:pt x="832256" y="482600"/>
                  </a:lnTo>
                  <a:lnTo>
                    <a:pt x="833259" y="483870"/>
                  </a:lnTo>
                  <a:lnTo>
                    <a:pt x="833755" y="483870"/>
                  </a:lnTo>
                  <a:lnTo>
                    <a:pt x="834263" y="485140"/>
                  </a:lnTo>
                  <a:lnTo>
                    <a:pt x="836256" y="485140"/>
                  </a:lnTo>
                  <a:lnTo>
                    <a:pt x="836764" y="486410"/>
                  </a:lnTo>
                  <a:lnTo>
                    <a:pt x="839266" y="486410"/>
                  </a:lnTo>
                  <a:lnTo>
                    <a:pt x="839774" y="487680"/>
                  </a:lnTo>
                  <a:lnTo>
                    <a:pt x="840765" y="487680"/>
                  </a:lnTo>
                  <a:lnTo>
                    <a:pt x="842276" y="488950"/>
                  </a:lnTo>
                  <a:lnTo>
                    <a:pt x="843280" y="488950"/>
                  </a:lnTo>
                  <a:lnTo>
                    <a:pt x="843280" y="490220"/>
                  </a:lnTo>
                  <a:lnTo>
                    <a:pt x="844283" y="490220"/>
                  </a:lnTo>
                  <a:lnTo>
                    <a:pt x="844283" y="491490"/>
                  </a:lnTo>
                  <a:lnTo>
                    <a:pt x="845781" y="491490"/>
                  </a:lnTo>
                  <a:lnTo>
                    <a:pt x="846785" y="494030"/>
                  </a:lnTo>
                  <a:lnTo>
                    <a:pt x="847788" y="494030"/>
                  </a:lnTo>
                  <a:lnTo>
                    <a:pt x="847788" y="495300"/>
                  </a:lnTo>
                  <a:lnTo>
                    <a:pt x="848283" y="495300"/>
                  </a:lnTo>
                  <a:lnTo>
                    <a:pt x="848283" y="496570"/>
                  </a:lnTo>
                  <a:lnTo>
                    <a:pt x="849795" y="496570"/>
                  </a:lnTo>
                  <a:lnTo>
                    <a:pt x="849795" y="497840"/>
                  </a:lnTo>
                  <a:lnTo>
                    <a:pt x="850290" y="497840"/>
                  </a:lnTo>
                  <a:lnTo>
                    <a:pt x="850290" y="499110"/>
                  </a:lnTo>
                  <a:lnTo>
                    <a:pt x="851801" y="499110"/>
                  </a:lnTo>
                  <a:lnTo>
                    <a:pt x="851801" y="500380"/>
                  </a:lnTo>
                  <a:lnTo>
                    <a:pt x="852297" y="500380"/>
                  </a:lnTo>
                  <a:lnTo>
                    <a:pt x="852297" y="501650"/>
                  </a:lnTo>
                  <a:lnTo>
                    <a:pt x="853300" y="501650"/>
                  </a:lnTo>
                  <a:lnTo>
                    <a:pt x="853300" y="502920"/>
                  </a:lnTo>
                  <a:lnTo>
                    <a:pt x="853795" y="502920"/>
                  </a:lnTo>
                  <a:lnTo>
                    <a:pt x="853795" y="504190"/>
                  </a:lnTo>
                  <a:lnTo>
                    <a:pt x="854303" y="504190"/>
                  </a:lnTo>
                  <a:lnTo>
                    <a:pt x="854303" y="506730"/>
                  </a:lnTo>
                  <a:lnTo>
                    <a:pt x="854798" y="506730"/>
                  </a:lnTo>
                  <a:lnTo>
                    <a:pt x="854798" y="513080"/>
                  </a:lnTo>
                  <a:lnTo>
                    <a:pt x="855306" y="514350"/>
                  </a:lnTo>
                  <a:lnTo>
                    <a:pt x="855306" y="515620"/>
                  </a:lnTo>
                  <a:lnTo>
                    <a:pt x="855802" y="515620"/>
                  </a:lnTo>
                  <a:lnTo>
                    <a:pt x="855802" y="516890"/>
                  </a:lnTo>
                  <a:lnTo>
                    <a:pt x="856310" y="518160"/>
                  </a:lnTo>
                  <a:lnTo>
                    <a:pt x="856805" y="518160"/>
                  </a:lnTo>
                  <a:lnTo>
                    <a:pt x="856805" y="519430"/>
                  </a:lnTo>
                  <a:lnTo>
                    <a:pt x="857300" y="519430"/>
                  </a:lnTo>
                  <a:lnTo>
                    <a:pt x="858304" y="520700"/>
                  </a:lnTo>
                  <a:lnTo>
                    <a:pt x="863828" y="520700"/>
                  </a:lnTo>
                  <a:lnTo>
                    <a:pt x="864323" y="519430"/>
                  </a:lnTo>
                  <a:lnTo>
                    <a:pt x="864819" y="519430"/>
                  </a:lnTo>
                  <a:lnTo>
                    <a:pt x="865327" y="518160"/>
                  </a:lnTo>
                  <a:lnTo>
                    <a:pt x="865822" y="518160"/>
                  </a:lnTo>
                  <a:lnTo>
                    <a:pt x="865822" y="516890"/>
                  </a:lnTo>
                  <a:lnTo>
                    <a:pt x="866330" y="516890"/>
                  </a:lnTo>
                  <a:lnTo>
                    <a:pt x="866330" y="515620"/>
                  </a:lnTo>
                  <a:lnTo>
                    <a:pt x="866825" y="515620"/>
                  </a:lnTo>
                  <a:lnTo>
                    <a:pt x="866825" y="514350"/>
                  </a:lnTo>
                  <a:lnTo>
                    <a:pt x="867333" y="514350"/>
                  </a:lnTo>
                  <a:lnTo>
                    <a:pt x="867333" y="508000"/>
                  </a:lnTo>
                  <a:lnTo>
                    <a:pt x="866825" y="508000"/>
                  </a:lnTo>
                  <a:lnTo>
                    <a:pt x="866825" y="497840"/>
                  </a:lnTo>
                  <a:lnTo>
                    <a:pt x="867333" y="497840"/>
                  </a:lnTo>
                  <a:lnTo>
                    <a:pt x="867333" y="496570"/>
                  </a:lnTo>
                  <a:lnTo>
                    <a:pt x="868337" y="496570"/>
                  </a:lnTo>
                  <a:lnTo>
                    <a:pt x="868337" y="495300"/>
                  </a:lnTo>
                  <a:lnTo>
                    <a:pt x="869340" y="495300"/>
                  </a:lnTo>
                  <a:lnTo>
                    <a:pt x="869340" y="494030"/>
                  </a:lnTo>
                  <a:lnTo>
                    <a:pt x="870331" y="494030"/>
                  </a:lnTo>
                  <a:lnTo>
                    <a:pt x="870839" y="492760"/>
                  </a:lnTo>
                  <a:lnTo>
                    <a:pt x="871334" y="492760"/>
                  </a:lnTo>
                  <a:lnTo>
                    <a:pt x="871842" y="491490"/>
                  </a:lnTo>
                  <a:lnTo>
                    <a:pt x="871842" y="487680"/>
                  </a:lnTo>
                  <a:lnTo>
                    <a:pt x="871334" y="485140"/>
                  </a:lnTo>
                  <a:lnTo>
                    <a:pt x="871842" y="485140"/>
                  </a:lnTo>
                  <a:lnTo>
                    <a:pt x="871334" y="483870"/>
                  </a:lnTo>
                  <a:lnTo>
                    <a:pt x="871334" y="482600"/>
                  </a:lnTo>
                  <a:lnTo>
                    <a:pt x="870331" y="482600"/>
                  </a:lnTo>
                  <a:lnTo>
                    <a:pt x="870331" y="483870"/>
                  </a:lnTo>
                  <a:lnTo>
                    <a:pt x="868832" y="483870"/>
                  </a:lnTo>
                  <a:lnTo>
                    <a:pt x="868832" y="485140"/>
                  </a:lnTo>
                  <a:lnTo>
                    <a:pt x="866825" y="485140"/>
                  </a:lnTo>
                  <a:lnTo>
                    <a:pt x="866825" y="486410"/>
                  </a:lnTo>
                  <a:lnTo>
                    <a:pt x="862812" y="486410"/>
                  </a:lnTo>
                  <a:lnTo>
                    <a:pt x="862317" y="485140"/>
                  </a:lnTo>
                  <a:lnTo>
                    <a:pt x="860818" y="485140"/>
                  </a:lnTo>
                  <a:lnTo>
                    <a:pt x="859307" y="481330"/>
                  </a:lnTo>
                  <a:lnTo>
                    <a:pt x="858812" y="481330"/>
                  </a:lnTo>
                  <a:lnTo>
                    <a:pt x="858812" y="476250"/>
                  </a:lnTo>
                  <a:lnTo>
                    <a:pt x="859307" y="474980"/>
                  </a:lnTo>
                  <a:lnTo>
                    <a:pt x="857300" y="474980"/>
                  </a:lnTo>
                  <a:lnTo>
                    <a:pt x="857300" y="473710"/>
                  </a:lnTo>
                  <a:lnTo>
                    <a:pt x="855306" y="473710"/>
                  </a:lnTo>
                  <a:lnTo>
                    <a:pt x="855306" y="472440"/>
                  </a:lnTo>
                  <a:lnTo>
                    <a:pt x="852297" y="472440"/>
                  </a:lnTo>
                  <a:lnTo>
                    <a:pt x="852297" y="471170"/>
                  </a:lnTo>
                  <a:lnTo>
                    <a:pt x="850290" y="471170"/>
                  </a:lnTo>
                  <a:lnTo>
                    <a:pt x="850290" y="469900"/>
                  </a:lnTo>
                  <a:lnTo>
                    <a:pt x="849287" y="469900"/>
                  </a:lnTo>
                  <a:lnTo>
                    <a:pt x="847788" y="468630"/>
                  </a:lnTo>
                  <a:lnTo>
                    <a:pt x="845781" y="468630"/>
                  </a:lnTo>
                  <a:lnTo>
                    <a:pt x="844283" y="467360"/>
                  </a:lnTo>
                  <a:lnTo>
                    <a:pt x="843775" y="467360"/>
                  </a:lnTo>
                  <a:lnTo>
                    <a:pt x="843775" y="466090"/>
                  </a:lnTo>
                  <a:lnTo>
                    <a:pt x="842276" y="466090"/>
                  </a:lnTo>
                  <a:lnTo>
                    <a:pt x="842276" y="464820"/>
                  </a:lnTo>
                  <a:lnTo>
                    <a:pt x="841781" y="464820"/>
                  </a:lnTo>
                  <a:lnTo>
                    <a:pt x="841781" y="463550"/>
                  </a:lnTo>
                  <a:lnTo>
                    <a:pt x="840270" y="463550"/>
                  </a:lnTo>
                  <a:lnTo>
                    <a:pt x="840270" y="462280"/>
                  </a:lnTo>
                  <a:lnTo>
                    <a:pt x="839266" y="462280"/>
                  </a:lnTo>
                  <a:lnTo>
                    <a:pt x="839266" y="461010"/>
                  </a:lnTo>
                  <a:lnTo>
                    <a:pt x="837768" y="459740"/>
                  </a:lnTo>
                  <a:lnTo>
                    <a:pt x="837260" y="458470"/>
                  </a:lnTo>
                  <a:lnTo>
                    <a:pt x="836256" y="457200"/>
                  </a:lnTo>
                  <a:lnTo>
                    <a:pt x="836256" y="455930"/>
                  </a:lnTo>
                  <a:lnTo>
                    <a:pt x="835266" y="455930"/>
                  </a:lnTo>
                  <a:lnTo>
                    <a:pt x="835266" y="454660"/>
                  </a:lnTo>
                  <a:lnTo>
                    <a:pt x="834758" y="453390"/>
                  </a:lnTo>
                  <a:lnTo>
                    <a:pt x="833755" y="453390"/>
                  </a:lnTo>
                  <a:lnTo>
                    <a:pt x="833259" y="452120"/>
                  </a:lnTo>
                  <a:lnTo>
                    <a:pt x="832751" y="452120"/>
                  </a:lnTo>
                  <a:lnTo>
                    <a:pt x="832751" y="450850"/>
                  </a:lnTo>
                  <a:lnTo>
                    <a:pt x="831748" y="450850"/>
                  </a:lnTo>
                  <a:lnTo>
                    <a:pt x="831748" y="449580"/>
                  </a:lnTo>
                  <a:lnTo>
                    <a:pt x="831253" y="449580"/>
                  </a:lnTo>
                  <a:lnTo>
                    <a:pt x="831253" y="448310"/>
                  </a:lnTo>
                  <a:lnTo>
                    <a:pt x="830745" y="448310"/>
                  </a:lnTo>
                  <a:lnTo>
                    <a:pt x="830745" y="447040"/>
                  </a:lnTo>
                  <a:lnTo>
                    <a:pt x="829246" y="447040"/>
                  </a:lnTo>
                  <a:lnTo>
                    <a:pt x="829246" y="445770"/>
                  </a:lnTo>
                  <a:lnTo>
                    <a:pt x="828751" y="445770"/>
                  </a:lnTo>
                  <a:lnTo>
                    <a:pt x="828751" y="443230"/>
                  </a:lnTo>
                  <a:lnTo>
                    <a:pt x="829246" y="443230"/>
                  </a:lnTo>
                  <a:lnTo>
                    <a:pt x="829246" y="441960"/>
                  </a:lnTo>
                  <a:lnTo>
                    <a:pt x="833755" y="441960"/>
                  </a:lnTo>
                  <a:lnTo>
                    <a:pt x="833755" y="443230"/>
                  </a:lnTo>
                  <a:lnTo>
                    <a:pt x="835266" y="443230"/>
                  </a:lnTo>
                  <a:lnTo>
                    <a:pt x="835266" y="444500"/>
                  </a:lnTo>
                  <a:lnTo>
                    <a:pt x="835761" y="444500"/>
                  </a:lnTo>
                  <a:lnTo>
                    <a:pt x="835761" y="445770"/>
                  </a:lnTo>
                  <a:lnTo>
                    <a:pt x="836256" y="445770"/>
                  </a:lnTo>
                  <a:lnTo>
                    <a:pt x="836764" y="447040"/>
                  </a:lnTo>
                  <a:lnTo>
                    <a:pt x="837260" y="447040"/>
                  </a:lnTo>
                  <a:lnTo>
                    <a:pt x="837260" y="448310"/>
                  </a:lnTo>
                  <a:lnTo>
                    <a:pt x="838263" y="448310"/>
                  </a:lnTo>
                  <a:lnTo>
                    <a:pt x="838771" y="449580"/>
                  </a:lnTo>
                  <a:lnTo>
                    <a:pt x="839266" y="449580"/>
                  </a:lnTo>
                  <a:lnTo>
                    <a:pt x="839266" y="450850"/>
                  </a:lnTo>
                  <a:lnTo>
                    <a:pt x="839774" y="450850"/>
                  </a:lnTo>
                  <a:lnTo>
                    <a:pt x="840270" y="452120"/>
                  </a:lnTo>
                  <a:lnTo>
                    <a:pt x="840765" y="452120"/>
                  </a:lnTo>
                  <a:lnTo>
                    <a:pt x="840765" y="453390"/>
                  </a:lnTo>
                  <a:lnTo>
                    <a:pt x="841273" y="453390"/>
                  </a:lnTo>
                  <a:lnTo>
                    <a:pt x="841781" y="454660"/>
                  </a:lnTo>
                  <a:lnTo>
                    <a:pt x="842276" y="454660"/>
                  </a:lnTo>
                  <a:lnTo>
                    <a:pt x="842276" y="455930"/>
                  </a:lnTo>
                  <a:lnTo>
                    <a:pt x="842772" y="455930"/>
                  </a:lnTo>
                  <a:lnTo>
                    <a:pt x="843280" y="457200"/>
                  </a:lnTo>
                  <a:lnTo>
                    <a:pt x="844283" y="458470"/>
                  </a:lnTo>
                  <a:lnTo>
                    <a:pt x="844778" y="458470"/>
                  </a:lnTo>
                  <a:lnTo>
                    <a:pt x="844778" y="459740"/>
                  </a:lnTo>
                  <a:lnTo>
                    <a:pt x="845781" y="459740"/>
                  </a:lnTo>
                  <a:lnTo>
                    <a:pt x="846289" y="461010"/>
                  </a:lnTo>
                  <a:lnTo>
                    <a:pt x="847280" y="461010"/>
                  </a:lnTo>
                  <a:lnTo>
                    <a:pt x="847280" y="462280"/>
                  </a:lnTo>
                  <a:lnTo>
                    <a:pt x="848283" y="462280"/>
                  </a:lnTo>
                  <a:lnTo>
                    <a:pt x="850798" y="463550"/>
                  </a:lnTo>
                  <a:lnTo>
                    <a:pt x="851293" y="463550"/>
                  </a:lnTo>
                  <a:lnTo>
                    <a:pt x="852792" y="466090"/>
                  </a:lnTo>
                  <a:lnTo>
                    <a:pt x="855306" y="466090"/>
                  </a:lnTo>
                  <a:lnTo>
                    <a:pt x="856310" y="467360"/>
                  </a:lnTo>
                  <a:lnTo>
                    <a:pt x="856805" y="467360"/>
                  </a:lnTo>
                  <a:lnTo>
                    <a:pt x="857808" y="468630"/>
                  </a:lnTo>
                  <a:lnTo>
                    <a:pt x="859815" y="468630"/>
                  </a:lnTo>
                  <a:lnTo>
                    <a:pt x="860310" y="469900"/>
                  </a:lnTo>
                  <a:lnTo>
                    <a:pt x="862317" y="469900"/>
                  </a:lnTo>
                  <a:lnTo>
                    <a:pt x="862317" y="471170"/>
                  </a:lnTo>
                  <a:lnTo>
                    <a:pt x="863828" y="471170"/>
                  </a:lnTo>
                  <a:lnTo>
                    <a:pt x="864323" y="472440"/>
                  </a:lnTo>
                  <a:lnTo>
                    <a:pt x="864819" y="472440"/>
                  </a:lnTo>
                  <a:lnTo>
                    <a:pt x="864819" y="469900"/>
                  </a:lnTo>
                  <a:lnTo>
                    <a:pt x="865327" y="469900"/>
                  </a:lnTo>
                  <a:lnTo>
                    <a:pt x="865327" y="468630"/>
                  </a:lnTo>
                  <a:lnTo>
                    <a:pt x="865822" y="468630"/>
                  </a:lnTo>
                  <a:lnTo>
                    <a:pt x="866330" y="467360"/>
                  </a:lnTo>
                  <a:lnTo>
                    <a:pt x="865822" y="467360"/>
                  </a:lnTo>
                  <a:lnTo>
                    <a:pt x="865822" y="466090"/>
                  </a:lnTo>
                  <a:lnTo>
                    <a:pt x="866825" y="466090"/>
                  </a:lnTo>
                  <a:lnTo>
                    <a:pt x="868337" y="463550"/>
                  </a:lnTo>
                  <a:lnTo>
                    <a:pt x="867829" y="461010"/>
                  </a:lnTo>
                  <a:lnTo>
                    <a:pt x="867829" y="459740"/>
                  </a:lnTo>
                  <a:lnTo>
                    <a:pt x="868337" y="458470"/>
                  </a:lnTo>
                  <a:lnTo>
                    <a:pt x="868337" y="454660"/>
                  </a:lnTo>
                  <a:lnTo>
                    <a:pt x="867333" y="453390"/>
                  </a:lnTo>
                  <a:lnTo>
                    <a:pt x="867333" y="450850"/>
                  </a:lnTo>
                  <a:lnTo>
                    <a:pt x="867829" y="448310"/>
                  </a:lnTo>
                  <a:lnTo>
                    <a:pt x="869340" y="444500"/>
                  </a:lnTo>
                  <a:lnTo>
                    <a:pt x="869835" y="441960"/>
                  </a:lnTo>
                  <a:lnTo>
                    <a:pt x="869835" y="440690"/>
                  </a:lnTo>
                  <a:lnTo>
                    <a:pt x="869340" y="436880"/>
                  </a:lnTo>
                  <a:lnTo>
                    <a:pt x="868832" y="436880"/>
                  </a:lnTo>
                  <a:lnTo>
                    <a:pt x="868337" y="435610"/>
                  </a:lnTo>
                  <a:lnTo>
                    <a:pt x="867829" y="435610"/>
                  </a:lnTo>
                  <a:lnTo>
                    <a:pt x="867079" y="434340"/>
                  </a:lnTo>
                  <a:lnTo>
                    <a:pt x="866330" y="433070"/>
                  </a:lnTo>
                  <a:lnTo>
                    <a:pt x="862317" y="433070"/>
                  </a:lnTo>
                  <a:lnTo>
                    <a:pt x="862317" y="434340"/>
                  </a:lnTo>
                  <a:lnTo>
                    <a:pt x="861314" y="434340"/>
                  </a:lnTo>
                  <a:lnTo>
                    <a:pt x="861314" y="433070"/>
                  </a:lnTo>
                  <a:lnTo>
                    <a:pt x="858304" y="433070"/>
                  </a:lnTo>
                  <a:lnTo>
                    <a:pt x="857300" y="434340"/>
                  </a:lnTo>
                  <a:lnTo>
                    <a:pt x="852792" y="434340"/>
                  </a:lnTo>
                  <a:lnTo>
                    <a:pt x="852792" y="433070"/>
                  </a:lnTo>
                  <a:lnTo>
                    <a:pt x="851801" y="433070"/>
                  </a:lnTo>
                  <a:lnTo>
                    <a:pt x="851801" y="430530"/>
                  </a:lnTo>
                  <a:lnTo>
                    <a:pt x="852297" y="430530"/>
                  </a:lnTo>
                  <a:lnTo>
                    <a:pt x="852792" y="429260"/>
                  </a:lnTo>
                  <a:lnTo>
                    <a:pt x="853795" y="429260"/>
                  </a:lnTo>
                  <a:lnTo>
                    <a:pt x="854798" y="427990"/>
                  </a:lnTo>
                  <a:lnTo>
                    <a:pt x="863320" y="427990"/>
                  </a:lnTo>
                  <a:lnTo>
                    <a:pt x="863828" y="426720"/>
                  </a:lnTo>
                  <a:lnTo>
                    <a:pt x="865327" y="426720"/>
                  </a:lnTo>
                  <a:lnTo>
                    <a:pt x="866330" y="424180"/>
                  </a:lnTo>
                  <a:lnTo>
                    <a:pt x="867333" y="422910"/>
                  </a:lnTo>
                  <a:lnTo>
                    <a:pt x="867333" y="419100"/>
                  </a:lnTo>
                  <a:lnTo>
                    <a:pt x="867829" y="419100"/>
                  </a:lnTo>
                  <a:lnTo>
                    <a:pt x="870331" y="416560"/>
                  </a:lnTo>
                  <a:lnTo>
                    <a:pt x="870839" y="416560"/>
                  </a:lnTo>
                  <a:lnTo>
                    <a:pt x="871842" y="415290"/>
                  </a:lnTo>
                  <a:lnTo>
                    <a:pt x="874344" y="414020"/>
                  </a:lnTo>
                  <a:lnTo>
                    <a:pt x="876350" y="414020"/>
                  </a:lnTo>
                  <a:lnTo>
                    <a:pt x="876846" y="412750"/>
                  </a:lnTo>
                  <a:lnTo>
                    <a:pt x="875347" y="411480"/>
                  </a:lnTo>
                  <a:lnTo>
                    <a:pt x="874839" y="412750"/>
                  </a:lnTo>
                  <a:lnTo>
                    <a:pt x="871842" y="412750"/>
                  </a:lnTo>
                  <a:lnTo>
                    <a:pt x="871842" y="411480"/>
                  </a:lnTo>
                  <a:lnTo>
                    <a:pt x="870839" y="411480"/>
                  </a:lnTo>
                  <a:lnTo>
                    <a:pt x="870839" y="408940"/>
                  </a:lnTo>
                  <a:lnTo>
                    <a:pt x="870331" y="406400"/>
                  </a:lnTo>
                  <a:lnTo>
                    <a:pt x="870331" y="405130"/>
                  </a:lnTo>
                  <a:lnTo>
                    <a:pt x="870839" y="405130"/>
                  </a:lnTo>
                  <a:lnTo>
                    <a:pt x="870839" y="402590"/>
                  </a:lnTo>
                  <a:lnTo>
                    <a:pt x="871334" y="402590"/>
                  </a:lnTo>
                  <a:lnTo>
                    <a:pt x="871334" y="401320"/>
                  </a:lnTo>
                  <a:lnTo>
                    <a:pt x="871842" y="401320"/>
                  </a:lnTo>
                  <a:lnTo>
                    <a:pt x="872337" y="400050"/>
                  </a:lnTo>
                  <a:lnTo>
                    <a:pt x="873340" y="400050"/>
                  </a:lnTo>
                  <a:lnTo>
                    <a:pt x="873340" y="398780"/>
                  </a:lnTo>
                  <a:lnTo>
                    <a:pt x="875347" y="398780"/>
                  </a:lnTo>
                  <a:lnTo>
                    <a:pt x="876846" y="397510"/>
                  </a:lnTo>
                  <a:lnTo>
                    <a:pt x="878357" y="397510"/>
                  </a:lnTo>
                  <a:lnTo>
                    <a:pt x="878852" y="396240"/>
                  </a:lnTo>
                  <a:lnTo>
                    <a:pt x="878852" y="394970"/>
                  </a:lnTo>
                  <a:lnTo>
                    <a:pt x="876350" y="394970"/>
                  </a:lnTo>
                  <a:lnTo>
                    <a:pt x="876350" y="396240"/>
                  </a:lnTo>
                  <a:lnTo>
                    <a:pt x="875347" y="396240"/>
                  </a:lnTo>
                  <a:lnTo>
                    <a:pt x="875347" y="397510"/>
                  </a:lnTo>
                  <a:lnTo>
                    <a:pt x="873848" y="397510"/>
                  </a:lnTo>
                  <a:lnTo>
                    <a:pt x="873848" y="396240"/>
                  </a:lnTo>
                  <a:lnTo>
                    <a:pt x="874344" y="396240"/>
                  </a:lnTo>
                  <a:lnTo>
                    <a:pt x="874344" y="394970"/>
                  </a:lnTo>
                  <a:lnTo>
                    <a:pt x="872845" y="394970"/>
                  </a:lnTo>
                  <a:lnTo>
                    <a:pt x="872845" y="393700"/>
                  </a:lnTo>
                  <a:lnTo>
                    <a:pt x="872337" y="393700"/>
                  </a:lnTo>
                  <a:lnTo>
                    <a:pt x="871842" y="392430"/>
                  </a:lnTo>
                  <a:lnTo>
                    <a:pt x="871842" y="388620"/>
                  </a:lnTo>
                  <a:lnTo>
                    <a:pt x="865327" y="388620"/>
                  </a:lnTo>
                  <a:lnTo>
                    <a:pt x="864819" y="387350"/>
                  </a:lnTo>
                  <a:lnTo>
                    <a:pt x="862812" y="387350"/>
                  </a:lnTo>
                  <a:lnTo>
                    <a:pt x="862317" y="386080"/>
                  </a:lnTo>
                  <a:lnTo>
                    <a:pt x="861822" y="386080"/>
                  </a:lnTo>
                  <a:lnTo>
                    <a:pt x="861822" y="384810"/>
                  </a:lnTo>
                  <a:lnTo>
                    <a:pt x="861314" y="384810"/>
                  </a:lnTo>
                  <a:lnTo>
                    <a:pt x="861314" y="383540"/>
                  </a:lnTo>
                  <a:lnTo>
                    <a:pt x="860818" y="383540"/>
                  </a:lnTo>
                  <a:lnTo>
                    <a:pt x="860818" y="382270"/>
                  </a:lnTo>
                  <a:lnTo>
                    <a:pt x="857808" y="382270"/>
                  </a:lnTo>
                  <a:lnTo>
                    <a:pt x="857808" y="381000"/>
                  </a:lnTo>
                  <a:lnTo>
                    <a:pt x="856310" y="381000"/>
                  </a:lnTo>
                  <a:lnTo>
                    <a:pt x="856310" y="377190"/>
                  </a:lnTo>
                  <a:lnTo>
                    <a:pt x="856805" y="377190"/>
                  </a:lnTo>
                  <a:lnTo>
                    <a:pt x="856805" y="375920"/>
                  </a:lnTo>
                  <a:lnTo>
                    <a:pt x="856310" y="375920"/>
                  </a:lnTo>
                  <a:lnTo>
                    <a:pt x="855802" y="373380"/>
                  </a:lnTo>
                  <a:lnTo>
                    <a:pt x="855802" y="372110"/>
                  </a:lnTo>
                  <a:lnTo>
                    <a:pt x="854798" y="372110"/>
                  </a:lnTo>
                  <a:lnTo>
                    <a:pt x="854798" y="370840"/>
                  </a:lnTo>
                  <a:lnTo>
                    <a:pt x="852792" y="369570"/>
                  </a:lnTo>
                  <a:lnTo>
                    <a:pt x="852297" y="369570"/>
                  </a:lnTo>
                  <a:lnTo>
                    <a:pt x="852297" y="368300"/>
                  </a:lnTo>
                  <a:lnTo>
                    <a:pt x="847280" y="368300"/>
                  </a:lnTo>
                  <a:lnTo>
                    <a:pt x="846289" y="367030"/>
                  </a:lnTo>
                  <a:lnTo>
                    <a:pt x="844283" y="365760"/>
                  </a:lnTo>
                  <a:lnTo>
                    <a:pt x="844283" y="364490"/>
                  </a:lnTo>
                  <a:lnTo>
                    <a:pt x="843280" y="363220"/>
                  </a:lnTo>
                  <a:lnTo>
                    <a:pt x="843280" y="360680"/>
                  </a:lnTo>
                  <a:lnTo>
                    <a:pt x="843775" y="359410"/>
                  </a:lnTo>
                  <a:lnTo>
                    <a:pt x="842772" y="358140"/>
                  </a:lnTo>
                  <a:lnTo>
                    <a:pt x="842276" y="356870"/>
                  </a:lnTo>
                  <a:lnTo>
                    <a:pt x="841781" y="356870"/>
                  </a:lnTo>
                  <a:lnTo>
                    <a:pt x="841781" y="354330"/>
                  </a:lnTo>
                  <a:lnTo>
                    <a:pt x="842276" y="354330"/>
                  </a:lnTo>
                  <a:lnTo>
                    <a:pt x="842276" y="353060"/>
                  </a:lnTo>
                  <a:lnTo>
                    <a:pt x="843280" y="351790"/>
                  </a:lnTo>
                  <a:lnTo>
                    <a:pt x="846289" y="351790"/>
                  </a:lnTo>
                  <a:lnTo>
                    <a:pt x="846289" y="353060"/>
                  </a:lnTo>
                  <a:lnTo>
                    <a:pt x="847280" y="353060"/>
                  </a:lnTo>
                  <a:lnTo>
                    <a:pt x="847280" y="354330"/>
                  </a:lnTo>
                  <a:lnTo>
                    <a:pt x="847788" y="354330"/>
                  </a:lnTo>
                  <a:lnTo>
                    <a:pt x="848791" y="355600"/>
                  </a:lnTo>
                  <a:lnTo>
                    <a:pt x="848791" y="354330"/>
                  </a:lnTo>
                  <a:lnTo>
                    <a:pt x="849287" y="354330"/>
                  </a:lnTo>
                  <a:lnTo>
                    <a:pt x="849287" y="353060"/>
                  </a:lnTo>
                  <a:lnTo>
                    <a:pt x="850290" y="350520"/>
                  </a:lnTo>
                  <a:lnTo>
                    <a:pt x="850290" y="349250"/>
                  </a:lnTo>
                  <a:lnTo>
                    <a:pt x="850798" y="349250"/>
                  </a:lnTo>
                  <a:lnTo>
                    <a:pt x="850798" y="346710"/>
                  </a:lnTo>
                  <a:lnTo>
                    <a:pt x="851293" y="346710"/>
                  </a:lnTo>
                  <a:lnTo>
                    <a:pt x="851293" y="341630"/>
                  </a:lnTo>
                  <a:lnTo>
                    <a:pt x="851293" y="337820"/>
                  </a:lnTo>
                  <a:lnTo>
                    <a:pt x="851801" y="337820"/>
                  </a:lnTo>
                  <a:lnTo>
                    <a:pt x="851801" y="336550"/>
                  </a:lnTo>
                  <a:lnTo>
                    <a:pt x="852297" y="335280"/>
                  </a:lnTo>
                  <a:lnTo>
                    <a:pt x="852792" y="335280"/>
                  </a:lnTo>
                  <a:lnTo>
                    <a:pt x="852792" y="332740"/>
                  </a:lnTo>
                  <a:lnTo>
                    <a:pt x="852297" y="332740"/>
                  </a:lnTo>
                  <a:lnTo>
                    <a:pt x="852297" y="331470"/>
                  </a:lnTo>
                  <a:lnTo>
                    <a:pt x="851801" y="331470"/>
                  </a:lnTo>
                  <a:lnTo>
                    <a:pt x="851801" y="330200"/>
                  </a:lnTo>
                  <a:lnTo>
                    <a:pt x="851293" y="330200"/>
                  </a:lnTo>
                  <a:lnTo>
                    <a:pt x="851293" y="328930"/>
                  </a:lnTo>
                  <a:lnTo>
                    <a:pt x="850798" y="327660"/>
                  </a:lnTo>
                  <a:lnTo>
                    <a:pt x="849795" y="326390"/>
                  </a:lnTo>
                  <a:lnTo>
                    <a:pt x="849287" y="325120"/>
                  </a:lnTo>
                  <a:lnTo>
                    <a:pt x="848791" y="325120"/>
                  </a:lnTo>
                  <a:lnTo>
                    <a:pt x="848791" y="322580"/>
                  </a:lnTo>
                  <a:lnTo>
                    <a:pt x="849287" y="322580"/>
                  </a:lnTo>
                  <a:lnTo>
                    <a:pt x="849795" y="321310"/>
                  </a:lnTo>
                  <a:lnTo>
                    <a:pt x="853795" y="321310"/>
                  </a:lnTo>
                  <a:lnTo>
                    <a:pt x="853795" y="322580"/>
                  </a:lnTo>
                  <a:lnTo>
                    <a:pt x="854303" y="322580"/>
                  </a:lnTo>
                  <a:lnTo>
                    <a:pt x="854798" y="323850"/>
                  </a:lnTo>
                  <a:lnTo>
                    <a:pt x="855306" y="323850"/>
                  </a:lnTo>
                  <a:lnTo>
                    <a:pt x="855306" y="325120"/>
                  </a:lnTo>
                  <a:lnTo>
                    <a:pt x="856805" y="325120"/>
                  </a:lnTo>
                  <a:lnTo>
                    <a:pt x="856805" y="327660"/>
                  </a:lnTo>
                  <a:lnTo>
                    <a:pt x="857300" y="327660"/>
                  </a:lnTo>
                  <a:lnTo>
                    <a:pt x="857300" y="328930"/>
                  </a:lnTo>
                  <a:lnTo>
                    <a:pt x="857808" y="328930"/>
                  </a:lnTo>
                  <a:lnTo>
                    <a:pt x="857808" y="330200"/>
                  </a:lnTo>
                  <a:lnTo>
                    <a:pt x="858304" y="330200"/>
                  </a:lnTo>
                  <a:lnTo>
                    <a:pt x="858304" y="331470"/>
                  </a:lnTo>
                  <a:lnTo>
                    <a:pt x="858812" y="331470"/>
                  </a:lnTo>
                  <a:lnTo>
                    <a:pt x="858812" y="336550"/>
                  </a:lnTo>
                  <a:lnTo>
                    <a:pt x="858304" y="336550"/>
                  </a:lnTo>
                  <a:lnTo>
                    <a:pt x="858304" y="337820"/>
                  </a:lnTo>
                  <a:lnTo>
                    <a:pt x="857300" y="337820"/>
                  </a:lnTo>
                  <a:lnTo>
                    <a:pt x="857300" y="339090"/>
                  </a:lnTo>
                  <a:lnTo>
                    <a:pt x="856805" y="339090"/>
                  </a:lnTo>
                  <a:lnTo>
                    <a:pt x="856805" y="349250"/>
                  </a:lnTo>
                  <a:lnTo>
                    <a:pt x="856310" y="349250"/>
                  </a:lnTo>
                  <a:lnTo>
                    <a:pt x="856310" y="351790"/>
                  </a:lnTo>
                  <a:lnTo>
                    <a:pt x="855802" y="351790"/>
                  </a:lnTo>
                  <a:lnTo>
                    <a:pt x="855802" y="353060"/>
                  </a:lnTo>
                  <a:lnTo>
                    <a:pt x="855306" y="354330"/>
                  </a:lnTo>
                  <a:lnTo>
                    <a:pt x="855306" y="355600"/>
                  </a:lnTo>
                  <a:lnTo>
                    <a:pt x="854798" y="355600"/>
                  </a:lnTo>
                  <a:lnTo>
                    <a:pt x="854798" y="356870"/>
                  </a:lnTo>
                  <a:lnTo>
                    <a:pt x="854303" y="356870"/>
                  </a:lnTo>
                  <a:lnTo>
                    <a:pt x="854303" y="358140"/>
                  </a:lnTo>
                  <a:lnTo>
                    <a:pt x="853795" y="358140"/>
                  </a:lnTo>
                  <a:lnTo>
                    <a:pt x="853795" y="359410"/>
                  </a:lnTo>
                  <a:lnTo>
                    <a:pt x="854798" y="359410"/>
                  </a:lnTo>
                  <a:lnTo>
                    <a:pt x="855306" y="360680"/>
                  </a:lnTo>
                  <a:lnTo>
                    <a:pt x="856310" y="360680"/>
                  </a:lnTo>
                  <a:lnTo>
                    <a:pt x="856310" y="361950"/>
                  </a:lnTo>
                  <a:lnTo>
                    <a:pt x="856805" y="361950"/>
                  </a:lnTo>
                  <a:lnTo>
                    <a:pt x="856805" y="364490"/>
                  </a:lnTo>
                  <a:lnTo>
                    <a:pt x="857300" y="365760"/>
                  </a:lnTo>
                  <a:lnTo>
                    <a:pt x="858304" y="367030"/>
                  </a:lnTo>
                  <a:lnTo>
                    <a:pt x="859815" y="367030"/>
                  </a:lnTo>
                  <a:lnTo>
                    <a:pt x="859815" y="368300"/>
                  </a:lnTo>
                  <a:lnTo>
                    <a:pt x="860818" y="368300"/>
                  </a:lnTo>
                  <a:lnTo>
                    <a:pt x="860818" y="369570"/>
                  </a:lnTo>
                  <a:lnTo>
                    <a:pt x="861314" y="370840"/>
                  </a:lnTo>
                  <a:lnTo>
                    <a:pt x="861822" y="370840"/>
                  </a:lnTo>
                  <a:lnTo>
                    <a:pt x="861822" y="373380"/>
                  </a:lnTo>
                  <a:lnTo>
                    <a:pt x="862317" y="373380"/>
                  </a:lnTo>
                  <a:lnTo>
                    <a:pt x="862317" y="374650"/>
                  </a:lnTo>
                  <a:lnTo>
                    <a:pt x="862812" y="375920"/>
                  </a:lnTo>
                  <a:lnTo>
                    <a:pt x="862812" y="377190"/>
                  </a:lnTo>
                  <a:lnTo>
                    <a:pt x="863828" y="377190"/>
                  </a:lnTo>
                  <a:lnTo>
                    <a:pt x="864819" y="378460"/>
                  </a:lnTo>
                  <a:lnTo>
                    <a:pt x="865327" y="378460"/>
                  </a:lnTo>
                  <a:lnTo>
                    <a:pt x="865327" y="379730"/>
                  </a:lnTo>
                  <a:lnTo>
                    <a:pt x="866330" y="379730"/>
                  </a:lnTo>
                  <a:lnTo>
                    <a:pt x="866330" y="382270"/>
                  </a:lnTo>
                  <a:lnTo>
                    <a:pt x="867829" y="382270"/>
                  </a:lnTo>
                  <a:lnTo>
                    <a:pt x="867829" y="383540"/>
                  </a:lnTo>
                  <a:lnTo>
                    <a:pt x="875842" y="383540"/>
                  </a:lnTo>
                  <a:lnTo>
                    <a:pt x="877354" y="382270"/>
                  </a:lnTo>
                  <a:lnTo>
                    <a:pt x="877849" y="382270"/>
                  </a:lnTo>
                  <a:lnTo>
                    <a:pt x="879856" y="379730"/>
                  </a:lnTo>
                  <a:lnTo>
                    <a:pt x="880859" y="379730"/>
                  </a:lnTo>
                  <a:lnTo>
                    <a:pt x="881354" y="378460"/>
                  </a:lnTo>
                  <a:lnTo>
                    <a:pt x="881862" y="375920"/>
                  </a:lnTo>
                  <a:lnTo>
                    <a:pt x="881862" y="374650"/>
                  </a:lnTo>
                  <a:lnTo>
                    <a:pt x="882357" y="374650"/>
                  </a:lnTo>
                  <a:lnTo>
                    <a:pt x="883361" y="373380"/>
                  </a:lnTo>
                  <a:lnTo>
                    <a:pt x="884859" y="372110"/>
                  </a:lnTo>
                  <a:lnTo>
                    <a:pt x="885367" y="372110"/>
                  </a:lnTo>
                  <a:lnTo>
                    <a:pt x="886371" y="370840"/>
                  </a:lnTo>
                  <a:lnTo>
                    <a:pt x="893381" y="370840"/>
                  </a:lnTo>
                  <a:lnTo>
                    <a:pt x="893381" y="369570"/>
                  </a:lnTo>
                  <a:lnTo>
                    <a:pt x="893889" y="368300"/>
                  </a:lnTo>
                  <a:lnTo>
                    <a:pt x="893889" y="365760"/>
                  </a:lnTo>
                  <a:lnTo>
                    <a:pt x="894384" y="363220"/>
                  </a:lnTo>
                  <a:lnTo>
                    <a:pt x="895388" y="363220"/>
                  </a:lnTo>
                  <a:lnTo>
                    <a:pt x="896391" y="361950"/>
                  </a:lnTo>
                  <a:lnTo>
                    <a:pt x="896886" y="361950"/>
                  </a:lnTo>
                  <a:lnTo>
                    <a:pt x="898893" y="360680"/>
                  </a:lnTo>
                  <a:lnTo>
                    <a:pt x="899401" y="360680"/>
                  </a:lnTo>
                  <a:lnTo>
                    <a:pt x="899401" y="358140"/>
                  </a:lnTo>
                  <a:lnTo>
                    <a:pt x="899896" y="356870"/>
                  </a:lnTo>
                  <a:lnTo>
                    <a:pt x="900404" y="356870"/>
                  </a:lnTo>
                  <a:lnTo>
                    <a:pt x="901407" y="354330"/>
                  </a:lnTo>
                  <a:lnTo>
                    <a:pt x="898893" y="354330"/>
                  </a:lnTo>
                  <a:lnTo>
                    <a:pt x="898893" y="353060"/>
                  </a:lnTo>
                  <a:lnTo>
                    <a:pt x="896886" y="353060"/>
                  </a:lnTo>
                  <a:lnTo>
                    <a:pt x="896886" y="351790"/>
                  </a:lnTo>
                  <a:lnTo>
                    <a:pt x="896391" y="351790"/>
                  </a:lnTo>
                  <a:lnTo>
                    <a:pt x="894880" y="350520"/>
                  </a:lnTo>
                  <a:lnTo>
                    <a:pt x="894384" y="349250"/>
                  </a:lnTo>
                  <a:lnTo>
                    <a:pt x="894384" y="347980"/>
                  </a:lnTo>
                  <a:lnTo>
                    <a:pt x="893381" y="347980"/>
                  </a:lnTo>
                  <a:lnTo>
                    <a:pt x="893381" y="346710"/>
                  </a:lnTo>
                  <a:lnTo>
                    <a:pt x="891374" y="346710"/>
                  </a:lnTo>
                  <a:lnTo>
                    <a:pt x="891374" y="345440"/>
                  </a:lnTo>
                  <a:lnTo>
                    <a:pt x="889381" y="345440"/>
                  </a:lnTo>
                  <a:lnTo>
                    <a:pt x="889381" y="344170"/>
                  </a:lnTo>
                  <a:lnTo>
                    <a:pt x="882865" y="344170"/>
                  </a:lnTo>
                  <a:lnTo>
                    <a:pt x="881354" y="345440"/>
                  </a:lnTo>
                  <a:lnTo>
                    <a:pt x="877849" y="345440"/>
                  </a:lnTo>
                  <a:lnTo>
                    <a:pt x="877354" y="346710"/>
                  </a:lnTo>
                  <a:lnTo>
                    <a:pt x="877354" y="345440"/>
                  </a:lnTo>
                  <a:lnTo>
                    <a:pt x="875347" y="345440"/>
                  </a:lnTo>
                  <a:lnTo>
                    <a:pt x="875347" y="344170"/>
                  </a:lnTo>
                  <a:lnTo>
                    <a:pt x="874839" y="344170"/>
                  </a:lnTo>
                  <a:lnTo>
                    <a:pt x="874839" y="341630"/>
                  </a:lnTo>
                  <a:lnTo>
                    <a:pt x="875347" y="341630"/>
                  </a:lnTo>
                  <a:lnTo>
                    <a:pt x="875347" y="340360"/>
                  </a:lnTo>
                  <a:lnTo>
                    <a:pt x="879348" y="340360"/>
                  </a:lnTo>
                  <a:lnTo>
                    <a:pt x="880859" y="339090"/>
                  </a:lnTo>
                  <a:lnTo>
                    <a:pt x="882865" y="339090"/>
                  </a:lnTo>
                  <a:lnTo>
                    <a:pt x="882865" y="336550"/>
                  </a:lnTo>
                  <a:lnTo>
                    <a:pt x="883361" y="336550"/>
                  </a:lnTo>
                  <a:lnTo>
                    <a:pt x="883361" y="335280"/>
                  </a:lnTo>
                  <a:lnTo>
                    <a:pt x="884364" y="335280"/>
                  </a:lnTo>
                  <a:lnTo>
                    <a:pt x="884364" y="334010"/>
                  </a:lnTo>
                  <a:lnTo>
                    <a:pt x="884859" y="334010"/>
                  </a:lnTo>
                  <a:lnTo>
                    <a:pt x="883869" y="332740"/>
                  </a:lnTo>
                  <a:lnTo>
                    <a:pt x="882865" y="332740"/>
                  </a:lnTo>
                  <a:lnTo>
                    <a:pt x="882865" y="331470"/>
                  </a:lnTo>
                  <a:lnTo>
                    <a:pt x="882357" y="330200"/>
                  </a:lnTo>
                  <a:lnTo>
                    <a:pt x="882865" y="328930"/>
                  </a:lnTo>
                  <a:lnTo>
                    <a:pt x="881862" y="328930"/>
                  </a:lnTo>
                  <a:lnTo>
                    <a:pt x="881862" y="327660"/>
                  </a:lnTo>
                  <a:lnTo>
                    <a:pt x="879348" y="327660"/>
                  </a:lnTo>
                  <a:lnTo>
                    <a:pt x="879348" y="326390"/>
                  </a:lnTo>
                  <a:lnTo>
                    <a:pt x="878852" y="326390"/>
                  </a:lnTo>
                  <a:lnTo>
                    <a:pt x="878852" y="327660"/>
                  </a:lnTo>
                  <a:lnTo>
                    <a:pt x="878357" y="327660"/>
                  </a:lnTo>
                  <a:lnTo>
                    <a:pt x="878357" y="326390"/>
                  </a:lnTo>
                  <a:lnTo>
                    <a:pt x="877354" y="326390"/>
                  </a:lnTo>
                  <a:lnTo>
                    <a:pt x="876846" y="325120"/>
                  </a:lnTo>
                  <a:lnTo>
                    <a:pt x="876350" y="325120"/>
                  </a:lnTo>
                  <a:lnTo>
                    <a:pt x="876350" y="323850"/>
                  </a:lnTo>
                  <a:lnTo>
                    <a:pt x="874344" y="323850"/>
                  </a:lnTo>
                  <a:lnTo>
                    <a:pt x="873848" y="325120"/>
                  </a:lnTo>
                  <a:lnTo>
                    <a:pt x="869835" y="325120"/>
                  </a:lnTo>
                  <a:lnTo>
                    <a:pt x="868832" y="323850"/>
                  </a:lnTo>
                  <a:lnTo>
                    <a:pt x="868337" y="323850"/>
                  </a:lnTo>
                  <a:lnTo>
                    <a:pt x="867333" y="321310"/>
                  </a:lnTo>
                  <a:lnTo>
                    <a:pt x="866825" y="321310"/>
                  </a:lnTo>
                  <a:lnTo>
                    <a:pt x="866825" y="314960"/>
                  </a:lnTo>
                  <a:lnTo>
                    <a:pt x="867333" y="314960"/>
                  </a:lnTo>
                  <a:lnTo>
                    <a:pt x="867333" y="313690"/>
                  </a:lnTo>
                  <a:lnTo>
                    <a:pt x="867829" y="313690"/>
                  </a:lnTo>
                  <a:lnTo>
                    <a:pt x="867829" y="312420"/>
                  </a:lnTo>
                  <a:lnTo>
                    <a:pt x="867333" y="312420"/>
                  </a:lnTo>
                  <a:lnTo>
                    <a:pt x="867333" y="311150"/>
                  </a:lnTo>
                  <a:lnTo>
                    <a:pt x="866330" y="311150"/>
                  </a:lnTo>
                  <a:lnTo>
                    <a:pt x="865822" y="309880"/>
                  </a:lnTo>
                  <a:lnTo>
                    <a:pt x="865327" y="309880"/>
                  </a:lnTo>
                  <a:lnTo>
                    <a:pt x="863828" y="308610"/>
                  </a:lnTo>
                  <a:lnTo>
                    <a:pt x="863320" y="308610"/>
                  </a:lnTo>
                  <a:lnTo>
                    <a:pt x="862812" y="307340"/>
                  </a:lnTo>
                  <a:lnTo>
                    <a:pt x="860310" y="307340"/>
                  </a:lnTo>
                  <a:lnTo>
                    <a:pt x="860310" y="306070"/>
                  </a:lnTo>
                  <a:lnTo>
                    <a:pt x="858812" y="306070"/>
                  </a:lnTo>
                  <a:lnTo>
                    <a:pt x="858304" y="304800"/>
                  </a:lnTo>
                  <a:lnTo>
                    <a:pt x="857808" y="304800"/>
                  </a:lnTo>
                  <a:lnTo>
                    <a:pt x="857300" y="303530"/>
                  </a:lnTo>
                  <a:lnTo>
                    <a:pt x="856310" y="302260"/>
                  </a:lnTo>
                  <a:lnTo>
                    <a:pt x="855802" y="302260"/>
                  </a:lnTo>
                  <a:lnTo>
                    <a:pt x="855306" y="300990"/>
                  </a:lnTo>
                  <a:lnTo>
                    <a:pt x="854303" y="300990"/>
                  </a:lnTo>
                  <a:lnTo>
                    <a:pt x="854303" y="299720"/>
                  </a:lnTo>
                  <a:lnTo>
                    <a:pt x="853795" y="299720"/>
                  </a:lnTo>
                  <a:lnTo>
                    <a:pt x="853795" y="298450"/>
                  </a:lnTo>
                  <a:lnTo>
                    <a:pt x="854303" y="297180"/>
                  </a:lnTo>
                  <a:lnTo>
                    <a:pt x="855306" y="297180"/>
                  </a:lnTo>
                  <a:lnTo>
                    <a:pt x="855306" y="295910"/>
                  </a:lnTo>
                  <a:lnTo>
                    <a:pt x="858304" y="295910"/>
                  </a:lnTo>
                  <a:lnTo>
                    <a:pt x="859307" y="297180"/>
                  </a:lnTo>
                  <a:lnTo>
                    <a:pt x="859815" y="297180"/>
                  </a:lnTo>
                  <a:lnTo>
                    <a:pt x="860818" y="298450"/>
                  </a:lnTo>
                  <a:lnTo>
                    <a:pt x="861822" y="300990"/>
                  </a:lnTo>
                  <a:lnTo>
                    <a:pt x="862812" y="302260"/>
                  </a:lnTo>
                  <a:lnTo>
                    <a:pt x="866330" y="302260"/>
                  </a:lnTo>
                  <a:lnTo>
                    <a:pt x="866330" y="303530"/>
                  </a:lnTo>
                  <a:lnTo>
                    <a:pt x="867333" y="303530"/>
                  </a:lnTo>
                  <a:lnTo>
                    <a:pt x="868337" y="304800"/>
                  </a:lnTo>
                  <a:lnTo>
                    <a:pt x="869835" y="304800"/>
                  </a:lnTo>
                  <a:lnTo>
                    <a:pt x="869835" y="303530"/>
                  </a:lnTo>
                  <a:lnTo>
                    <a:pt x="873340" y="303530"/>
                  </a:lnTo>
                  <a:lnTo>
                    <a:pt x="873340" y="304800"/>
                  </a:lnTo>
                  <a:lnTo>
                    <a:pt x="874344" y="304800"/>
                  </a:lnTo>
                  <a:lnTo>
                    <a:pt x="874344" y="308610"/>
                  </a:lnTo>
                  <a:lnTo>
                    <a:pt x="873848" y="309880"/>
                  </a:lnTo>
                  <a:lnTo>
                    <a:pt x="873848" y="311150"/>
                  </a:lnTo>
                  <a:lnTo>
                    <a:pt x="874839" y="311150"/>
                  </a:lnTo>
                  <a:lnTo>
                    <a:pt x="875347" y="312420"/>
                  </a:lnTo>
                  <a:lnTo>
                    <a:pt x="875842" y="312420"/>
                  </a:lnTo>
                  <a:lnTo>
                    <a:pt x="876350" y="313690"/>
                  </a:lnTo>
                  <a:lnTo>
                    <a:pt x="877354" y="313690"/>
                  </a:lnTo>
                  <a:lnTo>
                    <a:pt x="877354" y="314960"/>
                  </a:lnTo>
                  <a:lnTo>
                    <a:pt x="877849" y="314960"/>
                  </a:lnTo>
                  <a:lnTo>
                    <a:pt x="877849" y="316230"/>
                  </a:lnTo>
                  <a:lnTo>
                    <a:pt x="878357" y="316230"/>
                  </a:lnTo>
                  <a:lnTo>
                    <a:pt x="878357" y="317500"/>
                  </a:lnTo>
                  <a:lnTo>
                    <a:pt x="878852" y="317500"/>
                  </a:lnTo>
                  <a:lnTo>
                    <a:pt x="880351" y="318770"/>
                  </a:lnTo>
                  <a:lnTo>
                    <a:pt x="880351" y="320040"/>
                  </a:lnTo>
                  <a:lnTo>
                    <a:pt x="880859" y="320040"/>
                  </a:lnTo>
                  <a:lnTo>
                    <a:pt x="880859" y="321310"/>
                  </a:lnTo>
                  <a:lnTo>
                    <a:pt x="882357" y="321310"/>
                  </a:lnTo>
                  <a:lnTo>
                    <a:pt x="882357" y="322580"/>
                  </a:lnTo>
                  <a:lnTo>
                    <a:pt x="884859" y="322580"/>
                  </a:lnTo>
                  <a:lnTo>
                    <a:pt x="884859" y="323850"/>
                  </a:lnTo>
                  <a:lnTo>
                    <a:pt x="885367" y="323850"/>
                  </a:lnTo>
                  <a:lnTo>
                    <a:pt x="885367" y="322580"/>
                  </a:lnTo>
                  <a:lnTo>
                    <a:pt x="886866" y="321310"/>
                  </a:lnTo>
                  <a:lnTo>
                    <a:pt x="887374" y="321310"/>
                  </a:lnTo>
                  <a:lnTo>
                    <a:pt x="887374" y="320040"/>
                  </a:lnTo>
                  <a:lnTo>
                    <a:pt x="887869" y="318770"/>
                  </a:lnTo>
                  <a:lnTo>
                    <a:pt x="888873" y="318770"/>
                  </a:lnTo>
                  <a:lnTo>
                    <a:pt x="888873" y="317500"/>
                  </a:lnTo>
                  <a:lnTo>
                    <a:pt x="889876" y="317500"/>
                  </a:lnTo>
                  <a:lnTo>
                    <a:pt x="889876" y="316230"/>
                  </a:lnTo>
                  <a:lnTo>
                    <a:pt x="891882" y="316230"/>
                  </a:lnTo>
                  <a:lnTo>
                    <a:pt x="891882" y="314960"/>
                  </a:lnTo>
                  <a:lnTo>
                    <a:pt x="892886" y="314960"/>
                  </a:lnTo>
                  <a:lnTo>
                    <a:pt x="892886" y="313690"/>
                  </a:lnTo>
                  <a:lnTo>
                    <a:pt x="894880" y="313690"/>
                  </a:lnTo>
                  <a:lnTo>
                    <a:pt x="894880" y="312420"/>
                  </a:lnTo>
                  <a:lnTo>
                    <a:pt x="896391" y="312420"/>
                  </a:lnTo>
                  <a:lnTo>
                    <a:pt x="896391" y="311150"/>
                  </a:lnTo>
                  <a:lnTo>
                    <a:pt x="897890" y="311150"/>
                  </a:lnTo>
                  <a:lnTo>
                    <a:pt x="898893" y="309880"/>
                  </a:lnTo>
                  <a:lnTo>
                    <a:pt x="901407" y="309880"/>
                  </a:lnTo>
                  <a:lnTo>
                    <a:pt x="901903" y="308610"/>
                  </a:lnTo>
                  <a:lnTo>
                    <a:pt x="902398" y="308610"/>
                  </a:lnTo>
                  <a:lnTo>
                    <a:pt x="902398" y="307340"/>
                  </a:lnTo>
                  <a:lnTo>
                    <a:pt x="902906" y="307340"/>
                  </a:lnTo>
                  <a:lnTo>
                    <a:pt x="902906" y="306070"/>
                  </a:lnTo>
                  <a:lnTo>
                    <a:pt x="903909" y="306070"/>
                  </a:lnTo>
                  <a:lnTo>
                    <a:pt x="903909" y="304800"/>
                  </a:lnTo>
                  <a:lnTo>
                    <a:pt x="905408" y="304800"/>
                  </a:lnTo>
                  <a:lnTo>
                    <a:pt x="905408" y="303530"/>
                  </a:lnTo>
                  <a:lnTo>
                    <a:pt x="905916" y="303530"/>
                  </a:lnTo>
                  <a:lnTo>
                    <a:pt x="906411" y="302260"/>
                  </a:lnTo>
                  <a:lnTo>
                    <a:pt x="910424" y="302260"/>
                  </a:lnTo>
                  <a:lnTo>
                    <a:pt x="910920" y="303530"/>
                  </a:lnTo>
                  <a:lnTo>
                    <a:pt x="911428" y="303530"/>
                  </a:lnTo>
                  <a:lnTo>
                    <a:pt x="911428" y="306070"/>
                  </a:lnTo>
                  <a:lnTo>
                    <a:pt x="910424" y="306070"/>
                  </a:lnTo>
                  <a:lnTo>
                    <a:pt x="910424" y="307340"/>
                  </a:lnTo>
                  <a:lnTo>
                    <a:pt x="908913" y="308610"/>
                  </a:lnTo>
                  <a:lnTo>
                    <a:pt x="908418" y="308610"/>
                  </a:lnTo>
                  <a:lnTo>
                    <a:pt x="908418" y="309880"/>
                  </a:lnTo>
                  <a:lnTo>
                    <a:pt x="907910" y="309880"/>
                  </a:lnTo>
                  <a:lnTo>
                    <a:pt x="907415" y="311150"/>
                  </a:lnTo>
                  <a:lnTo>
                    <a:pt x="906907" y="311150"/>
                  </a:lnTo>
                  <a:lnTo>
                    <a:pt x="906907" y="312420"/>
                  </a:lnTo>
                  <a:lnTo>
                    <a:pt x="905916" y="313690"/>
                  </a:lnTo>
                  <a:lnTo>
                    <a:pt x="904913" y="313690"/>
                  </a:lnTo>
                  <a:lnTo>
                    <a:pt x="903909" y="314960"/>
                  </a:lnTo>
                  <a:lnTo>
                    <a:pt x="902906" y="314960"/>
                  </a:lnTo>
                  <a:lnTo>
                    <a:pt x="902906" y="316230"/>
                  </a:lnTo>
                  <a:lnTo>
                    <a:pt x="899401" y="316230"/>
                  </a:lnTo>
                  <a:lnTo>
                    <a:pt x="899401" y="317500"/>
                  </a:lnTo>
                  <a:lnTo>
                    <a:pt x="897890" y="317500"/>
                  </a:lnTo>
                  <a:lnTo>
                    <a:pt x="896886" y="318770"/>
                  </a:lnTo>
                  <a:lnTo>
                    <a:pt x="896391" y="320040"/>
                  </a:lnTo>
                  <a:lnTo>
                    <a:pt x="895896" y="320040"/>
                  </a:lnTo>
                  <a:lnTo>
                    <a:pt x="894880" y="321310"/>
                  </a:lnTo>
                  <a:lnTo>
                    <a:pt x="893381" y="321310"/>
                  </a:lnTo>
                  <a:lnTo>
                    <a:pt x="893381" y="322580"/>
                  </a:lnTo>
                  <a:lnTo>
                    <a:pt x="892378" y="322580"/>
                  </a:lnTo>
                  <a:lnTo>
                    <a:pt x="892378" y="323850"/>
                  </a:lnTo>
                  <a:lnTo>
                    <a:pt x="891882" y="323850"/>
                  </a:lnTo>
                  <a:lnTo>
                    <a:pt x="891882" y="325120"/>
                  </a:lnTo>
                  <a:lnTo>
                    <a:pt x="891374" y="325120"/>
                  </a:lnTo>
                  <a:lnTo>
                    <a:pt x="889381" y="327660"/>
                  </a:lnTo>
                  <a:lnTo>
                    <a:pt x="888377" y="327660"/>
                  </a:lnTo>
                  <a:lnTo>
                    <a:pt x="888377" y="330200"/>
                  </a:lnTo>
                  <a:lnTo>
                    <a:pt x="889876" y="330200"/>
                  </a:lnTo>
                  <a:lnTo>
                    <a:pt x="889876" y="331470"/>
                  </a:lnTo>
                  <a:lnTo>
                    <a:pt x="890371" y="332740"/>
                  </a:lnTo>
                  <a:lnTo>
                    <a:pt x="893381" y="332740"/>
                  </a:lnTo>
                  <a:lnTo>
                    <a:pt x="893381" y="334010"/>
                  </a:lnTo>
                  <a:lnTo>
                    <a:pt x="890371" y="334010"/>
                  </a:lnTo>
                  <a:lnTo>
                    <a:pt x="890371" y="336550"/>
                  </a:lnTo>
                  <a:lnTo>
                    <a:pt x="889876" y="337820"/>
                  </a:lnTo>
                  <a:lnTo>
                    <a:pt x="889381" y="337820"/>
                  </a:lnTo>
                  <a:lnTo>
                    <a:pt x="889876" y="339090"/>
                  </a:lnTo>
                  <a:lnTo>
                    <a:pt x="891374" y="339090"/>
                  </a:lnTo>
                  <a:lnTo>
                    <a:pt x="891374" y="340360"/>
                  </a:lnTo>
                  <a:lnTo>
                    <a:pt x="894384" y="340360"/>
                  </a:lnTo>
                  <a:lnTo>
                    <a:pt x="894384" y="341630"/>
                  </a:lnTo>
                  <a:lnTo>
                    <a:pt x="896391" y="341630"/>
                  </a:lnTo>
                  <a:lnTo>
                    <a:pt x="896391" y="342900"/>
                  </a:lnTo>
                  <a:lnTo>
                    <a:pt x="897890" y="342900"/>
                  </a:lnTo>
                  <a:lnTo>
                    <a:pt x="897890" y="344170"/>
                  </a:lnTo>
                  <a:lnTo>
                    <a:pt x="898893" y="344170"/>
                  </a:lnTo>
                  <a:lnTo>
                    <a:pt x="899401" y="345440"/>
                  </a:lnTo>
                  <a:lnTo>
                    <a:pt x="899896" y="345440"/>
                  </a:lnTo>
                  <a:lnTo>
                    <a:pt x="899896" y="346710"/>
                  </a:lnTo>
                  <a:lnTo>
                    <a:pt x="900404" y="346710"/>
                  </a:lnTo>
                  <a:lnTo>
                    <a:pt x="900404" y="347980"/>
                  </a:lnTo>
                  <a:lnTo>
                    <a:pt x="902398" y="347980"/>
                  </a:lnTo>
                  <a:lnTo>
                    <a:pt x="902906" y="349250"/>
                  </a:lnTo>
                  <a:lnTo>
                    <a:pt x="904913" y="349250"/>
                  </a:lnTo>
                  <a:lnTo>
                    <a:pt x="904913" y="350520"/>
                  </a:lnTo>
                  <a:lnTo>
                    <a:pt x="905916" y="350520"/>
                  </a:lnTo>
                  <a:lnTo>
                    <a:pt x="906907" y="349250"/>
                  </a:lnTo>
                  <a:lnTo>
                    <a:pt x="907415" y="349250"/>
                  </a:lnTo>
                  <a:lnTo>
                    <a:pt x="908418" y="347980"/>
                  </a:lnTo>
                  <a:lnTo>
                    <a:pt x="909421" y="347980"/>
                  </a:lnTo>
                  <a:lnTo>
                    <a:pt x="909916" y="346710"/>
                  </a:lnTo>
                  <a:lnTo>
                    <a:pt x="911923" y="346710"/>
                  </a:lnTo>
                  <a:lnTo>
                    <a:pt x="912926" y="345440"/>
                  </a:lnTo>
                  <a:lnTo>
                    <a:pt x="915936" y="345440"/>
                  </a:lnTo>
                  <a:lnTo>
                    <a:pt x="915936" y="344170"/>
                  </a:lnTo>
                  <a:lnTo>
                    <a:pt x="916432" y="344170"/>
                  </a:lnTo>
                  <a:lnTo>
                    <a:pt x="914933" y="341630"/>
                  </a:lnTo>
                  <a:lnTo>
                    <a:pt x="914933" y="340360"/>
                  </a:lnTo>
                  <a:lnTo>
                    <a:pt x="915936" y="340360"/>
                  </a:lnTo>
                  <a:lnTo>
                    <a:pt x="916927" y="339090"/>
                  </a:lnTo>
                  <a:lnTo>
                    <a:pt x="917435" y="337820"/>
                  </a:lnTo>
                  <a:lnTo>
                    <a:pt x="918438" y="334010"/>
                  </a:lnTo>
                  <a:lnTo>
                    <a:pt x="918438" y="332740"/>
                  </a:lnTo>
                  <a:lnTo>
                    <a:pt x="917943" y="332740"/>
                  </a:lnTo>
                  <a:lnTo>
                    <a:pt x="917943" y="330200"/>
                  </a:lnTo>
                  <a:lnTo>
                    <a:pt x="917435" y="330200"/>
                  </a:lnTo>
                  <a:lnTo>
                    <a:pt x="915936" y="328930"/>
                  </a:lnTo>
                  <a:lnTo>
                    <a:pt x="915428" y="327660"/>
                  </a:lnTo>
                  <a:lnTo>
                    <a:pt x="914933" y="327660"/>
                  </a:lnTo>
                  <a:lnTo>
                    <a:pt x="913930" y="325120"/>
                  </a:lnTo>
                  <a:lnTo>
                    <a:pt x="913422" y="325120"/>
                  </a:lnTo>
                  <a:lnTo>
                    <a:pt x="913422" y="322580"/>
                  </a:lnTo>
                  <a:lnTo>
                    <a:pt x="913930" y="322580"/>
                  </a:lnTo>
                  <a:lnTo>
                    <a:pt x="913930" y="321310"/>
                  </a:lnTo>
                  <a:lnTo>
                    <a:pt x="915936" y="321310"/>
                  </a:lnTo>
                  <a:lnTo>
                    <a:pt x="915936" y="320040"/>
                  </a:lnTo>
                  <a:lnTo>
                    <a:pt x="916927" y="320040"/>
                  </a:lnTo>
                  <a:lnTo>
                    <a:pt x="917435" y="321310"/>
                  </a:lnTo>
                  <a:lnTo>
                    <a:pt x="918933" y="321310"/>
                  </a:lnTo>
                  <a:lnTo>
                    <a:pt x="918933" y="322580"/>
                  </a:lnTo>
                  <a:lnTo>
                    <a:pt x="919441" y="322580"/>
                  </a:lnTo>
                  <a:lnTo>
                    <a:pt x="919441" y="323850"/>
                  </a:lnTo>
                  <a:lnTo>
                    <a:pt x="919937" y="323850"/>
                  </a:lnTo>
                  <a:lnTo>
                    <a:pt x="919937" y="325120"/>
                  </a:lnTo>
                  <a:lnTo>
                    <a:pt x="920940" y="325120"/>
                  </a:lnTo>
                  <a:lnTo>
                    <a:pt x="920940" y="326390"/>
                  </a:lnTo>
                  <a:lnTo>
                    <a:pt x="921943" y="326390"/>
                  </a:lnTo>
                  <a:lnTo>
                    <a:pt x="922451" y="327660"/>
                  </a:lnTo>
                  <a:lnTo>
                    <a:pt x="922947" y="327660"/>
                  </a:lnTo>
                  <a:lnTo>
                    <a:pt x="922947" y="328930"/>
                  </a:lnTo>
                  <a:lnTo>
                    <a:pt x="923455" y="328930"/>
                  </a:lnTo>
                  <a:lnTo>
                    <a:pt x="923455" y="330200"/>
                  </a:lnTo>
                  <a:lnTo>
                    <a:pt x="923950" y="331470"/>
                  </a:lnTo>
                  <a:lnTo>
                    <a:pt x="924445" y="331470"/>
                  </a:lnTo>
                  <a:lnTo>
                    <a:pt x="924445" y="334010"/>
                  </a:lnTo>
                  <a:lnTo>
                    <a:pt x="924953" y="334010"/>
                  </a:lnTo>
                  <a:lnTo>
                    <a:pt x="925957" y="332740"/>
                  </a:lnTo>
                  <a:lnTo>
                    <a:pt x="926452" y="332740"/>
                  </a:lnTo>
                  <a:lnTo>
                    <a:pt x="926452" y="331470"/>
                  </a:lnTo>
                  <a:lnTo>
                    <a:pt x="926960" y="331470"/>
                  </a:lnTo>
                  <a:lnTo>
                    <a:pt x="926960" y="330200"/>
                  </a:lnTo>
                  <a:lnTo>
                    <a:pt x="927455" y="330200"/>
                  </a:lnTo>
                  <a:lnTo>
                    <a:pt x="927455" y="327660"/>
                  </a:lnTo>
                  <a:lnTo>
                    <a:pt x="928458" y="327660"/>
                  </a:lnTo>
                  <a:lnTo>
                    <a:pt x="928458" y="326390"/>
                  </a:lnTo>
                  <a:lnTo>
                    <a:pt x="929462" y="325120"/>
                  </a:lnTo>
                  <a:lnTo>
                    <a:pt x="931468" y="325120"/>
                  </a:lnTo>
                  <a:lnTo>
                    <a:pt x="931468" y="323850"/>
                  </a:lnTo>
                  <a:lnTo>
                    <a:pt x="933970" y="323850"/>
                  </a:lnTo>
                  <a:lnTo>
                    <a:pt x="934974" y="322580"/>
                  </a:lnTo>
                  <a:lnTo>
                    <a:pt x="934974" y="323850"/>
                  </a:lnTo>
                  <a:lnTo>
                    <a:pt x="934466" y="323850"/>
                  </a:lnTo>
                  <a:lnTo>
                    <a:pt x="935469" y="325120"/>
                  </a:lnTo>
                  <a:lnTo>
                    <a:pt x="935977" y="325120"/>
                  </a:lnTo>
                  <a:lnTo>
                    <a:pt x="935977" y="327660"/>
                  </a:lnTo>
                  <a:lnTo>
                    <a:pt x="935469" y="327660"/>
                  </a:lnTo>
                  <a:lnTo>
                    <a:pt x="935469" y="328930"/>
                  </a:lnTo>
                  <a:lnTo>
                    <a:pt x="934466" y="328930"/>
                  </a:lnTo>
                  <a:lnTo>
                    <a:pt x="934466" y="330200"/>
                  </a:lnTo>
                  <a:lnTo>
                    <a:pt x="932967" y="330200"/>
                  </a:lnTo>
                  <a:lnTo>
                    <a:pt x="932967" y="332740"/>
                  </a:lnTo>
                  <a:lnTo>
                    <a:pt x="932472" y="332740"/>
                  </a:lnTo>
                  <a:lnTo>
                    <a:pt x="931468" y="335280"/>
                  </a:lnTo>
                  <a:lnTo>
                    <a:pt x="930960" y="335280"/>
                  </a:lnTo>
                  <a:lnTo>
                    <a:pt x="930465" y="336550"/>
                  </a:lnTo>
                  <a:lnTo>
                    <a:pt x="929957" y="336550"/>
                  </a:lnTo>
                  <a:lnTo>
                    <a:pt x="929957" y="337820"/>
                  </a:lnTo>
                  <a:lnTo>
                    <a:pt x="928458" y="337820"/>
                  </a:lnTo>
                  <a:lnTo>
                    <a:pt x="926960" y="340360"/>
                  </a:lnTo>
                  <a:lnTo>
                    <a:pt x="926452" y="340360"/>
                  </a:lnTo>
                  <a:lnTo>
                    <a:pt x="926452" y="341630"/>
                  </a:lnTo>
                  <a:lnTo>
                    <a:pt x="925449" y="341630"/>
                  </a:lnTo>
                  <a:lnTo>
                    <a:pt x="925449" y="342900"/>
                  </a:lnTo>
                  <a:lnTo>
                    <a:pt x="924953" y="344170"/>
                  </a:lnTo>
                  <a:lnTo>
                    <a:pt x="924445" y="344170"/>
                  </a:lnTo>
                  <a:lnTo>
                    <a:pt x="923455" y="345440"/>
                  </a:lnTo>
                  <a:lnTo>
                    <a:pt x="923455" y="346710"/>
                  </a:lnTo>
                  <a:lnTo>
                    <a:pt x="924445" y="347980"/>
                  </a:lnTo>
                  <a:lnTo>
                    <a:pt x="932967" y="347980"/>
                  </a:lnTo>
                  <a:lnTo>
                    <a:pt x="932967" y="349250"/>
                  </a:lnTo>
                  <a:lnTo>
                    <a:pt x="940485" y="349250"/>
                  </a:lnTo>
                  <a:lnTo>
                    <a:pt x="941489" y="347980"/>
                  </a:lnTo>
                  <a:lnTo>
                    <a:pt x="942492" y="347980"/>
                  </a:lnTo>
                  <a:lnTo>
                    <a:pt x="943495" y="347980"/>
                  </a:lnTo>
                  <a:lnTo>
                    <a:pt x="942987" y="349250"/>
                  </a:lnTo>
                  <a:lnTo>
                    <a:pt x="943495" y="349250"/>
                  </a:lnTo>
                  <a:lnTo>
                    <a:pt x="943495" y="350520"/>
                  </a:lnTo>
                  <a:lnTo>
                    <a:pt x="946492" y="350520"/>
                  </a:lnTo>
                  <a:lnTo>
                    <a:pt x="947000" y="351790"/>
                  </a:lnTo>
                  <a:lnTo>
                    <a:pt x="947496" y="351790"/>
                  </a:lnTo>
                  <a:lnTo>
                    <a:pt x="948499" y="353060"/>
                  </a:lnTo>
                  <a:lnTo>
                    <a:pt x="948994" y="353060"/>
                  </a:lnTo>
                  <a:lnTo>
                    <a:pt x="948994" y="356870"/>
                  </a:lnTo>
                  <a:lnTo>
                    <a:pt x="946492" y="356870"/>
                  </a:lnTo>
                  <a:lnTo>
                    <a:pt x="946492" y="358140"/>
                  </a:lnTo>
                  <a:lnTo>
                    <a:pt x="945997" y="358140"/>
                  </a:lnTo>
                  <a:lnTo>
                    <a:pt x="945997" y="356870"/>
                  </a:lnTo>
                  <a:lnTo>
                    <a:pt x="943495" y="356870"/>
                  </a:lnTo>
                  <a:lnTo>
                    <a:pt x="943495" y="355600"/>
                  </a:lnTo>
                  <a:lnTo>
                    <a:pt x="939482" y="355600"/>
                  </a:lnTo>
                  <a:lnTo>
                    <a:pt x="939482" y="356870"/>
                  </a:lnTo>
                  <a:lnTo>
                    <a:pt x="937983" y="356870"/>
                  </a:lnTo>
                  <a:lnTo>
                    <a:pt x="937983" y="358140"/>
                  </a:lnTo>
                  <a:lnTo>
                    <a:pt x="936980" y="358140"/>
                  </a:lnTo>
                  <a:lnTo>
                    <a:pt x="936980" y="359410"/>
                  </a:lnTo>
                  <a:lnTo>
                    <a:pt x="938479" y="359410"/>
                  </a:lnTo>
                  <a:lnTo>
                    <a:pt x="938479" y="360680"/>
                  </a:lnTo>
                  <a:lnTo>
                    <a:pt x="939482" y="360680"/>
                  </a:lnTo>
                  <a:lnTo>
                    <a:pt x="939482" y="361950"/>
                  </a:lnTo>
                  <a:lnTo>
                    <a:pt x="939977" y="361950"/>
                  </a:lnTo>
                  <a:lnTo>
                    <a:pt x="939977" y="363220"/>
                  </a:lnTo>
                  <a:lnTo>
                    <a:pt x="939482" y="363220"/>
                  </a:lnTo>
                  <a:lnTo>
                    <a:pt x="939482" y="364490"/>
                  </a:lnTo>
                  <a:lnTo>
                    <a:pt x="938987" y="364490"/>
                  </a:lnTo>
                  <a:lnTo>
                    <a:pt x="938987" y="365760"/>
                  </a:lnTo>
                  <a:lnTo>
                    <a:pt x="934974" y="365760"/>
                  </a:lnTo>
                  <a:lnTo>
                    <a:pt x="934974" y="364490"/>
                  </a:lnTo>
                  <a:lnTo>
                    <a:pt x="934466" y="364490"/>
                  </a:lnTo>
                  <a:lnTo>
                    <a:pt x="933475" y="363220"/>
                  </a:lnTo>
                  <a:lnTo>
                    <a:pt x="932472" y="363220"/>
                  </a:lnTo>
                  <a:lnTo>
                    <a:pt x="932472" y="361950"/>
                  </a:lnTo>
                  <a:lnTo>
                    <a:pt x="931964" y="361950"/>
                  </a:lnTo>
                  <a:lnTo>
                    <a:pt x="931964" y="360680"/>
                  </a:lnTo>
                  <a:lnTo>
                    <a:pt x="931468" y="360680"/>
                  </a:lnTo>
                  <a:lnTo>
                    <a:pt x="930465" y="358140"/>
                  </a:lnTo>
                  <a:lnTo>
                    <a:pt x="928458" y="355600"/>
                  </a:lnTo>
                  <a:lnTo>
                    <a:pt x="927963" y="355600"/>
                  </a:lnTo>
                  <a:lnTo>
                    <a:pt x="927963" y="354330"/>
                  </a:lnTo>
                  <a:lnTo>
                    <a:pt x="926960" y="354330"/>
                  </a:lnTo>
                  <a:lnTo>
                    <a:pt x="926960" y="353060"/>
                  </a:lnTo>
                  <a:lnTo>
                    <a:pt x="921448" y="353060"/>
                  </a:lnTo>
                  <a:lnTo>
                    <a:pt x="920445" y="351790"/>
                  </a:lnTo>
                  <a:lnTo>
                    <a:pt x="917943" y="351790"/>
                  </a:lnTo>
                  <a:lnTo>
                    <a:pt x="917435" y="350520"/>
                  </a:lnTo>
                  <a:lnTo>
                    <a:pt x="916927" y="350520"/>
                  </a:lnTo>
                  <a:lnTo>
                    <a:pt x="916927" y="351790"/>
                  </a:lnTo>
                  <a:lnTo>
                    <a:pt x="912926" y="351790"/>
                  </a:lnTo>
                  <a:lnTo>
                    <a:pt x="911923" y="353060"/>
                  </a:lnTo>
                  <a:lnTo>
                    <a:pt x="911428" y="353060"/>
                  </a:lnTo>
                  <a:lnTo>
                    <a:pt x="911428" y="354330"/>
                  </a:lnTo>
                  <a:lnTo>
                    <a:pt x="910424" y="354330"/>
                  </a:lnTo>
                  <a:lnTo>
                    <a:pt x="909916" y="355600"/>
                  </a:lnTo>
                  <a:lnTo>
                    <a:pt x="908913" y="355600"/>
                  </a:lnTo>
                  <a:lnTo>
                    <a:pt x="908418" y="356870"/>
                  </a:lnTo>
                  <a:lnTo>
                    <a:pt x="906907" y="356870"/>
                  </a:lnTo>
                  <a:lnTo>
                    <a:pt x="906907" y="358140"/>
                  </a:lnTo>
                  <a:lnTo>
                    <a:pt x="905916" y="358140"/>
                  </a:lnTo>
                  <a:lnTo>
                    <a:pt x="905916" y="359410"/>
                  </a:lnTo>
                  <a:lnTo>
                    <a:pt x="907415" y="359410"/>
                  </a:lnTo>
                  <a:lnTo>
                    <a:pt x="907910" y="359410"/>
                  </a:lnTo>
                  <a:lnTo>
                    <a:pt x="907910" y="360680"/>
                  </a:lnTo>
                  <a:lnTo>
                    <a:pt x="907415" y="360680"/>
                  </a:lnTo>
                  <a:lnTo>
                    <a:pt x="907415" y="359410"/>
                  </a:lnTo>
                  <a:lnTo>
                    <a:pt x="906907" y="360680"/>
                  </a:lnTo>
                  <a:lnTo>
                    <a:pt x="905916" y="360680"/>
                  </a:lnTo>
                  <a:lnTo>
                    <a:pt x="905916" y="359410"/>
                  </a:lnTo>
                  <a:lnTo>
                    <a:pt x="904913" y="359410"/>
                  </a:lnTo>
                  <a:lnTo>
                    <a:pt x="904913" y="361950"/>
                  </a:lnTo>
                  <a:lnTo>
                    <a:pt x="903909" y="363220"/>
                  </a:lnTo>
                  <a:lnTo>
                    <a:pt x="902398" y="365760"/>
                  </a:lnTo>
                  <a:lnTo>
                    <a:pt x="901903" y="365760"/>
                  </a:lnTo>
                  <a:lnTo>
                    <a:pt x="899896" y="367030"/>
                  </a:lnTo>
                  <a:lnTo>
                    <a:pt x="899401" y="367030"/>
                  </a:lnTo>
                  <a:lnTo>
                    <a:pt x="899401" y="369570"/>
                  </a:lnTo>
                  <a:lnTo>
                    <a:pt x="898893" y="370840"/>
                  </a:lnTo>
                  <a:lnTo>
                    <a:pt x="898893" y="373380"/>
                  </a:lnTo>
                  <a:lnTo>
                    <a:pt x="897890" y="374650"/>
                  </a:lnTo>
                  <a:lnTo>
                    <a:pt x="896886" y="374650"/>
                  </a:lnTo>
                  <a:lnTo>
                    <a:pt x="896886" y="375920"/>
                  </a:lnTo>
                  <a:lnTo>
                    <a:pt x="895896" y="375920"/>
                  </a:lnTo>
                  <a:lnTo>
                    <a:pt x="897394" y="377190"/>
                  </a:lnTo>
                  <a:lnTo>
                    <a:pt x="902398" y="377190"/>
                  </a:lnTo>
                  <a:lnTo>
                    <a:pt x="902398" y="378460"/>
                  </a:lnTo>
                  <a:lnTo>
                    <a:pt x="910424" y="378460"/>
                  </a:lnTo>
                  <a:lnTo>
                    <a:pt x="910920" y="377190"/>
                  </a:lnTo>
                  <a:lnTo>
                    <a:pt x="914933" y="377190"/>
                  </a:lnTo>
                  <a:lnTo>
                    <a:pt x="916432" y="378460"/>
                  </a:lnTo>
                  <a:lnTo>
                    <a:pt x="917943" y="378460"/>
                  </a:lnTo>
                  <a:lnTo>
                    <a:pt x="918933" y="377190"/>
                  </a:lnTo>
                  <a:lnTo>
                    <a:pt x="920940" y="377190"/>
                  </a:lnTo>
                  <a:lnTo>
                    <a:pt x="921448" y="378460"/>
                  </a:lnTo>
                  <a:lnTo>
                    <a:pt x="922451" y="378460"/>
                  </a:lnTo>
                  <a:lnTo>
                    <a:pt x="922947" y="379730"/>
                  </a:lnTo>
                  <a:lnTo>
                    <a:pt x="922947" y="381000"/>
                  </a:lnTo>
                  <a:lnTo>
                    <a:pt x="922451" y="381000"/>
                  </a:lnTo>
                  <a:lnTo>
                    <a:pt x="922451" y="382270"/>
                  </a:lnTo>
                  <a:lnTo>
                    <a:pt x="920940" y="382270"/>
                  </a:lnTo>
                  <a:lnTo>
                    <a:pt x="920445" y="383540"/>
                  </a:lnTo>
                  <a:lnTo>
                    <a:pt x="914425" y="383540"/>
                  </a:lnTo>
                  <a:lnTo>
                    <a:pt x="913422" y="382270"/>
                  </a:lnTo>
                  <a:lnTo>
                    <a:pt x="912926" y="382270"/>
                  </a:lnTo>
                  <a:lnTo>
                    <a:pt x="912926" y="383540"/>
                  </a:lnTo>
                  <a:lnTo>
                    <a:pt x="911923" y="383540"/>
                  </a:lnTo>
                  <a:lnTo>
                    <a:pt x="910920" y="384810"/>
                  </a:lnTo>
                  <a:lnTo>
                    <a:pt x="905408" y="384810"/>
                  </a:lnTo>
                  <a:lnTo>
                    <a:pt x="905408" y="383540"/>
                  </a:lnTo>
                  <a:lnTo>
                    <a:pt x="897890" y="383540"/>
                  </a:lnTo>
                  <a:lnTo>
                    <a:pt x="896886" y="382270"/>
                  </a:lnTo>
                  <a:lnTo>
                    <a:pt x="894384" y="382270"/>
                  </a:lnTo>
                  <a:lnTo>
                    <a:pt x="892886" y="381000"/>
                  </a:lnTo>
                  <a:lnTo>
                    <a:pt x="892378" y="381000"/>
                  </a:lnTo>
                  <a:lnTo>
                    <a:pt x="890371" y="379730"/>
                  </a:lnTo>
                  <a:lnTo>
                    <a:pt x="889876" y="379730"/>
                  </a:lnTo>
                  <a:lnTo>
                    <a:pt x="888377" y="378460"/>
                  </a:lnTo>
                  <a:lnTo>
                    <a:pt x="887869" y="378460"/>
                  </a:lnTo>
                  <a:lnTo>
                    <a:pt x="887869" y="377190"/>
                  </a:lnTo>
                  <a:lnTo>
                    <a:pt x="887374" y="377190"/>
                  </a:lnTo>
                  <a:lnTo>
                    <a:pt x="887374" y="379730"/>
                  </a:lnTo>
                  <a:lnTo>
                    <a:pt x="886371" y="382270"/>
                  </a:lnTo>
                  <a:lnTo>
                    <a:pt x="885367" y="383540"/>
                  </a:lnTo>
                  <a:lnTo>
                    <a:pt x="884859" y="383540"/>
                  </a:lnTo>
                  <a:lnTo>
                    <a:pt x="884859" y="384810"/>
                  </a:lnTo>
                  <a:lnTo>
                    <a:pt x="882865" y="384810"/>
                  </a:lnTo>
                  <a:lnTo>
                    <a:pt x="881354" y="386080"/>
                  </a:lnTo>
                  <a:lnTo>
                    <a:pt x="880351" y="387350"/>
                  </a:lnTo>
                  <a:lnTo>
                    <a:pt x="881862" y="389890"/>
                  </a:lnTo>
                  <a:lnTo>
                    <a:pt x="885863" y="389890"/>
                  </a:lnTo>
                  <a:lnTo>
                    <a:pt x="886371" y="391160"/>
                  </a:lnTo>
                  <a:lnTo>
                    <a:pt x="886866" y="391160"/>
                  </a:lnTo>
                  <a:lnTo>
                    <a:pt x="886866" y="392430"/>
                  </a:lnTo>
                  <a:lnTo>
                    <a:pt x="886371" y="392430"/>
                  </a:lnTo>
                  <a:lnTo>
                    <a:pt x="886371" y="391160"/>
                  </a:lnTo>
                  <a:lnTo>
                    <a:pt x="883361" y="391160"/>
                  </a:lnTo>
                  <a:lnTo>
                    <a:pt x="883869" y="392430"/>
                  </a:lnTo>
                  <a:lnTo>
                    <a:pt x="884364" y="392430"/>
                  </a:lnTo>
                  <a:lnTo>
                    <a:pt x="884364" y="398780"/>
                  </a:lnTo>
                  <a:lnTo>
                    <a:pt x="883869" y="398780"/>
                  </a:lnTo>
                  <a:lnTo>
                    <a:pt x="883869" y="400050"/>
                  </a:lnTo>
                  <a:lnTo>
                    <a:pt x="884859" y="398780"/>
                  </a:lnTo>
                  <a:lnTo>
                    <a:pt x="887869" y="398780"/>
                  </a:lnTo>
                  <a:lnTo>
                    <a:pt x="888873" y="400050"/>
                  </a:lnTo>
                  <a:lnTo>
                    <a:pt x="888873" y="401320"/>
                  </a:lnTo>
                  <a:lnTo>
                    <a:pt x="889381" y="401320"/>
                  </a:lnTo>
                  <a:lnTo>
                    <a:pt x="889381" y="403860"/>
                  </a:lnTo>
                  <a:lnTo>
                    <a:pt x="887869" y="403860"/>
                  </a:lnTo>
                  <a:lnTo>
                    <a:pt x="887869" y="405130"/>
                  </a:lnTo>
                  <a:lnTo>
                    <a:pt x="884859" y="405130"/>
                  </a:lnTo>
                  <a:lnTo>
                    <a:pt x="884364" y="406400"/>
                  </a:lnTo>
                  <a:lnTo>
                    <a:pt x="880351" y="406400"/>
                  </a:lnTo>
                  <a:lnTo>
                    <a:pt x="880351" y="407670"/>
                  </a:lnTo>
                  <a:lnTo>
                    <a:pt x="880859" y="407670"/>
                  </a:lnTo>
                  <a:lnTo>
                    <a:pt x="880859" y="408940"/>
                  </a:lnTo>
                  <a:lnTo>
                    <a:pt x="881862" y="408940"/>
                  </a:lnTo>
                  <a:lnTo>
                    <a:pt x="882357" y="410210"/>
                  </a:lnTo>
                  <a:lnTo>
                    <a:pt x="884364" y="410210"/>
                  </a:lnTo>
                  <a:lnTo>
                    <a:pt x="884364" y="411480"/>
                  </a:lnTo>
                  <a:lnTo>
                    <a:pt x="890879" y="411480"/>
                  </a:lnTo>
                  <a:lnTo>
                    <a:pt x="890879" y="412750"/>
                  </a:lnTo>
                  <a:lnTo>
                    <a:pt x="891374" y="412750"/>
                  </a:lnTo>
                  <a:lnTo>
                    <a:pt x="891374" y="415290"/>
                  </a:lnTo>
                  <a:lnTo>
                    <a:pt x="890879" y="415290"/>
                  </a:lnTo>
                  <a:lnTo>
                    <a:pt x="890879" y="416560"/>
                  </a:lnTo>
                  <a:lnTo>
                    <a:pt x="889381" y="416560"/>
                  </a:lnTo>
                  <a:lnTo>
                    <a:pt x="888873" y="417830"/>
                  </a:lnTo>
                  <a:lnTo>
                    <a:pt x="884859" y="417830"/>
                  </a:lnTo>
                  <a:lnTo>
                    <a:pt x="884364" y="416560"/>
                  </a:lnTo>
                  <a:lnTo>
                    <a:pt x="882357" y="416560"/>
                  </a:lnTo>
                  <a:lnTo>
                    <a:pt x="881862" y="415290"/>
                  </a:lnTo>
                  <a:lnTo>
                    <a:pt x="881354" y="416560"/>
                  </a:lnTo>
                  <a:lnTo>
                    <a:pt x="881354" y="417830"/>
                  </a:lnTo>
                  <a:lnTo>
                    <a:pt x="879348" y="417830"/>
                  </a:lnTo>
                  <a:lnTo>
                    <a:pt x="879348" y="419100"/>
                  </a:lnTo>
                  <a:lnTo>
                    <a:pt x="877354" y="419100"/>
                  </a:lnTo>
                  <a:lnTo>
                    <a:pt x="877354" y="420370"/>
                  </a:lnTo>
                  <a:lnTo>
                    <a:pt x="874839" y="420370"/>
                  </a:lnTo>
                  <a:lnTo>
                    <a:pt x="874839" y="421640"/>
                  </a:lnTo>
                  <a:lnTo>
                    <a:pt x="873340" y="421640"/>
                  </a:lnTo>
                  <a:lnTo>
                    <a:pt x="873340" y="422910"/>
                  </a:lnTo>
                  <a:lnTo>
                    <a:pt x="870839" y="429260"/>
                  </a:lnTo>
                  <a:lnTo>
                    <a:pt x="871334" y="430530"/>
                  </a:lnTo>
                  <a:lnTo>
                    <a:pt x="872845" y="431800"/>
                  </a:lnTo>
                  <a:lnTo>
                    <a:pt x="873340" y="431800"/>
                  </a:lnTo>
                  <a:lnTo>
                    <a:pt x="873340" y="433070"/>
                  </a:lnTo>
                  <a:lnTo>
                    <a:pt x="874839" y="433070"/>
                  </a:lnTo>
                  <a:lnTo>
                    <a:pt x="874839" y="434340"/>
                  </a:lnTo>
                  <a:lnTo>
                    <a:pt x="875347" y="434340"/>
                  </a:lnTo>
                  <a:lnTo>
                    <a:pt x="875347" y="435610"/>
                  </a:lnTo>
                  <a:lnTo>
                    <a:pt x="875842" y="436880"/>
                  </a:lnTo>
                  <a:lnTo>
                    <a:pt x="875842" y="438150"/>
                  </a:lnTo>
                  <a:lnTo>
                    <a:pt x="879856" y="438150"/>
                  </a:lnTo>
                  <a:lnTo>
                    <a:pt x="880351" y="436880"/>
                  </a:lnTo>
                  <a:lnTo>
                    <a:pt x="882865" y="436880"/>
                  </a:lnTo>
                  <a:lnTo>
                    <a:pt x="885367" y="434340"/>
                  </a:lnTo>
                  <a:lnTo>
                    <a:pt x="888873" y="430530"/>
                  </a:lnTo>
                  <a:lnTo>
                    <a:pt x="890879" y="430530"/>
                  </a:lnTo>
                  <a:lnTo>
                    <a:pt x="892378" y="427990"/>
                  </a:lnTo>
                  <a:lnTo>
                    <a:pt x="893889" y="427990"/>
                  </a:lnTo>
                  <a:lnTo>
                    <a:pt x="894384" y="426720"/>
                  </a:lnTo>
                  <a:lnTo>
                    <a:pt x="895388" y="426720"/>
                  </a:lnTo>
                  <a:lnTo>
                    <a:pt x="895388" y="425450"/>
                  </a:lnTo>
                  <a:lnTo>
                    <a:pt x="900899" y="425450"/>
                  </a:lnTo>
                  <a:lnTo>
                    <a:pt x="901407" y="424180"/>
                  </a:lnTo>
                  <a:lnTo>
                    <a:pt x="901903" y="424180"/>
                  </a:lnTo>
                  <a:lnTo>
                    <a:pt x="901903" y="422910"/>
                  </a:lnTo>
                  <a:lnTo>
                    <a:pt x="902906" y="422910"/>
                  </a:lnTo>
                  <a:lnTo>
                    <a:pt x="902906" y="421640"/>
                  </a:lnTo>
                  <a:lnTo>
                    <a:pt x="902398" y="421640"/>
                  </a:lnTo>
                  <a:lnTo>
                    <a:pt x="901903" y="420370"/>
                  </a:lnTo>
                  <a:lnTo>
                    <a:pt x="901407" y="420370"/>
                  </a:lnTo>
                  <a:lnTo>
                    <a:pt x="901407" y="419100"/>
                  </a:lnTo>
                  <a:lnTo>
                    <a:pt x="900899" y="419100"/>
                  </a:lnTo>
                  <a:lnTo>
                    <a:pt x="900899" y="417830"/>
                  </a:lnTo>
                  <a:lnTo>
                    <a:pt x="900404" y="416560"/>
                  </a:lnTo>
                  <a:lnTo>
                    <a:pt x="899896" y="416560"/>
                  </a:lnTo>
                  <a:lnTo>
                    <a:pt x="899896" y="414020"/>
                  </a:lnTo>
                  <a:lnTo>
                    <a:pt x="900404" y="414020"/>
                  </a:lnTo>
                  <a:lnTo>
                    <a:pt x="900404" y="412750"/>
                  </a:lnTo>
                  <a:lnTo>
                    <a:pt x="901903" y="412750"/>
                  </a:lnTo>
                  <a:lnTo>
                    <a:pt x="901903" y="411480"/>
                  </a:lnTo>
                  <a:lnTo>
                    <a:pt x="903401" y="411480"/>
                  </a:lnTo>
                  <a:lnTo>
                    <a:pt x="903401" y="412750"/>
                  </a:lnTo>
                  <a:lnTo>
                    <a:pt x="904913" y="412750"/>
                  </a:lnTo>
                  <a:lnTo>
                    <a:pt x="905408" y="414020"/>
                  </a:lnTo>
                  <a:lnTo>
                    <a:pt x="905916" y="414020"/>
                  </a:lnTo>
                  <a:lnTo>
                    <a:pt x="905916" y="415290"/>
                  </a:lnTo>
                  <a:lnTo>
                    <a:pt x="906411" y="415290"/>
                  </a:lnTo>
                  <a:lnTo>
                    <a:pt x="906411" y="416560"/>
                  </a:lnTo>
                  <a:lnTo>
                    <a:pt x="907415" y="416560"/>
                  </a:lnTo>
                  <a:lnTo>
                    <a:pt x="907415" y="414020"/>
                  </a:lnTo>
                  <a:lnTo>
                    <a:pt x="907910" y="414020"/>
                  </a:lnTo>
                  <a:lnTo>
                    <a:pt x="907910" y="412750"/>
                  </a:lnTo>
                  <a:lnTo>
                    <a:pt x="908913" y="412750"/>
                  </a:lnTo>
                  <a:lnTo>
                    <a:pt x="909421" y="411480"/>
                  </a:lnTo>
                  <a:lnTo>
                    <a:pt x="909421" y="408940"/>
                  </a:lnTo>
                  <a:lnTo>
                    <a:pt x="908913" y="407670"/>
                  </a:lnTo>
                  <a:lnTo>
                    <a:pt x="909421" y="407670"/>
                  </a:lnTo>
                  <a:lnTo>
                    <a:pt x="909421" y="406400"/>
                  </a:lnTo>
                  <a:lnTo>
                    <a:pt x="909916" y="406400"/>
                  </a:lnTo>
                  <a:lnTo>
                    <a:pt x="909916" y="405130"/>
                  </a:lnTo>
                  <a:lnTo>
                    <a:pt x="913930" y="405130"/>
                  </a:lnTo>
                  <a:lnTo>
                    <a:pt x="913930" y="406400"/>
                  </a:lnTo>
                  <a:lnTo>
                    <a:pt x="914933" y="406400"/>
                  </a:lnTo>
                  <a:lnTo>
                    <a:pt x="914933" y="408940"/>
                  </a:lnTo>
                  <a:lnTo>
                    <a:pt x="923455" y="408940"/>
                  </a:lnTo>
                  <a:lnTo>
                    <a:pt x="923950" y="410210"/>
                  </a:lnTo>
                  <a:lnTo>
                    <a:pt x="924953" y="410210"/>
                  </a:lnTo>
                  <a:lnTo>
                    <a:pt x="924953" y="411480"/>
                  </a:lnTo>
                  <a:lnTo>
                    <a:pt x="925449" y="411480"/>
                  </a:lnTo>
                  <a:lnTo>
                    <a:pt x="925449" y="414020"/>
                  </a:lnTo>
                  <a:lnTo>
                    <a:pt x="924445" y="414020"/>
                  </a:lnTo>
                  <a:lnTo>
                    <a:pt x="924445" y="415290"/>
                  </a:lnTo>
                  <a:lnTo>
                    <a:pt x="915936" y="415290"/>
                  </a:lnTo>
                  <a:lnTo>
                    <a:pt x="913422" y="416560"/>
                  </a:lnTo>
                  <a:lnTo>
                    <a:pt x="913422" y="417830"/>
                  </a:lnTo>
                  <a:lnTo>
                    <a:pt x="912926" y="417830"/>
                  </a:lnTo>
                  <a:lnTo>
                    <a:pt x="912926" y="419100"/>
                  </a:lnTo>
                  <a:lnTo>
                    <a:pt x="912418" y="419100"/>
                  </a:lnTo>
                  <a:lnTo>
                    <a:pt x="912418" y="420370"/>
                  </a:lnTo>
                  <a:lnTo>
                    <a:pt x="911428" y="420370"/>
                  </a:lnTo>
                  <a:lnTo>
                    <a:pt x="911428" y="421640"/>
                  </a:lnTo>
                  <a:lnTo>
                    <a:pt x="910424" y="421640"/>
                  </a:lnTo>
                  <a:lnTo>
                    <a:pt x="910424" y="422910"/>
                  </a:lnTo>
                  <a:lnTo>
                    <a:pt x="909421" y="422910"/>
                  </a:lnTo>
                  <a:lnTo>
                    <a:pt x="909421" y="424180"/>
                  </a:lnTo>
                  <a:lnTo>
                    <a:pt x="908418" y="424180"/>
                  </a:lnTo>
                  <a:lnTo>
                    <a:pt x="907910" y="425450"/>
                  </a:lnTo>
                  <a:lnTo>
                    <a:pt x="907415" y="425450"/>
                  </a:lnTo>
                  <a:lnTo>
                    <a:pt x="907415" y="426720"/>
                  </a:lnTo>
                  <a:lnTo>
                    <a:pt x="906907" y="426720"/>
                  </a:lnTo>
                  <a:lnTo>
                    <a:pt x="906411" y="427990"/>
                  </a:lnTo>
                  <a:lnTo>
                    <a:pt x="910920" y="427990"/>
                  </a:lnTo>
                  <a:lnTo>
                    <a:pt x="910920" y="429260"/>
                  </a:lnTo>
                  <a:lnTo>
                    <a:pt x="912418" y="429260"/>
                  </a:lnTo>
                  <a:lnTo>
                    <a:pt x="912418" y="430530"/>
                  </a:lnTo>
                  <a:lnTo>
                    <a:pt x="912926" y="430530"/>
                  </a:lnTo>
                  <a:lnTo>
                    <a:pt x="912926" y="433070"/>
                  </a:lnTo>
                  <a:lnTo>
                    <a:pt x="912418" y="433070"/>
                  </a:lnTo>
                  <a:lnTo>
                    <a:pt x="911923" y="434340"/>
                  </a:lnTo>
                  <a:lnTo>
                    <a:pt x="907415" y="434340"/>
                  </a:lnTo>
                  <a:lnTo>
                    <a:pt x="906907" y="433070"/>
                  </a:lnTo>
                  <a:lnTo>
                    <a:pt x="903909" y="433070"/>
                  </a:lnTo>
                  <a:lnTo>
                    <a:pt x="904405" y="434340"/>
                  </a:lnTo>
                  <a:lnTo>
                    <a:pt x="905408" y="434340"/>
                  </a:lnTo>
                  <a:lnTo>
                    <a:pt x="905408" y="435610"/>
                  </a:lnTo>
                  <a:lnTo>
                    <a:pt x="905916" y="436880"/>
                  </a:lnTo>
                  <a:lnTo>
                    <a:pt x="906411" y="436880"/>
                  </a:lnTo>
                  <a:lnTo>
                    <a:pt x="906907" y="438150"/>
                  </a:lnTo>
                  <a:lnTo>
                    <a:pt x="907415" y="438150"/>
                  </a:lnTo>
                  <a:lnTo>
                    <a:pt x="907415" y="439420"/>
                  </a:lnTo>
                  <a:lnTo>
                    <a:pt x="907910" y="439420"/>
                  </a:lnTo>
                  <a:lnTo>
                    <a:pt x="907910" y="440690"/>
                  </a:lnTo>
                  <a:lnTo>
                    <a:pt x="908418" y="441960"/>
                  </a:lnTo>
                  <a:lnTo>
                    <a:pt x="909421" y="441960"/>
                  </a:lnTo>
                  <a:lnTo>
                    <a:pt x="909421" y="443230"/>
                  </a:lnTo>
                  <a:lnTo>
                    <a:pt x="909916" y="443230"/>
                  </a:lnTo>
                  <a:lnTo>
                    <a:pt x="909916" y="444500"/>
                  </a:lnTo>
                  <a:lnTo>
                    <a:pt x="910424" y="444500"/>
                  </a:lnTo>
                  <a:lnTo>
                    <a:pt x="910920" y="445770"/>
                  </a:lnTo>
                  <a:lnTo>
                    <a:pt x="910920" y="447040"/>
                  </a:lnTo>
                  <a:lnTo>
                    <a:pt x="910424" y="447040"/>
                  </a:lnTo>
                  <a:lnTo>
                    <a:pt x="910424" y="448310"/>
                  </a:lnTo>
                  <a:lnTo>
                    <a:pt x="909421" y="448310"/>
                  </a:lnTo>
                  <a:lnTo>
                    <a:pt x="909421" y="449580"/>
                  </a:lnTo>
                  <a:lnTo>
                    <a:pt x="906411" y="449580"/>
                  </a:lnTo>
                  <a:lnTo>
                    <a:pt x="906411" y="448310"/>
                  </a:lnTo>
                  <a:lnTo>
                    <a:pt x="905408" y="448310"/>
                  </a:lnTo>
                  <a:lnTo>
                    <a:pt x="905408" y="447040"/>
                  </a:lnTo>
                  <a:lnTo>
                    <a:pt x="904405" y="447040"/>
                  </a:lnTo>
                  <a:lnTo>
                    <a:pt x="904405" y="445770"/>
                  </a:lnTo>
                  <a:lnTo>
                    <a:pt x="903401" y="444500"/>
                  </a:lnTo>
                  <a:lnTo>
                    <a:pt x="902398" y="441960"/>
                  </a:lnTo>
                  <a:lnTo>
                    <a:pt x="901903" y="441960"/>
                  </a:lnTo>
                  <a:lnTo>
                    <a:pt x="901903" y="440690"/>
                  </a:lnTo>
                  <a:lnTo>
                    <a:pt x="901407" y="440690"/>
                  </a:lnTo>
                  <a:lnTo>
                    <a:pt x="901407" y="439420"/>
                  </a:lnTo>
                  <a:lnTo>
                    <a:pt x="900899" y="439420"/>
                  </a:lnTo>
                  <a:lnTo>
                    <a:pt x="900404" y="438150"/>
                  </a:lnTo>
                  <a:lnTo>
                    <a:pt x="899896" y="438150"/>
                  </a:lnTo>
                  <a:lnTo>
                    <a:pt x="899896" y="436880"/>
                  </a:lnTo>
                  <a:lnTo>
                    <a:pt x="898398" y="436880"/>
                  </a:lnTo>
                  <a:lnTo>
                    <a:pt x="897890" y="435610"/>
                  </a:lnTo>
                  <a:lnTo>
                    <a:pt x="896391" y="435610"/>
                  </a:lnTo>
                  <a:lnTo>
                    <a:pt x="895388" y="434340"/>
                  </a:lnTo>
                  <a:lnTo>
                    <a:pt x="893889" y="434340"/>
                  </a:lnTo>
                  <a:lnTo>
                    <a:pt x="893889" y="435610"/>
                  </a:lnTo>
                  <a:lnTo>
                    <a:pt x="892378" y="435610"/>
                  </a:lnTo>
                  <a:lnTo>
                    <a:pt x="889381" y="438150"/>
                  </a:lnTo>
                  <a:lnTo>
                    <a:pt x="885863" y="441960"/>
                  </a:lnTo>
                  <a:lnTo>
                    <a:pt x="883361" y="441960"/>
                  </a:lnTo>
                  <a:lnTo>
                    <a:pt x="882865" y="443230"/>
                  </a:lnTo>
                  <a:lnTo>
                    <a:pt x="881354" y="443230"/>
                  </a:lnTo>
                  <a:lnTo>
                    <a:pt x="880859" y="444500"/>
                  </a:lnTo>
                  <a:lnTo>
                    <a:pt x="879348" y="444500"/>
                  </a:lnTo>
                  <a:lnTo>
                    <a:pt x="879348" y="445770"/>
                  </a:lnTo>
                  <a:lnTo>
                    <a:pt x="878357" y="448310"/>
                  </a:lnTo>
                  <a:lnTo>
                    <a:pt x="878852" y="448310"/>
                  </a:lnTo>
                  <a:lnTo>
                    <a:pt x="878852" y="449580"/>
                  </a:lnTo>
                  <a:lnTo>
                    <a:pt x="877354" y="449580"/>
                  </a:lnTo>
                  <a:lnTo>
                    <a:pt x="877354" y="452120"/>
                  </a:lnTo>
                  <a:lnTo>
                    <a:pt x="876846" y="452120"/>
                  </a:lnTo>
                  <a:lnTo>
                    <a:pt x="876846" y="454660"/>
                  </a:lnTo>
                  <a:lnTo>
                    <a:pt x="876350" y="454660"/>
                  </a:lnTo>
                  <a:lnTo>
                    <a:pt x="876350" y="455930"/>
                  </a:lnTo>
                  <a:lnTo>
                    <a:pt x="875347" y="455930"/>
                  </a:lnTo>
                  <a:lnTo>
                    <a:pt x="875347" y="457200"/>
                  </a:lnTo>
                  <a:lnTo>
                    <a:pt x="874839" y="457200"/>
                  </a:lnTo>
                  <a:lnTo>
                    <a:pt x="874839" y="458470"/>
                  </a:lnTo>
                  <a:lnTo>
                    <a:pt x="873848" y="458470"/>
                  </a:lnTo>
                  <a:lnTo>
                    <a:pt x="873848" y="461010"/>
                  </a:lnTo>
                  <a:lnTo>
                    <a:pt x="874344" y="461010"/>
                  </a:lnTo>
                  <a:lnTo>
                    <a:pt x="874344" y="463550"/>
                  </a:lnTo>
                  <a:lnTo>
                    <a:pt x="874839" y="463550"/>
                  </a:lnTo>
                  <a:lnTo>
                    <a:pt x="874839" y="464820"/>
                  </a:lnTo>
                  <a:lnTo>
                    <a:pt x="874344" y="464820"/>
                  </a:lnTo>
                  <a:lnTo>
                    <a:pt x="874344" y="467360"/>
                  </a:lnTo>
                  <a:lnTo>
                    <a:pt x="873848" y="467360"/>
                  </a:lnTo>
                  <a:lnTo>
                    <a:pt x="873848" y="468630"/>
                  </a:lnTo>
                  <a:lnTo>
                    <a:pt x="874839" y="468630"/>
                  </a:lnTo>
                  <a:lnTo>
                    <a:pt x="874839" y="469900"/>
                  </a:lnTo>
                  <a:lnTo>
                    <a:pt x="873340" y="469900"/>
                  </a:lnTo>
                  <a:lnTo>
                    <a:pt x="873340" y="471170"/>
                  </a:lnTo>
                  <a:lnTo>
                    <a:pt x="872845" y="471170"/>
                  </a:lnTo>
                  <a:lnTo>
                    <a:pt x="872845" y="472440"/>
                  </a:lnTo>
                  <a:lnTo>
                    <a:pt x="872337" y="472440"/>
                  </a:lnTo>
                  <a:lnTo>
                    <a:pt x="872337" y="473710"/>
                  </a:lnTo>
                  <a:lnTo>
                    <a:pt x="871842" y="473710"/>
                  </a:lnTo>
                  <a:lnTo>
                    <a:pt x="871842" y="474980"/>
                  </a:lnTo>
                  <a:lnTo>
                    <a:pt x="872845" y="476250"/>
                  </a:lnTo>
                  <a:lnTo>
                    <a:pt x="873340" y="476250"/>
                  </a:lnTo>
                  <a:lnTo>
                    <a:pt x="873340" y="477520"/>
                  </a:lnTo>
                  <a:lnTo>
                    <a:pt x="874839" y="477520"/>
                  </a:lnTo>
                  <a:lnTo>
                    <a:pt x="874839" y="478790"/>
                  </a:lnTo>
                  <a:lnTo>
                    <a:pt x="875347" y="478790"/>
                  </a:lnTo>
                  <a:lnTo>
                    <a:pt x="876846" y="480060"/>
                  </a:lnTo>
                  <a:lnTo>
                    <a:pt x="876846" y="481330"/>
                  </a:lnTo>
                  <a:lnTo>
                    <a:pt x="877354" y="481330"/>
                  </a:lnTo>
                  <a:lnTo>
                    <a:pt x="877354" y="482600"/>
                  </a:lnTo>
                  <a:lnTo>
                    <a:pt x="879348" y="482600"/>
                  </a:lnTo>
                  <a:lnTo>
                    <a:pt x="879856" y="483870"/>
                  </a:lnTo>
                  <a:lnTo>
                    <a:pt x="880351" y="483870"/>
                  </a:lnTo>
                  <a:lnTo>
                    <a:pt x="881354" y="485140"/>
                  </a:lnTo>
                  <a:lnTo>
                    <a:pt x="882357" y="485140"/>
                  </a:lnTo>
                  <a:lnTo>
                    <a:pt x="882357" y="486410"/>
                  </a:lnTo>
                  <a:lnTo>
                    <a:pt x="883361" y="486410"/>
                  </a:lnTo>
                  <a:lnTo>
                    <a:pt x="883361" y="487680"/>
                  </a:lnTo>
                  <a:lnTo>
                    <a:pt x="884364" y="487680"/>
                  </a:lnTo>
                  <a:lnTo>
                    <a:pt x="884364" y="488950"/>
                  </a:lnTo>
                  <a:lnTo>
                    <a:pt x="884859" y="488950"/>
                  </a:lnTo>
                  <a:lnTo>
                    <a:pt x="886866" y="487680"/>
                  </a:lnTo>
                  <a:lnTo>
                    <a:pt x="887869" y="487680"/>
                  </a:lnTo>
                  <a:lnTo>
                    <a:pt x="887869" y="486410"/>
                  </a:lnTo>
                  <a:lnTo>
                    <a:pt x="888377" y="486410"/>
                  </a:lnTo>
                  <a:lnTo>
                    <a:pt x="889381" y="485140"/>
                  </a:lnTo>
                  <a:lnTo>
                    <a:pt x="891374" y="485140"/>
                  </a:lnTo>
                  <a:lnTo>
                    <a:pt x="891374" y="483870"/>
                  </a:lnTo>
                  <a:lnTo>
                    <a:pt x="892886" y="483870"/>
                  </a:lnTo>
                  <a:lnTo>
                    <a:pt x="892886" y="482600"/>
                  </a:lnTo>
                  <a:lnTo>
                    <a:pt x="895388" y="482600"/>
                  </a:lnTo>
                  <a:lnTo>
                    <a:pt x="895896" y="481330"/>
                  </a:lnTo>
                  <a:lnTo>
                    <a:pt x="896391" y="481330"/>
                  </a:lnTo>
                  <a:lnTo>
                    <a:pt x="896391" y="480060"/>
                  </a:lnTo>
                  <a:lnTo>
                    <a:pt x="897890" y="480060"/>
                  </a:lnTo>
                  <a:lnTo>
                    <a:pt x="897890" y="478790"/>
                  </a:lnTo>
                  <a:lnTo>
                    <a:pt x="898398" y="478790"/>
                  </a:lnTo>
                  <a:lnTo>
                    <a:pt x="898398" y="477520"/>
                  </a:lnTo>
                  <a:lnTo>
                    <a:pt x="899401" y="477520"/>
                  </a:lnTo>
                  <a:lnTo>
                    <a:pt x="899401" y="476250"/>
                  </a:lnTo>
                  <a:lnTo>
                    <a:pt x="900404" y="476250"/>
                  </a:lnTo>
                  <a:lnTo>
                    <a:pt x="901407" y="473710"/>
                  </a:lnTo>
                  <a:lnTo>
                    <a:pt x="901407" y="472440"/>
                  </a:lnTo>
                  <a:lnTo>
                    <a:pt x="902398" y="472440"/>
                  </a:lnTo>
                  <a:lnTo>
                    <a:pt x="902398" y="471170"/>
                  </a:lnTo>
                  <a:lnTo>
                    <a:pt x="903909" y="471170"/>
                  </a:lnTo>
                  <a:lnTo>
                    <a:pt x="903909" y="469900"/>
                  </a:lnTo>
                  <a:lnTo>
                    <a:pt x="906411" y="469900"/>
                  </a:lnTo>
                  <a:lnTo>
                    <a:pt x="906411" y="468630"/>
                  </a:lnTo>
                  <a:lnTo>
                    <a:pt x="907910" y="468630"/>
                  </a:lnTo>
                  <a:lnTo>
                    <a:pt x="907910" y="467360"/>
                  </a:lnTo>
                  <a:lnTo>
                    <a:pt x="908418" y="467360"/>
                  </a:lnTo>
                  <a:lnTo>
                    <a:pt x="908913" y="466090"/>
                  </a:lnTo>
                  <a:lnTo>
                    <a:pt x="909916" y="466090"/>
                  </a:lnTo>
                  <a:lnTo>
                    <a:pt x="909916" y="464820"/>
                  </a:lnTo>
                  <a:lnTo>
                    <a:pt x="910424" y="464820"/>
                  </a:lnTo>
                  <a:lnTo>
                    <a:pt x="911923" y="463550"/>
                  </a:lnTo>
                  <a:lnTo>
                    <a:pt x="912926" y="463550"/>
                  </a:lnTo>
                  <a:lnTo>
                    <a:pt x="912926" y="462280"/>
                  </a:lnTo>
                  <a:lnTo>
                    <a:pt x="913930" y="462280"/>
                  </a:lnTo>
                  <a:lnTo>
                    <a:pt x="913930" y="461010"/>
                  </a:lnTo>
                  <a:lnTo>
                    <a:pt x="915428" y="461010"/>
                  </a:lnTo>
                  <a:lnTo>
                    <a:pt x="915936" y="459740"/>
                  </a:lnTo>
                  <a:lnTo>
                    <a:pt x="916927" y="459740"/>
                  </a:lnTo>
                  <a:lnTo>
                    <a:pt x="917435" y="458470"/>
                  </a:lnTo>
                  <a:lnTo>
                    <a:pt x="918933" y="458470"/>
                  </a:lnTo>
                  <a:lnTo>
                    <a:pt x="918933" y="457200"/>
                  </a:lnTo>
                  <a:lnTo>
                    <a:pt x="919441" y="457200"/>
                  </a:lnTo>
                  <a:lnTo>
                    <a:pt x="919441" y="455930"/>
                  </a:lnTo>
                  <a:lnTo>
                    <a:pt x="921943" y="455930"/>
                  </a:lnTo>
                  <a:lnTo>
                    <a:pt x="922451" y="454660"/>
                  </a:lnTo>
                  <a:lnTo>
                    <a:pt x="922947" y="455930"/>
                  </a:lnTo>
                  <a:lnTo>
                    <a:pt x="924953" y="455930"/>
                  </a:lnTo>
                  <a:lnTo>
                    <a:pt x="924953" y="457200"/>
                  </a:lnTo>
                  <a:lnTo>
                    <a:pt x="925449" y="457200"/>
                  </a:lnTo>
                  <a:lnTo>
                    <a:pt x="925449" y="458470"/>
                  </a:lnTo>
                  <a:lnTo>
                    <a:pt x="924953" y="458470"/>
                  </a:lnTo>
                  <a:lnTo>
                    <a:pt x="924953" y="459740"/>
                  </a:lnTo>
                  <a:lnTo>
                    <a:pt x="924445" y="459740"/>
                  </a:lnTo>
                  <a:lnTo>
                    <a:pt x="924445" y="461010"/>
                  </a:lnTo>
                  <a:lnTo>
                    <a:pt x="923455" y="461010"/>
                  </a:lnTo>
                  <a:lnTo>
                    <a:pt x="922947" y="462280"/>
                  </a:lnTo>
                  <a:lnTo>
                    <a:pt x="921943" y="462280"/>
                  </a:lnTo>
                  <a:lnTo>
                    <a:pt x="921943" y="463550"/>
                  </a:lnTo>
                  <a:lnTo>
                    <a:pt x="920445" y="463550"/>
                  </a:lnTo>
                  <a:lnTo>
                    <a:pt x="919937" y="464820"/>
                  </a:lnTo>
                  <a:lnTo>
                    <a:pt x="918933" y="464820"/>
                  </a:lnTo>
                  <a:lnTo>
                    <a:pt x="918933" y="466090"/>
                  </a:lnTo>
                  <a:lnTo>
                    <a:pt x="917435" y="466090"/>
                  </a:lnTo>
                  <a:lnTo>
                    <a:pt x="917435" y="467360"/>
                  </a:lnTo>
                  <a:lnTo>
                    <a:pt x="915936" y="467360"/>
                  </a:lnTo>
                  <a:lnTo>
                    <a:pt x="915936" y="468630"/>
                  </a:lnTo>
                  <a:lnTo>
                    <a:pt x="914425" y="468630"/>
                  </a:lnTo>
                  <a:lnTo>
                    <a:pt x="914425" y="469900"/>
                  </a:lnTo>
                  <a:lnTo>
                    <a:pt x="912926" y="469900"/>
                  </a:lnTo>
                  <a:lnTo>
                    <a:pt x="912926" y="471170"/>
                  </a:lnTo>
                  <a:lnTo>
                    <a:pt x="912418" y="471170"/>
                  </a:lnTo>
                  <a:lnTo>
                    <a:pt x="912418" y="472440"/>
                  </a:lnTo>
                  <a:lnTo>
                    <a:pt x="911428" y="472440"/>
                  </a:lnTo>
                  <a:lnTo>
                    <a:pt x="910424" y="473710"/>
                  </a:lnTo>
                  <a:lnTo>
                    <a:pt x="909421" y="473710"/>
                  </a:lnTo>
                  <a:lnTo>
                    <a:pt x="908913" y="474980"/>
                  </a:lnTo>
                  <a:lnTo>
                    <a:pt x="906907" y="474980"/>
                  </a:lnTo>
                  <a:lnTo>
                    <a:pt x="906907" y="476250"/>
                  </a:lnTo>
                  <a:lnTo>
                    <a:pt x="906411" y="476250"/>
                  </a:lnTo>
                  <a:lnTo>
                    <a:pt x="906411" y="477520"/>
                  </a:lnTo>
                  <a:lnTo>
                    <a:pt x="905916" y="477520"/>
                  </a:lnTo>
                  <a:lnTo>
                    <a:pt x="904913" y="478790"/>
                  </a:lnTo>
                  <a:lnTo>
                    <a:pt x="904913" y="480060"/>
                  </a:lnTo>
                  <a:lnTo>
                    <a:pt x="903909" y="480060"/>
                  </a:lnTo>
                  <a:lnTo>
                    <a:pt x="903909" y="481330"/>
                  </a:lnTo>
                  <a:lnTo>
                    <a:pt x="903401" y="481330"/>
                  </a:lnTo>
                  <a:lnTo>
                    <a:pt x="902906" y="482600"/>
                  </a:lnTo>
                  <a:lnTo>
                    <a:pt x="903401" y="482600"/>
                  </a:lnTo>
                  <a:lnTo>
                    <a:pt x="904913" y="483870"/>
                  </a:lnTo>
                  <a:lnTo>
                    <a:pt x="905408" y="483870"/>
                  </a:lnTo>
                  <a:lnTo>
                    <a:pt x="905408" y="485140"/>
                  </a:lnTo>
                  <a:lnTo>
                    <a:pt x="905916" y="485140"/>
                  </a:lnTo>
                  <a:lnTo>
                    <a:pt x="906907" y="483870"/>
                  </a:lnTo>
                  <a:lnTo>
                    <a:pt x="907415" y="483870"/>
                  </a:lnTo>
                  <a:lnTo>
                    <a:pt x="908913" y="482600"/>
                  </a:lnTo>
                  <a:lnTo>
                    <a:pt x="912926" y="482600"/>
                  </a:lnTo>
                  <a:lnTo>
                    <a:pt x="912926" y="483870"/>
                  </a:lnTo>
                  <a:lnTo>
                    <a:pt x="913422" y="483870"/>
                  </a:lnTo>
                  <a:lnTo>
                    <a:pt x="913422" y="485140"/>
                  </a:lnTo>
                  <a:lnTo>
                    <a:pt x="913930" y="485140"/>
                  </a:lnTo>
                  <a:lnTo>
                    <a:pt x="913930" y="486410"/>
                  </a:lnTo>
                  <a:lnTo>
                    <a:pt x="913422" y="486410"/>
                  </a:lnTo>
                  <a:lnTo>
                    <a:pt x="913422" y="487680"/>
                  </a:lnTo>
                  <a:lnTo>
                    <a:pt x="911923" y="487680"/>
                  </a:lnTo>
                  <a:lnTo>
                    <a:pt x="911923" y="488950"/>
                  </a:lnTo>
                  <a:lnTo>
                    <a:pt x="908913" y="488950"/>
                  </a:lnTo>
                  <a:lnTo>
                    <a:pt x="908913" y="490220"/>
                  </a:lnTo>
                  <a:lnTo>
                    <a:pt x="904405" y="490220"/>
                  </a:lnTo>
                  <a:lnTo>
                    <a:pt x="902398" y="488950"/>
                  </a:lnTo>
                  <a:lnTo>
                    <a:pt x="901407" y="488950"/>
                  </a:lnTo>
                  <a:lnTo>
                    <a:pt x="901407" y="487680"/>
                  </a:lnTo>
                  <a:lnTo>
                    <a:pt x="898893" y="487680"/>
                  </a:lnTo>
                  <a:lnTo>
                    <a:pt x="898893" y="486410"/>
                  </a:lnTo>
                  <a:lnTo>
                    <a:pt x="898398" y="487680"/>
                  </a:lnTo>
                  <a:lnTo>
                    <a:pt x="896391" y="487680"/>
                  </a:lnTo>
                  <a:lnTo>
                    <a:pt x="895896" y="488950"/>
                  </a:lnTo>
                  <a:lnTo>
                    <a:pt x="893889" y="488950"/>
                  </a:lnTo>
                  <a:lnTo>
                    <a:pt x="893889" y="490220"/>
                  </a:lnTo>
                  <a:lnTo>
                    <a:pt x="892886" y="490220"/>
                  </a:lnTo>
                  <a:lnTo>
                    <a:pt x="890879" y="491490"/>
                  </a:lnTo>
                  <a:lnTo>
                    <a:pt x="890371" y="491490"/>
                  </a:lnTo>
                  <a:lnTo>
                    <a:pt x="889876" y="492760"/>
                  </a:lnTo>
                  <a:lnTo>
                    <a:pt x="889381" y="492760"/>
                  </a:lnTo>
                  <a:lnTo>
                    <a:pt x="887869" y="494030"/>
                  </a:lnTo>
                  <a:lnTo>
                    <a:pt x="887374" y="495300"/>
                  </a:lnTo>
                  <a:lnTo>
                    <a:pt x="887374" y="496570"/>
                  </a:lnTo>
                  <a:lnTo>
                    <a:pt x="888377" y="496570"/>
                  </a:lnTo>
                  <a:lnTo>
                    <a:pt x="888377" y="497840"/>
                  </a:lnTo>
                  <a:lnTo>
                    <a:pt x="888873" y="499110"/>
                  </a:lnTo>
                  <a:lnTo>
                    <a:pt x="889876" y="499110"/>
                  </a:lnTo>
                  <a:lnTo>
                    <a:pt x="889876" y="500380"/>
                  </a:lnTo>
                  <a:lnTo>
                    <a:pt x="890879" y="500380"/>
                  </a:lnTo>
                  <a:lnTo>
                    <a:pt x="890879" y="501650"/>
                  </a:lnTo>
                  <a:lnTo>
                    <a:pt x="891882" y="501650"/>
                  </a:lnTo>
                  <a:lnTo>
                    <a:pt x="891882" y="502920"/>
                  </a:lnTo>
                  <a:lnTo>
                    <a:pt x="892378" y="502920"/>
                  </a:lnTo>
                  <a:lnTo>
                    <a:pt x="892378" y="504190"/>
                  </a:lnTo>
                  <a:lnTo>
                    <a:pt x="892886" y="504190"/>
                  </a:lnTo>
                  <a:lnTo>
                    <a:pt x="893381" y="505460"/>
                  </a:lnTo>
                  <a:lnTo>
                    <a:pt x="893381" y="506730"/>
                  </a:lnTo>
                  <a:lnTo>
                    <a:pt x="893889" y="506730"/>
                  </a:lnTo>
                  <a:lnTo>
                    <a:pt x="893889" y="524510"/>
                  </a:lnTo>
                  <a:lnTo>
                    <a:pt x="894384" y="524510"/>
                  </a:lnTo>
                  <a:lnTo>
                    <a:pt x="894384" y="525780"/>
                  </a:lnTo>
                  <a:lnTo>
                    <a:pt x="894880" y="525780"/>
                  </a:lnTo>
                  <a:lnTo>
                    <a:pt x="894880" y="527050"/>
                  </a:lnTo>
                  <a:lnTo>
                    <a:pt x="895388" y="527050"/>
                  </a:lnTo>
                  <a:lnTo>
                    <a:pt x="895388" y="528320"/>
                  </a:lnTo>
                  <a:lnTo>
                    <a:pt x="896391" y="529590"/>
                  </a:lnTo>
                  <a:lnTo>
                    <a:pt x="897394" y="532130"/>
                  </a:lnTo>
                  <a:lnTo>
                    <a:pt x="897890" y="532130"/>
                  </a:lnTo>
                  <a:lnTo>
                    <a:pt x="898398" y="533400"/>
                  </a:lnTo>
                  <a:lnTo>
                    <a:pt x="898893" y="533400"/>
                  </a:lnTo>
                  <a:lnTo>
                    <a:pt x="898893" y="534670"/>
                  </a:lnTo>
                  <a:lnTo>
                    <a:pt x="899401" y="534670"/>
                  </a:lnTo>
                  <a:lnTo>
                    <a:pt x="899401" y="535940"/>
                  </a:lnTo>
                  <a:lnTo>
                    <a:pt x="899896" y="535940"/>
                  </a:lnTo>
                  <a:lnTo>
                    <a:pt x="899896" y="537210"/>
                  </a:lnTo>
                  <a:lnTo>
                    <a:pt x="900899" y="537210"/>
                  </a:lnTo>
                  <a:lnTo>
                    <a:pt x="900899" y="539750"/>
                  </a:lnTo>
                  <a:lnTo>
                    <a:pt x="901903" y="539750"/>
                  </a:lnTo>
                  <a:lnTo>
                    <a:pt x="901903" y="541020"/>
                  </a:lnTo>
                  <a:lnTo>
                    <a:pt x="902906" y="541020"/>
                  </a:lnTo>
                  <a:lnTo>
                    <a:pt x="902906" y="542290"/>
                  </a:lnTo>
                  <a:lnTo>
                    <a:pt x="903909" y="542290"/>
                  </a:lnTo>
                  <a:lnTo>
                    <a:pt x="904405" y="543560"/>
                  </a:lnTo>
                  <a:lnTo>
                    <a:pt x="904913" y="543560"/>
                  </a:lnTo>
                  <a:lnTo>
                    <a:pt x="904913" y="544830"/>
                  </a:lnTo>
                  <a:lnTo>
                    <a:pt x="905408" y="544830"/>
                  </a:lnTo>
                  <a:lnTo>
                    <a:pt x="905408" y="546100"/>
                  </a:lnTo>
                  <a:lnTo>
                    <a:pt x="906411" y="546100"/>
                  </a:lnTo>
                  <a:lnTo>
                    <a:pt x="906411" y="547370"/>
                  </a:lnTo>
                  <a:lnTo>
                    <a:pt x="906907" y="547370"/>
                  </a:lnTo>
                  <a:lnTo>
                    <a:pt x="906907" y="548640"/>
                  </a:lnTo>
                  <a:lnTo>
                    <a:pt x="907415" y="548640"/>
                  </a:lnTo>
                  <a:lnTo>
                    <a:pt x="908418" y="549910"/>
                  </a:lnTo>
                  <a:lnTo>
                    <a:pt x="908913" y="549910"/>
                  </a:lnTo>
                  <a:lnTo>
                    <a:pt x="908913" y="551180"/>
                  </a:lnTo>
                  <a:lnTo>
                    <a:pt x="909916" y="551180"/>
                  </a:lnTo>
                  <a:lnTo>
                    <a:pt x="909916" y="552450"/>
                  </a:lnTo>
                  <a:lnTo>
                    <a:pt x="910920" y="552450"/>
                  </a:lnTo>
                  <a:lnTo>
                    <a:pt x="910920" y="553720"/>
                  </a:lnTo>
                  <a:lnTo>
                    <a:pt x="920445" y="553720"/>
                  </a:lnTo>
                  <a:lnTo>
                    <a:pt x="920445" y="554990"/>
                  </a:lnTo>
                  <a:lnTo>
                    <a:pt x="921448" y="554990"/>
                  </a:lnTo>
                  <a:lnTo>
                    <a:pt x="921448" y="556260"/>
                  </a:lnTo>
                  <a:lnTo>
                    <a:pt x="922451" y="556260"/>
                  </a:lnTo>
                  <a:lnTo>
                    <a:pt x="922451" y="554990"/>
                  </a:lnTo>
                  <a:lnTo>
                    <a:pt x="922947" y="553720"/>
                  </a:lnTo>
                  <a:lnTo>
                    <a:pt x="924445" y="551180"/>
                  </a:lnTo>
                  <a:lnTo>
                    <a:pt x="924953" y="551180"/>
                  </a:lnTo>
                  <a:lnTo>
                    <a:pt x="924953" y="549910"/>
                  </a:lnTo>
                  <a:lnTo>
                    <a:pt x="924445" y="549910"/>
                  </a:lnTo>
                  <a:lnTo>
                    <a:pt x="924445" y="548640"/>
                  </a:lnTo>
                  <a:lnTo>
                    <a:pt x="924953" y="548640"/>
                  </a:lnTo>
                  <a:lnTo>
                    <a:pt x="924953" y="549910"/>
                  </a:lnTo>
                  <a:lnTo>
                    <a:pt x="925449" y="549910"/>
                  </a:lnTo>
                  <a:lnTo>
                    <a:pt x="926960" y="548640"/>
                  </a:lnTo>
                  <a:lnTo>
                    <a:pt x="926960" y="546100"/>
                  </a:lnTo>
                  <a:lnTo>
                    <a:pt x="927455" y="546100"/>
                  </a:lnTo>
                  <a:lnTo>
                    <a:pt x="927455" y="543560"/>
                  </a:lnTo>
                  <a:lnTo>
                    <a:pt x="927963" y="543560"/>
                  </a:lnTo>
                  <a:lnTo>
                    <a:pt x="927963" y="539750"/>
                  </a:lnTo>
                  <a:lnTo>
                    <a:pt x="927455" y="539750"/>
                  </a:lnTo>
                  <a:lnTo>
                    <a:pt x="927455" y="537210"/>
                  </a:lnTo>
                  <a:lnTo>
                    <a:pt x="927963" y="535940"/>
                  </a:lnTo>
                  <a:lnTo>
                    <a:pt x="928458" y="535940"/>
                  </a:lnTo>
                  <a:lnTo>
                    <a:pt x="928458" y="534670"/>
                  </a:lnTo>
                  <a:lnTo>
                    <a:pt x="928954" y="534670"/>
                  </a:lnTo>
                  <a:lnTo>
                    <a:pt x="929462" y="533400"/>
                  </a:lnTo>
                  <a:lnTo>
                    <a:pt x="929462" y="532130"/>
                  </a:lnTo>
                  <a:lnTo>
                    <a:pt x="929957" y="530860"/>
                  </a:lnTo>
                  <a:lnTo>
                    <a:pt x="929957" y="529590"/>
                  </a:lnTo>
                  <a:lnTo>
                    <a:pt x="930960" y="529590"/>
                  </a:lnTo>
                  <a:lnTo>
                    <a:pt x="930960" y="528320"/>
                  </a:lnTo>
                  <a:lnTo>
                    <a:pt x="931468" y="528320"/>
                  </a:lnTo>
                  <a:lnTo>
                    <a:pt x="933475" y="523240"/>
                  </a:lnTo>
                  <a:lnTo>
                    <a:pt x="933475" y="521970"/>
                  </a:lnTo>
                  <a:lnTo>
                    <a:pt x="932967" y="520700"/>
                  </a:lnTo>
                  <a:lnTo>
                    <a:pt x="932967" y="519430"/>
                  </a:lnTo>
                  <a:lnTo>
                    <a:pt x="932472" y="518160"/>
                  </a:lnTo>
                  <a:lnTo>
                    <a:pt x="931964" y="518160"/>
                  </a:lnTo>
                  <a:lnTo>
                    <a:pt x="931964" y="516890"/>
                  </a:lnTo>
                  <a:lnTo>
                    <a:pt x="931468" y="516890"/>
                  </a:lnTo>
                  <a:lnTo>
                    <a:pt x="931468" y="513080"/>
                  </a:lnTo>
                  <a:lnTo>
                    <a:pt x="930960" y="513080"/>
                  </a:lnTo>
                  <a:lnTo>
                    <a:pt x="930960" y="511810"/>
                  </a:lnTo>
                  <a:lnTo>
                    <a:pt x="930465" y="510540"/>
                  </a:lnTo>
                  <a:lnTo>
                    <a:pt x="928458" y="510540"/>
                  </a:lnTo>
                  <a:lnTo>
                    <a:pt x="927963" y="509270"/>
                  </a:lnTo>
                  <a:lnTo>
                    <a:pt x="926960" y="509270"/>
                  </a:lnTo>
                  <a:lnTo>
                    <a:pt x="926452" y="508000"/>
                  </a:lnTo>
                  <a:lnTo>
                    <a:pt x="925957" y="508000"/>
                  </a:lnTo>
                  <a:lnTo>
                    <a:pt x="924953" y="506730"/>
                  </a:lnTo>
                  <a:lnTo>
                    <a:pt x="924445" y="506730"/>
                  </a:lnTo>
                  <a:lnTo>
                    <a:pt x="924445" y="505460"/>
                  </a:lnTo>
                  <a:lnTo>
                    <a:pt x="923950" y="505460"/>
                  </a:lnTo>
                  <a:lnTo>
                    <a:pt x="923950" y="502920"/>
                  </a:lnTo>
                  <a:lnTo>
                    <a:pt x="923455" y="502920"/>
                  </a:lnTo>
                  <a:lnTo>
                    <a:pt x="923455" y="500380"/>
                  </a:lnTo>
                  <a:lnTo>
                    <a:pt x="923950" y="500380"/>
                  </a:lnTo>
                  <a:lnTo>
                    <a:pt x="923950" y="499110"/>
                  </a:lnTo>
                  <a:lnTo>
                    <a:pt x="925449" y="499110"/>
                  </a:lnTo>
                  <a:lnTo>
                    <a:pt x="925449" y="497840"/>
                  </a:lnTo>
                  <a:lnTo>
                    <a:pt x="926960" y="497840"/>
                  </a:lnTo>
                  <a:lnTo>
                    <a:pt x="927455" y="499110"/>
                  </a:lnTo>
                  <a:lnTo>
                    <a:pt x="928954" y="499110"/>
                  </a:lnTo>
                  <a:lnTo>
                    <a:pt x="928954" y="497840"/>
                  </a:lnTo>
                  <a:lnTo>
                    <a:pt x="928954" y="496570"/>
                  </a:lnTo>
                  <a:lnTo>
                    <a:pt x="929462" y="496570"/>
                  </a:lnTo>
                  <a:lnTo>
                    <a:pt x="929462" y="495300"/>
                  </a:lnTo>
                  <a:lnTo>
                    <a:pt x="930960" y="495300"/>
                  </a:lnTo>
                  <a:lnTo>
                    <a:pt x="931468" y="494030"/>
                  </a:lnTo>
                  <a:lnTo>
                    <a:pt x="931964" y="494030"/>
                  </a:lnTo>
                  <a:lnTo>
                    <a:pt x="932472" y="495300"/>
                  </a:lnTo>
                  <a:lnTo>
                    <a:pt x="933970" y="495300"/>
                  </a:lnTo>
                  <a:lnTo>
                    <a:pt x="933970" y="496570"/>
                  </a:lnTo>
                  <a:lnTo>
                    <a:pt x="934466" y="496570"/>
                  </a:lnTo>
                  <a:lnTo>
                    <a:pt x="934466" y="497840"/>
                  </a:lnTo>
                  <a:lnTo>
                    <a:pt x="934974" y="497840"/>
                  </a:lnTo>
                  <a:lnTo>
                    <a:pt x="934974" y="499110"/>
                  </a:lnTo>
                  <a:lnTo>
                    <a:pt x="935469" y="499110"/>
                  </a:lnTo>
                  <a:lnTo>
                    <a:pt x="935469" y="502920"/>
                  </a:lnTo>
                  <a:lnTo>
                    <a:pt x="934974" y="504190"/>
                  </a:lnTo>
                  <a:lnTo>
                    <a:pt x="934974" y="506730"/>
                  </a:lnTo>
                  <a:lnTo>
                    <a:pt x="935469" y="506730"/>
                  </a:lnTo>
                  <a:lnTo>
                    <a:pt x="935469" y="508000"/>
                  </a:lnTo>
                  <a:lnTo>
                    <a:pt x="936472" y="508000"/>
                  </a:lnTo>
                  <a:lnTo>
                    <a:pt x="936472" y="506730"/>
                  </a:lnTo>
                  <a:lnTo>
                    <a:pt x="937983" y="506730"/>
                  </a:lnTo>
                  <a:lnTo>
                    <a:pt x="937983" y="505460"/>
                  </a:lnTo>
                  <a:lnTo>
                    <a:pt x="938479" y="505460"/>
                  </a:lnTo>
                  <a:lnTo>
                    <a:pt x="938479" y="502920"/>
                  </a:lnTo>
                  <a:lnTo>
                    <a:pt x="939482" y="500380"/>
                  </a:lnTo>
                  <a:lnTo>
                    <a:pt x="939977" y="500380"/>
                  </a:lnTo>
                  <a:lnTo>
                    <a:pt x="939977" y="499110"/>
                  </a:lnTo>
                  <a:lnTo>
                    <a:pt x="940485" y="499110"/>
                  </a:lnTo>
                  <a:lnTo>
                    <a:pt x="940485" y="497840"/>
                  </a:lnTo>
                  <a:lnTo>
                    <a:pt x="940981" y="497840"/>
                  </a:lnTo>
                  <a:lnTo>
                    <a:pt x="940981" y="496570"/>
                  </a:lnTo>
                  <a:lnTo>
                    <a:pt x="945997" y="496570"/>
                  </a:lnTo>
                  <a:lnTo>
                    <a:pt x="945997" y="497840"/>
                  </a:lnTo>
                  <a:lnTo>
                    <a:pt x="946492" y="497840"/>
                  </a:lnTo>
                  <a:lnTo>
                    <a:pt x="946492" y="499110"/>
                  </a:lnTo>
                  <a:lnTo>
                    <a:pt x="945502" y="501650"/>
                  </a:lnTo>
                  <a:lnTo>
                    <a:pt x="945502" y="502920"/>
                  </a:lnTo>
                  <a:lnTo>
                    <a:pt x="944994" y="502920"/>
                  </a:lnTo>
                  <a:lnTo>
                    <a:pt x="944486" y="504190"/>
                  </a:lnTo>
                  <a:lnTo>
                    <a:pt x="944486" y="505460"/>
                  </a:lnTo>
                  <a:lnTo>
                    <a:pt x="945502" y="505460"/>
                  </a:lnTo>
                  <a:lnTo>
                    <a:pt x="945502" y="506730"/>
                  </a:lnTo>
                  <a:lnTo>
                    <a:pt x="944486" y="505460"/>
                  </a:lnTo>
                  <a:lnTo>
                    <a:pt x="944486" y="506730"/>
                  </a:lnTo>
                  <a:lnTo>
                    <a:pt x="943991" y="506730"/>
                  </a:lnTo>
                  <a:lnTo>
                    <a:pt x="943991" y="508000"/>
                  </a:lnTo>
                  <a:lnTo>
                    <a:pt x="943495" y="508000"/>
                  </a:lnTo>
                  <a:lnTo>
                    <a:pt x="942492" y="509270"/>
                  </a:lnTo>
                  <a:lnTo>
                    <a:pt x="942492" y="510540"/>
                  </a:lnTo>
                  <a:lnTo>
                    <a:pt x="941984" y="510540"/>
                  </a:lnTo>
                  <a:lnTo>
                    <a:pt x="940981" y="511810"/>
                  </a:lnTo>
                  <a:lnTo>
                    <a:pt x="939482" y="511810"/>
                  </a:lnTo>
                  <a:lnTo>
                    <a:pt x="938987" y="513080"/>
                  </a:lnTo>
                  <a:lnTo>
                    <a:pt x="937983" y="513080"/>
                  </a:lnTo>
                  <a:lnTo>
                    <a:pt x="936980" y="514350"/>
                  </a:lnTo>
                  <a:lnTo>
                    <a:pt x="937475" y="514350"/>
                  </a:lnTo>
                  <a:lnTo>
                    <a:pt x="937475" y="515620"/>
                  </a:lnTo>
                  <a:lnTo>
                    <a:pt x="937983" y="515620"/>
                  </a:lnTo>
                  <a:lnTo>
                    <a:pt x="937983" y="516890"/>
                  </a:lnTo>
                  <a:lnTo>
                    <a:pt x="938479" y="518160"/>
                  </a:lnTo>
                  <a:lnTo>
                    <a:pt x="938987" y="518160"/>
                  </a:lnTo>
                  <a:lnTo>
                    <a:pt x="938987" y="520700"/>
                  </a:lnTo>
                  <a:lnTo>
                    <a:pt x="939482" y="521970"/>
                  </a:lnTo>
                  <a:lnTo>
                    <a:pt x="939482" y="523240"/>
                  </a:lnTo>
                  <a:lnTo>
                    <a:pt x="938479" y="527050"/>
                  </a:lnTo>
                  <a:lnTo>
                    <a:pt x="937475" y="528320"/>
                  </a:lnTo>
                  <a:lnTo>
                    <a:pt x="937475" y="529590"/>
                  </a:lnTo>
                  <a:lnTo>
                    <a:pt x="936980" y="529590"/>
                  </a:lnTo>
                  <a:lnTo>
                    <a:pt x="936472" y="530860"/>
                  </a:lnTo>
                  <a:lnTo>
                    <a:pt x="936472" y="532130"/>
                  </a:lnTo>
                  <a:lnTo>
                    <a:pt x="935469" y="532130"/>
                  </a:lnTo>
                  <a:lnTo>
                    <a:pt x="935469" y="533400"/>
                  </a:lnTo>
                  <a:lnTo>
                    <a:pt x="934974" y="534670"/>
                  </a:lnTo>
                  <a:lnTo>
                    <a:pt x="934974" y="537210"/>
                  </a:lnTo>
                  <a:lnTo>
                    <a:pt x="934466" y="538480"/>
                  </a:lnTo>
                  <a:lnTo>
                    <a:pt x="933970" y="538480"/>
                  </a:lnTo>
                  <a:lnTo>
                    <a:pt x="933970" y="543560"/>
                  </a:lnTo>
                  <a:lnTo>
                    <a:pt x="933475" y="543560"/>
                  </a:lnTo>
                  <a:lnTo>
                    <a:pt x="933475" y="546100"/>
                  </a:lnTo>
                  <a:lnTo>
                    <a:pt x="932967" y="546100"/>
                  </a:lnTo>
                  <a:lnTo>
                    <a:pt x="932967" y="549910"/>
                  </a:lnTo>
                  <a:lnTo>
                    <a:pt x="933970" y="549910"/>
                  </a:lnTo>
                  <a:lnTo>
                    <a:pt x="933970" y="551180"/>
                  </a:lnTo>
                  <a:lnTo>
                    <a:pt x="935469" y="551180"/>
                  </a:lnTo>
                  <a:lnTo>
                    <a:pt x="935977" y="552450"/>
                  </a:lnTo>
                  <a:lnTo>
                    <a:pt x="936980" y="552450"/>
                  </a:lnTo>
                  <a:lnTo>
                    <a:pt x="936980" y="553720"/>
                  </a:lnTo>
                  <a:lnTo>
                    <a:pt x="937475" y="553720"/>
                  </a:lnTo>
                  <a:lnTo>
                    <a:pt x="937475" y="554990"/>
                  </a:lnTo>
                  <a:lnTo>
                    <a:pt x="937983" y="556260"/>
                  </a:lnTo>
                  <a:lnTo>
                    <a:pt x="938987" y="556260"/>
                  </a:lnTo>
                  <a:lnTo>
                    <a:pt x="938987" y="557530"/>
                  </a:lnTo>
                  <a:lnTo>
                    <a:pt x="939482" y="557530"/>
                  </a:lnTo>
                  <a:lnTo>
                    <a:pt x="939482" y="558800"/>
                  </a:lnTo>
                  <a:lnTo>
                    <a:pt x="939977" y="558800"/>
                  </a:lnTo>
                  <a:lnTo>
                    <a:pt x="939977" y="561340"/>
                  </a:lnTo>
                  <a:lnTo>
                    <a:pt x="944486" y="561340"/>
                  </a:lnTo>
                  <a:lnTo>
                    <a:pt x="944994" y="562610"/>
                  </a:lnTo>
                  <a:lnTo>
                    <a:pt x="947000" y="562610"/>
                  </a:lnTo>
                  <a:lnTo>
                    <a:pt x="948004" y="563880"/>
                  </a:lnTo>
                  <a:lnTo>
                    <a:pt x="948994" y="563880"/>
                  </a:lnTo>
                  <a:lnTo>
                    <a:pt x="948994" y="565150"/>
                  </a:lnTo>
                  <a:lnTo>
                    <a:pt x="951509" y="565150"/>
                  </a:lnTo>
                  <a:lnTo>
                    <a:pt x="951509" y="566420"/>
                  </a:lnTo>
                  <a:lnTo>
                    <a:pt x="952512" y="566420"/>
                  </a:lnTo>
                  <a:lnTo>
                    <a:pt x="952512" y="567690"/>
                  </a:lnTo>
                  <a:lnTo>
                    <a:pt x="953008" y="567690"/>
                  </a:lnTo>
                  <a:lnTo>
                    <a:pt x="954011" y="570230"/>
                  </a:lnTo>
                  <a:lnTo>
                    <a:pt x="954519" y="570230"/>
                  </a:lnTo>
                  <a:lnTo>
                    <a:pt x="955522" y="571500"/>
                  </a:lnTo>
                  <a:lnTo>
                    <a:pt x="955522" y="572770"/>
                  </a:lnTo>
                  <a:lnTo>
                    <a:pt x="956017" y="572770"/>
                  </a:lnTo>
                  <a:lnTo>
                    <a:pt x="956017" y="575310"/>
                  </a:lnTo>
                  <a:lnTo>
                    <a:pt x="959523" y="575310"/>
                  </a:lnTo>
                  <a:lnTo>
                    <a:pt x="959523" y="576580"/>
                  </a:lnTo>
                  <a:lnTo>
                    <a:pt x="960526" y="576580"/>
                  </a:lnTo>
                  <a:lnTo>
                    <a:pt x="960526" y="577850"/>
                  </a:lnTo>
                  <a:lnTo>
                    <a:pt x="964031" y="577850"/>
                  </a:lnTo>
                  <a:lnTo>
                    <a:pt x="964031" y="579120"/>
                  </a:lnTo>
                  <a:lnTo>
                    <a:pt x="973556" y="579120"/>
                  </a:lnTo>
                  <a:lnTo>
                    <a:pt x="973556" y="575310"/>
                  </a:lnTo>
                  <a:lnTo>
                    <a:pt x="976566" y="575310"/>
                  </a:lnTo>
                  <a:lnTo>
                    <a:pt x="977061" y="574040"/>
                  </a:lnTo>
                  <a:lnTo>
                    <a:pt x="978560" y="574040"/>
                  </a:lnTo>
                  <a:lnTo>
                    <a:pt x="979068" y="572770"/>
                  </a:lnTo>
                  <a:lnTo>
                    <a:pt x="980071" y="572770"/>
                  </a:lnTo>
                  <a:lnTo>
                    <a:pt x="980071" y="568960"/>
                  </a:lnTo>
                  <a:lnTo>
                    <a:pt x="979563" y="568960"/>
                  </a:lnTo>
                  <a:lnTo>
                    <a:pt x="979068" y="567690"/>
                  </a:lnTo>
                  <a:lnTo>
                    <a:pt x="978065" y="567690"/>
                  </a:lnTo>
                  <a:lnTo>
                    <a:pt x="978065" y="566420"/>
                  </a:lnTo>
                  <a:lnTo>
                    <a:pt x="977569" y="566420"/>
                  </a:lnTo>
                  <a:lnTo>
                    <a:pt x="976566" y="565150"/>
                  </a:lnTo>
                  <a:lnTo>
                    <a:pt x="976566" y="563880"/>
                  </a:lnTo>
                  <a:lnTo>
                    <a:pt x="975563" y="563880"/>
                  </a:lnTo>
                  <a:lnTo>
                    <a:pt x="975563" y="562610"/>
                  </a:lnTo>
                  <a:lnTo>
                    <a:pt x="974559" y="561340"/>
                  </a:lnTo>
                  <a:lnTo>
                    <a:pt x="974559" y="560070"/>
                  </a:lnTo>
                  <a:lnTo>
                    <a:pt x="974051" y="560070"/>
                  </a:lnTo>
                  <a:lnTo>
                    <a:pt x="974051" y="558800"/>
                  </a:lnTo>
                  <a:lnTo>
                    <a:pt x="972553" y="558800"/>
                  </a:lnTo>
                  <a:lnTo>
                    <a:pt x="972553" y="557530"/>
                  </a:lnTo>
                  <a:lnTo>
                    <a:pt x="972058" y="557530"/>
                  </a:lnTo>
                  <a:lnTo>
                    <a:pt x="971550" y="556260"/>
                  </a:lnTo>
                  <a:lnTo>
                    <a:pt x="971054" y="556260"/>
                  </a:lnTo>
                  <a:lnTo>
                    <a:pt x="970546" y="553720"/>
                  </a:lnTo>
                  <a:lnTo>
                    <a:pt x="970051" y="552450"/>
                  </a:lnTo>
                  <a:lnTo>
                    <a:pt x="970051" y="549910"/>
                  </a:lnTo>
                  <a:lnTo>
                    <a:pt x="970546" y="549910"/>
                  </a:lnTo>
                  <a:lnTo>
                    <a:pt x="970546" y="547370"/>
                  </a:lnTo>
                  <a:lnTo>
                    <a:pt x="971054" y="547370"/>
                  </a:lnTo>
                  <a:lnTo>
                    <a:pt x="971054" y="543560"/>
                  </a:lnTo>
                  <a:lnTo>
                    <a:pt x="971550" y="543560"/>
                  </a:lnTo>
                  <a:lnTo>
                    <a:pt x="971550" y="541020"/>
                  </a:lnTo>
                  <a:lnTo>
                    <a:pt x="972058" y="541020"/>
                  </a:lnTo>
                  <a:lnTo>
                    <a:pt x="972058" y="539750"/>
                  </a:lnTo>
                  <a:lnTo>
                    <a:pt x="973048" y="539750"/>
                  </a:lnTo>
                  <a:lnTo>
                    <a:pt x="973048" y="538480"/>
                  </a:lnTo>
                  <a:lnTo>
                    <a:pt x="973556" y="538480"/>
                  </a:lnTo>
                  <a:lnTo>
                    <a:pt x="973556" y="537210"/>
                  </a:lnTo>
                  <a:lnTo>
                    <a:pt x="976058" y="537210"/>
                  </a:lnTo>
                  <a:lnTo>
                    <a:pt x="976058" y="535940"/>
                  </a:lnTo>
                  <a:lnTo>
                    <a:pt x="979068" y="535940"/>
                  </a:lnTo>
                  <a:lnTo>
                    <a:pt x="979068" y="537210"/>
                  </a:lnTo>
                  <a:lnTo>
                    <a:pt x="980071" y="537210"/>
                  </a:lnTo>
                  <a:lnTo>
                    <a:pt x="980567" y="538480"/>
                  </a:lnTo>
                  <a:lnTo>
                    <a:pt x="980567" y="539750"/>
                  </a:lnTo>
                  <a:lnTo>
                    <a:pt x="980071" y="539750"/>
                  </a:lnTo>
                  <a:lnTo>
                    <a:pt x="980071" y="541020"/>
                  </a:lnTo>
                  <a:lnTo>
                    <a:pt x="979068" y="541020"/>
                  </a:lnTo>
                  <a:lnTo>
                    <a:pt x="978065" y="542290"/>
                  </a:lnTo>
                  <a:lnTo>
                    <a:pt x="977569" y="542290"/>
                  </a:lnTo>
                  <a:lnTo>
                    <a:pt x="977061" y="543560"/>
                  </a:lnTo>
                  <a:lnTo>
                    <a:pt x="977061" y="546100"/>
                  </a:lnTo>
                  <a:lnTo>
                    <a:pt x="976566" y="546100"/>
                  </a:lnTo>
                  <a:lnTo>
                    <a:pt x="976566" y="549910"/>
                  </a:lnTo>
                  <a:lnTo>
                    <a:pt x="976058" y="549910"/>
                  </a:lnTo>
                  <a:lnTo>
                    <a:pt x="976058" y="552450"/>
                  </a:lnTo>
                  <a:lnTo>
                    <a:pt x="976566" y="553720"/>
                  </a:lnTo>
                  <a:lnTo>
                    <a:pt x="977569" y="553720"/>
                  </a:lnTo>
                  <a:lnTo>
                    <a:pt x="977569" y="554990"/>
                  </a:lnTo>
                  <a:lnTo>
                    <a:pt x="978560" y="554990"/>
                  </a:lnTo>
                  <a:lnTo>
                    <a:pt x="979068" y="556260"/>
                  </a:lnTo>
                  <a:lnTo>
                    <a:pt x="979563" y="556260"/>
                  </a:lnTo>
                  <a:lnTo>
                    <a:pt x="979563" y="558800"/>
                  </a:lnTo>
                  <a:lnTo>
                    <a:pt x="980567" y="558800"/>
                  </a:lnTo>
                  <a:lnTo>
                    <a:pt x="980567" y="561340"/>
                  </a:lnTo>
                  <a:lnTo>
                    <a:pt x="981570" y="561340"/>
                  </a:lnTo>
                  <a:lnTo>
                    <a:pt x="981570" y="562610"/>
                  </a:lnTo>
                  <a:lnTo>
                    <a:pt x="982573" y="562610"/>
                  </a:lnTo>
                  <a:lnTo>
                    <a:pt x="982573" y="563880"/>
                  </a:lnTo>
                  <a:lnTo>
                    <a:pt x="984072" y="563880"/>
                  </a:lnTo>
                  <a:lnTo>
                    <a:pt x="984072" y="565150"/>
                  </a:lnTo>
                  <a:lnTo>
                    <a:pt x="989088" y="565150"/>
                  </a:lnTo>
                  <a:lnTo>
                    <a:pt x="989088" y="566420"/>
                  </a:lnTo>
                  <a:lnTo>
                    <a:pt x="990587" y="566420"/>
                  </a:lnTo>
                  <a:lnTo>
                    <a:pt x="990587" y="567690"/>
                  </a:lnTo>
                  <a:lnTo>
                    <a:pt x="993597" y="567690"/>
                  </a:lnTo>
                  <a:lnTo>
                    <a:pt x="994092" y="568960"/>
                  </a:lnTo>
                  <a:lnTo>
                    <a:pt x="1003617" y="568960"/>
                  </a:lnTo>
                  <a:lnTo>
                    <a:pt x="1003617" y="570230"/>
                  </a:lnTo>
                  <a:lnTo>
                    <a:pt x="1004125" y="570230"/>
                  </a:lnTo>
                  <a:lnTo>
                    <a:pt x="1004125" y="567690"/>
                  </a:lnTo>
                  <a:lnTo>
                    <a:pt x="1005128" y="567690"/>
                  </a:lnTo>
                  <a:lnTo>
                    <a:pt x="1005128" y="566420"/>
                  </a:lnTo>
                  <a:lnTo>
                    <a:pt x="1006627" y="566420"/>
                  </a:lnTo>
                  <a:lnTo>
                    <a:pt x="1006627" y="565150"/>
                  </a:lnTo>
                  <a:lnTo>
                    <a:pt x="1014145" y="565150"/>
                  </a:lnTo>
                  <a:lnTo>
                    <a:pt x="1014145" y="568960"/>
                  </a:lnTo>
                  <a:lnTo>
                    <a:pt x="1013142" y="568960"/>
                  </a:lnTo>
                  <a:lnTo>
                    <a:pt x="1013142" y="570230"/>
                  </a:lnTo>
                  <a:lnTo>
                    <a:pt x="1012139" y="570230"/>
                  </a:lnTo>
                  <a:lnTo>
                    <a:pt x="1012139" y="572770"/>
                  </a:lnTo>
                  <a:lnTo>
                    <a:pt x="1010627" y="572770"/>
                  </a:lnTo>
                  <a:lnTo>
                    <a:pt x="1010627" y="575310"/>
                  </a:lnTo>
                  <a:lnTo>
                    <a:pt x="1014641" y="575310"/>
                  </a:lnTo>
                  <a:lnTo>
                    <a:pt x="1014641" y="576580"/>
                  </a:lnTo>
                  <a:lnTo>
                    <a:pt x="1020152" y="576580"/>
                  </a:lnTo>
                  <a:lnTo>
                    <a:pt x="1020152" y="577850"/>
                  </a:lnTo>
                  <a:lnTo>
                    <a:pt x="1020648" y="577850"/>
                  </a:lnTo>
                  <a:lnTo>
                    <a:pt x="1021156" y="579120"/>
                  </a:lnTo>
                  <a:lnTo>
                    <a:pt x="1034681" y="579120"/>
                  </a:lnTo>
                  <a:lnTo>
                    <a:pt x="1034681" y="576580"/>
                  </a:lnTo>
                  <a:lnTo>
                    <a:pt x="1035189" y="576580"/>
                  </a:lnTo>
                  <a:lnTo>
                    <a:pt x="1035189" y="575310"/>
                  </a:lnTo>
                  <a:lnTo>
                    <a:pt x="1036193" y="575310"/>
                  </a:lnTo>
                  <a:lnTo>
                    <a:pt x="1036193" y="574040"/>
                  </a:lnTo>
                  <a:lnTo>
                    <a:pt x="1037196" y="574040"/>
                  </a:lnTo>
                  <a:lnTo>
                    <a:pt x="1037196" y="572770"/>
                  </a:lnTo>
                  <a:lnTo>
                    <a:pt x="1042200" y="572770"/>
                  </a:lnTo>
                  <a:lnTo>
                    <a:pt x="1042695" y="574040"/>
                  </a:lnTo>
                  <a:lnTo>
                    <a:pt x="1044206" y="574040"/>
                  </a:lnTo>
                  <a:lnTo>
                    <a:pt x="1044702" y="575310"/>
                  </a:lnTo>
                  <a:lnTo>
                    <a:pt x="1048207" y="575310"/>
                  </a:lnTo>
                  <a:lnTo>
                    <a:pt x="1048207" y="576580"/>
                  </a:lnTo>
                  <a:lnTo>
                    <a:pt x="1049210" y="576580"/>
                  </a:lnTo>
                  <a:lnTo>
                    <a:pt x="1049210" y="577850"/>
                  </a:lnTo>
                  <a:lnTo>
                    <a:pt x="1049718" y="577850"/>
                  </a:lnTo>
                  <a:lnTo>
                    <a:pt x="1050721" y="579120"/>
                  </a:lnTo>
                  <a:lnTo>
                    <a:pt x="1058240" y="579120"/>
                  </a:lnTo>
                  <a:lnTo>
                    <a:pt x="1058735" y="577850"/>
                  </a:lnTo>
                  <a:lnTo>
                    <a:pt x="1061237" y="577850"/>
                  </a:lnTo>
                  <a:lnTo>
                    <a:pt x="1061745" y="576580"/>
                  </a:lnTo>
                  <a:lnTo>
                    <a:pt x="1064247" y="576580"/>
                  </a:lnTo>
                  <a:lnTo>
                    <a:pt x="1064247" y="575310"/>
                  </a:lnTo>
                  <a:lnTo>
                    <a:pt x="1066253" y="575310"/>
                  </a:lnTo>
                  <a:lnTo>
                    <a:pt x="1066253" y="574040"/>
                  </a:lnTo>
                  <a:lnTo>
                    <a:pt x="1067752" y="574040"/>
                  </a:lnTo>
                  <a:lnTo>
                    <a:pt x="1067752" y="572770"/>
                  </a:lnTo>
                  <a:lnTo>
                    <a:pt x="1070762" y="572770"/>
                  </a:lnTo>
                  <a:lnTo>
                    <a:pt x="1070762" y="571500"/>
                  </a:lnTo>
                  <a:lnTo>
                    <a:pt x="1071257" y="571500"/>
                  </a:lnTo>
                  <a:lnTo>
                    <a:pt x="1071257" y="565150"/>
                  </a:lnTo>
                  <a:lnTo>
                    <a:pt x="1070762" y="565150"/>
                  </a:lnTo>
                  <a:lnTo>
                    <a:pt x="1069759" y="563880"/>
                  </a:lnTo>
                  <a:lnTo>
                    <a:pt x="1068755" y="563880"/>
                  </a:lnTo>
                  <a:lnTo>
                    <a:pt x="1068755" y="562610"/>
                  </a:lnTo>
                  <a:lnTo>
                    <a:pt x="1067752" y="562610"/>
                  </a:lnTo>
                  <a:lnTo>
                    <a:pt x="1067752" y="561340"/>
                  </a:lnTo>
                  <a:lnTo>
                    <a:pt x="1066253" y="561340"/>
                  </a:lnTo>
                  <a:lnTo>
                    <a:pt x="1064742" y="558800"/>
                  </a:lnTo>
                  <a:lnTo>
                    <a:pt x="1064247" y="558800"/>
                  </a:lnTo>
                  <a:lnTo>
                    <a:pt x="1063752" y="557530"/>
                  </a:lnTo>
                  <a:lnTo>
                    <a:pt x="1063244" y="557530"/>
                  </a:lnTo>
                  <a:lnTo>
                    <a:pt x="1063244" y="554990"/>
                  </a:lnTo>
                  <a:lnTo>
                    <a:pt x="1062748" y="554990"/>
                  </a:lnTo>
                  <a:lnTo>
                    <a:pt x="1062748" y="553720"/>
                  </a:lnTo>
                  <a:lnTo>
                    <a:pt x="1062240" y="553720"/>
                  </a:lnTo>
                  <a:lnTo>
                    <a:pt x="1062240" y="549910"/>
                  </a:lnTo>
                  <a:lnTo>
                    <a:pt x="1061745" y="548640"/>
                  </a:lnTo>
                  <a:lnTo>
                    <a:pt x="1061237" y="548640"/>
                  </a:lnTo>
                  <a:lnTo>
                    <a:pt x="1061237" y="547370"/>
                  </a:lnTo>
                  <a:lnTo>
                    <a:pt x="1060234" y="547370"/>
                  </a:lnTo>
                  <a:lnTo>
                    <a:pt x="1060234" y="546100"/>
                  </a:lnTo>
                  <a:lnTo>
                    <a:pt x="1059243" y="546100"/>
                  </a:lnTo>
                  <a:lnTo>
                    <a:pt x="1059243" y="544830"/>
                  </a:lnTo>
                  <a:lnTo>
                    <a:pt x="1057732" y="543560"/>
                  </a:lnTo>
                  <a:lnTo>
                    <a:pt x="1056233" y="543560"/>
                  </a:lnTo>
                  <a:lnTo>
                    <a:pt x="1056233" y="542290"/>
                  </a:lnTo>
                  <a:lnTo>
                    <a:pt x="1055725" y="542290"/>
                  </a:lnTo>
                  <a:lnTo>
                    <a:pt x="1055725" y="543560"/>
                  </a:lnTo>
                  <a:lnTo>
                    <a:pt x="1053223" y="543560"/>
                  </a:lnTo>
                  <a:lnTo>
                    <a:pt x="1053223" y="544830"/>
                  </a:lnTo>
                  <a:lnTo>
                    <a:pt x="1052715" y="544830"/>
                  </a:lnTo>
                  <a:lnTo>
                    <a:pt x="1052715" y="547370"/>
                  </a:lnTo>
                  <a:lnTo>
                    <a:pt x="1050213" y="547370"/>
                  </a:lnTo>
                  <a:lnTo>
                    <a:pt x="1050213" y="546100"/>
                  </a:lnTo>
                  <a:lnTo>
                    <a:pt x="1045210" y="546100"/>
                  </a:lnTo>
                  <a:lnTo>
                    <a:pt x="1044206" y="543560"/>
                  </a:lnTo>
                  <a:lnTo>
                    <a:pt x="1043698" y="543560"/>
                  </a:lnTo>
                  <a:lnTo>
                    <a:pt x="1041704" y="541020"/>
                  </a:lnTo>
                  <a:lnTo>
                    <a:pt x="1041704" y="539750"/>
                  </a:lnTo>
                  <a:lnTo>
                    <a:pt x="1040955" y="535940"/>
                  </a:lnTo>
                  <a:lnTo>
                    <a:pt x="1040701" y="534670"/>
                  </a:lnTo>
                  <a:lnTo>
                    <a:pt x="1040701" y="532130"/>
                  </a:lnTo>
                  <a:lnTo>
                    <a:pt x="1041196" y="529590"/>
                  </a:lnTo>
                  <a:lnTo>
                    <a:pt x="1041196" y="528320"/>
                  </a:lnTo>
                  <a:lnTo>
                    <a:pt x="1040193" y="528320"/>
                  </a:lnTo>
                  <a:lnTo>
                    <a:pt x="1039190" y="527050"/>
                  </a:lnTo>
                  <a:lnTo>
                    <a:pt x="1038694" y="527050"/>
                  </a:lnTo>
                  <a:lnTo>
                    <a:pt x="1038694" y="525780"/>
                  </a:lnTo>
                  <a:lnTo>
                    <a:pt x="1037691" y="525780"/>
                  </a:lnTo>
                  <a:lnTo>
                    <a:pt x="1037691" y="524510"/>
                  </a:lnTo>
                  <a:lnTo>
                    <a:pt x="1037196" y="524510"/>
                  </a:lnTo>
                  <a:lnTo>
                    <a:pt x="1037196" y="523240"/>
                  </a:lnTo>
                  <a:lnTo>
                    <a:pt x="1036688" y="523240"/>
                  </a:lnTo>
                  <a:lnTo>
                    <a:pt x="1036688" y="521970"/>
                  </a:lnTo>
                  <a:lnTo>
                    <a:pt x="1036193" y="521970"/>
                  </a:lnTo>
                  <a:lnTo>
                    <a:pt x="1035685" y="520700"/>
                  </a:lnTo>
                  <a:lnTo>
                    <a:pt x="1034681" y="520700"/>
                  </a:lnTo>
                  <a:lnTo>
                    <a:pt x="1034681" y="519430"/>
                  </a:lnTo>
                  <a:lnTo>
                    <a:pt x="1033678" y="519430"/>
                  </a:lnTo>
                  <a:lnTo>
                    <a:pt x="1033678" y="516890"/>
                  </a:lnTo>
                  <a:lnTo>
                    <a:pt x="1033183" y="516890"/>
                  </a:lnTo>
                  <a:lnTo>
                    <a:pt x="1033183" y="515620"/>
                  </a:lnTo>
                  <a:lnTo>
                    <a:pt x="1033678" y="515620"/>
                  </a:lnTo>
                  <a:lnTo>
                    <a:pt x="1032675" y="513080"/>
                  </a:lnTo>
                  <a:lnTo>
                    <a:pt x="1032179" y="510540"/>
                  </a:lnTo>
                  <a:lnTo>
                    <a:pt x="1032179" y="506730"/>
                  </a:lnTo>
                  <a:lnTo>
                    <a:pt x="1031176" y="505460"/>
                  </a:lnTo>
                  <a:lnTo>
                    <a:pt x="1031176" y="504190"/>
                  </a:lnTo>
                  <a:lnTo>
                    <a:pt x="1031684" y="502920"/>
                  </a:lnTo>
                  <a:lnTo>
                    <a:pt x="1032675" y="497840"/>
                  </a:lnTo>
                  <a:lnTo>
                    <a:pt x="1032179" y="496570"/>
                  </a:lnTo>
                  <a:lnTo>
                    <a:pt x="1032179" y="495300"/>
                  </a:lnTo>
                  <a:lnTo>
                    <a:pt x="1030681" y="495300"/>
                  </a:lnTo>
                  <a:lnTo>
                    <a:pt x="1030173" y="494030"/>
                  </a:lnTo>
                  <a:lnTo>
                    <a:pt x="1029169" y="494030"/>
                  </a:lnTo>
                  <a:lnTo>
                    <a:pt x="1028674" y="495300"/>
                  </a:lnTo>
                  <a:lnTo>
                    <a:pt x="1027671" y="495300"/>
                  </a:lnTo>
                  <a:lnTo>
                    <a:pt x="1027671" y="496570"/>
                  </a:lnTo>
                  <a:lnTo>
                    <a:pt x="1023658" y="496570"/>
                  </a:lnTo>
                  <a:lnTo>
                    <a:pt x="1023658" y="495300"/>
                  </a:lnTo>
                  <a:lnTo>
                    <a:pt x="1021156" y="495300"/>
                  </a:lnTo>
                  <a:lnTo>
                    <a:pt x="1021156" y="494030"/>
                  </a:lnTo>
                  <a:lnTo>
                    <a:pt x="1019149" y="494030"/>
                  </a:lnTo>
                  <a:lnTo>
                    <a:pt x="1019149" y="492760"/>
                  </a:lnTo>
                  <a:lnTo>
                    <a:pt x="1018146" y="491490"/>
                  </a:lnTo>
                  <a:lnTo>
                    <a:pt x="1016647" y="491490"/>
                  </a:lnTo>
                  <a:lnTo>
                    <a:pt x="1015149" y="490220"/>
                  </a:lnTo>
                  <a:lnTo>
                    <a:pt x="1014145" y="490220"/>
                  </a:lnTo>
                  <a:lnTo>
                    <a:pt x="1013637" y="488950"/>
                  </a:lnTo>
                  <a:lnTo>
                    <a:pt x="1012139" y="488950"/>
                  </a:lnTo>
                  <a:lnTo>
                    <a:pt x="1011631" y="487680"/>
                  </a:lnTo>
                  <a:lnTo>
                    <a:pt x="1011135" y="487680"/>
                  </a:lnTo>
                  <a:lnTo>
                    <a:pt x="1011135" y="485140"/>
                  </a:lnTo>
                  <a:lnTo>
                    <a:pt x="1000607" y="485140"/>
                  </a:lnTo>
                  <a:lnTo>
                    <a:pt x="999617" y="482600"/>
                  </a:lnTo>
                  <a:lnTo>
                    <a:pt x="998601" y="481330"/>
                  </a:lnTo>
                  <a:lnTo>
                    <a:pt x="998105" y="480060"/>
                  </a:lnTo>
                  <a:lnTo>
                    <a:pt x="990587" y="480060"/>
                  </a:lnTo>
                  <a:lnTo>
                    <a:pt x="990587" y="476250"/>
                  </a:lnTo>
                  <a:lnTo>
                    <a:pt x="987590" y="476250"/>
                  </a:lnTo>
                  <a:lnTo>
                    <a:pt x="987590" y="477520"/>
                  </a:lnTo>
                  <a:lnTo>
                    <a:pt x="985075" y="477520"/>
                  </a:lnTo>
                  <a:lnTo>
                    <a:pt x="985075" y="476250"/>
                  </a:lnTo>
                  <a:lnTo>
                    <a:pt x="983576" y="476250"/>
                  </a:lnTo>
                  <a:lnTo>
                    <a:pt x="983576" y="474980"/>
                  </a:lnTo>
                  <a:lnTo>
                    <a:pt x="983068" y="474980"/>
                  </a:lnTo>
                  <a:lnTo>
                    <a:pt x="983068" y="473710"/>
                  </a:lnTo>
                  <a:lnTo>
                    <a:pt x="984072" y="473710"/>
                  </a:lnTo>
                  <a:lnTo>
                    <a:pt x="984072" y="474980"/>
                  </a:lnTo>
                  <a:lnTo>
                    <a:pt x="985583" y="474980"/>
                  </a:lnTo>
                  <a:lnTo>
                    <a:pt x="985075" y="473710"/>
                  </a:lnTo>
                  <a:lnTo>
                    <a:pt x="985075" y="472440"/>
                  </a:lnTo>
                  <a:lnTo>
                    <a:pt x="983068" y="471170"/>
                  </a:lnTo>
                  <a:lnTo>
                    <a:pt x="982573" y="469900"/>
                  </a:lnTo>
                  <a:lnTo>
                    <a:pt x="982078" y="469900"/>
                  </a:lnTo>
                  <a:lnTo>
                    <a:pt x="981075" y="468630"/>
                  </a:lnTo>
                  <a:lnTo>
                    <a:pt x="980071" y="468630"/>
                  </a:lnTo>
                  <a:lnTo>
                    <a:pt x="979563" y="469900"/>
                  </a:lnTo>
                  <a:lnTo>
                    <a:pt x="978560" y="469900"/>
                  </a:lnTo>
                  <a:lnTo>
                    <a:pt x="978560" y="471170"/>
                  </a:lnTo>
                  <a:lnTo>
                    <a:pt x="978065" y="471170"/>
                  </a:lnTo>
                  <a:lnTo>
                    <a:pt x="977569" y="472440"/>
                  </a:lnTo>
                  <a:lnTo>
                    <a:pt x="977061" y="472440"/>
                  </a:lnTo>
                  <a:lnTo>
                    <a:pt x="975563" y="473710"/>
                  </a:lnTo>
                  <a:lnTo>
                    <a:pt x="975055" y="473710"/>
                  </a:lnTo>
                  <a:lnTo>
                    <a:pt x="974559" y="474980"/>
                  </a:lnTo>
                  <a:lnTo>
                    <a:pt x="971054" y="474980"/>
                  </a:lnTo>
                  <a:lnTo>
                    <a:pt x="969048" y="477520"/>
                  </a:lnTo>
                  <a:lnTo>
                    <a:pt x="967549" y="477520"/>
                  </a:lnTo>
                  <a:lnTo>
                    <a:pt x="967549" y="478790"/>
                  </a:lnTo>
                  <a:lnTo>
                    <a:pt x="966038" y="478790"/>
                  </a:lnTo>
                  <a:lnTo>
                    <a:pt x="964539" y="480060"/>
                  </a:lnTo>
                  <a:lnTo>
                    <a:pt x="963536" y="480060"/>
                  </a:lnTo>
                  <a:lnTo>
                    <a:pt x="963028" y="481330"/>
                  </a:lnTo>
                  <a:lnTo>
                    <a:pt x="961529" y="481330"/>
                  </a:lnTo>
                  <a:lnTo>
                    <a:pt x="961021" y="482600"/>
                  </a:lnTo>
                  <a:lnTo>
                    <a:pt x="958024" y="482600"/>
                  </a:lnTo>
                  <a:lnTo>
                    <a:pt x="957516" y="483870"/>
                  </a:lnTo>
                  <a:lnTo>
                    <a:pt x="956525" y="485140"/>
                  </a:lnTo>
                  <a:lnTo>
                    <a:pt x="957021" y="483870"/>
                  </a:lnTo>
                  <a:lnTo>
                    <a:pt x="957021" y="482600"/>
                  </a:lnTo>
                  <a:lnTo>
                    <a:pt x="956513" y="482600"/>
                  </a:lnTo>
                  <a:lnTo>
                    <a:pt x="956513" y="481330"/>
                  </a:lnTo>
                  <a:lnTo>
                    <a:pt x="956017" y="480060"/>
                  </a:lnTo>
                  <a:lnTo>
                    <a:pt x="956017" y="486422"/>
                  </a:lnTo>
                  <a:lnTo>
                    <a:pt x="956017" y="487680"/>
                  </a:lnTo>
                  <a:lnTo>
                    <a:pt x="955522" y="487680"/>
                  </a:lnTo>
                  <a:lnTo>
                    <a:pt x="956017" y="486422"/>
                  </a:lnTo>
                  <a:lnTo>
                    <a:pt x="956017" y="480060"/>
                  </a:lnTo>
                  <a:lnTo>
                    <a:pt x="956017" y="478790"/>
                  </a:lnTo>
                  <a:lnTo>
                    <a:pt x="955014" y="477520"/>
                  </a:lnTo>
                  <a:lnTo>
                    <a:pt x="953008" y="477520"/>
                  </a:lnTo>
                  <a:lnTo>
                    <a:pt x="953008" y="476250"/>
                  </a:lnTo>
                  <a:lnTo>
                    <a:pt x="954011" y="476250"/>
                  </a:lnTo>
                  <a:lnTo>
                    <a:pt x="957021" y="477520"/>
                  </a:lnTo>
                  <a:lnTo>
                    <a:pt x="958024" y="477520"/>
                  </a:lnTo>
                  <a:lnTo>
                    <a:pt x="958024" y="476250"/>
                  </a:lnTo>
                  <a:lnTo>
                    <a:pt x="960031" y="476250"/>
                  </a:lnTo>
                  <a:lnTo>
                    <a:pt x="961021" y="474980"/>
                  </a:lnTo>
                  <a:lnTo>
                    <a:pt x="962025" y="474980"/>
                  </a:lnTo>
                  <a:lnTo>
                    <a:pt x="963028" y="473710"/>
                  </a:lnTo>
                  <a:lnTo>
                    <a:pt x="964539" y="473710"/>
                  </a:lnTo>
                  <a:lnTo>
                    <a:pt x="964539" y="472440"/>
                  </a:lnTo>
                  <a:lnTo>
                    <a:pt x="965542" y="472440"/>
                  </a:lnTo>
                  <a:lnTo>
                    <a:pt x="966533" y="471170"/>
                  </a:lnTo>
                  <a:lnTo>
                    <a:pt x="967549" y="471170"/>
                  </a:lnTo>
                  <a:lnTo>
                    <a:pt x="967549" y="469900"/>
                  </a:lnTo>
                  <a:lnTo>
                    <a:pt x="971054" y="469900"/>
                  </a:lnTo>
                  <a:lnTo>
                    <a:pt x="971054" y="468630"/>
                  </a:lnTo>
                  <a:lnTo>
                    <a:pt x="972553" y="468630"/>
                  </a:lnTo>
                  <a:lnTo>
                    <a:pt x="972058" y="467360"/>
                  </a:lnTo>
                  <a:lnTo>
                    <a:pt x="971550" y="467360"/>
                  </a:lnTo>
                  <a:lnTo>
                    <a:pt x="971054" y="466090"/>
                  </a:lnTo>
                  <a:lnTo>
                    <a:pt x="969543" y="466090"/>
                  </a:lnTo>
                  <a:lnTo>
                    <a:pt x="969543" y="461010"/>
                  </a:lnTo>
                  <a:lnTo>
                    <a:pt x="970051" y="458470"/>
                  </a:lnTo>
                  <a:lnTo>
                    <a:pt x="970546" y="458470"/>
                  </a:lnTo>
                  <a:lnTo>
                    <a:pt x="971054" y="457200"/>
                  </a:lnTo>
                  <a:lnTo>
                    <a:pt x="971054" y="454660"/>
                  </a:lnTo>
                  <a:lnTo>
                    <a:pt x="970800" y="453390"/>
                  </a:lnTo>
                  <a:lnTo>
                    <a:pt x="970546" y="452120"/>
                  </a:lnTo>
                  <a:lnTo>
                    <a:pt x="970051" y="450850"/>
                  </a:lnTo>
                  <a:lnTo>
                    <a:pt x="969048" y="449580"/>
                  </a:lnTo>
                  <a:lnTo>
                    <a:pt x="969048" y="450850"/>
                  </a:lnTo>
                  <a:lnTo>
                    <a:pt x="969543" y="450850"/>
                  </a:lnTo>
                  <a:lnTo>
                    <a:pt x="969543" y="452120"/>
                  </a:lnTo>
                  <a:lnTo>
                    <a:pt x="968540" y="452120"/>
                  </a:lnTo>
                  <a:lnTo>
                    <a:pt x="968540" y="453390"/>
                  </a:lnTo>
                  <a:lnTo>
                    <a:pt x="967549" y="453390"/>
                  </a:lnTo>
                  <a:lnTo>
                    <a:pt x="967549" y="452120"/>
                  </a:lnTo>
                  <a:lnTo>
                    <a:pt x="968044" y="452120"/>
                  </a:lnTo>
                  <a:lnTo>
                    <a:pt x="968044" y="450850"/>
                  </a:lnTo>
                  <a:lnTo>
                    <a:pt x="967041" y="450850"/>
                  </a:lnTo>
                  <a:lnTo>
                    <a:pt x="967041" y="452120"/>
                  </a:lnTo>
                  <a:lnTo>
                    <a:pt x="965542" y="452120"/>
                  </a:lnTo>
                  <a:lnTo>
                    <a:pt x="965542" y="450850"/>
                  </a:lnTo>
                  <a:lnTo>
                    <a:pt x="965034" y="450850"/>
                  </a:lnTo>
                  <a:lnTo>
                    <a:pt x="965034" y="449580"/>
                  </a:lnTo>
                  <a:lnTo>
                    <a:pt x="965542" y="449580"/>
                  </a:lnTo>
                  <a:lnTo>
                    <a:pt x="965542" y="447040"/>
                  </a:lnTo>
                  <a:lnTo>
                    <a:pt x="967041" y="447040"/>
                  </a:lnTo>
                  <a:lnTo>
                    <a:pt x="967041" y="445770"/>
                  </a:lnTo>
                  <a:lnTo>
                    <a:pt x="966038" y="445770"/>
                  </a:lnTo>
                  <a:lnTo>
                    <a:pt x="965542" y="444500"/>
                  </a:lnTo>
                  <a:lnTo>
                    <a:pt x="965034" y="444500"/>
                  </a:lnTo>
                  <a:lnTo>
                    <a:pt x="964539" y="443230"/>
                  </a:lnTo>
                  <a:lnTo>
                    <a:pt x="963028" y="443230"/>
                  </a:lnTo>
                  <a:lnTo>
                    <a:pt x="963028" y="444500"/>
                  </a:lnTo>
                  <a:lnTo>
                    <a:pt x="962025" y="444500"/>
                  </a:lnTo>
                  <a:lnTo>
                    <a:pt x="961529" y="443230"/>
                  </a:lnTo>
                  <a:lnTo>
                    <a:pt x="960526" y="444500"/>
                  </a:lnTo>
                  <a:lnTo>
                    <a:pt x="960031" y="444500"/>
                  </a:lnTo>
                  <a:lnTo>
                    <a:pt x="959027" y="443230"/>
                  </a:lnTo>
                  <a:lnTo>
                    <a:pt x="957516" y="443230"/>
                  </a:lnTo>
                  <a:lnTo>
                    <a:pt x="956513" y="441960"/>
                  </a:lnTo>
                  <a:lnTo>
                    <a:pt x="956017" y="439420"/>
                  </a:lnTo>
                  <a:lnTo>
                    <a:pt x="956017" y="435610"/>
                  </a:lnTo>
                  <a:lnTo>
                    <a:pt x="955014" y="435610"/>
                  </a:lnTo>
                  <a:lnTo>
                    <a:pt x="954519" y="434340"/>
                  </a:lnTo>
                  <a:lnTo>
                    <a:pt x="951509" y="434340"/>
                  </a:lnTo>
                  <a:lnTo>
                    <a:pt x="951509" y="433070"/>
                  </a:lnTo>
                  <a:lnTo>
                    <a:pt x="950010" y="433070"/>
                  </a:lnTo>
                  <a:lnTo>
                    <a:pt x="948994" y="431800"/>
                  </a:lnTo>
                  <a:lnTo>
                    <a:pt x="941984" y="431800"/>
                  </a:lnTo>
                  <a:lnTo>
                    <a:pt x="940981" y="430530"/>
                  </a:lnTo>
                  <a:lnTo>
                    <a:pt x="938479" y="430530"/>
                  </a:lnTo>
                  <a:lnTo>
                    <a:pt x="937983" y="429260"/>
                  </a:lnTo>
                  <a:lnTo>
                    <a:pt x="935469" y="429260"/>
                  </a:lnTo>
                  <a:lnTo>
                    <a:pt x="935469" y="427990"/>
                  </a:lnTo>
                  <a:lnTo>
                    <a:pt x="933475" y="427990"/>
                  </a:lnTo>
                  <a:lnTo>
                    <a:pt x="933475" y="424180"/>
                  </a:lnTo>
                  <a:lnTo>
                    <a:pt x="934466" y="422910"/>
                  </a:lnTo>
                  <a:lnTo>
                    <a:pt x="938987" y="422910"/>
                  </a:lnTo>
                  <a:lnTo>
                    <a:pt x="939482" y="424180"/>
                  </a:lnTo>
                  <a:lnTo>
                    <a:pt x="941489" y="424180"/>
                  </a:lnTo>
                  <a:lnTo>
                    <a:pt x="941489" y="425450"/>
                  </a:lnTo>
                  <a:lnTo>
                    <a:pt x="950010" y="425450"/>
                  </a:lnTo>
                  <a:lnTo>
                    <a:pt x="950506" y="426720"/>
                  </a:lnTo>
                  <a:lnTo>
                    <a:pt x="951509" y="426720"/>
                  </a:lnTo>
                  <a:lnTo>
                    <a:pt x="952512" y="427990"/>
                  </a:lnTo>
                  <a:lnTo>
                    <a:pt x="954519" y="427990"/>
                  </a:lnTo>
                  <a:lnTo>
                    <a:pt x="954519" y="429260"/>
                  </a:lnTo>
                  <a:lnTo>
                    <a:pt x="956513" y="429260"/>
                  </a:lnTo>
                  <a:lnTo>
                    <a:pt x="956513" y="430530"/>
                  </a:lnTo>
                  <a:lnTo>
                    <a:pt x="960031" y="430530"/>
                  </a:lnTo>
                  <a:lnTo>
                    <a:pt x="960031" y="429260"/>
                  </a:lnTo>
                  <a:lnTo>
                    <a:pt x="960526" y="429260"/>
                  </a:lnTo>
                  <a:lnTo>
                    <a:pt x="960526" y="426720"/>
                  </a:lnTo>
                  <a:lnTo>
                    <a:pt x="960031" y="426720"/>
                  </a:lnTo>
                  <a:lnTo>
                    <a:pt x="960031" y="424180"/>
                  </a:lnTo>
                  <a:lnTo>
                    <a:pt x="953516" y="424180"/>
                  </a:lnTo>
                  <a:lnTo>
                    <a:pt x="953008" y="422910"/>
                  </a:lnTo>
                  <a:lnTo>
                    <a:pt x="950010" y="422910"/>
                  </a:lnTo>
                  <a:lnTo>
                    <a:pt x="950010" y="421640"/>
                  </a:lnTo>
                  <a:lnTo>
                    <a:pt x="948499" y="421640"/>
                  </a:lnTo>
                  <a:lnTo>
                    <a:pt x="948499" y="420370"/>
                  </a:lnTo>
                  <a:lnTo>
                    <a:pt x="947000" y="420370"/>
                  </a:lnTo>
                  <a:lnTo>
                    <a:pt x="947000" y="419100"/>
                  </a:lnTo>
                  <a:lnTo>
                    <a:pt x="945997" y="419100"/>
                  </a:lnTo>
                  <a:lnTo>
                    <a:pt x="945997" y="417830"/>
                  </a:lnTo>
                  <a:lnTo>
                    <a:pt x="944994" y="417830"/>
                  </a:lnTo>
                  <a:lnTo>
                    <a:pt x="944994" y="416560"/>
                  </a:lnTo>
                  <a:lnTo>
                    <a:pt x="943991" y="416560"/>
                  </a:lnTo>
                  <a:lnTo>
                    <a:pt x="943991" y="415290"/>
                  </a:lnTo>
                  <a:lnTo>
                    <a:pt x="936980" y="415290"/>
                  </a:lnTo>
                  <a:lnTo>
                    <a:pt x="936980" y="414020"/>
                  </a:lnTo>
                  <a:lnTo>
                    <a:pt x="934974" y="414020"/>
                  </a:lnTo>
                  <a:lnTo>
                    <a:pt x="934974" y="412750"/>
                  </a:lnTo>
                  <a:lnTo>
                    <a:pt x="934466" y="412750"/>
                  </a:lnTo>
                  <a:lnTo>
                    <a:pt x="934466" y="408940"/>
                  </a:lnTo>
                  <a:lnTo>
                    <a:pt x="945502" y="408940"/>
                  </a:lnTo>
                  <a:lnTo>
                    <a:pt x="945997" y="410210"/>
                  </a:lnTo>
                  <a:lnTo>
                    <a:pt x="947000" y="410210"/>
                  </a:lnTo>
                  <a:lnTo>
                    <a:pt x="947000" y="411480"/>
                  </a:lnTo>
                  <a:lnTo>
                    <a:pt x="948004" y="411480"/>
                  </a:lnTo>
                  <a:lnTo>
                    <a:pt x="950010" y="414020"/>
                  </a:lnTo>
                  <a:lnTo>
                    <a:pt x="950010" y="415290"/>
                  </a:lnTo>
                  <a:lnTo>
                    <a:pt x="952004" y="415290"/>
                  </a:lnTo>
                  <a:lnTo>
                    <a:pt x="952004" y="416560"/>
                  </a:lnTo>
                  <a:lnTo>
                    <a:pt x="953008" y="416560"/>
                  </a:lnTo>
                  <a:lnTo>
                    <a:pt x="953516" y="417830"/>
                  </a:lnTo>
                  <a:lnTo>
                    <a:pt x="961021" y="417830"/>
                  </a:lnTo>
                  <a:lnTo>
                    <a:pt x="961021" y="416560"/>
                  </a:lnTo>
                  <a:lnTo>
                    <a:pt x="961529" y="416560"/>
                  </a:lnTo>
                  <a:lnTo>
                    <a:pt x="961529" y="415290"/>
                  </a:lnTo>
                  <a:lnTo>
                    <a:pt x="963028" y="414020"/>
                  </a:lnTo>
                  <a:lnTo>
                    <a:pt x="963536" y="414020"/>
                  </a:lnTo>
                  <a:lnTo>
                    <a:pt x="964031" y="412750"/>
                  </a:lnTo>
                  <a:lnTo>
                    <a:pt x="963536" y="411480"/>
                  </a:lnTo>
                  <a:lnTo>
                    <a:pt x="963028" y="411480"/>
                  </a:lnTo>
                  <a:lnTo>
                    <a:pt x="962025" y="408940"/>
                  </a:lnTo>
                  <a:lnTo>
                    <a:pt x="962025" y="407670"/>
                  </a:lnTo>
                  <a:lnTo>
                    <a:pt x="962533" y="405130"/>
                  </a:lnTo>
                  <a:lnTo>
                    <a:pt x="963028" y="403860"/>
                  </a:lnTo>
                  <a:lnTo>
                    <a:pt x="964539" y="402590"/>
                  </a:lnTo>
                  <a:lnTo>
                    <a:pt x="964539" y="401320"/>
                  </a:lnTo>
                  <a:lnTo>
                    <a:pt x="966038" y="400050"/>
                  </a:lnTo>
                  <a:lnTo>
                    <a:pt x="968540" y="400050"/>
                  </a:lnTo>
                  <a:lnTo>
                    <a:pt x="968044" y="398780"/>
                  </a:lnTo>
                  <a:lnTo>
                    <a:pt x="968044" y="397510"/>
                  </a:lnTo>
                  <a:lnTo>
                    <a:pt x="967549" y="397510"/>
                  </a:lnTo>
                  <a:lnTo>
                    <a:pt x="967549" y="389890"/>
                  </a:lnTo>
                  <a:lnTo>
                    <a:pt x="964031" y="389890"/>
                  </a:lnTo>
                  <a:lnTo>
                    <a:pt x="963028" y="388620"/>
                  </a:lnTo>
                  <a:lnTo>
                    <a:pt x="962533" y="388620"/>
                  </a:lnTo>
                  <a:lnTo>
                    <a:pt x="962533" y="387350"/>
                  </a:lnTo>
                  <a:lnTo>
                    <a:pt x="960031" y="387350"/>
                  </a:lnTo>
                  <a:lnTo>
                    <a:pt x="960031" y="386080"/>
                  </a:lnTo>
                  <a:lnTo>
                    <a:pt x="958519" y="386080"/>
                  </a:lnTo>
                  <a:lnTo>
                    <a:pt x="958519" y="384810"/>
                  </a:lnTo>
                  <a:lnTo>
                    <a:pt x="957516" y="384810"/>
                  </a:lnTo>
                  <a:lnTo>
                    <a:pt x="957516" y="383540"/>
                  </a:lnTo>
                  <a:lnTo>
                    <a:pt x="957021" y="383540"/>
                  </a:lnTo>
                  <a:lnTo>
                    <a:pt x="956513" y="382270"/>
                  </a:lnTo>
                  <a:lnTo>
                    <a:pt x="956017" y="382270"/>
                  </a:lnTo>
                  <a:lnTo>
                    <a:pt x="956017" y="381000"/>
                  </a:lnTo>
                  <a:lnTo>
                    <a:pt x="955522" y="381000"/>
                  </a:lnTo>
                  <a:lnTo>
                    <a:pt x="955522" y="378460"/>
                  </a:lnTo>
                  <a:lnTo>
                    <a:pt x="956513" y="378460"/>
                  </a:lnTo>
                  <a:lnTo>
                    <a:pt x="956513" y="377190"/>
                  </a:lnTo>
                  <a:lnTo>
                    <a:pt x="957516" y="377190"/>
                  </a:lnTo>
                  <a:lnTo>
                    <a:pt x="958024" y="375920"/>
                  </a:lnTo>
                  <a:lnTo>
                    <a:pt x="959523" y="375920"/>
                  </a:lnTo>
                  <a:lnTo>
                    <a:pt x="959523" y="377190"/>
                  </a:lnTo>
                  <a:lnTo>
                    <a:pt x="961021" y="377190"/>
                  </a:lnTo>
                  <a:lnTo>
                    <a:pt x="961021" y="378460"/>
                  </a:lnTo>
                  <a:lnTo>
                    <a:pt x="961529" y="378460"/>
                  </a:lnTo>
                  <a:lnTo>
                    <a:pt x="961529" y="379730"/>
                  </a:lnTo>
                  <a:lnTo>
                    <a:pt x="962025" y="379730"/>
                  </a:lnTo>
                  <a:lnTo>
                    <a:pt x="962025" y="381000"/>
                  </a:lnTo>
                  <a:lnTo>
                    <a:pt x="963028" y="381000"/>
                  </a:lnTo>
                  <a:lnTo>
                    <a:pt x="963536" y="382270"/>
                  </a:lnTo>
                  <a:lnTo>
                    <a:pt x="965034" y="382270"/>
                  </a:lnTo>
                  <a:lnTo>
                    <a:pt x="965542" y="383540"/>
                  </a:lnTo>
                  <a:lnTo>
                    <a:pt x="967041" y="383540"/>
                  </a:lnTo>
                  <a:lnTo>
                    <a:pt x="967041" y="379730"/>
                  </a:lnTo>
                  <a:lnTo>
                    <a:pt x="967549" y="379730"/>
                  </a:lnTo>
                  <a:lnTo>
                    <a:pt x="967549" y="375920"/>
                  </a:lnTo>
                  <a:lnTo>
                    <a:pt x="968044" y="374650"/>
                  </a:lnTo>
                  <a:lnTo>
                    <a:pt x="968044" y="373380"/>
                  </a:lnTo>
                  <a:lnTo>
                    <a:pt x="969048" y="373380"/>
                  </a:lnTo>
                  <a:lnTo>
                    <a:pt x="969543" y="372110"/>
                  </a:lnTo>
                  <a:lnTo>
                    <a:pt x="969543" y="370840"/>
                  </a:lnTo>
                  <a:lnTo>
                    <a:pt x="969048" y="370840"/>
                  </a:lnTo>
                  <a:lnTo>
                    <a:pt x="968044" y="368300"/>
                  </a:lnTo>
                  <a:lnTo>
                    <a:pt x="967549" y="368300"/>
                  </a:lnTo>
                  <a:lnTo>
                    <a:pt x="967041" y="367030"/>
                  </a:lnTo>
                  <a:lnTo>
                    <a:pt x="967041" y="365760"/>
                  </a:lnTo>
                  <a:lnTo>
                    <a:pt x="966038" y="365760"/>
                  </a:lnTo>
                  <a:lnTo>
                    <a:pt x="966038" y="361950"/>
                  </a:lnTo>
                  <a:lnTo>
                    <a:pt x="966533" y="361950"/>
                  </a:lnTo>
                  <a:lnTo>
                    <a:pt x="966533" y="360680"/>
                  </a:lnTo>
                  <a:lnTo>
                    <a:pt x="971054" y="360680"/>
                  </a:lnTo>
                  <a:lnTo>
                    <a:pt x="971054" y="361950"/>
                  </a:lnTo>
                  <a:lnTo>
                    <a:pt x="971550" y="361950"/>
                  </a:lnTo>
                  <a:lnTo>
                    <a:pt x="972058" y="363220"/>
                  </a:lnTo>
                  <a:lnTo>
                    <a:pt x="972058" y="364490"/>
                  </a:lnTo>
                  <a:lnTo>
                    <a:pt x="972553" y="364490"/>
                  </a:lnTo>
                  <a:lnTo>
                    <a:pt x="972553" y="365760"/>
                  </a:lnTo>
                  <a:lnTo>
                    <a:pt x="973556" y="365760"/>
                  </a:lnTo>
                  <a:lnTo>
                    <a:pt x="973556" y="367030"/>
                  </a:lnTo>
                  <a:lnTo>
                    <a:pt x="974051" y="367030"/>
                  </a:lnTo>
                  <a:lnTo>
                    <a:pt x="974051" y="368300"/>
                  </a:lnTo>
                  <a:lnTo>
                    <a:pt x="974559" y="368300"/>
                  </a:lnTo>
                  <a:lnTo>
                    <a:pt x="975055" y="369570"/>
                  </a:lnTo>
                  <a:lnTo>
                    <a:pt x="975563" y="368300"/>
                  </a:lnTo>
                  <a:lnTo>
                    <a:pt x="976058" y="368300"/>
                  </a:lnTo>
                  <a:lnTo>
                    <a:pt x="977061" y="367030"/>
                  </a:lnTo>
                  <a:lnTo>
                    <a:pt x="978560" y="367030"/>
                  </a:lnTo>
                  <a:lnTo>
                    <a:pt x="978560" y="365760"/>
                  </a:lnTo>
                  <a:lnTo>
                    <a:pt x="980071" y="365760"/>
                  </a:lnTo>
                  <a:lnTo>
                    <a:pt x="980567" y="364490"/>
                  </a:lnTo>
                  <a:lnTo>
                    <a:pt x="981570" y="364490"/>
                  </a:lnTo>
                  <a:lnTo>
                    <a:pt x="983068" y="363220"/>
                  </a:lnTo>
                  <a:lnTo>
                    <a:pt x="984072" y="363220"/>
                  </a:lnTo>
                  <a:lnTo>
                    <a:pt x="984072" y="361950"/>
                  </a:lnTo>
                  <a:lnTo>
                    <a:pt x="986078" y="361950"/>
                  </a:lnTo>
                  <a:lnTo>
                    <a:pt x="986586" y="360680"/>
                  </a:lnTo>
                  <a:lnTo>
                    <a:pt x="991590" y="360680"/>
                  </a:lnTo>
                  <a:lnTo>
                    <a:pt x="992593" y="361950"/>
                  </a:lnTo>
                  <a:lnTo>
                    <a:pt x="992593" y="363220"/>
                  </a:lnTo>
                  <a:lnTo>
                    <a:pt x="993101" y="363220"/>
                  </a:lnTo>
                  <a:lnTo>
                    <a:pt x="993101" y="364490"/>
                  </a:lnTo>
                  <a:lnTo>
                    <a:pt x="992593" y="365760"/>
                  </a:lnTo>
                  <a:lnTo>
                    <a:pt x="991590" y="365760"/>
                  </a:lnTo>
                  <a:lnTo>
                    <a:pt x="991590" y="367030"/>
                  </a:lnTo>
                  <a:lnTo>
                    <a:pt x="987082" y="367030"/>
                  </a:lnTo>
                  <a:lnTo>
                    <a:pt x="987082" y="368300"/>
                  </a:lnTo>
                  <a:lnTo>
                    <a:pt x="985583" y="368300"/>
                  </a:lnTo>
                  <a:lnTo>
                    <a:pt x="984072" y="369570"/>
                  </a:lnTo>
                  <a:lnTo>
                    <a:pt x="983576" y="369570"/>
                  </a:lnTo>
                  <a:lnTo>
                    <a:pt x="982078" y="370840"/>
                  </a:lnTo>
                  <a:lnTo>
                    <a:pt x="982078" y="372110"/>
                  </a:lnTo>
                  <a:lnTo>
                    <a:pt x="980071" y="372110"/>
                  </a:lnTo>
                  <a:lnTo>
                    <a:pt x="979068" y="373380"/>
                  </a:lnTo>
                  <a:lnTo>
                    <a:pt x="978560" y="373380"/>
                  </a:lnTo>
                  <a:lnTo>
                    <a:pt x="977569" y="374650"/>
                  </a:lnTo>
                  <a:lnTo>
                    <a:pt x="977061" y="375920"/>
                  </a:lnTo>
                  <a:lnTo>
                    <a:pt x="974559" y="375920"/>
                  </a:lnTo>
                  <a:lnTo>
                    <a:pt x="974559" y="377190"/>
                  </a:lnTo>
                  <a:lnTo>
                    <a:pt x="973556" y="377190"/>
                  </a:lnTo>
                  <a:lnTo>
                    <a:pt x="973556" y="381000"/>
                  </a:lnTo>
                  <a:lnTo>
                    <a:pt x="973048" y="381000"/>
                  </a:lnTo>
                  <a:lnTo>
                    <a:pt x="973048" y="384810"/>
                  </a:lnTo>
                  <a:lnTo>
                    <a:pt x="973556" y="384810"/>
                  </a:lnTo>
                  <a:lnTo>
                    <a:pt x="973556" y="387350"/>
                  </a:lnTo>
                  <a:lnTo>
                    <a:pt x="972553" y="387350"/>
                  </a:lnTo>
                  <a:lnTo>
                    <a:pt x="973048" y="388620"/>
                  </a:lnTo>
                  <a:lnTo>
                    <a:pt x="973048" y="393700"/>
                  </a:lnTo>
                  <a:lnTo>
                    <a:pt x="973556" y="393700"/>
                  </a:lnTo>
                  <a:lnTo>
                    <a:pt x="973556" y="396240"/>
                  </a:lnTo>
                  <a:lnTo>
                    <a:pt x="974559" y="398780"/>
                  </a:lnTo>
                  <a:lnTo>
                    <a:pt x="974559" y="401320"/>
                  </a:lnTo>
                  <a:lnTo>
                    <a:pt x="975055" y="401320"/>
                  </a:lnTo>
                  <a:lnTo>
                    <a:pt x="975055" y="402590"/>
                  </a:lnTo>
                  <a:lnTo>
                    <a:pt x="975563" y="402590"/>
                  </a:lnTo>
                  <a:lnTo>
                    <a:pt x="976566" y="401320"/>
                  </a:lnTo>
                  <a:lnTo>
                    <a:pt x="978065" y="401320"/>
                  </a:lnTo>
                  <a:lnTo>
                    <a:pt x="979068" y="398780"/>
                  </a:lnTo>
                  <a:lnTo>
                    <a:pt x="980071" y="398780"/>
                  </a:lnTo>
                  <a:lnTo>
                    <a:pt x="980071" y="397510"/>
                  </a:lnTo>
                  <a:lnTo>
                    <a:pt x="981075" y="397510"/>
                  </a:lnTo>
                  <a:lnTo>
                    <a:pt x="982078" y="396240"/>
                  </a:lnTo>
                  <a:lnTo>
                    <a:pt x="983576" y="396240"/>
                  </a:lnTo>
                  <a:lnTo>
                    <a:pt x="984072" y="394970"/>
                  </a:lnTo>
                  <a:lnTo>
                    <a:pt x="987590" y="394970"/>
                  </a:lnTo>
                  <a:lnTo>
                    <a:pt x="988580" y="393700"/>
                  </a:lnTo>
                  <a:lnTo>
                    <a:pt x="988580" y="392430"/>
                  </a:lnTo>
                  <a:lnTo>
                    <a:pt x="989584" y="392430"/>
                  </a:lnTo>
                  <a:lnTo>
                    <a:pt x="991590" y="389890"/>
                  </a:lnTo>
                  <a:lnTo>
                    <a:pt x="993101" y="389890"/>
                  </a:lnTo>
                  <a:lnTo>
                    <a:pt x="993101" y="388620"/>
                  </a:lnTo>
                  <a:lnTo>
                    <a:pt x="995095" y="388620"/>
                  </a:lnTo>
                  <a:lnTo>
                    <a:pt x="995095" y="387350"/>
                  </a:lnTo>
                  <a:lnTo>
                    <a:pt x="997102" y="387350"/>
                  </a:lnTo>
                  <a:lnTo>
                    <a:pt x="997610" y="386080"/>
                  </a:lnTo>
                  <a:lnTo>
                    <a:pt x="999109" y="386080"/>
                  </a:lnTo>
                  <a:lnTo>
                    <a:pt x="999109" y="384810"/>
                  </a:lnTo>
                  <a:lnTo>
                    <a:pt x="1004125" y="384810"/>
                  </a:lnTo>
                  <a:lnTo>
                    <a:pt x="1004125" y="386080"/>
                  </a:lnTo>
                  <a:lnTo>
                    <a:pt x="1004620" y="386080"/>
                  </a:lnTo>
                  <a:lnTo>
                    <a:pt x="1004620" y="388620"/>
                  </a:lnTo>
                  <a:lnTo>
                    <a:pt x="1003617" y="389890"/>
                  </a:lnTo>
                  <a:lnTo>
                    <a:pt x="1002118" y="389890"/>
                  </a:lnTo>
                  <a:lnTo>
                    <a:pt x="1002118" y="391160"/>
                  </a:lnTo>
                  <a:lnTo>
                    <a:pt x="1000607" y="391160"/>
                  </a:lnTo>
                  <a:lnTo>
                    <a:pt x="1000112" y="392430"/>
                  </a:lnTo>
                  <a:lnTo>
                    <a:pt x="999109" y="392430"/>
                  </a:lnTo>
                  <a:lnTo>
                    <a:pt x="999109" y="393700"/>
                  </a:lnTo>
                  <a:lnTo>
                    <a:pt x="997610" y="393700"/>
                  </a:lnTo>
                  <a:lnTo>
                    <a:pt x="997102" y="394970"/>
                  </a:lnTo>
                  <a:lnTo>
                    <a:pt x="995603" y="394970"/>
                  </a:lnTo>
                  <a:lnTo>
                    <a:pt x="993597" y="396240"/>
                  </a:lnTo>
                  <a:lnTo>
                    <a:pt x="993101" y="396240"/>
                  </a:lnTo>
                  <a:lnTo>
                    <a:pt x="993101" y="397510"/>
                  </a:lnTo>
                  <a:lnTo>
                    <a:pt x="992098" y="397510"/>
                  </a:lnTo>
                  <a:lnTo>
                    <a:pt x="992098" y="398780"/>
                  </a:lnTo>
                  <a:lnTo>
                    <a:pt x="991095" y="398780"/>
                  </a:lnTo>
                  <a:lnTo>
                    <a:pt x="990587" y="400050"/>
                  </a:lnTo>
                  <a:lnTo>
                    <a:pt x="990092" y="400050"/>
                  </a:lnTo>
                  <a:lnTo>
                    <a:pt x="989584" y="401320"/>
                  </a:lnTo>
                  <a:lnTo>
                    <a:pt x="984580" y="401320"/>
                  </a:lnTo>
                  <a:lnTo>
                    <a:pt x="984072" y="402590"/>
                  </a:lnTo>
                  <a:lnTo>
                    <a:pt x="984072" y="403860"/>
                  </a:lnTo>
                  <a:lnTo>
                    <a:pt x="983576" y="403860"/>
                  </a:lnTo>
                  <a:lnTo>
                    <a:pt x="982573" y="405130"/>
                  </a:lnTo>
                  <a:lnTo>
                    <a:pt x="982078" y="405130"/>
                  </a:lnTo>
                  <a:lnTo>
                    <a:pt x="981570" y="406400"/>
                  </a:lnTo>
                  <a:lnTo>
                    <a:pt x="979068" y="406400"/>
                  </a:lnTo>
                  <a:lnTo>
                    <a:pt x="979068" y="407670"/>
                  </a:lnTo>
                  <a:lnTo>
                    <a:pt x="972553" y="407670"/>
                  </a:lnTo>
                  <a:lnTo>
                    <a:pt x="972058" y="406400"/>
                  </a:lnTo>
                  <a:lnTo>
                    <a:pt x="968540" y="406400"/>
                  </a:lnTo>
                  <a:lnTo>
                    <a:pt x="968044" y="407670"/>
                  </a:lnTo>
                  <a:lnTo>
                    <a:pt x="968044" y="408940"/>
                  </a:lnTo>
                  <a:lnTo>
                    <a:pt x="968540" y="408940"/>
                  </a:lnTo>
                  <a:lnTo>
                    <a:pt x="969543" y="410210"/>
                  </a:lnTo>
                  <a:lnTo>
                    <a:pt x="969543" y="411480"/>
                  </a:lnTo>
                  <a:lnTo>
                    <a:pt x="970051" y="411480"/>
                  </a:lnTo>
                  <a:lnTo>
                    <a:pt x="970051" y="415290"/>
                  </a:lnTo>
                  <a:lnTo>
                    <a:pt x="969048" y="415290"/>
                  </a:lnTo>
                  <a:lnTo>
                    <a:pt x="968044" y="417830"/>
                  </a:lnTo>
                  <a:lnTo>
                    <a:pt x="966533" y="419100"/>
                  </a:lnTo>
                  <a:lnTo>
                    <a:pt x="966038" y="420370"/>
                  </a:lnTo>
                  <a:lnTo>
                    <a:pt x="966038" y="425450"/>
                  </a:lnTo>
                  <a:lnTo>
                    <a:pt x="967041" y="425450"/>
                  </a:lnTo>
                  <a:lnTo>
                    <a:pt x="967041" y="429260"/>
                  </a:lnTo>
                  <a:lnTo>
                    <a:pt x="966533" y="429260"/>
                  </a:lnTo>
                  <a:lnTo>
                    <a:pt x="966533" y="430530"/>
                  </a:lnTo>
                  <a:lnTo>
                    <a:pt x="966038" y="430530"/>
                  </a:lnTo>
                  <a:lnTo>
                    <a:pt x="966038" y="433070"/>
                  </a:lnTo>
                  <a:lnTo>
                    <a:pt x="965542" y="433070"/>
                  </a:lnTo>
                  <a:lnTo>
                    <a:pt x="965542" y="435610"/>
                  </a:lnTo>
                  <a:lnTo>
                    <a:pt x="966038" y="435610"/>
                  </a:lnTo>
                  <a:lnTo>
                    <a:pt x="966038" y="436880"/>
                  </a:lnTo>
                  <a:lnTo>
                    <a:pt x="967041" y="436880"/>
                  </a:lnTo>
                  <a:lnTo>
                    <a:pt x="967549" y="438150"/>
                  </a:lnTo>
                  <a:lnTo>
                    <a:pt x="968540" y="438150"/>
                  </a:lnTo>
                  <a:lnTo>
                    <a:pt x="969048" y="439420"/>
                  </a:lnTo>
                  <a:lnTo>
                    <a:pt x="969543" y="439420"/>
                  </a:lnTo>
                  <a:lnTo>
                    <a:pt x="969543" y="440690"/>
                  </a:lnTo>
                  <a:lnTo>
                    <a:pt x="970546" y="441960"/>
                  </a:lnTo>
                  <a:lnTo>
                    <a:pt x="971550" y="441960"/>
                  </a:lnTo>
                  <a:lnTo>
                    <a:pt x="971550" y="443230"/>
                  </a:lnTo>
                  <a:lnTo>
                    <a:pt x="972058" y="443230"/>
                  </a:lnTo>
                  <a:lnTo>
                    <a:pt x="972058" y="444500"/>
                  </a:lnTo>
                  <a:lnTo>
                    <a:pt x="973048" y="444500"/>
                  </a:lnTo>
                  <a:lnTo>
                    <a:pt x="973048" y="445770"/>
                  </a:lnTo>
                  <a:lnTo>
                    <a:pt x="973556" y="445770"/>
                  </a:lnTo>
                  <a:lnTo>
                    <a:pt x="974051" y="447040"/>
                  </a:lnTo>
                  <a:lnTo>
                    <a:pt x="974559" y="447040"/>
                  </a:lnTo>
                  <a:lnTo>
                    <a:pt x="975055" y="448310"/>
                  </a:lnTo>
                  <a:lnTo>
                    <a:pt x="975563" y="448310"/>
                  </a:lnTo>
                  <a:lnTo>
                    <a:pt x="975563" y="449580"/>
                  </a:lnTo>
                  <a:lnTo>
                    <a:pt x="976058" y="449580"/>
                  </a:lnTo>
                  <a:lnTo>
                    <a:pt x="977061" y="452120"/>
                  </a:lnTo>
                  <a:lnTo>
                    <a:pt x="977569" y="452120"/>
                  </a:lnTo>
                  <a:lnTo>
                    <a:pt x="977569" y="453390"/>
                  </a:lnTo>
                  <a:lnTo>
                    <a:pt x="978065" y="453390"/>
                  </a:lnTo>
                  <a:lnTo>
                    <a:pt x="978065" y="455930"/>
                  </a:lnTo>
                  <a:lnTo>
                    <a:pt x="978560" y="455930"/>
                  </a:lnTo>
                  <a:lnTo>
                    <a:pt x="978560" y="459740"/>
                  </a:lnTo>
                  <a:lnTo>
                    <a:pt x="979068" y="459740"/>
                  </a:lnTo>
                  <a:lnTo>
                    <a:pt x="979068" y="461010"/>
                  </a:lnTo>
                  <a:lnTo>
                    <a:pt x="980567" y="461010"/>
                  </a:lnTo>
                  <a:lnTo>
                    <a:pt x="981075" y="462280"/>
                  </a:lnTo>
                  <a:lnTo>
                    <a:pt x="983068" y="462280"/>
                  </a:lnTo>
                  <a:lnTo>
                    <a:pt x="983068" y="463550"/>
                  </a:lnTo>
                  <a:lnTo>
                    <a:pt x="983576" y="463550"/>
                  </a:lnTo>
                  <a:lnTo>
                    <a:pt x="985075" y="464820"/>
                  </a:lnTo>
                  <a:lnTo>
                    <a:pt x="986078" y="464820"/>
                  </a:lnTo>
                  <a:lnTo>
                    <a:pt x="986078" y="466090"/>
                  </a:lnTo>
                  <a:lnTo>
                    <a:pt x="987590" y="466090"/>
                  </a:lnTo>
                  <a:lnTo>
                    <a:pt x="988085" y="467360"/>
                  </a:lnTo>
                  <a:lnTo>
                    <a:pt x="989088" y="467360"/>
                  </a:lnTo>
                  <a:lnTo>
                    <a:pt x="989584" y="468630"/>
                  </a:lnTo>
                  <a:lnTo>
                    <a:pt x="990092" y="468630"/>
                  </a:lnTo>
                  <a:lnTo>
                    <a:pt x="990587" y="469900"/>
                  </a:lnTo>
                  <a:lnTo>
                    <a:pt x="993101" y="469900"/>
                  </a:lnTo>
                  <a:lnTo>
                    <a:pt x="993101" y="471170"/>
                  </a:lnTo>
                  <a:lnTo>
                    <a:pt x="995095" y="471170"/>
                  </a:lnTo>
                  <a:lnTo>
                    <a:pt x="995603" y="472440"/>
                  </a:lnTo>
                  <a:lnTo>
                    <a:pt x="1000112" y="472440"/>
                  </a:lnTo>
                  <a:lnTo>
                    <a:pt x="1000112" y="473710"/>
                  </a:lnTo>
                  <a:lnTo>
                    <a:pt x="1001610" y="473710"/>
                  </a:lnTo>
                  <a:lnTo>
                    <a:pt x="1002118" y="474980"/>
                  </a:lnTo>
                  <a:lnTo>
                    <a:pt x="1005128" y="474980"/>
                  </a:lnTo>
                  <a:lnTo>
                    <a:pt x="1007122" y="477520"/>
                  </a:lnTo>
                  <a:lnTo>
                    <a:pt x="1007630" y="477520"/>
                  </a:lnTo>
                  <a:lnTo>
                    <a:pt x="1007630" y="476250"/>
                  </a:lnTo>
                  <a:lnTo>
                    <a:pt x="1008634" y="476250"/>
                  </a:lnTo>
                  <a:lnTo>
                    <a:pt x="1010132" y="474980"/>
                  </a:lnTo>
                  <a:lnTo>
                    <a:pt x="1012139" y="474980"/>
                  </a:lnTo>
                  <a:lnTo>
                    <a:pt x="1015644" y="471170"/>
                  </a:lnTo>
                  <a:lnTo>
                    <a:pt x="1015644" y="466090"/>
                  </a:lnTo>
                  <a:lnTo>
                    <a:pt x="1016647" y="466090"/>
                  </a:lnTo>
                  <a:lnTo>
                    <a:pt x="1016647" y="464820"/>
                  </a:lnTo>
                  <a:lnTo>
                    <a:pt x="1018146" y="463550"/>
                  </a:lnTo>
                  <a:lnTo>
                    <a:pt x="1018146" y="462280"/>
                  </a:lnTo>
                  <a:lnTo>
                    <a:pt x="1018654" y="462280"/>
                  </a:lnTo>
                  <a:lnTo>
                    <a:pt x="1018654" y="461010"/>
                  </a:lnTo>
                  <a:lnTo>
                    <a:pt x="1018146" y="461010"/>
                  </a:lnTo>
                  <a:lnTo>
                    <a:pt x="1018146" y="458470"/>
                  </a:lnTo>
                  <a:lnTo>
                    <a:pt x="1018654" y="457200"/>
                  </a:lnTo>
                  <a:lnTo>
                    <a:pt x="1018654" y="455930"/>
                  </a:lnTo>
                  <a:lnTo>
                    <a:pt x="1019149" y="455930"/>
                  </a:lnTo>
                  <a:lnTo>
                    <a:pt x="1019149" y="453390"/>
                  </a:lnTo>
                  <a:lnTo>
                    <a:pt x="1018654" y="453390"/>
                  </a:lnTo>
                  <a:lnTo>
                    <a:pt x="1018654" y="452120"/>
                  </a:lnTo>
                  <a:lnTo>
                    <a:pt x="1017651" y="452120"/>
                  </a:lnTo>
                  <a:lnTo>
                    <a:pt x="1017651" y="450850"/>
                  </a:lnTo>
                  <a:lnTo>
                    <a:pt x="1017143" y="450850"/>
                  </a:lnTo>
                  <a:lnTo>
                    <a:pt x="1017143" y="449580"/>
                  </a:lnTo>
                  <a:lnTo>
                    <a:pt x="1016647" y="449580"/>
                  </a:lnTo>
                  <a:lnTo>
                    <a:pt x="1016647" y="448310"/>
                  </a:lnTo>
                  <a:lnTo>
                    <a:pt x="1016139" y="448310"/>
                  </a:lnTo>
                  <a:lnTo>
                    <a:pt x="1016139" y="444500"/>
                  </a:lnTo>
                  <a:lnTo>
                    <a:pt x="1016647" y="444500"/>
                  </a:lnTo>
                  <a:lnTo>
                    <a:pt x="1016647" y="438150"/>
                  </a:lnTo>
                  <a:lnTo>
                    <a:pt x="1015644" y="438150"/>
                  </a:lnTo>
                  <a:lnTo>
                    <a:pt x="1015644" y="436880"/>
                  </a:lnTo>
                  <a:lnTo>
                    <a:pt x="1015149" y="436880"/>
                  </a:lnTo>
                  <a:lnTo>
                    <a:pt x="1014641" y="435610"/>
                  </a:lnTo>
                  <a:lnTo>
                    <a:pt x="1014641" y="434340"/>
                  </a:lnTo>
                  <a:lnTo>
                    <a:pt x="1014145" y="434340"/>
                  </a:lnTo>
                  <a:lnTo>
                    <a:pt x="1014145" y="433070"/>
                  </a:lnTo>
                  <a:lnTo>
                    <a:pt x="1013637" y="433070"/>
                  </a:lnTo>
                  <a:lnTo>
                    <a:pt x="1012634" y="430530"/>
                  </a:lnTo>
                  <a:lnTo>
                    <a:pt x="1012634" y="426720"/>
                  </a:lnTo>
                  <a:lnTo>
                    <a:pt x="1013142" y="426720"/>
                  </a:lnTo>
                  <a:lnTo>
                    <a:pt x="1013142" y="425450"/>
                  </a:lnTo>
                  <a:lnTo>
                    <a:pt x="1013637" y="425450"/>
                  </a:lnTo>
                  <a:lnTo>
                    <a:pt x="1014145" y="424180"/>
                  </a:lnTo>
                  <a:lnTo>
                    <a:pt x="1014641" y="424180"/>
                  </a:lnTo>
                  <a:lnTo>
                    <a:pt x="1014641" y="422910"/>
                  </a:lnTo>
                  <a:lnTo>
                    <a:pt x="1015644" y="422910"/>
                  </a:lnTo>
                  <a:lnTo>
                    <a:pt x="1015644" y="421640"/>
                  </a:lnTo>
                  <a:lnTo>
                    <a:pt x="1017143" y="421640"/>
                  </a:lnTo>
                  <a:lnTo>
                    <a:pt x="1017143" y="420370"/>
                  </a:lnTo>
                  <a:lnTo>
                    <a:pt x="1018146" y="420370"/>
                  </a:lnTo>
                  <a:lnTo>
                    <a:pt x="1018146" y="416560"/>
                  </a:lnTo>
                  <a:lnTo>
                    <a:pt x="1017143" y="414020"/>
                  </a:lnTo>
                  <a:lnTo>
                    <a:pt x="1016647" y="414020"/>
                  </a:lnTo>
                  <a:lnTo>
                    <a:pt x="1016647" y="412750"/>
                  </a:lnTo>
                  <a:lnTo>
                    <a:pt x="1016139" y="412750"/>
                  </a:lnTo>
                  <a:lnTo>
                    <a:pt x="1016139" y="411480"/>
                  </a:lnTo>
                  <a:lnTo>
                    <a:pt x="1015644" y="411480"/>
                  </a:lnTo>
                  <a:lnTo>
                    <a:pt x="1015149" y="410210"/>
                  </a:lnTo>
                  <a:lnTo>
                    <a:pt x="1015149" y="407670"/>
                  </a:lnTo>
                  <a:lnTo>
                    <a:pt x="1015644" y="407670"/>
                  </a:lnTo>
                  <a:lnTo>
                    <a:pt x="1015644" y="406400"/>
                  </a:lnTo>
                  <a:lnTo>
                    <a:pt x="1017143" y="406400"/>
                  </a:lnTo>
                  <a:lnTo>
                    <a:pt x="1017651" y="405130"/>
                  </a:lnTo>
                  <a:lnTo>
                    <a:pt x="1018654" y="405130"/>
                  </a:lnTo>
                  <a:lnTo>
                    <a:pt x="1019149" y="406400"/>
                  </a:lnTo>
                  <a:lnTo>
                    <a:pt x="1020648" y="406400"/>
                  </a:lnTo>
                  <a:lnTo>
                    <a:pt x="1020648" y="407670"/>
                  </a:lnTo>
                  <a:lnTo>
                    <a:pt x="1021156" y="407670"/>
                  </a:lnTo>
                  <a:lnTo>
                    <a:pt x="1021156" y="408940"/>
                  </a:lnTo>
                  <a:lnTo>
                    <a:pt x="1021651" y="408940"/>
                  </a:lnTo>
                  <a:lnTo>
                    <a:pt x="1021651" y="410210"/>
                  </a:lnTo>
                  <a:lnTo>
                    <a:pt x="1022159" y="410210"/>
                  </a:lnTo>
                  <a:lnTo>
                    <a:pt x="1022159" y="411480"/>
                  </a:lnTo>
                  <a:lnTo>
                    <a:pt x="1022654" y="411480"/>
                  </a:lnTo>
                  <a:lnTo>
                    <a:pt x="1022654" y="412750"/>
                  </a:lnTo>
                  <a:lnTo>
                    <a:pt x="1023162" y="412750"/>
                  </a:lnTo>
                  <a:lnTo>
                    <a:pt x="1023162" y="414020"/>
                  </a:lnTo>
                  <a:lnTo>
                    <a:pt x="1024166" y="414020"/>
                  </a:lnTo>
                  <a:lnTo>
                    <a:pt x="1024166" y="420370"/>
                  </a:lnTo>
                  <a:lnTo>
                    <a:pt x="1023658" y="420370"/>
                  </a:lnTo>
                  <a:lnTo>
                    <a:pt x="1023658" y="422910"/>
                  </a:lnTo>
                  <a:lnTo>
                    <a:pt x="1022654" y="422910"/>
                  </a:lnTo>
                  <a:lnTo>
                    <a:pt x="1022159" y="424180"/>
                  </a:lnTo>
                  <a:lnTo>
                    <a:pt x="1021651" y="424180"/>
                  </a:lnTo>
                  <a:lnTo>
                    <a:pt x="1021651" y="425450"/>
                  </a:lnTo>
                  <a:lnTo>
                    <a:pt x="1020152" y="425450"/>
                  </a:lnTo>
                  <a:lnTo>
                    <a:pt x="1020152" y="426720"/>
                  </a:lnTo>
                  <a:lnTo>
                    <a:pt x="1019149" y="426720"/>
                  </a:lnTo>
                  <a:lnTo>
                    <a:pt x="1019149" y="427990"/>
                  </a:lnTo>
                  <a:lnTo>
                    <a:pt x="1018654" y="427990"/>
                  </a:lnTo>
                  <a:lnTo>
                    <a:pt x="1018654" y="430530"/>
                  </a:lnTo>
                  <a:lnTo>
                    <a:pt x="1019657" y="430530"/>
                  </a:lnTo>
                  <a:lnTo>
                    <a:pt x="1019657" y="431800"/>
                  </a:lnTo>
                  <a:lnTo>
                    <a:pt x="1020152" y="431800"/>
                  </a:lnTo>
                  <a:lnTo>
                    <a:pt x="1020152" y="433070"/>
                  </a:lnTo>
                  <a:lnTo>
                    <a:pt x="1020648" y="434340"/>
                  </a:lnTo>
                  <a:lnTo>
                    <a:pt x="1021651" y="434340"/>
                  </a:lnTo>
                  <a:lnTo>
                    <a:pt x="1021651" y="435610"/>
                  </a:lnTo>
                  <a:lnTo>
                    <a:pt x="1022159" y="435610"/>
                  </a:lnTo>
                  <a:lnTo>
                    <a:pt x="1022159" y="447040"/>
                  </a:lnTo>
                  <a:lnTo>
                    <a:pt x="1022654" y="447040"/>
                  </a:lnTo>
                  <a:lnTo>
                    <a:pt x="1022654" y="448310"/>
                  </a:lnTo>
                  <a:lnTo>
                    <a:pt x="1023162" y="448310"/>
                  </a:lnTo>
                  <a:lnTo>
                    <a:pt x="1023162" y="449580"/>
                  </a:lnTo>
                  <a:lnTo>
                    <a:pt x="1023658" y="449580"/>
                  </a:lnTo>
                  <a:lnTo>
                    <a:pt x="1024166" y="450850"/>
                  </a:lnTo>
                  <a:lnTo>
                    <a:pt x="1024166" y="452120"/>
                  </a:lnTo>
                  <a:lnTo>
                    <a:pt x="1024661" y="452120"/>
                  </a:lnTo>
                  <a:lnTo>
                    <a:pt x="1024661" y="453390"/>
                  </a:lnTo>
                  <a:lnTo>
                    <a:pt x="1025169" y="453390"/>
                  </a:lnTo>
                  <a:lnTo>
                    <a:pt x="1025169" y="455930"/>
                  </a:lnTo>
                  <a:lnTo>
                    <a:pt x="1024166" y="458470"/>
                  </a:lnTo>
                  <a:lnTo>
                    <a:pt x="1024166" y="463550"/>
                  </a:lnTo>
                  <a:lnTo>
                    <a:pt x="1023658" y="464820"/>
                  </a:lnTo>
                  <a:lnTo>
                    <a:pt x="1023658" y="466090"/>
                  </a:lnTo>
                  <a:lnTo>
                    <a:pt x="1022654" y="467360"/>
                  </a:lnTo>
                  <a:lnTo>
                    <a:pt x="1022159" y="467360"/>
                  </a:lnTo>
                  <a:lnTo>
                    <a:pt x="1022159" y="468630"/>
                  </a:lnTo>
                  <a:lnTo>
                    <a:pt x="1021651" y="468630"/>
                  </a:lnTo>
                  <a:lnTo>
                    <a:pt x="1021156" y="469900"/>
                  </a:lnTo>
                  <a:lnTo>
                    <a:pt x="1021651" y="469900"/>
                  </a:lnTo>
                  <a:lnTo>
                    <a:pt x="1021651" y="473710"/>
                  </a:lnTo>
                  <a:lnTo>
                    <a:pt x="1022654" y="476250"/>
                  </a:lnTo>
                  <a:lnTo>
                    <a:pt x="1022654" y="478790"/>
                  </a:lnTo>
                  <a:lnTo>
                    <a:pt x="1022159" y="478790"/>
                  </a:lnTo>
                  <a:lnTo>
                    <a:pt x="1022159" y="480060"/>
                  </a:lnTo>
                  <a:lnTo>
                    <a:pt x="1023162" y="480060"/>
                  </a:lnTo>
                  <a:lnTo>
                    <a:pt x="1024166" y="481330"/>
                  </a:lnTo>
                  <a:lnTo>
                    <a:pt x="1027176" y="483870"/>
                  </a:lnTo>
                  <a:lnTo>
                    <a:pt x="1029169" y="485140"/>
                  </a:lnTo>
                  <a:lnTo>
                    <a:pt x="1029677" y="485140"/>
                  </a:lnTo>
                  <a:lnTo>
                    <a:pt x="1029677" y="486410"/>
                  </a:lnTo>
                  <a:lnTo>
                    <a:pt x="1029169" y="486410"/>
                  </a:lnTo>
                  <a:lnTo>
                    <a:pt x="1029169" y="487680"/>
                  </a:lnTo>
                  <a:lnTo>
                    <a:pt x="1032179" y="487680"/>
                  </a:lnTo>
                  <a:lnTo>
                    <a:pt x="1032179" y="488950"/>
                  </a:lnTo>
                  <a:lnTo>
                    <a:pt x="1034186" y="488950"/>
                  </a:lnTo>
                  <a:lnTo>
                    <a:pt x="1034681" y="490220"/>
                  </a:lnTo>
                  <a:lnTo>
                    <a:pt x="1036688" y="491490"/>
                  </a:lnTo>
                  <a:lnTo>
                    <a:pt x="1038186" y="491490"/>
                  </a:lnTo>
                  <a:lnTo>
                    <a:pt x="1038694" y="490220"/>
                  </a:lnTo>
                  <a:lnTo>
                    <a:pt x="1039698" y="488950"/>
                  </a:lnTo>
                  <a:lnTo>
                    <a:pt x="1040193" y="487680"/>
                  </a:lnTo>
                  <a:lnTo>
                    <a:pt x="1040701" y="487680"/>
                  </a:lnTo>
                  <a:lnTo>
                    <a:pt x="1040701" y="488950"/>
                  </a:lnTo>
                  <a:lnTo>
                    <a:pt x="1041704" y="488950"/>
                  </a:lnTo>
                  <a:lnTo>
                    <a:pt x="1041704" y="491490"/>
                  </a:lnTo>
                  <a:lnTo>
                    <a:pt x="1041196" y="491490"/>
                  </a:lnTo>
                  <a:lnTo>
                    <a:pt x="1041704" y="492760"/>
                  </a:lnTo>
                  <a:lnTo>
                    <a:pt x="1041704" y="494030"/>
                  </a:lnTo>
                  <a:lnTo>
                    <a:pt x="1042200" y="495300"/>
                  </a:lnTo>
                  <a:lnTo>
                    <a:pt x="1043203" y="496570"/>
                  </a:lnTo>
                  <a:lnTo>
                    <a:pt x="1043698" y="496570"/>
                  </a:lnTo>
                  <a:lnTo>
                    <a:pt x="1043711" y="500392"/>
                  </a:lnTo>
                  <a:lnTo>
                    <a:pt x="1044206" y="501650"/>
                  </a:lnTo>
                  <a:lnTo>
                    <a:pt x="1043698" y="501650"/>
                  </a:lnTo>
                  <a:lnTo>
                    <a:pt x="1043698" y="504190"/>
                  </a:lnTo>
                  <a:lnTo>
                    <a:pt x="1042695" y="505460"/>
                  </a:lnTo>
                  <a:lnTo>
                    <a:pt x="1043203" y="506730"/>
                  </a:lnTo>
                  <a:lnTo>
                    <a:pt x="1042695" y="506730"/>
                  </a:lnTo>
                  <a:lnTo>
                    <a:pt x="1042695" y="508000"/>
                  </a:lnTo>
                  <a:lnTo>
                    <a:pt x="1044206" y="508000"/>
                  </a:lnTo>
                  <a:lnTo>
                    <a:pt x="1044206" y="509270"/>
                  </a:lnTo>
                  <a:lnTo>
                    <a:pt x="1044702" y="509270"/>
                  </a:lnTo>
                  <a:lnTo>
                    <a:pt x="1044702" y="510540"/>
                  </a:lnTo>
                  <a:lnTo>
                    <a:pt x="1044206" y="510540"/>
                  </a:lnTo>
                  <a:lnTo>
                    <a:pt x="1044206" y="511810"/>
                  </a:lnTo>
                  <a:lnTo>
                    <a:pt x="1043698" y="511810"/>
                  </a:lnTo>
                  <a:lnTo>
                    <a:pt x="1043203" y="513080"/>
                  </a:lnTo>
                  <a:lnTo>
                    <a:pt x="1042200" y="513080"/>
                  </a:lnTo>
                  <a:lnTo>
                    <a:pt x="1043203" y="514350"/>
                  </a:lnTo>
                  <a:lnTo>
                    <a:pt x="1044206" y="514350"/>
                  </a:lnTo>
                  <a:lnTo>
                    <a:pt x="1044206" y="515620"/>
                  </a:lnTo>
                  <a:lnTo>
                    <a:pt x="1045210" y="515620"/>
                  </a:lnTo>
                  <a:lnTo>
                    <a:pt x="1045210" y="518160"/>
                  </a:lnTo>
                  <a:lnTo>
                    <a:pt x="1047216" y="518160"/>
                  </a:lnTo>
                  <a:lnTo>
                    <a:pt x="1047216" y="519430"/>
                  </a:lnTo>
                  <a:lnTo>
                    <a:pt x="1047711" y="519430"/>
                  </a:lnTo>
                  <a:lnTo>
                    <a:pt x="1048207" y="520700"/>
                  </a:lnTo>
                  <a:lnTo>
                    <a:pt x="1048715" y="520700"/>
                  </a:lnTo>
                  <a:lnTo>
                    <a:pt x="1048715" y="521970"/>
                  </a:lnTo>
                  <a:lnTo>
                    <a:pt x="1049210" y="521970"/>
                  </a:lnTo>
                  <a:lnTo>
                    <a:pt x="1049210" y="523240"/>
                  </a:lnTo>
                  <a:lnTo>
                    <a:pt x="1049718" y="523240"/>
                  </a:lnTo>
                  <a:lnTo>
                    <a:pt x="1049718" y="527050"/>
                  </a:lnTo>
                  <a:lnTo>
                    <a:pt x="1049210" y="527050"/>
                  </a:lnTo>
                  <a:lnTo>
                    <a:pt x="1048715" y="528320"/>
                  </a:lnTo>
                  <a:lnTo>
                    <a:pt x="1048207" y="528320"/>
                  </a:lnTo>
                  <a:lnTo>
                    <a:pt x="1048207" y="529590"/>
                  </a:lnTo>
                  <a:lnTo>
                    <a:pt x="1049210" y="529590"/>
                  </a:lnTo>
                  <a:lnTo>
                    <a:pt x="1049718" y="530860"/>
                  </a:lnTo>
                  <a:lnTo>
                    <a:pt x="1049718" y="532130"/>
                  </a:lnTo>
                  <a:lnTo>
                    <a:pt x="1050213" y="532130"/>
                  </a:lnTo>
                  <a:lnTo>
                    <a:pt x="1051217" y="534670"/>
                  </a:lnTo>
                  <a:lnTo>
                    <a:pt x="1052220" y="534670"/>
                  </a:lnTo>
                  <a:lnTo>
                    <a:pt x="1052715" y="535940"/>
                  </a:lnTo>
                  <a:lnTo>
                    <a:pt x="1054722" y="535940"/>
                  </a:lnTo>
                  <a:lnTo>
                    <a:pt x="1055725" y="534670"/>
                  </a:lnTo>
                  <a:lnTo>
                    <a:pt x="1059243" y="534670"/>
                  </a:lnTo>
                  <a:lnTo>
                    <a:pt x="1059243" y="533400"/>
                  </a:lnTo>
                  <a:lnTo>
                    <a:pt x="1060742" y="533400"/>
                  </a:lnTo>
                  <a:lnTo>
                    <a:pt x="1061745" y="532130"/>
                  </a:lnTo>
                  <a:lnTo>
                    <a:pt x="1065745" y="532130"/>
                  </a:lnTo>
                  <a:lnTo>
                    <a:pt x="1066253" y="530860"/>
                  </a:lnTo>
                  <a:lnTo>
                    <a:pt x="1069263" y="530860"/>
                  </a:lnTo>
                  <a:lnTo>
                    <a:pt x="1069759" y="529590"/>
                  </a:lnTo>
                  <a:lnTo>
                    <a:pt x="1070762" y="529590"/>
                  </a:lnTo>
                  <a:lnTo>
                    <a:pt x="1070762" y="523240"/>
                  </a:lnTo>
                  <a:lnTo>
                    <a:pt x="1071257" y="521970"/>
                  </a:lnTo>
                  <a:lnTo>
                    <a:pt x="1071257" y="520700"/>
                  </a:lnTo>
                  <a:lnTo>
                    <a:pt x="1071765" y="520700"/>
                  </a:lnTo>
                  <a:lnTo>
                    <a:pt x="1073772" y="518160"/>
                  </a:lnTo>
                  <a:lnTo>
                    <a:pt x="1074775" y="515620"/>
                  </a:lnTo>
                  <a:lnTo>
                    <a:pt x="1075270" y="515620"/>
                  </a:lnTo>
                  <a:lnTo>
                    <a:pt x="1075270" y="510540"/>
                  </a:lnTo>
                  <a:lnTo>
                    <a:pt x="1074775" y="510540"/>
                  </a:lnTo>
                  <a:lnTo>
                    <a:pt x="1074775" y="509270"/>
                  </a:lnTo>
                  <a:lnTo>
                    <a:pt x="1074267" y="508000"/>
                  </a:lnTo>
                  <a:lnTo>
                    <a:pt x="1073264" y="506730"/>
                  </a:lnTo>
                  <a:lnTo>
                    <a:pt x="1072769" y="505460"/>
                  </a:lnTo>
                  <a:lnTo>
                    <a:pt x="1071765" y="504190"/>
                  </a:lnTo>
                  <a:lnTo>
                    <a:pt x="1071257" y="504190"/>
                  </a:lnTo>
                  <a:lnTo>
                    <a:pt x="1071257" y="501650"/>
                  </a:lnTo>
                  <a:lnTo>
                    <a:pt x="1071765" y="501650"/>
                  </a:lnTo>
                  <a:lnTo>
                    <a:pt x="1072261" y="500392"/>
                  </a:lnTo>
                  <a:lnTo>
                    <a:pt x="1072261" y="494030"/>
                  </a:lnTo>
                  <a:lnTo>
                    <a:pt x="1072261" y="491490"/>
                  </a:lnTo>
                  <a:lnTo>
                    <a:pt x="1070762" y="490220"/>
                  </a:lnTo>
                  <a:lnTo>
                    <a:pt x="1066749" y="490220"/>
                  </a:lnTo>
                  <a:lnTo>
                    <a:pt x="1065745" y="491490"/>
                  </a:lnTo>
                  <a:lnTo>
                    <a:pt x="1063752" y="491490"/>
                  </a:lnTo>
                  <a:lnTo>
                    <a:pt x="1062240" y="492760"/>
                  </a:lnTo>
                  <a:lnTo>
                    <a:pt x="1061745" y="492760"/>
                  </a:lnTo>
                  <a:lnTo>
                    <a:pt x="1061237" y="494030"/>
                  </a:lnTo>
                  <a:lnTo>
                    <a:pt x="1058735" y="494030"/>
                  </a:lnTo>
                  <a:lnTo>
                    <a:pt x="1057732" y="492760"/>
                  </a:lnTo>
                  <a:lnTo>
                    <a:pt x="1052220" y="492760"/>
                  </a:lnTo>
                  <a:lnTo>
                    <a:pt x="1050721" y="491490"/>
                  </a:lnTo>
                  <a:lnTo>
                    <a:pt x="1050213" y="491490"/>
                  </a:lnTo>
                  <a:lnTo>
                    <a:pt x="1049718" y="490220"/>
                  </a:lnTo>
                  <a:lnTo>
                    <a:pt x="1047711" y="490220"/>
                  </a:lnTo>
                  <a:lnTo>
                    <a:pt x="1047711" y="488950"/>
                  </a:lnTo>
                  <a:lnTo>
                    <a:pt x="1047216" y="488950"/>
                  </a:lnTo>
                  <a:lnTo>
                    <a:pt x="1047216" y="487680"/>
                  </a:lnTo>
                  <a:lnTo>
                    <a:pt x="1047711" y="486410"/>
                  </a:lnTo>
                  <a:lnTo>
                    <a:pt x="1047711" y="485140"/>
                  </a:lnTo>
                  <a:lnTo>
                    <a:pt x="1048207" y="485140"/>
                  </a:lnTo>
                  <a:lnTo>
                    <a:pt x="1049210" y="482600"/>
                  </a:lnTo>
                  <a:lnTo>
                    <a:pt x="1050721" y="482600"/>
                  </a:lnTo>
                  <a:lnTo>
                    <a:pt x="1050721" y="481330"/>
                  </a:lnTo>
                  <a:lnTo>
                    <a:pt x="1051725" y="480060"/>
                  </a:lnTo>
                  <a:lnTo>
                    <a:pt x="1052220" y="480060"/>
                  </a:lnTo>
                  <a:lnTo>
                    <a:pt x="1054722" y="477520"/>
                  </a:lnTo>
                  <a:lnTo>
                    <a:pt x="1056728" y="476250"/>
                  </a:lnTo>
                  <a:lnTo>
                    <a:pt x="1060234" y="476250"/>
                  </a:lnTo>
                  <a:lnTo>
                    <a:pt x="1060742" y="474980"/>
                  </a:lnTo>
                  <a:lnTo>
                    <a:pt x="1061237" y="474980"/>
                  </a:lnTo>
                  <a:lnTo>
                    <a:pt x="1061237" y="476250"/>
                  </a:lnTo>
                  <a:lnTo>
                    <a:pt x="1061745" y="476250"/>
                  </a:lnTo>
                  <a:lnTo>
                    <a:pt x="1062240" y="477520"/>
                  </a:lnTo>
                  <a:lnTo>
                    <a:pt x="1064247" y="480060"/>
                  </a:lnTo>
                  <a:lnTo>
                    <a:pt x="1065745" y="480060"/>
                  </a:lnTo>
                  <a:lnTo>
                    <a:pt x="1066749" y="481330"/>
                  </a:lnTo>
                  <a:lnTo>
                    <a:pt x="1067752" y="481330"/>
                  </a:lnTo>
                  <a:lnTo>
                    <a:pt x="1067752" y="482600"/>
                  </a:lnTo>
                  <a:lnTo>
                    <a:pt x="1069759" y="482600"/>
                  </a:lnTo>
                  <a:lnTo>
                    <a:pt x="1070254" y="481330"/>
                  </a:lnTo>
                  <a:lnTo>
                    <a:pt x="1071257" y="481330"/>
                  </a:lnTo>
                  <a:lnTo>
                    <a:pt x="1071765" y="480060"/>
                  </a:lnTo>
                  <a:lnTo>
                    <a:pt x="1072261" y="480060"/>
                  </a:lnTo>
                  <a:lnTo>
                    <a:pt x="1072261" y="477520"/>
                  </a:lnTo>
                  <a:lnTo>
                    <a:pt x="1071765" y="477520"/>
                  </a:lnTo>
                  <a:lnTo>
                    <a:pt x="1071765" y="476250"/>
                  </a:lnTo>
                  <a:lnTo>
                    <a:pt x="1071270" y="474980"/>
                  </a:lnTo>
                  <a:lnTo>
                    <a:pt x="1070762" y="473710"/>
                  </a:lnTo>
                  <a:lnTo>
                    <a:pt x="1069759" y="472440"/>
                  </a:lnTo>
                  <a:lnTo>
                    <a:pt x="1068755" y="469900"/>
                  </a:lnTo>
                  <a:lnTo>
                    <a:pt x="1068260" y="469900"/>
                  </a:lnTo>
                  <a:lnTo>
                    <a:pt x="1068260" y="468630"/>
                  </a:lnTo>
                  <a:lnTo>
                    <a:pt x="1068755" y="468630"/>
                  </a:lnTo>
                  <a:lnTo>
                    <a:pt x="1070762" y="466090"/>
                  </a:lnTo>
                  <a:lnTo>
                    <a:pt x="1072769" y="466090"/>
                  </a:lnTo>
                  <a:lnTo>
                    <a:pt x="1073772" y="464820"/>
                  </a:lnTo>
                  <a:lnTo>
                    <a:pt x="1075766" y="464820"/>
                  </a:lnTo>
                  <a:lnTo>
                    <a:pt x="1076274" y="463550"/>
                  </a:lnTo>
                  <a:lnTo>
                    <a:pt x="1078280" y="463550"/>
                  </a:lnTo>
                  <a:lnTo>
                    <a:pt x="1078776" y="464820"/>
                  </a:lnTo>
                  <a:lnTo>
                    <a:pt x="1080274" y="464820"/>
                  </a:lnTo>
                  <a:lnTo>
                    <a:pt x="1082281" y="467360"/>
                  </a:lnTo>
                  <a:lnTo>
                    <a:pt x="1082281" y="468630"/>
                  </a:lnTo>
                  <a:lnTo>
                    <a:pt x="1082789" y="468630"/>
                  </a:lnTo>
                  <a:lnTo>
                    <a:pt x="1083792" y="471170"/>
                  </a:lnTo>
                  <a:lnTo>
                    <a:pt x="1085799" y="471170"/>
                  </a:lnTo>
                  <a:lnTo>
                    <a:pt x="1085799" y="472440"/>
                  </a:lnTo>
                  <a:lnTo>
                    <a:pt x="1088301" y="472440"/>
                  </a:lnTo>
                  <a:lnTo>
                    <a:pt x="1088796" y="471170"/>
                  </a:lnTo>
                  <a:lnTo>
                    <a:pt x="1089799" y="471170"/>
                  </a:lnTo>
                  <a:lnTo>
                    <a:pt x="1090307" y="469900"/>
                  </a:lnTo>
                  <a:lnTo>
                    <a:pt x="1091311" y="469900"/>
                  </a:lnTo>
                  <a:lnTo>
                    <a:pt x="1091311" y="468630"/>
                  </a:lnTo>
                  <a:lnTo>
                    <a:pt x="1091806" y="468630"/>
                  </a:lnTo>
                  <a:lnTo>
                    <a:pt x="1091806" y="467360"/>
                  </a:lnTo>
                  <a:lnTo>
                    <a:pt x="1090803" y="464820"/>
                  </a:lnTo>
                  <a:lnTo>
                    <a:pt x="1090803" y="463550"/>
                  </a:lnTo>
                  <a:lnTo>
                    <a:pt x="1089799" y="461010"/>
                  </a:lnTo>
                  <a:lnTo>
                    <a:pt x="1089304" y="461010"/>
                  </a:lnTo>
                  <a:lnTo>
                    <a:pt x="1089304" y="459740"/>
                  </a:lnTo>
                  <a:lnTo>
                    <a:pt x="1087793" y="458470"/>
                  </a:lnTo>
                  <a:lnTo>
                    <a:pt x="1087793" y="457200"/>
                  </a:lnTo>
                  <a:lnTo>
                    <a:pt x="1087297" y="457200"/>
                  </a:lnTo>
                  <a:lnTo>
                    <a:pt x="1087297" y="454660"/>
                  </a:lnTo>
                  <a:lnTo>
                    <a:pt x="1086789" y="454660"/>
                  </a:lnTo>
                  <a:lnTo>
                    <a:pt x="1086789" y="452120"/>
                  </a:lnTo>
                  <a:lnTo>
                    <a:pt x="1087297" y="452120"/>
                  </a:lnTo>
                  <a:lnTo>
                    <a:pt x="1087297" y="450850"/>
                  </a:lnTo>
                  <a:lnTo>
                    <a:pt x="1088301" y="450850"/>
                  </a:lnTo>
                  <a:lnTo>
                    <a:pt x="1088301" y="449580"/>
                  </a:lnTo>
                  <a:lnTo>
                    <a:pt x="1088796" y="449580"/>
                  </a:lnTo>
                  <a:lnTo>
                    <a:pt x="1090307" y="447040"/>
                  </a:lnTo>
                  <a:lnTo>
                    <a:pt x="1090307" y="444500"/>
                  </a:lnTo>
                  <a:lnTo>
                    <a:pt x="1090803" y="443230"/>
                  </a:lnTo>
                  <a:lnTo>
                    <a:pt x="1090803" y="441960"/>
                  </a:lnTo>
                  <a:lnTo>
                    <a:pt x="1091311" y="441960"/>
                  </a:lnTo>
                  <a:lnTo>
                    <a:pt x="1091311" y="440690"/>
                  </a:lnTo>
                  <a:lnTo>
                    <a:pt x="1091806" y="440690"/>
                  </a:lnTo>
                  <a:lnTo>
                    <a:pt x="1091806" y="439420"/>
                  </a:lnTo>
                  <a:lnTo>
                    <a:pt x="1092809" y="439420"/>
                  </a:lnTo>
                  <a:lnTo>
                    <a:pt x="1092809" y="438150"/>
                  </a:lnTo>
                  <a:lnTo>
                    <a:pt x="1093304" y="436880"/>
                  </a:lnTo>
                  <a:lnTo>
                    <a:pt x="1094308" y="436880"/>
                  </a:lnTo>
                  <a:lnTo>
                    <a:pt x="1094308" y="435610"/>
                  </a:lnTo>
                  <a:lnTo>
                    <a:pt x="1096314" y="435610"/>
                  </a:lnTo>
                  <a:lnTo>
                    <a:pt x="1096314" y="436880"/>
                  </a:lnTo>
                  <a:lnTo>
                    <a:pt x="1097318" y="436880"/>
                  </a:lnTo>
                  <a:lnTo>
                    <a:pt x="1098321" y="438150"/>
                  </a:lnTo>
                  <a:lnTo>
                    <a:pt x="1101331" y="438150"/>
                  </a:lnTo>
                  <a:lnTo>
                    <a:pt x="1101331" y="439420"/>
                  </a:lnTo>
                  <a:lnTo>
                    <a:pt x="1102321" y="439420"/>
                  </a:lnTo>
                  <a:lnTo>
                    <a:pt x="1102321" y="440690"/>
                  </a:lnTo>
                  <a:lnTo>
                    <a:pt x="1103337" y="441960"/>
                  </a:lnTo>
                  <a:lnTo>
                    <a:pt x="1108341" y="441960"/>
                  </a:lnTo>
                  <a:lnTo>
                    <a:pt x="1108341" y="440690"/>
                  </a:lnTo>
                  <a:lnTo>
                    <a:pt x="1115352" y="440690"/>
                  </a:lnTo>
                  <a:lnTo>
                    <a:pt x="1115860" y="439420"/>
                  </a:lnTo>
                  <a:lnTo>
                    <a:pt x="1115860" y="443230"/>
                  </a:lnTo>
                  <a:lnTo>
                    <a:pt x="1116355" y="444500"/>
                  </a:lnTo>
                  <a:lnTo>
                    <a:pt x="1119860" y="444500"/>
                  </a:lnTo>
                  <a:lnTo>
                    <a:pt x="1120368" y="445770"/>
                  </a:lnTo>
                  <a:lnTo>
                    <a:pt x="1120863" y="445770"/>
                  </a:lnTo>
                  <a:lnTo>
                    <a:pt x="1120863" y="447040"/>
                  </a:lnTo>
                  <a:lnTo>
                    <a:pt x="1121371" y="448310"/>
                  </a:lnTo>
                  <a:lnTo>
                    <a:pt x="1121371" y="449580"/>
                  </a:lnTo>
                  <a:lnTo>
                    <a:pt x="1122870" y="449580"/>
                  </a:lnTo>
                  <a:lnTo>
                    <a:pt x="1123378" y="448310"/>
                  </a:lnTo>
                  <a:lnTo>
                    <a:pt x="1127887" y="448310"/>
                  </a:lnTo>
                  <a:lnTo>
                    <a:pt x="1127379" y="447040"/>
                  </a:lnTo>
                  <a:lnTo>
                    <a:pt x="1126883" y="447040"/>
                  </a:lnTo>
                  <a:lnTo>
                    <a:pt x="1126883" y="441960"/>
                  </a:lnTo>
                  <a:lnTo>
                    <a:pt x="1127379" y="440690"/>
                  </a:lnTo>
                  <a:lnTo>
                    <a:pt x="1127887" y="440690"/>
                  </a:lnTo>
                  <a:lnTo>
                    <a:pt x="1127887" y="439420"/>
                  </a:lnTo>
                  <a:lnTo>
                    <a:pt x="1128382" y="439420"/>
                  </a:lnTo>
                  <a:lnTo>
                    <a:pt x="1128382" y="438150"/>
                  </a:lnTo>
                  <a:lnTo>
                    <a:pt x="1129385" y="438150"/>
                  </a:lnTo>
                  <a:lnTo>
                    <a:pt x="1129880" y="436880"/>
                  </a:lnTo>
                  <a:lnTo>
                    <a:pt x="1132395" y="436880"/>
                  </a:lnTo>
                  <a:lnTo>
                    <a:pt x="1132890" y="438150"/>
                  </a:lnTo>
                  <a:lnTo>
                    <a:pt x="1133894" y="438150"/>
                  </a:lnTo>
                  <a:lnTo>
                    <a:pt x="1133894" y="439420"/>
                  </a:lnTo>
                  <a:lnTo>
                    <a:pt x="1134402" y="439420"/>
                  </a:lnTo>
                  <a:lnTo>
                    <a:pt x="1134402" y="443230"/>
                  </a:lnTo>
                  <a:lnTo>
                    <a:pt x="1133894" y="443230"/>
                  </a:lnTo>
                  <a:lnTo>
                    <a:pt x="1133894" y="444500"/>
                  </a:lnTo>
                  <a:lnTo>
                    <a:pt x="1133398" y="444500"/>
                  </a:lnTo>
                  <a:lnTo>
                    <a:pt x="1133398" y="447040"/>
                  </a:lnTo>
                  <a:lnTo>
                    <a:pt x="1133894" y="447040"/>
                  </a:lnTo>
                  <a:lnTo>
                    <a:pt x="1135405" y="444500"/>
                  </a:lnTo>
                  <a:lnTo>
                    <a:pt x="1135900" y="444500"/>
                  </a:lnTo>
                  <a:lnTo>
                    <a:pt x="1136904" y="443230"/>
                  </a:lnTo>
                  <a:lnTo>
                    <a:pt x="1137399" y="441960"/>
                  </a:lnTo>
                  <a:lnTo>
                    <a:pt x="1137907" y="441960"/>
                  </a:lnTo>
                  <a:lnTo>
                    <a:pt x="1137907" y="440690"/>
                  </a:lnTo>
                  <a:lnTo>
                    <a:pt x="1138402" y="440690"/>
                  </a:lnTo>
                  <a:lnTo>
                    <a:pt x="1138402" y="439420"/>
                  </a:lnTo>
                  <a:lnTo>
                    <a:pt x="1138910" y="439420"/>
                  </a:lnTo>
                  <a:lnTo>
                    <a:pt x="1139913" y="438150"/>
                  </a:lnTo>
                  <a:lnTo>
                    <a:pt x="1140409" y="436880"/>
                  </a:lnTo>
                  <a:lnTo>
                    <a:pt x="1139913" y="436880"/>
                  </a:lnTo>
                  <a:lnTo>
                    <a:pt x="1139913" y="433070"/>
                  </a:lnTo>
                  <a:lnTo>
                    <a:pt x="1140409" y="433070"/>
                  </a:lnTo>
                  <a:lnTo>
                    <a:pt x="1141412" y="430530"/>
                  </a:lnTo>
                  <a:lnTo>
                    <a:pt x="1142415" y="430530"/>
                  </a:lnTo>
                  <a:lnTo>
                    <a:pt x="1142415" y="427990"/>
                  </a:lnTo>
                  <a:lnTo>
                    <a:pt x="1142911" y="427990"/>
                  </a:lnTo>
                  <a:lnTo>
                    <a:pt x="1143914" y="425450"/>
                  </a:lnTo>
                  <a:lnTo>
                    <a:pt x="1143914" y="420370"/>
                  </a:lnTo>
                  <a:lnTo>
                    <a:pt x="1144917" y="417830"/>
                  </a:lnTo>
                  <a:lnTo>
                    <a:pt x="1145425" y="417830"/>
                  </a:lnTo>
                  <a:lnTo>
                    <a:pt x="1144917" y="416560"/>
                  </a:lnTo>
                  <a:lnTo>
                    <a:pt x="1145425" y="415290"/>
                  </a:lnTo>
                  <a:lnTo>
                    <a:pt x="1146416" y="414020"/>
                  </a:lnTo>
                  <a:lnTo>
                    <a:pt x="1146416" y="406400"/>
                  </a:lnTo>
                  <a:close/>
                </a:path>
                <a:path w="1337310" h="579119">
                  <a:moveTo>
                    <a:pt x="1155941" y="380695"/>
                  </a:moveTo>
                  <a:lnTo>
                    <a:pt x="1155446" y="381190"/>
                  </a:lnTo>
                  <a:lnTo>
                    <a:pt x="1155941" y="381190"/>
                  </a:lnTo>
                  <a:lnTo>
                    <a:pt x="1155941" y="380695"/>
                  </a:lnTo>
                  <a:close/>
                </a:path>
                <a:path w="1337310" h="579119">
                  <a:moveTo>
                    <a:pt x="1164463" y="379691"/>
                  </a:moveTo>
                  <a:lnTo>
                    <a:pt x="1163967" y="378688"/>
                  </a:lnTo>
                  <a:lnTo>
                    <a:pt x="1163967" y="378193"/>
                  </a:lnTo>
                  <a:lnTo>
                    <a:pt x="1163459" y="377685"/>
                  </a:lnTo>
                  <a:lnTo>
                    <a:pt x="1163459" y="377190"/>
                  </a:lnTo>
                  <a:lnTo>
                    <a:pt x="1162964" y="377190"/>
                  </a:lnTo>
                  <a:lnTo>
                    <a:pt x="1162964" y="373684"/>
                  </a:lnTo>
                  <a:lnTo>
                    <a:pt x="1162456" y="373684"/>
                  </a:lnTo>
                  <a:lnTo>
                    <a:pt x="1162456" y="374180"/>
                  </a:lnTo>
                  <a:lnTo>
                    <a:pt x="1161453" y="374180"/>
                  </a:lnTo>
                  <a:lnTo>
                    <a:pt x="1161453" y="374688"/>
                  </a:lnTo>
                  <a:lnTo>
                    <a:pt x="1160957" y="375183"/>
                  </a:lnTo>
                  <a:lnTo>
                    <a:pt x="1160957" y="375691"/>
                  </a:lnTo>
                  <a:lnTo>
                    <a:pt x="1161453" y="375691"/>
                  </a:lnTo>
                  <a:lnTo>
                    <a:pt x="1161453" y="376186"/>
                  </a:lnTo>
                  <a:lnTo>
                    <a:pt x="1160957" y="376186"/>
                  </a:lnTo>
                  <a:lnTo>
                    <a:pt x="1160957" y="376682"/>
                  </a:lnTo>
                  <a:lnTo>
                    <a:pt x="1161453" y="376682"/>
                  </a:lnTo>
                  <a:lnTo>
                    <a:pt x="1161453" y="378193"/>
                  </a:lnTo>
                  <a:lnTo>
                    <a:pt x="1160449" y="378193"/>
                  </a:lnTo>
                  <a:lnTo>
                    <a:pt x="1160449" y="376682"/>
                  </a:lnTo>
                  <a:lnTo>
                    <a:pt x="1159446" y="376682"/>
                  </a:lnTo>
                  <a:lnTo>
                    <a:pt x="1159446" y="377190"/>
                  </a:lnTo>
                  <a:lnTo>
                    <a:pt x="1158951" y="378193"/>
                  </a:lnTo>
                  <a:lnTo>
                    <a:pt x="1159446" y="378193"/>
                  </a:lnTo>
                  <a:lnTo>
                    <a:pt x="1159446" y="378688"/>
                  </a:lnTo>
                  <a:lnTo>
                    <a:pt x="1158951" y="379196"/>
                  </a:lnTo>
                  <a:lnTo>
                    <a:pt x="1158951" y="379691"/>
                  </a:lnTo>
                  <a:lnTo>
                    <a:pt x="1158455" y="380199"/>
                  </a:lnTo>
                  <a:lnTo>
                    <a:pt x="1160449" y="380199"/>
                  </a:lnTo>
                  <a:lnTo>
                    <a:pt x="1160449" y="380695"/>
                  </a:lnTo>
                  <a:lnTo>
                    <a:pt x="1160957" y="380695"/>
                  </a:lnTo>
                  <a:lnTo>
                    <a:pt x="1161961" y="381190"/>
                  </a:lnTo>
                  <a:lnTo>
                    <a:pt x="1161961" y="381698"/>
                  </a:lnTo>
                  <a:lnTo>
                    <a:pt x="1162456" y="381698"/>
                  </a:lnTo>
                  <a:lnTo>
                    <a:pt x="1162964" y="380199"/>
                  </a:lnTo>
                  <a:lnTo>
                    <a:pt x="1164463" y="379691"/>
                  </a:lnTo>
                  <a:close/>
                </a:path>
                <a:path w="1337310" h="579119">
                  <a:moveTo>
                    <a:pt x="1336827" y="376682"/>
                  </a:moveTo>
                  <a:lnTo>
                    <a:pt x="1336319" y="376682"/>
                  </a:lnTo>
                  <a:lnTo>
                    <a:pt x="1336319" y="377190"/>
                  </a:lnTo>
                  <a:lnTo>
                    <a:pt x="1336827" y="376682"/>
                  </a:lnTo>
                  <a:close/>
                </a:path>
              </a:pathLst>
            </a:custGeom>
            <a:solidFill>
              <a:srgbClr val="069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01478" y="18238641"/>
              <a:ext cx="95205" cy="115742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688154" y="17983097"/>
              <a:ext cx="1433830" cy="1035050"/>
            </a:xfrm>
            <a:custGeom>
              <a:avLst/>
              <a:gdLst/>
              <a:ahLst/>
              <a:cxnLst/>
              <a:rect l="l" t="t" r="r" b="b"/>
              <a:pathLst>
                <a:path w="1433829" h="1035050">
                  <a:moveTo>
                    <a:pt x="249529" y="468274"/>
                  </a:moveTo>
                  <a:lnTo>
                    <a:pt x="248031" y="467004"/>
                  </a:lnTo>
                  <a:lnTo>
                    <a:pt x="247027" y="465734"/>
                  </a:lnTo>
                  <a:lnTo>
                    <a:pt x="245516" y="464464"/>
                  </a:lnTo>
                  <a:lnTo>
                    <a:pt x="245516" y="461924"/>
                  </a:lnTo>
                  <a:lnTo>
                    <a:pt x="246024" y="461924"/>
                  </a:lnTo>
                  <a:lnTo>
                    <a:pt x="245516" y="460654"/>
                  </a:lnTo>
                  <a:lnTo>
                    <a:pt x="244525" y="460654"/>
                  </a:lnTo>
                  <a:lnTo>
                    <a:pt x="244017" y="459384"/>
                  </a:lnTo>
                  <a:lnTo>
                    <a:pt x="242519" y="459384"/>
                  </a:lnTo>
                  <a:lnTo>
                    <a:pt x="240512" y="456844"/>
                  </a:lnTo>
                  <a:lnTo>
                    <a:pt x="240512" y="455574"/>
                  </a:lnTo>
                  <a:lnTo>
                    <a:pt x="240017" y="454304"/>
                  </a:lnTo>
                  <a:lnTo>
                    <a:pt x="240017" y="453034"/>
                  </a:lnTo>
                  <a:lnTo>
                    <a:pt x="239014" y="453034"/>
                  </a:lnTo>
                  <a:lnTo>
                    <a:pt x="238506" y="451764"/>
                  </a:lnTo>
                  <a:lnTo>
                    <a:pt x="237502" y="450494"/>
                  </a:lnTo>
                  <a:lnTo>
                    <a:pt x="237502" y="446684"/>
                  </a:lnTo>
                  <a:lnTo>
                    <a:pt x="237007" y="446684"/>
                  </a:lnTo>
                  <a:lnTo>
                    <a:pt x="236004" y="445414"/>
                  </a:lnTo>
                  <a:lnTo>
                    <a:pt x="233997" y="444144"/>
                  </a:lnTo>
                  <a:lnTo>
                    <a:pt x="233489" y="441604"/>
                  </a:lnTo>
                  <a:lnTo>
                    <a:pt x="233489" y="440334"/>
                  </a:lnTo>
                  <a:lnTo>
                    <a:pt x="232994" y="437794"/>
                  </a:lnTo>
                  <a:lnTo>
                    <a:pt x="232498" y="437794"/>
                  </a:lnTo>
                  <a:lnTo>
                    <a:pt x="231495" y="433984"/>
                  </a:lnTo>
                  <a:lnTo>
                    <a:pt x="230987" y="433984"/>
                  </a:lnTo>
                  <a:lnTo>
                    <a:pt x="230492" y="432714"/>
                  </a:lnTo>
                  <a:lnTo>
                    <a:pt x="229984" y="432714"/>
                  </a:lnTo>
                  <a:lnTo>
                    <a:pt x="227990" y="430174"/>
                  </a:lnTo>
                  <a:lnTo>
                    <a:pt x="226479" y="430174"/>
                  </a:lnTo>
                  <a:lnTo>
                    <a:pt x="225983" y="431444"/>
                  </a:lnTo>
                  <a:lnTo>
                    <a:pt x="225983" y="433984"/>
                  </a:lnTo>
                  <a:lnTo>
                    <a:pt x="224980" y="433984"/>
                  </a:lnTo>
                  <a:lnTo>
                    <a:pt x="224980" y="430174"/>
                  </a:lnTo>
                  <a:lnTo>
                    <a:pt x="226479" y="430174"/>
                  </a:lnTo>
                  <a:lnTo>
                    <a:pt x="226479" y="428904"/>
                  </a:lnTo>
                  <a:lnTo>
                    <a:pt x="227990" y="428904"/>
                  </a:lnTo>
                  <a:lnTo>
                    <a:pt x="227990" y="427634"/>
                  </a:lnTo>
                  <a:lnTo>
                    <a:pt x="227482" y="425094"/>
                  </a:lnTo>
                  <a:lnTo>
                    <a:pt x="226987" y="425094"/>
                  </a:lnTo>
                  <a:lnTo>
                    <a:pt x="226987" y="422554"/>
                  </a:lnTo>
                  <a:lnTo>
                    <a:pt x="221970" y="422554"/>
                  </a:lnTo>
                  <a:lnTo>
                    <a:pt x="219964" y="421284"/>
                  </a:lnTo>
                  <a:lnTo>
                    <a:pt x="219468" y="421284"/>
                  </a:lnTo>
                  <a:lnTo>
                    <a:pt x="216458" y="420014"/>
                  </a:lnTo>
                  <a:lnTo>
                    <a:pt x="213448" y="417474"/>
                  </a:lnTo>
                  <a:lnTo>
                    <a:pt x="212458" y="417474"/>
                  </a:lnTo>
                  <a:lnTo>
                    <a:pt x="211950" y="416204"/>
                  </a:lnTo>
                  <a:lnTo>
                    <a:pt x="211455" y="416204"/>
                  </a:lnTo>
                  <a:lnTo>
                    <a:pt x="206438" y="413664"/>
                  </a:lnTo>
                  <a:lnTo>
                    <a:pt x="205943" y="412394"/>
                  </a:lnTo>
                  <a:lnTo>
                    <a:pt x="204939" y="411124"/>
                  </a:lnTo>
                  <a:lnTo>
                    <a:pt x="202933" y="411124"/>
                  </a:lnTo>
                  <a:lnTo>
                    <a:pt x="202933" y="412394"/>
                  </a:lnTo>
                  <a:lnTo>
                    <a:pt x="201930" y="412394"/>
                  </a:lnTo>
                  <a:lnTo>
                    <a:pt x="200926" y="413664"/>
                  </a:lnTo>
                  <a:lnTo>
                    <a:pt x="200926" y="414934"/>
                  </a:lnTo>
                  <a:lnTo>
                    <a:pt x="199923" y="416204"/>
                  </a:lnTo>
                  <a:lnTo>
                    <a:pt x="199923" y="418744"/>
                  </a:lnTo>
                  <a:lnTo>
                    <a:pt x="199428" y="418744"/>
                  </a:lnTo>
                  <a:lnTo>
                    <a:pt x="198920" y="420014"/>
                  </a:lnTo>
                  <a:lnTo>
                    <a:pt x="198424" y="420014"/>
                  </a:lnTo>
                  <a:lnTo>
                    <a:pt x="197916" y="421284"/>
                  </a:lnTo>
                  <a:lnTo>
                    <a:pt x="196913" y="421284"/>
                  </a:lnTo>
                  <a:lnTo>
                    <a:pt x="196913" y="422554"/>
                  </a:lnTo>
                  <a:lnTo>
                    <a:pt x="195922" y="422554"/>
                  </a:lnTo>
                  <a:lnTo>
                    <a:pt x="195922" y="423824"/>
                  </a:lnTo>
                  <a:lnTo>
                    <a:pt x="195414" y="423824"/>
                  </a:lnTo>
                  <a:lnTo>
                    <a:pt x="195414" y="425094"/>
                  </a:lnTo>
                  <a:lnTo>
                    <a:pt x="190906" y="425094"/>
                  </a:lnTo>
                  <a:lnTo>
                    <a:pt x="190906" y="423824"/>
                  </a:lnTo>
                  <a:lnTo>
                    <a:pt x="190411" y="423824"/>
                  </a:lnTo>
                  <a:lnTo>
                    <a:pt x="190411" y="420014"/>
                  </a:lnTo>
                  <a:lnTo>
                    <a:pt x="190906" y="420014"/>
                  </a:lnTo>
                  <a:lnTo>
                    <a:pt x="192913" y="417474"/>
                  </a:lnTo>
                  <a:lnTo>
                    <a:pt x="193916" y="416204"/>
                  </a:lnTo>
                  <a:lnTo>
                    <a:pt x="194411" y="416204"/>
                  </a:lnTo>
                  <a:lnTo>
                    <a:pt x="194411" y="413664"/>
                  </a:lnTo>
                  <a:lnTo>
                    <a:pt x="194919" y="413664"/>
                  </a:lnTo>
                  <a:lnTo>
                    <a:pt x="195922" y="411124"/>
                  </a:lnTo>
                  <a:lnTo>
                    <a:pt x="197421" y="409854"/>
                  </a:lnTo>
                  <a:lnTo>
                    <a:pt x="197421" y="408584"/>
                  </a:lnTo>
                  <a:lnTo>
                    <a:pt x="198424" y="408584"/>
                  </a:lnTo>
                  <a:lnTo>
                    <a:pt x="198424" y="407314"/>
                  </a:lnTo>
                  <a:lnTo>
                    <a:pt x="199428" y="407314"/>
                  </a:lnTo>
                  <a:lnTo>
                    <a:pt x="199428" y="406044"/>
                  </a:lnTo>
                  <a:lnTo>
                    <a:pt x="199923" y="406044"/>
                  </a:lnTo>
                  <a:lnTo>
                    <a:pt x="200431" y="403504"/>
                  </a:lnTo>
                  <a:lnTo>
                    <a:pt x="200431" y="395884"/>
                  </a:lnTo>
                  <a:lnTo>
                    <a:pt x="199923" y="395884"/>
                  </a:lnTo>
                  <a:lnTo>
                    <a:pt x="199428" y="394614"/>
                  </a:lnTo>
                  <a:lnTo>
                    <a:pt x="197916" y="394614"/>
                  </a:lnTo>
                  <a:lnTo>
                    <a:pt x="196418" y="395884"/>
                  </a:lnTo>
                  <a:lnTo>
                    <a:pt x="195922" y="395884"/>
                  </a:lnTo>
                  <a:lnTo>
                    <a:pt x="195414" y="397154"/>
                  </a:lnTo>
                  <a:lnTo>
                    <a:pt x="195414" y="398424"/>
                  </a:lnTo>
                  <a:lnTo>
                    <a:pt x="194919" y="398424"/>
                  </a:lnTo>
                  <a:lnTo>
                    <a:pt x="192913" y="399694"/>
                  </a:lnTo>
                  <a:lnTo>
                    <a:pt x="191909" y="400964"/>
                  </a:lnTo>
                  <a:lnTo>
                    <a:pt x="190411" y="402234"/>
                  </a:lnTo>
                  <a:lnTo>
                    <a:pt x="188899" y="402234"/>
                  </a:lnTo>
                  <a:lnTo>
                    <a:pt x="188899" y="403504"/>
                  </a:lnTo>
                  <a:lnTo>
                    <a:pt x="187401" y="406044"/>
                  </a:lnTo>
                  <a:lnTo>
                    <a:pt x="187401" y="407314"/>
                  </a:lnTo>
                  <a:lnTo>
                    <a:pt x="186893" y="407314"/>
                  </a:lnTo>
                  <a:lnTo>
                    <a:pt x="185394" y="408584"/>
                  </a:lnTo>
                  <a:lnTo>
                    <a:pt x="184899" y="408584"/>
                  </a:lnTo>
                  <a:lnTo>
                    <a:pt x="184899" y="409854"/>
                  </a:lnTo>
                  <a:lnTo>
                    <a:pt x="181889" y="409854"/>
                  </a:lnTo>
                  <a:lnTo>
                    <a:pt x="181889" y="408584"/>
                  </a:lnTo>
                  <a:lnTo>
                    <a:pt x="180886" y="408584"/>
                  </a:lnTo>
                  <a:lnTo>
                    <a:pt x="180886" y="407314"/>
                  </a:lnTo>
                  <a:lnTo>
                    <a:pt x="180390" y="407314"/>
                  </a:lnTo>
                  <a:lnTo>
                    <a:pt x="180390" y="406044"/>
                  </a:lnTo>
                  <a:lnTo>
                    <a:pt x="180886" y="406044"/>
                  </a:lnTo>
                  <a:lnTo>
                    <a:pt x="180886" y="404774"/>
                  </a:lnTo>
                  <a:lnTo>
                    <a:pt x="181381" y="404774"/>
                  </a:lnTo>
                  <a:lnTo>
                    <a:pt x="182384" y="403504"/>
                  </a:lnTo>
                  <a:lnTo>
                    <a:pt x="183388" y="400964"/>
                  </a:lnTo>
                  <a:lnTo>
                    <a:pt x="182892" y="400964"/>
                  </a:lnTo>
                  <a:lnTo>
                    <a:pt x="181889" y="399694"/>
                  </a:lnTo>
                  <a:lnTo>
                    <a:pt x="181889" y="398424"/>
                  </a:lnTo>
                  <a:lnTo>
                    <a:pt x="182384" y="398424"/>
                  </a:lnTo>
                  <a:lnTo>
                    <a:pt x="182892" y="397154"/>
                  </a:lnTo>
                  <a:lnTo>
                    <a:pt x="182892" y="395884"/>
                  </a:lnTo>
                  <a:lnTo>
                    <a:pt x="181889" y="393344"/>
                  </a:lnTo>
                  <a:lnTo>
                    <a:pt x="181889" y="392074"/>
                  </a:lnTo>
                  <a:lnTo>
                    <a:pt x="181381" y="390804"/>
                  </a:lnTo>
                  <a:lnTo>
                    <a:pt x="180124" y="389534"/>
                  </a:lnTo>
                  <a:lnTo>
                    <a:pt x="178879" y="388264"/>
                  </a:lnTo>
                  <a:lnTo>
                    <a:pt x="177876" y="386994"/>
                  </a:lnTo>
                  <a:lnTo>
                    <a:pt x="177380" y="385724"/>
                  </a:lnTo>
                  <a:lnTo>
                    <a:pt x="177380" y="384454"/>
                  </a:lnTo>
                  <a:lnTo>
                    <a:pt x="176377" y="383184"/>
                  </a:lnTo>
                  <a:lnTo>
                    <a:pt x="176377" y="379374"/>
                  </a:lnTo>
                  <a:lnTo>
                    <a:pt x="176872" y="378104"/>
                  </a:lnTo>
                  <a:lnTo>
                    <a:pt x="176872" y="376834"/>
                  </a:lnTo>
                  <a:lnTo>
                    <a:pt x="177038" y="375564"/>
                  </a:lnTo>
                  <a:lnTo>
                    <a:pt x="177380" y="373024"/>
                  </a:lnTo>
                  <a:lnTo>
                    <a:pt x="148818" y="373024"/>
                  </a:lnTo>
                  <a:lnTo>
                    <a:pt x="140296" y="373024"/>
                  </a:lnTo>
                  <a:lnTo>
                    <a:pt x="138798" y="373024"/>
                  </a:lnTo>
                  <a:lnTo>
                    <a:pt x="141795" y="378104"/>
                  </a:lnTo>
                  <a:lnTo>
                    <a:pt x="142798" y="379374"/>
                  </a:lnTo>
                  <a:lnTo>
                    <a:pt x="143306" y="380644"/>
                  </a:lnTo>
                  <a:lnTo>
                    <a:pt x="147307" y="380644"/>
                  </a:lnTo>
                  <a:lnTo>
                    <a:pt x="147815" y="379374"/>
                  </a:lnTo>
                  <a:lnTo>
                    <a:pt x="150317" y="379374"/>
                  </a:lnTo>
                  <a:lnTo>
                    <a:pt x="150317" y="378104"/>
                  </a:lnTo>
                  <a:lnTo>
                    <a:pt x="152323" y="378104"/>
                  </a:lnTo>
                  <a:lnTo>
                    <a:pt x="153327" y="376834"/>
                  </a:lnTo>
                  <a:lnTo>
                    <a:pt x="161340" y="376834"/>
                  </a:lnTo>
                  <a:lnTo>
                    <a:pt x="162852" y="375564"/>
                  </a:lnTo>
                  <a:lnTo>
                    <a:pt x="165849" y="375564"/>
                  </a:lnTo>
                  <a:lnTo>
                    <a:pt x="167360" y="376834"/>
                  </a:lnTo>
                  <a:lnTo>
                    <a:pt x="167360" y="379374"/>
                  </a:lnTo>
                  <a:lnTo>
                    <a:pt x="166852" y="379374"/>
                  </a:lnTo>
                  <a:lnTo>
                    <a:pt x="166852" y="380644"/>
                  </a:lnTo>
                  <a:lnTo>
                    <a:pt x="165849" y="380644"/>
                  </a:lnTo>
                  <a:lnTo>
                    <a:pt x="165849" y="381914"/>
                  </a:lnTo>
                  <a:lnTo>
                    <a:pt x="163347" y="381914"/>
                  </a:lnTo>
                  <a:lnTo>
                    <a:pt x="163842" y="383184"/>
                  </a:lnTo>
                  <a:lnTo>
                    <a:pt x="164350" y="383184"/>
                  </a:lnTo>
                  <a:lnTo>
                    <a:pt x="164350" y="384454"/>
                  </a:lnTo>
                  <a:lnTo>
                    <a:pt x="165354" y="384454"/>
                  </a:lnTo>
                  <a:lnTo>
                    <a:pt x="165354" y="385724"/>
                  </a:lnTo>
                  <a:lnTo>
                    <a:pt x="165849" y="385724"/>
                  </a:lnTo>
                  <a:lnTo>
                    <a:pt x="165849" y="386994"/>
                  </a:lnTo>
                  <a:lnTo>
                    <a:pt x="165354" y="386994"/>
                  </a:lnTo>
                  <a:lnTo>
                    <a:pt x="165354" y="388264"/>
                  </a:lnTo>
                  <a:lnTo>
                    <a:pt x="163842" y="388264"/>
                  </a:lnTo>
                  <a:lnTo>
                    <a:pt x="163842" y="389534"/>
                  </a:lnTo>
                  <a:lnTo>
                    <a:pt x="161340" y="389534"/>
                  </a:lnTo>
                  <a:lnTo>
                    <a:pt x="161340" y="388264"/>
                  </a:lnTo>
                  <a:lnTo>
                    <a:pt x="160845" y="388264"/>
                  </a:lnTo>
                  <a:lnTo>
                    <a:pt x="159842" y="386994"/>
                  </a:lnTo>
                  <a:lnTo>
                    <a:pt x="158343" y="386994"/>
                  </a:lnTo>
                  <a:lnTo>
                    <a:pt x="157340" y="385724"/>
                  </a:lnTo>
                  <a:lnTo>
                    <a:pt x="156337" y="385724"/>
                  </a:lnTo>
                  <a:lnTo>
                    <a:pt x="156337" y="384454"/>
                  </a:lnTo>
                  <a:lnTo>
                    <a:pt x="154825" y="384454"/>
                  </a:lnTo>
                  <a:lnTo>
                    <a:pt x="154825" y="383184"/>
                  </a:lnTo>
                  <a:lnTo>
                    <a:pt x="154330" y="383184"/>
                  </a:lnTo>
                  <a:lnTo>
                    <a:pt x="153327" y="384454"/>
                  </a:lnTo>
                  <a:lnTo>
                    <a:pt x="150825" y="384454"/>
                  </a:lnTo>
                  <a:lnTo>
                    <a:pt x="150317" y="385724"/>
                  </a:lnTo>
                  <a:lnTo>
                    <a:pt x="147307" y="385724"/>
                  </a:lnTo>
                  <a:lnTo>
                    <a:pt x="144805" y="386994"/>
                  </a:lnTo>
                  <a:lnTo>
                    <a:pt x="144310" y="386994"/>
                  </a:lnTo>
                  <a:lnTo>
                    <a:pt x="144310" y="388264"/>
                  </a:lnTo>
                  <a:lnTo>
                    <a:pt x="144805" y="388264"/>
                  </a:lnTo>
                  <a:lnTo>
                    <a:pt x="144805" y="392074"/>
                  </a:lnTo>
                  <a:lnTo>
                    <a:pt x="144310" y="393344"/>
                  </a:lnTo>
                  <a:lnTo>
                    <a:pt x="144310" y="395884"/>
                  </a:lnTo>
                  <a:lnTo>
                    <a:pt x="143802" y="395884"/>
                  </a:lnTo>
                  <a:lnTo>
                    <a:pt x="143802" y="397154"/>
                  </a:lnTo>
                  <a:lnTo>
                    <a:pt x="143306" y="397154"/>
                  </a:lnTo>
                  <a:lnTo>
                    <a:pt x="142798" y="398424"/>
                  </a:lnTo>
                  <a:lnTo>
                    <a:pt x="142303" y="398424"/>
                  </a:lnTo>
                  <a:lnTo>
                    <a:pt x="140804" y="399694"/>
                  </a:lnTo>
                  <a:lnTo>
                    <a:pt x="139293" y="402234"/>
                  </a:lnTo>
                  <a:lnTo>
                    <a:pt x="139293" y="404774"/>
                  </a:lnTo>
                  <a:lnTo>
                    <a:pt x="139801" y="404774"/>
                  </a:lnTo>
                  <a:lnTo>
                    <a:pt x="139801" y="406044"/>
                  </a:lnTo>
                  <a:lnTo>
                    <a:pt x="140804" y="406044"/>
                  </a:lnTo>
                  <a:lnTo>
                    <a:pt x="140804" y="407314"/>
                  </a:lnTo>
                  <a:lnTo>
                    <a:pt x="141300" y="408584"/>
                  </a:lnTo>
                  <a:lnTo>
                    <a:pt x="143802" y="408584"/>
                  </a:lnTo>
                  <a:lnTo>
                    <a:pt x="144310" y="409854"/>
                  </a:lnTo>
                  <a:lnTo>
                    <a:pt x="145808" y="409854"/>
                  </a:lnTo>
                  <a:lnTo>
                    <a:pt x="146316" y="411124"/>
                  </a:lnTo>
                  <a:lnTo>
                    <a:pt x="149313" y="411124"/>
                  </a:lnTo>
                  <a:lnTo>
                    <a:pt x="149821" y="412394"/>
                  </a:lnTo>
                  <a:lnTo>
                    <a:pt x="152819" y="412394"/>
                  </a:lnTo>
                  <a:lnTo>
                    <a:pt x="153327" y="411124"/>
                  </a:lnTo>
                  <a:lnTo>
                    <a:pt x="157835" y="411124"/>
                  </a:lnTo>
                  <a:lnTo>
                    <a:pt x="158343" y="409854"/>
                  </a:lnTo>
                  <a:lnTo>
                    <a:pt x="162852" y="409854"/>
                  </a:lnTo>
                  <a:lnTo>
                    <a:pt x="163347" y="408584"/>
                  </a:lnTo>
                  <a:lnTo>
                    <a:pt x="169862" y="408584"/>
                  </a:lnTo>
                  <a:lnTo>
                    <a:pt x="169862" y="409854"/>
                  </a:lnTo>
                  <a:lnTo>
                    <a:pt x="170357" y="409854"/>
                  </a:lnTo>
                  <a:lnTo>
                    <a:pt x="170357" y="412394"/>
                  </a:lnTo>
                  <a:lnTo>
                    <a:pt x="168859" y="412394"/>
                  </a:lnTo>
                  <a:lnTo>
                    <a:pt x="168859" y="413664"/>
                  </a:lnTo>
                  <a:lnTo>
                    <a:pt x="167360" y="413664"/>
                  </a:lnTo>
                  <a:lnTo>
                    <a:pt x="167360" y="414934"/>
                  </a:lnTo>
                  <a:lnTo>
                    <a:pt x="162852" y="414934"/>
                  </a:lnTo>
                  <a:lnTo>
                    <a:pt x="161848" y="416204"/>
                  </a:lnTo>
                  <a:lnTo>
                    <a:pt x="157340" y="416204"/>
                  </a:lnTo>
                  <a:lnTo>
                    <a:pt x="156832" y="417474"/>
                  </a:lnTo>
                  <a:lnTo>
                    <a:pt x="147307" y="417474"/>
                  </a:lnTo>
                  <a:lnTo>
                    <a:pt x="146316" y="416204"/>
                  </a:lnTo>
                  <a:lnTo>
                    <a:pt x="144310" y="416204"/>
                  </a:lnTo>
                  <a:lnTo>
                    <a:pt x="145313" y="418744"/>
                  </a:lnTo>
                  <a:lnTo>
                    <a:pt x="145313" y="420014"/>
                  </a:lnTo>
                  <a:lnTo>
                    <a:pt x="144805" y="421284"/>
                  </a:lnTo>
                  <a:lnTo>
                    <a:pt x="145313" y="422554"/>
                  </a:lnTo>
                  <a:lnTo>
                    <a:pt x="145313" y="423824"/>
                  </a:lnTo>
                  <a:lnTo>
                    <a:pt x="144805" y="425094"/>
                  </a:lnTo>
                  <a:lnTo>
                    <a:pt x="144310" y="425094"/>
                  </a:lnTo>
                  <a:lnTo>
                    <a:pt x="144310" y="426364"/>
                  </a:lnTo>
                  <a:lnTo>
                    <a:pt x="144805" y="427634"/>
                  </a:lnTo>
                  <a:lnTo>
                    <a:pt x="144805" y="428904"/>
                  </a:lnTo>
                  <a:lnTo>
                    <a:pt x="145313" y="428904"/>
                  </a:lnTo>
                  <a:lnTo>
                    <a:pt x="145313" y="430174"/>
                  </a:lnTo>
                  <a:lnTo>
                    <a:pt x="147307" y="431444"/>
                  </a:lnTo>
                  <a:lnTo>
                    <a:pt x="147307" y="432714"/>
                  </a:lnTo>
                  <a:lnTo>
                    <a:pt x="147815" y="432714"/>
                  </a:lnTo>
                  <a:lnTo>
                    <a:pt x="147815" y="437794"/>
                  </a:lnTo>
                  <a:lnTo>
                    <a:pt x="147307" y="437794"/>
                  </a:lnTo>
                  <a:lnTo>
                    <a:pt x="147307" y="439064"/>
                  </a:lnTo>
                  <a:lnTo>
                    <a:pt x="146812" y="439064"/>
                  </a:lnTo>
                  <a:lnTo>
                    <a:pt x="145808" y="440334"/>
                  </a:lnTo>
                  <a:lnTo>
                    <a:pt x="146316" y="440334"/>
                  </a:lnTo>
                  <a:lnTo>
                    <a:pt x="146316" y="441604"/>
                  </a:lnTo>
                  <a:lnTo>
                    <a:pt x="150317" y="441604"/>
                  </a:lnTo>
                  <a:lnTo>
                    <a:pt x="150317" y="442874"/>
                  </a:lnTo>
                  <a:lnTo>
                    <a:pt x="151320" y="444144"/>
                  </a:lnTo>
                  <a:lnTo>
                    <a:pt x="155333" y="444144"/>
                  </a:lnTo>
                  <a:lnTo>
                    <a:pt x="155333" y="445414"/>
                  </a:lnTo>
                  <a:lnTo>
                    <a:pt x="156337" y="445414"/>
                  </a:lnTo>
                  <a:lnTo>
                    <a:pt x="157340" y="447954"/>
                  </a:lnTo>
                  <a:lnTo>
                    <a:pt x="157835" y="447954"/>
                  </a:lnTo>
                  <a:lnTo>
                    <a:pt x="157835" y="449224"/>
                  </a:lnTo>
                  <a:lnTo>
                    <a:pt x="158343" y="449224"/>
                  </a:lnTo>
                  <a:lnTo>
                    <a:pt x="158838" y="447954"/>
                  </a:lnTo>
                  <a:lnTo>
                    <a:pt x="159842" y="447954"/>
                  </a:lnTo>
                  <a:lnTo>
                    <a:pt x="159842" y="446684"/>
                  </a:lnTo>
                  <a:lnTo>
                    <a:pt x="168859" y="446684"/>
                  </a:lnTo>
                  <a:lnTo>
                    <a:pt x="170357" y="444144"/>
                  </a:lnTo>
                  <a:lnTo>
                    <a:pt x="170865" y="444144"/>
                  </a:lnTo>
                  <a:lnTo>
                    <a:pt x="172364" y="442874"/>
                  </a:lnTo>
                  <a:lnTo>
                    <a:pt x="172872" y="441604"/>
                  </a:lnTo>
                  <a:lnTo>
                    <a:pt x="173875" y="440334"/>
                  </a:lnTo>
                  <a:lnTo>
                    <a:pt x="174371" y="440334"/>
                  </a:lnTo>
                  <a:lnTo>
                    <a:pt x="174371" y="439064"/>
                  </a:lnTo>
                  <a:lnTo>
                    <a:pt x="174866" y="439064"/>
                  </a:lnTo>
                  <a:lnTo>
                    <a:pt x="175374" y="437794"/>
                  </a:lnTo>
                  <a:lnTo>
                    <a:pt x="175869" y="437794"/>
                  </a:lnTo>
                  <a:lnTo>
                    <a:pt x="175869" y="436524"/>
                  </a:lnTo>
                  <a:lnTo>
                    <a:pt x="176377" y="436524"/>
                  </a:lnTo>
                  <a:lnTo>
                    <a:pt x="177380" y="435254"/>
                  </a:lnTo>
                  <a:lnTo>
                    <a:pt x="177380" y="433984"/>
                  </a:lnTo>
                  <a:lnTo>
                    <a:pt x="177876" y="433984"/>
                  </a:lnTo>
                  <a:lnTo>
                    <a:pt x="177876" y="426364"/>
                  </a:lnTo>
                  <a:lnTo>
                    <a:pt x="178384" y="426364"/>
                  </a:lnTo>
                  <a:lnTo>
                    <a:pt x="178384" y="425094"/>
                  </a:lnTo>
                  <a:lnTo>
                    <a:pt x="182892" y="425094"/>
                  </a:lnTo>
                  <a:lnTo>
                    <a:pt x="182892" y="426364"/>
                  </a:lnTo>
                  <a:lnTo>
                    <a:pt x="183388" y="426364"/>
                  </a:lnTo>
                  <a:lnTo>
                    <a:pt x="183388" y="435254"/>
                  </a:lnTo>
                  <a:lnTo>
                    <a:pt x="182892" y="436524"/>
                  </a:lnTo>
                  <a:lnTo>
                    <a:pt x="182384" y="436524"/>
                  </a:lnTo>
                  <a:lnTo>
                    <a:pt x="182384" y="437794"/>
                  </a:lnTo>
                  <a:lnTo>
                    <a:pt x="181889" y="439064"/>
                  </a:lnTo>
                  <a:lnTo>
                    <a:pt x="181381" y="439064"/>
                  </a:lnTo>
                  <a:lnTo>
                    <a:pt x="181381" y="440334"/>
                  </a:lnTo>
                  <a:lnTo>
                    <a:pt x="180886" y="440334"/>
                  </a:lnTo>
                  <a:lnTo>
                    <a:pt x="180886" y="441604"/>
                  </a:lnTo>
                  <a:lnTo>
                    <a:pt x="179882" y="441604"/>
                  </a:lnTo>
                  <a:lnTo>
                    <a:pt x="179374" y="442874"/>
                  </a:lnTo>
                  <a:lnTo>
                    <a:pt x="178879" y="442874"/>
                  </a:lnTo>
                  <a:lnTo>
                    <a:pt x="178879" y="444144"/>
                  </a:lnTo>
                  <a:lnTo>
                    <a:pt x="177876" y="445414"/>
                  </a:lnTo>
                  <a:lnTo>
                    <a:pt x="177380" y="445414"/>
                  </a:lnTo>
                  <a:lnTo>
                    <a:pt x="177380" y="446684"/>
                  </a:lnTo>
                  <a:lnTo>
                    <a:pt x="176872" y="446684"/>
                  </a:lnTo>
                  <a:lnTo>
                    <a:pt x="175374" y="447954"/>
                  </a:lnTo>
                  <a:lnTo>
                    <a:pt x="175374" y="449224"/>
                  </a:lnTo>
                  <a:lnTo>
                    <a:pt x="173875" y="449224"/>
                  </a:lnTo>
                  <a:lnTo>
                    <a:pt x="173875" y="450494"/>
                  </a:lnTo>
                  <a:lnTo>
                    <a:pt x="175869" y="450494"/>
                  </a:lnTo>
                  <a:lnTo>
                    <a:pt x="177876" y="449224"/>
                  </a:lnTo>
                  <a:lnTo>
                    <a:pt x="183896" y="449224"/>
                  </a:lnTo>
                  <a:lnTo>
                    <a:pt x="183896" y="450494"/>
                  </a:lnTo>
                  <a:lnTo>
                    <a:pt x="185394" y="450494"/>
                  </a:lnTo>
                  <a:lnTo>
                    <a:pt x="185394" y="451764"/>
                  </a:lnTo>
                  <a:lnTo>
                    <a:pt x="185902" y="451764"/>
                  </a:lnTo>
                  <a:lnTo>
                    <a:pt x="185902" y="456844"/>
                  </a:lnTo>
                  <a:lnTo>
                    <a:pt x="187401" y="456844"/>
                  </a:lnTo>
                  <a:lnTo>
                    <a:pt x="187401" y="458114"/>
                  </a:lnTo>
                  <a:lnTo>
                    <a:pt x="188899" y="458114"/>
                  </a:lnTo>
                  <a:lnTo>
                    <a:pt x="188899" y="459384"/>
                  </a:lnTo>
                  <a:lnTo>
                    <a:pt x="189903" y="461924"/>
                  </a:lnTo>
                  <a:lnTo>
                    <a:pt x="189903" y="463194"/>
                  </a:lnTo>
                  <a:lnTo>
                    <a:pt x="189407" y="463194"/>
                  </a:lnTo>
                  <a:lnTo>
                    <a:pt x="189407" y="468274"/>
                  </a:lnTo>
                  <a:lnTo>
                    <a:pt x="188404" y="469544"/>
                  </a:lnTo>
                  <a:lnTo>
                    <a:pt x="189903" y="469544"/>
                  </a:lnTo>
                  <a:lnTo>
                    <a:pt x="190906" y="468274"/>
                  </a:lnTo>
                  <a:lnTo>
                    <a:pt x="191401" y="468274"/>
                  </a:lnTo>
                  <a:lnTo>
                    <a:pt x="191401" y="469544"/>
                  </a:lnTo>
                  <a:lnTo>
                    <a:pt x="195922" y="469544"/>
                  </a:lnTo>
                  <a:lnTo>
                    <a:pt x="197421" y="468274"/>
                  </a:lnTo>
                  <a:lnTo>
                    <a:pt x="198424" y="469544"/>
                  </a:lnTo>
                  <a:lnTo>
                    <a:pt x="198920" y="469544"/>
                  </a:lnTo>
                  <a:lnTo>
                    <a:pt x="199428" y="468274"/>
                  </a:lnTo>
                  <a:lnTo>
                    <a:pt x="200926" y="468274"/>
                  </a:lnTo>
                  <a:lnTo>
                    <a:pt x="200926" y="469544"/>
                  </a:lnTo>
                  <a:lnTo>
                    <a:pt x="203936" y="469544"/>
                  </a:lnTo>
                  <a:lnTo>
                    <a:pt x="204431" y="470814"/>
                  </a:lnTo>
                  <a:lnTo>
                    <a:pt x="205943" y="470814"/>
                  </a:lnTo>
                  <a:lnTo>
                    <a:pt x="205943" y="469544"/>
                  </a:lnTo>
                  <a:lnTo>
                    <a:pt x="206438" y="469544"/>
                  </a:lnTo>
                  <a:lnTo>
                    <a:pt x="206438" y="468274"/>
                  </a:lnTo>
                  <a:lnTo>
                    <a:pt x="206946" y="468274"/>
                  </a:lnTo>
                  <a:lnTo>
                    <a:pt x="206946" y="467004"/>
                  </a:lnTo>
                  <a:lnTo>
                    <a:pt x="207441" y="467004"/>
                  </a:lnTo>
                  <a:lnTo>
                    <a:pt x="207441" y="464464"/>
                  </a:lnTo>
                  <a:lnTo>
                    <a:pt x="206438" y="463194"/>
                  </a:lnTo>
                  <a:lnTo>
                    <a:pt x="205943" y="461924"/>
                  </a:lnTo>
                  <a:lnTo>
                    <a:pt x="205943" y="453034"/>
                  </a:lnTo>
                  <a:lnTo>
                    <a:pt x="206438" y="451764"/>
                  </a:lnTo>
                  <a:lnTo>
                    <a:pt x="206438" y="449224"/>
                  </a:lnTo>
                  <a:lnTo>
                    <a:pt x="206946" y="447954"/>
                  </a:lnTo>
                  <a:lnTo>
                    <a:pt x="206946" y="444144"/>
                  </a:lnTo>
                  <a:lnTo>
                    <a:pt x="207441" y="442874"/>
                  </a:lnTo>
                  <a:lnTo>
                    <a:pt x="207949" y="442874"/>
                  </a:lnTo>
                  <a:lnTo>
                    <a:pt x="207949" y="441604"/>
                  </a:lnTo>
                  <a:lnTo>
                    <a:pt x="211950" y="441604"/>
                  </a:lnTo>
                  <a:lnTo>
                    <a:pt x="211950" y="442874"/>
                  </a:lnTo>
                  <a:lnTo>
                    <a:pt x="212458" y="442874"/>
                  </a:lnTo>
                  <a:lnTo>
                    <a:pt x="212458" y="444144"/>
                  </a:lnTo>
                  <a:lnTo>
                    <a:pt x="212953" y="444144"/>
                  </a:lnTo>
                  <a:lnTo>
                    <a:pt x="212953" y="447954"/>
                  </a:lnTo>
                  <a:lnTo>
                    <a:pt x="212458" y="447954"/>
                  </a:lnTo>
                  <a:lnTo>
                    <a:pt x="212458" y="450494"/>
                  </a:lnTo>
                  <a:lnTo>
                    <a:pt x="211950" y="451764"/>
                  </a:lnTo>
                  <a:lnTo>
                    <a:pt x="211950" y="455574"/>
                  </a:lnTo>
                  <a:lnTo>
                    <a:pt x="211455" y="456844"/>
                  </a:lnTo>
                  <a:lnTo>
                    <a:pt x="211455" y="460654"/>
                  </a:lnTo>
                  <a:lnTo>
                    <a:pt x="211950" y="460654"/>
                  </a:lnTo>
                  <a:lnTo>
                    <a:pt x="212953" y="463194"/>
                  </a:lnTo>
                  <a:lnTo>
                    <a:pt x="213956" y="463194"/>
                  </a:lnTo>
                  <a:lnTo>
                    <a:pt x="214452" y="464464"/>
                  </a:lnTo>
                  <a:lnTo>
                    <a:pt x="214960" y="464464"/>
                  </a:lnTo>
                  <a:lnTo>
                    <a:pt x="215963" y="465734"/>
                  </a:lnTo>
                  <a:lnTo>
                    <a:pt x="217462" y="465734"/>
                  </a:lnTo>
                  <a:lnTo>
                    <a:pt x="217462" y="467004"/>
                  </a:lnTo>
                  <a:lnTo>
                    <a:pt x="220472" y="467004"/>
                  </a:lnTo>
                  <a:lnTo>
                    <a:pt x="220472" y="468274"/>
                  </a:lnTo>
                  <a:lnTo>
                    <a:pt x="221475" y="469544"/>
                  </a:lnTo>
                  <a:lnTo>
                    <a:pt x="222478" y="469544"/>
                  </a:lnTo>
                  <a:lnTo>
                    <a:pt x="222478" y="470814"/>
                  </a:lnTo>
                  <a:lnTo>
                    <a:pt x="222973" y="470814"/>
                  </a:lnTo>
                  <a:lnTo>
                    <a:pt x="223977" y="472084"/>
                  </a:lnTo>
                  <a:lnTo>
                    <a:pt x="225475" y="472084"/>
                  </a:lnTo>
                  <a:lnTo>
                    <a:pt x="225475" y="473354"/>
                  </a:lnTo>
                  <a:lnTo>
                    <a:pt x="225983" y="473354"/>
                  </a:lnTo>
                  <a:lnTo>
                    <a:pt x="225983" y="474624"/>
                  </a:lnTo>
                  <a:lnTo>
                    <a:pt x="226479" y="474624"/>
                  </a:lnTo>
                  <a:lnTo>
                    <a:pt x="226479" y="477164"/>
                  </a:lnTo>
                  <a:lnTo>
                    <a:pt x="226987" y="477164"/>
                  </a:lnTo>
                  <a:lnTo>
                    <a:pt x="227990" y="478434"/>
                  </a:lnTo>
                  <a:lnTo>
                    <a:pt x="229984" y="477164"/>
                  </a:lnTo>
                  <a:lnTo>
                    <a:pt x="230987" y="477164"/>
                  </a:lnTo>
                  <a:lnTo>
                    <a:pt x="231495" y="475894"/>
                  </a:lnTo>
                  <a:lnTo>
                    <a:pt x="233997" y="473354"/>
                  </a:lnTo>
                  <a:lnTo>
                    <a:pt x="235496" y="472084"/>
                  </a:lnTo>
                  <a:lnTo>
                    <a:pt x="238506" y="472084"/>
                  </a:lnTo>
                  <a:lnTo>
                    <a:pt x="241515" y="473354"/>
                  </a:lnTo>
                  <a:lnTo>
                    <a:pt x="244017" y="475894"/>
                  </a:lnTo>
                  <a:lnTo>
                    <a:pt x="244525" y="475894"/>
                  </a:lnTo>
                  <a:lnTo>
                    <a:pt x="245021" y="477164"/>
                  </a:lnTo>
                  <a:lnTo>
                    <a:pt x="245516" y="475894"/>
                  </a:lnTo>
                  <a:lnTo>
                    <a:pt x="247523" y="473354"/>
                  </a:lnTo>
                  <a:lnTo>
                    <a:pt x="247523" y="472084"/>
                  </a:lnTo>
                  <a:lnTo>
                    <a:pt x="248031" y="472084"/>
                  </a:lnTo>
                  <a:lnTo>
                    <a:pt x="249529" y="470814"/>
                  </a:lnTo>
                  <a:lnTo>
                    <a:pt x="249529" y="468274"/>
                  </a:lnTo>
                  <a:close/>
                </a:path>
                <a:path w="1433829" h="1035050">
                  <a:moveTo>
                    <a:pt x="284111" y="213004"/>
                  </a:moveTo>
                  <a:lnTo>
                    <a:pt x="283095" y="211734"/>
                  </a:lnTo>
                  <a:lnTo>
                    <a:pt x="281597" y="211734"/>
                  </a:lnTo>
                  <a:lnTo>
                    <a:pt x="279590" y="206654"/>
                  </a:lnTo>
                  <a:lnTo>
                    <a:pt x="277596" y="205384"/>
                  </a:lnTo>
                  <a:lnTo>
                    <a:pt x="273075" y="201574"/>
                  </a:lnTo>
                  <a:lnTo>
                    <a:pt x="271322" y="200304"/>
                  </a:lnTo>
                  <a:lnTo>
                    <a:pt x="269570" y="199034"/>
                  </a:lnTo>
                  <a:lnTo>
                    <a:pt x="269570" y="197764"/>
                  </a:lnTo>
                  <a:lnTo>
                    <a:pt x="269074" y="197764"/>
                  </a:lnTo>
                  <a:lnTo>
                    <a:pt x="268566" y="196494"/>
                  </a:lnTo>
                  <a:lnTo>
                    <a:pt x="268566" y="195224"/>
                  </a:lnTo>
                  <a:lnTo>
                    <a:pt x="270078" y="193954"/>
                  </a:lnTo>
                  <a:lnTo>
                    <a:pt x="270573" y="193954"/>
                  </a:lnTo>
                  <a:lnTo>
                    <a:pt x="270573" y="192684"/>
                  </a:lnTo>
                  <a:lnTo>
                    <a:pt x="272084" y="192684"/>
                  </a:lnTo>
                  <a:lnTo>
                    <a:pt x="272580" y="193954"/>
                  </a:lnTo>
                  <a:lnTo>
                    <a:pt x="273583" y="193954"/>
                  </a:lnTo>
                  <a:lnTo>
                    <a:pt x="277088" y="196494"/>
                  </a:lnTo>
                  <a:lnTo>
                    <a:pt x="279590" y="199034"/>
                  </a:lnTo>
                  <a:lnTo>
                    <a:pt x="280593" y="200304"/>
                  </a:lnTo>
                  <a:lnTo>
                    <a:pt x="282105" y="196494"/>
                  </a:lnTo>
                  <a:lnTo>
                    <a:pt x="282105" y="195224"/>
                  </a:lnTo>
                  <a:lnTo>
                    <a:pt x="283095" y="192684"/>
                  </a:lnTo>
                  <a:lnTo>
                    <a:pt x="282105" y="190144"/>
                  </a:lnTo>
                  <a:lnTo>
                    <a:pt x="281597" y="190144"/>
                  </a:lnTo>
                  <a:lnTo>
                    <a:pt x="279590" y="188874"/>
                  </a:lnTo>
                  <a:lnTo>
                    <a:pt x="277088" y="188874"/>
                  </a:lnTo>
                  <a:lnTo>
                    <a:pt x="276085" y="187604"/>
                  </a:lnTo>
                  <a:lnTo>
                    <a:pt x="273583" y="185064"/>
                  </a:lnTo>
                  <a:lnTo>
                    <a:pt x="270573" y="182524"/>
                  </a:lnTo>
                  <a:lnTo>
                    <a:pt x="269074" y="179984"/>
                  </a:lnTo>
                  <a:lnTo>
                    <a:pt x="262559" y="173634"/>
                  </a:lnTo>
                  <a:lnTo>
                    <a:pt x="261556" y="172364"/>
                  </a:lnTo>
                  <a:lnTo>
                    <a:pt x="260057" y="171094"/>
                  </a:lnTo>
                  <a:lnTo>
                    <a:pt x="260057" y="169824"/>
                  </a:lnTo>
                  <a:lnTo>
                    <a:pt x="259549" y="168554"/>
                  </a:lnTo>
                  <a:lnTo>
                    <a:pt x="258051" y="163474"/>
                  </a:lnTo>
                  <a:lnTo>
                    <a:pt x="258051" y="162204"/>
                  </a:lnTo>
                  <a:lnTo>
                    <a:pt x="257048" y="159664"/>
                  </a:lnTo>
                  <a:lnTo>
                    <a:pt x="255536" y="157124"/>
                  </a:lnTo>
                  <a:lnTo>
                    <a:pt x="253542" y="155854"/>
                  </a:lnTo>
                  <a:lnTo>
                    <a:pt x="253034" y="155854"/>
                  </a:lnTo>
                  <a:lnTo>
                    <a:pt x="250037" y="154584"/>
                  </a:lnTo>
                  <a:lnTo>
                    <a:pt x="249529" y="154584"/>
                  </a:lnTo>
                  <a:lnTo>
                    <a:pt x="247523" y="153314"/>
                  </a:lnTo>
                  <a:lnTo>
                    <a:pt x="243014" y="149504"/>
                  </a:lnTo>
                  <a:lnTo>
                    <a:pt x="242011" y="149504"/>
                  </a:lnTo>
                  <a:lnTo>
                    <a:pt x="240017" y="148234"/>
                  </a:lnTo>
                  <a:lnTo>
                    <a:pt x="239509" y="146964"/>
                  </a:lnTo>
                  <a:lnTo>
                    <a:pt x="236499" y="144424"/>
                  </a:lnTo>
                  <a:lnTo>
                    <a:pt x="233997" y="144424"/>
                  </a:lnTo>
                  <a:lnTo>
                    <a:pt x="230987" y="143154"/>
                  </a:lnTo>
                  <a:lnTo>
                    <a:pt x="229489" y="143154"/>
                  </a:lnTo>
                  <a:lnTo>
                    <a:pt x="228485" y="144424"/>
                  </a:lnTo>
                  <a:lnTo>
                    <a:pt x="225475" y="144424"/>
                  </a:lnTo>
                  <a:lnTo>
                    <a:pt x="223469" y="145694"/>
                  </a:lnTo>
                  <a:lnTo>
                    <a:pt x="222973" y="146964"/>
                  </a:lnTo>
                  <a:lnTo>
                    <a:pt x="222973" y="148234"/>
                  </a:lnTo>
                  <a:lnTo>
                    <a:pt x="221970" y="148234"/>
                  </a:lnTo>
                  <a:lnTo>
                    <a:pt x="220472" y="149504"/>
                  </a:lnTo>
                  <a:lnTo>
                    <a:pt x="219964" y="149504"/>
                  </a:lnTo>
                  <a:lnTo>
                    <a:pt x="218960" y="148234"/>
                  </a:lnTo>
                  <a:lnTo>
                    <a:pt x="218960" y="146964"/>
                  </a:lnTo>
                  <a:lnTo>
                    <a:pt x="218465" y="146964"/>
                  </a:lnTo>
                  <a:lnTo>
                    <a:pt x="218465" y="145694"/>
                  </a:lnTo>
                  <a:lnTo>
                    <a:pt x="218960" y="145694"/>
                  </a:lnTo>
                  <a:lnTo>
                    <a:pt x="218960" y="143154"/>
                  </a:lnTo>
                  <a:lnTo>
                    <a:pt x="217970" y="140614"/>
                  </a:lnTo>
                  <a:lnTo>
                    <a:pt x="217970" y="139344"/>
                  </a:lnTo>
                  <a:lnTo>
                    <a:pt x="218465" y="138074"/>
                  </a:lnTo>
                  <a:lnTo>
                    <a:pt x="218465" y="136804"/>
                  </a:lnTo>
                  <a:lnTo>
                    <a:pt x="217462" y="135534"/>
                  </a:lnTo>
                  <a:lnTo>
                    <a:pt x="214960" y="135534"/>
                  </a:lnTo>
                  <a:lnTo>
                    <a:pt x="214960" y="134264"/>
                  </a:lnTo>
                  <a:lnTo>
                    <a:pt x="217462" y="134264"/>
                  </a:lnTo>
                  <a:lnTo>
                    <a:pt x="217462" y="132994"/>
                  </a:lnTo>
                  <a:lnTo>
                    <a:pt x="218960" y="132994"/>
                  </a:lnTo>
                  <a:lnTo>
                    <a:pt x="220472" y="131724"/>
                  </a:lnTo>
                  <a:lnTo>
                    <a:pt x="224980" y="131724"/>
                  </a:lnTo>
                  <a:lnTo>
                    <a:pt x="225475" y="132994"/>
                  </a:lnTo>
                  <a:lnTo>
                    <a:pt x="225983" y="132994"/>
                  </a:lnTo>
                  <a:lnTo>
                    <a:pt x="227990" y="134264"/>
                  </a:lnTo>
                  <a:lnTo>
                    <a:pt x="239509" y="134264"/>
                  </a:lnTo>
                  <a:lnTo>
                    <a:pt x="241515" y="135534"/>
                  </a:lnTo>
                  <a:lnTo>
                    <a:pt x="244525" y="135534"/>
                  </a:lnTo>
                  <a:lnTo>
                    <a:pt x="245021" y="134264"/>
                  </a:lnTo>
                  <a:lnTo>
                    <a:pt x="246519" y="132994"/>
                  </a:lnTo>
                  <a:lnTo>
                    <a:pt x="248526" y="132994"/>
                  </a:lnTo>
                  <a:lnTo>
                    <a:pt x="249529" y="131724"/>
                  </a:lnTo>
                  <a:lnTo>
                    <a:pt x="250532" y="130454"/>
                  </a:lnTo>
                  <a:lnTo>
                    <a:pt x="251536" y="130454"/>
                  </a:lnTo>
                  <a:lnTo>
                    <a:pt x="250532" y="132994"/>
                  </a:lnTo>
                  <a:lnTo>
                    <a:pt x="249529" y="134264"/>
                  </a:lnTo>
                  <a:lnTo>
                    <a:pt x="249529" y="135534"/>
                  </a:lnTo>
                  <a:lnTo>
                    <a:pt x="249034" y="136804"/>
                  </a:lnTo>
                  <a:lnTo>
                    <a:pt x="249529" y="139344"/>
                  </a:lnTo>
                  <a:lnTo>
                    <a:pt x="253034" y="139344"/>
                  </a:lnTo>
                  <a:lnTo>
                    <a:pt x="253034" y="140614"/>
                  </a:lnTo>
                  <a:lnTo>
                    <a:pt x="255041" y="140614"/>
                  </a:lnTo>
                  <a:lnTo>
                    <a:pt x="255536" y="141884"/>
                  </a:lnTo>
                  <a:lnTo>
                    <a:pt x="260553" y="141884"/>
                  </a:lnTo>
                  <a:lnTo>
                    <a:pt x="261556" y="140614"/>
                  </a:lnTo>
                  <a:lnTo>
                    <a:pt x="263563" y="139344"/>
                  </a:lnTo>
                  <a:lnTo>
                    <a:pt x="265061" y="138074"/>
                  </a:lnTo>
                  <a:lnTo>
                    <a:pt x="265569" y="134264"/>
                  </a:lnTo>
                  <a:lnTo>
                    <a:pt x="265569" y="130454"/>
                  </a:lnTo>
                  <a:lnTo>
                    <a:pt x="265569" y="125374"/>
                  </a:lnTo>
                  <a:lnTo>
                    <a:pt x="266573" y="122834"/>
                  </a:lnTo>
                  <a:lnTo>
                    <a:pt x="267068" y="119024"/>
                  </a:lnTo>
                  <a:lnTo>
                    <a:pt x="267563" y="116484"/>
                  </a:lnTo>
                  <a:lnTo>
                    <a:pt x="268071" y="115214"/>
                  </a:lnTo>
                  <a:lnTo>
                    <a:pt x="265569" y="108864"/>
                  </a:lnTo>
                  <a:lnTo>
                    <a:pt x="264566" y="108864"/>
                  </a:lnTo>
                  <a:lnTo>
                    <a:pt x="264058" y="107594"/>
                  </a:lnTo>
                  <a:lnTo>
                    <a:pt x="262559" y="107594"/>
                  </a:lnTo>
                  <a:lnTo>
                    <a:pt x="260553" y="108864"/>
                  </a:lnTo>
                  <a:lnTo>
                    <a:pt x="257048" y="108864"/>
                  </a:lnTo>
                  <a:lnTo>
                    <a:pt x="255041" y="106324"/>
                  </a:lnTo>
                  <a:lnTo>
                    <a:pt x="252539" y="106324"/>
                  </a:lnTo>
                  <a:lnTo>
                    <a:pt x="250532" y="105054"/>
                  </a:lnTo>
                  <a:lnTo>
                    <a:pt x="250532" y="103784"/>
                  </a:lnTo>
                  <a:lnTo>
                    <a:pt x="249034" y="103784"/>
                  </a:lnTo>
                  <a:lnTo>
                    <a:pt x="246024" y="102514"/>
                  </a:lnTo>
                  <a:lnTo>
                    <a:pt x="245516" y="102514"/>
                  </a:lnTo>
                  <a:lnTo>
                    <a:pt x="245516" y="101244"/>
                  </a:lnTo>
                  <a:lnTo>
                    <a:pt x="244525" y="101244"/>
                  </a:lnTo>
                  <a:lnTo>
                    <a:pt x="215455" y="110134"/>
                  </a:lnTo>
                  <a:lnTo>
                    <a:pt x="213448" y="112674"/>
                  </a:lnTo>
                  <a:lnTo>
                    <a:pt x="210947" y="115214"/>
                  </a:lnTo>
                  <a:lnTo>
                    <a:pt x="205943" y="117754"/>
                  </a:lnTo>
                  <a:lnTo>
                    <a:pt x="202438" y="119024"/>
                  </a:lnTo>
                  <a:lnTo>
                    <a:pt x="198920" y="124104"/>
                  </a:lnTo>
                  <a:lnTo>
                    <a:pt x="195414" y="132994"/>
                  </a:lnTo>
                  <a:lnTo>
                    <a:pt x="193408" y="139344"/>
                  </a:lnTo>
                  <a:lnTo>
                    <a:pt x="190906" y="145694"/>
                  </a:lnTo>
                  <a:lnTo>
                    <a:pt x="189407" y="148234"/>
                  </a:lnTo>
                  <a:lnTo>
                    <a:pt x="179374" y="154584"/>
                  </a:lnTo>
                  <a:lnTo>
                    <a:pt x="176377" y="155854"/>
                  </a:lnTo>
                  <a:lnTo>
                    <a:pt x="174866" y="157124"/>
                  </a:lnTo>
                  <a:lnTo>
                    <a:pt x="173875" y="160934"/>
                  </a:lnTo>
                  <a:lnTo>
                    <a:pt x="173367" y="166014"/>
                  </a:lnTo>
                  <a:lnTo>
                    <a:pt x="172364" y="171094"/>
                  </a:lnTo>
                  <a:lnTo>
                    <a:pt x="171361" y="173634"/>
                  </a:lnTo>
                  <a:lnTo>
                    <a:pt x="173875" y="181254"/>
                  </a:lnTo>
                  <a:lnTo>
                    <a:pt x="174371" y="185064"/>
                  </a:lnTo>
                  <a:lnTo>
                    <a:pt x="174866" y="186334"/>
                  </a:lnTo>
                  <a:lnTo>
                    <a:pt x="174866" y="187604"/>
                  </a:lnTo>
                  <a:lnTo>
                    <a:pt x="175374" y="190144"/>
                  </a:lnTo>
                  <a:lnTo>
                    <a:pt x="174866" y="196494"/>
                  </a:lnTo>
                  <a:lnTo>
                    <a:pt x="173367" y="199034"/>
                  </a:lnTo>
                  <a:lnTo>
                    <a:pt x="171361" y="202844"/>
                  </a:lnTo>
                  <a:lnTo>
                    <a:pt x="165849" y="209194"/>
                  </a:lnTo>
                  <a:lnTo>
                    <a:pt x="160845" y="214274"/>
                  </a:lnTo>
                  <a:lnTo>
                    <a:pt x="157340" y="218084"/>
                  </a:lnTo>
                  <a:lnTo>
                    <a:pt x="154825" y="219354"/>
                  </a:lnTo>
                  <a:lnTo>
                    <a:pt x="150825" y="219354"/>
                  </a:lnTo>
                  <a:lnTo>
                    <a:pt x="146812" y="218084"/>
                  </a:lnTo>
                  <a:lnTo>
                    <a:pt x="142303" y="218084"/>
                  </a:lnTo>
                  <a:lnTo>
                    <a:pt x="140804" y="216814"/>
                  </a:lnTo>
                  <a:lnTo>
                    <a:pt x="139801" y="215544"/>
                  </a:lnTo>
                  <a:lnTo>
                    <a:pt x="135293" y="215544"/>
                  </a:lnTo>
                  <a:lnTo>
                    <a:pt x="129768" y="214274"/>
                  </a:lnTo>
                  <a:lnTo>
                    <a:pt x="124764" y="213004"/>
                  </a:lnTo>
                  <a:lnTo>
                    <a:pt x="120256" y="210464"/>
                  </a:lnTo>
                  <a:lnTo>
                    <a:pt x="112737" y="206654"/>
                  </a:lnTo>
                  <a:lnTo>
                    <a:pt x="106730" y="206654"/>
                  </a:lnTo>
                  <a:lnTo>
                    <a:pt x="105219" y="207924"/>
                  </a:lnTo>
                  <a:lnTo>
                    <a:pt x="103225" y="209194"/>
                  </a:lnTo>
                  <a:lnTo>
                    <a:pt x="100711" y="210464"/>
                  </a:lnTo>
                  <a:lnTo>
                    <a:pt x="97205" y="210464"/>
                  </a:lnTo>
                  <a:lnTo>
                    <a:pt x="77660" y="196494"/>
                  </a:lnTo>
                  <a:lnTo>
                    <a:pt x="15036" y="251104"/>
                  </a:lnTo>
                  <a:lnTo>
                    <a:pt x="15532" y="251104"/>
                  </a:lnTo>
                  <a:lnTo>
                    <a:pt x="17030" y="249834"/>
                  </a:lnTo>
                  <a:lnTo>
                    <a:pt x="17538" y="249834"/>
                  </a:lnTo>
                  <a:lnTo>
                    <a:pt x="19545" y="248564"/>
                  </a:lnTo>
                  <a:lnTo>
                    <a:pt x="21539" y="248564"/>
                  </a:lnTo>
                  <a:lnTo>
                    <a:pt x="22047" y="247294"/>
                  </a:lnTo>
                  <a:lnTo>
                    <a:pt x="28054" y="247294"/>
                  </a:lnTo>
                  <a:lnTo>
                    <a:pt x="29565" y="246024"/>
                  </a:lnTo>
                  <a:lnTo>
                    <a:pt x="30060" y="246024"/>
                  </a:lnTo>
                  <a:lnTo>
                    <a:pt x="31064" y="244754"/>
                  </a:lnTo>
                  <a:lnTo>
                    <a:pt x="33566" y="244754"/>
                  </a:lnTo>
                  <a:lnTo>
                    <a:pt x="33566" y="243484"/>
                  </a:lnTo>
                  <a:lnTo>
                    <a:pt x="36576" y="243484"/>
                  </a:lnTo>
                  <a:lnTo>
                    <a:pt x="36576" y="244754"/>
                  </a:lnTo>
                  <a:lnTo>
                    <a:pt x="37579" y="244754"/>
                  </a:lnTo>
                  <a:lnTo>
                    <a:pt x="37579" y="246024"/>
                  </a:lnTo>
                  <a:lnTo>
                    <a:pt x="38074" y="246024"/>
                  </a:lnTo>
                  <a:lnTo>
                    <a:pt x="38074" y="247294"/>
                  </a:lnTo>
                  <a:lnTo>
                    <a:pt x="37579" y="247294"/>
                  </a:lnTo>
                  <a:lnTo>
                    <a:pt x="37579" y="248564"/>
                  </a:lnTo>
                  <a:lnTo>
                    <a:pt x="36576" y="248564"/>
                  </a:lnTo>
                  <a:lnTo>
                    <a:pt x="35077" y="249834"/>
                  </a:lnTo>
                  <a:lnTo>
                    <a:pt x="34074" y="249834"/>
                  </a:lnTo>
                  <a:lnTo>
                    <a:pt x="34074" y="251104"/>
                  </a:lnTo>
                  <a:lnTo>
                    <a:pt x="33070" y="251104"/>
                  </a:lnTo>
                  <a:lnTo>
                    <a:pt x="31064" y="252374"/>
                  </a:lnTo>
                  <a:lnTo>
                    <a:pt x="30568" y="252374"/>
                  </a:lnTo>
                  <a:lnTo>
                    <a:pt x="30060" y="253644"/>
                  </a:lnTo>
                  <a:lnTo>
                    <a:pt x="25552" y="253644"/>
                  </a:lnTo>
                  <a:lnTo>
                    <a:pt x="25057" y="252374"/>
                  </a:lnTo>
                  <a:lnTo>
                    <a:pt x="25057" y="253644"/>
                  </a:lnTo>
                  <a:lnTo>
                    <a:pt x="22047" y="253644"/>
                  </a:lnTo>
                  <a:lnTo>
                    <a:pt x="21539" y="254914"/>
                  </a:lnTo>
                  <a:lnTo>
                    <a:pt x="20548" y="254914"/>
                  </a:lnTo>
                  <a:lnTo>
                    <a:pt x="20040" y="256184"/>
                  </a:lnTo>
                  <a:lnTo>
                    <a:pt x="17538" y="256184"/>
                  </a:lnTo>
                  <a:lnTo>
                    <a:pt x="17538" y="257454"/>
                  </a:lnTo>
                  <a:lnTo>
                    <a:pt x="17030" y="257454"/>
                  </a:lnTo>
                  <a:lnTo>
                    <a:pt x="17030" y="258724"/>
                  </a:lnTo>
                  <a:lnTo>
                    <a:pt x="16535" y="259994"/>
                  </a:lnTo>
                  <a:lnTo>
                    <a:pt x="16535" y="267614"/>
                  </a:lnTo>
                  <a:lnTo>
                    <a:pt x="17030" y="267614"/>
                  </a:lnTo>
                  <a:lnTo>
                    <a:pt x="17538" y="268884"/>
                  </a:lnTo>
                  <a:lnTo>
                    <a:pt x="19037" y="271424"/>
                  </a:lnTo>
                  <a:lnTo>
                    <a:pt x="19545" y="272694"/>
                  </a:lnTo>
                  <a:lnTo>
                    <a:pt x="19037" y="272694"/>
                  </a:lnTo>
                  <a:lnTo>
                    <a:pt x="19037" y="275234"/>
                  </a:lnTo>
                  <a:lnTo>
                    <a:pt x="20040" y="277774"/>
                  </a:lnTo>
                  <a:lnTo>
                    <a:pt x="21539" y="279044"/>
                  </a:lnTo>
                  <a:lnTo>
                    <a:pt x="23050" y="279044"/>
                  </a:lnTo>
                  <a:lnTo>
                    <a:pt x="23545" y="280314"/>
                  </a:lnTo>
                  <a:lnTo>
                    <a:pt x="20548" y="280314"/>
                  </a:lnTo>
                  <a:lnTo>
                    <a:pt x="19037" y="281584"/>
                  </a:lnTo>
                  <a:lnTo>
                    <a:pt x="17538" y="284124"/>
                  </a:lnTo>
                  <a:lnTo>
                    <a:pt x="17538" y="285394"/>
                  </a:lnTo>
                  <a:lnTo>
                    <a:pt x="16535" y="286664"/>
                  </a:lnTo>
                  <a:lnTo>
                    <a:pt x="16027" y="286664"/>
                  </a:lnTo>
                  <a:lnTo>
                    <a:pt x="16027" y="287934"/>
                  </a:lnTo>
                  <a:lnTo>
                    <a:pt x="15532" y="287934"/>
                  </a:lnTo>
                  <a:lnTo>
                    <a:pt x="15532" y="289204"/>
                  </a:lnTo>
                  <a:lnTo>
                    <a:pt x="15036" y="290474"/>
                  </a:lnTo>
                  <a:lnTo>
                    <a:pt x="15036" y="291744"/>
                  </a:lnTo>
                  <a:lnTo>
                    <a:pt x="14528" y="291744"/>
                  </a:lnTo>
                  <a:lnTo>
                    <a:pt x="14528" y="294284"/>
                  </a:lnTo>
                  <a:lnTo>
                    <a:pt x="15532" y="296824"/>
                  </a:lnTo>
                  <a:lnTo>
                    <a:pt x="15532" y="300634"/>
                  </a:lnTo>
                  <a:lnTo>
                    <a:pt x="15036" y="300634"/>
                  </a:lnTo>
                  <a:lnTo>
                    <a:pt x="15036" y="306984"/>
                  </a:lnTo>
                  <a:lnTo>
                    <a:pt x="15532" y="306984"/>
                  </a:lnTo>
                  <a:lnTo>
                    <a:pt x="15532" y="310794"/>
                  </a:lnTo>
                  <a:lnTo>
                    <a:pt x="15036" y="310794"/>
                  </a:lnTo>
                  <a:lnTo>
                    <a:pt x="15036" y="312064"/>
                  </a:lnTo>
                  <a:lnTo>
                    <a:pt x="14033" y="312064"/>
                  </a:lnTo>
                  <a:lnTo>
                    <a:pt x="13525" y="313334"/>
                  </a:lnTo>
                  <a:lnTo>
                    <a:pt x="13030" y="313334"/>
                  </a:lnTo>
                  <a:lnTo>
                    <a:pt x="13030" y="314604"/>
                  </a:lnTo>
                  <a:lnTo>
                    <a:pt x="12522" y="314604"/>
                  </a:lnTo>
                  <a:lnTo>
                    <a:pt x="12522" y="315874"/>
                  </a:lnTo>
                  <a:lnTo>
                    <a:pt x="11518" y="315874"/>
                  </a:lnTo>
                  <a:lnTo>
                    <a:pt x="10528" y="317144"/>
                  </a:lnTo>
                  <a:lnTo>
                    <a:pt x="10020" y="318414"/>
                  </a:lnTo>
                  <a:lnTo>
                    <a:pt x="11023" y="318414"/>
                  </a:lnTo>
                  <a:lnTo>
                    <a:pt x="11023" y="319684"/>
                  </a:lnTo>
                  <a:lnTo>
                    <a:pt x="11518" y="318414"/>
                  </a:lnTo>
                  <a:lnTo>
                    <a:pt x="12522" y="318414"/>
                  </a:lnTo>
                  <a:lnTo>
                    <a:pt x="13525" y="317144"/>
                  </a:lnTo>
                  <a:lnTo>
                    <a:pt x="14528" y="317144"/>
                  </a:lnTo>
                  <a:lnTo>
                    <a:pt x="15036" y="315874"/>
                  </a:lnTo>
                  <a:lnTo>
                    <a:pt x="16535" y="315874"/>
                  </a:lnTo>
                  <a:lnTo>
                    <a:pt x="18034" y="314604"/>
                  </a:lnTo>
                  <a:lnTo>
                    <a:pt x="21539" y="314604"/>
                  </a:lnTo>
                  <a:lnTo>
                    <a:pt x="21539" y="315874"/>
                  </a:lnTo>
                  <a:lnTo>
                    <a:pt x="22542" y="315874"/>
                  </a:lnTo>
                  <a:lnTo>
                    <a:pt x="22542" y="318414"/>
                  </a:lnTo>
                  <a:lnTo>
                    <a:pt x="21539" y="318414"/>
                  </a:lnTo>
                  <a:lnTo>
                    <a:pt x="21539" y="319684"/>
                  </a:lnTo>
                  <a:lnTo>
                    <a:pt x="21043" y="319684"/>
                  </a:lnTo>
                  <a:lnTo>
                    <a:pt x="19545" y="320954"/>
                  </a:lnTo>
                  <a:lnTo>
                    <a:pt x="18542" y="320954"/>
                  </a:lnTo>
                  <a:lnTo>
                    <a:pt x="17030" y="322224"/>
                  </a:lnTo>
                  <a:lnTo>
                    <a:pt x="16535" y="322224"/>
                  </a:lnTo>
                  <a:lnTo>
                    <a:pt x="14528" y="323494"/>
                  </a:lnTo>
                  <a:lnTo>
                    <a:pt x="14033" y="324764"/>
                  </a:lnTo>
                  <a:lnTo>
                    <a:pt x="8521" y="324764"/>
                  </a:lnTo>
                  <a:lnTo>
                    <a:pt x="7518" y="323494"/>
                  </a:lnTo>
                  <a:lnTo>
                    <a:pt x="7518" y="324764"/>
                  </a:lnTo>
                  <a:lnTo>
                    <a:pt x="8013" y="324764"/>
                  </a:lnTo>
                  <a:lnTo>
                    <a:pt x="8013" y="328574"/>
                  </a:lnTo>
                  <a:lnTo>
                    <a:pt x="7518" y="328574"/>
                  </a:lnTo>
                  <a:lnTo>
                    <a:pt x="7010" y="329844"/>
                  </a:lnTo>
                  <a:lnTo>
                    <a:pt x="6007" y="329844"/>
                  </a:lnTo>
                  <a:lnTo>
                    <a:pt x="6007" y="331114"/>
                  </a:lnTo>
                  <a:lnTo>
                    <a:pt x="3009" y="331114"/>
                  </a:lnTo>
                  <a:lnTo>
                    <a:pt x="3009" y="332384"/>
                  </a:lnTo>
                  <a:lnTo>
                    <a:pt x="2501" y="333654"/>
                  </a:lnTo>
                  <a:lnTo>
                    <a:pt x="2501" y="334924"/>
                  </a:lnTo>
                  <a:lnTo>
                    <a:pt x="0" y="338734"/>
                  </a:lnTo>
                  <a:lnTo>
                    <a:pt x="0" y="342544"/>
                  </a:lnTo>
                  <a:lnTo>
                    <a:pt x="508" y="342544"/>
                  </a:lnTo>
                  <a:lnTo>
                    <a:pt x="508" y="343814"/>
                  </a:lnTo>
                  <a:lnTo>
                    <a:pt x="1003" y="343814"/>
                  </a:lnTo>
                  <a:lnTo>
                    <a:pt x="1003" y="345084"/>
                  </a:lnTo>
                  <a:lnTo>
                    <a:pt x="2006" y="345084"/>
                  </a:lnTo>
                  <a:lnTo>
                    <a:pt x="2006" y="346354"/>
                  </a:lnTo>
                  <a:lnTo>
                    <a:pt x="2501" y="346354"/>
                  </a:lnTo>
                  <a:lnTo>
                    <a:pt x="3009" y="348894"/>
                  </a:lnTo>
                  <a:lnTo>
                    <a:pt x="3505" y="350164"/>
                  </a:lnTo>
                  <a:lnTo>
                    <a:pt x="3505" y="352704"/>
                  </a:lnTo>
                  <a:lnTo>
                    <a:pt x="3009" y="352704"/>
                  </a:lnTo>
                  <a:lnTo>
                    <a:pt x="2501" y="353974"/>
                  </a:lnTo>
                  <a:lnTo>
                    <a:pt x="2501" y="356514"/>
                  </a:lnTo>
                  <a:lnTo>
                    <a:pt x="3505" y="357784"/>
                  </a:lnTo>
                  <a:lnTo>
                    <a:pt x="3505" y="360324"/>
                  </a:lnTo>
                  <a:lnTo>
                    <a:pt x="4013" y="361594"/>
                  </a:lnTo>
                  <a:lnTo>
                    <a:pt x="5016" y="362864"/>
                  </a:lnTo>
                  <a:lnTo>
                    <a:pt x="5016" y="367944"/>
                  </a:lnTo>
                  <a:lnTo>
                    <a:pt x="4508" y="367944"/>
                  </a:lnTo>
                  <a:lnTo>
                    <a:pt x="4508" y="366674"/>
                  </a:lnTo>
                  <a:lnTo>
                    <a:pt x="3009" y="365404"/>
                  </a:lnTo>
                  <a:lnTo>
                    <a:pt x="2006" y="365404"/>
                  </a:lnTo>
                  <a:lnTo>
                    <a:pt x="2006" y="366674"/>
                  </a:lnTo>
                  <a:lnTo>
                    <a:pt x="1003" y="369214"/>
                  </a:lnTo>
                  <a:lnTo>
                    <a:pt x="1498" y="370484"/>
                  </a:lnTo>
                  <a:lnTo>
                    <a:pt x="3009" y="370484"/>
                  </a:lnTo>
                  <a:lnTo>
                    <a:pt x="3505" y="369214"/>
                  </a:lnTo>
                  <a:lnTo>
                    <a:pt x="8521" y="369214"/>
                  </a:lnTo>
                  <a:lnTo>
                    <a:pt x="9017" y="370484"/>
                  </a:lnTo>
                  <a:lnTo>
                    <a:pt x="10020" y="370484"/>
                  </a:lnTo>
                  <a:lnTo>
                    <a:pt x="10020" y="371754"/>
                  </a:lnTo>
                  <a:lnTo>
                    <a:pt x="13030" y="371754"/>
                  </a:lnTo>
                  <a:lnTo>
                    <a:pt x="14033" y="370484"/>
                  </a:lnTo>
                  <a:lnTo>
                    <a:pt x="17538" y="370484"/>
                  </a:lnTo>
                  <a:lnTo>
                    <a:pt x="18034" y="371754"/>
                  </a:lnTo>
                  <a:lnTo>
                    <a:pt x="20548" y="371754"/>
                  </a:lnTo>
                  <a:lnTo>
                    <a:pt x="20548" y="373024"/>
                  </a:lnTo>
                  <a:lnTo>
                    <a:pt x="25552" y="373024"/>
                  </a:lnTo>
                  <a:lnTo>
                    <a:pt x="28054" y="374294"/>
                  </a:lnTo>
                  <a:lnTo>
                    <a:pt x="29057" y="374294"/>
                  </a:lnTo>
                  <a:lnTo>
                    <a:pt x="30568" y="373024"/>
                  </a:lnTo>
                  <a:lnTo>
                    <a:pt x="32067" y="373024"/>
                  </a:lnTo>
                  <a:lnTo>
                    <a:pt x="32067" y="371754"/>
                  </a:lnTo>
                  <a:lnTo>
                    <a:pt x="32575" y="371754"/>
                  </a:lnTo>
                  <a:lnTo>
                    <a:pt x="33909" y="369214"/>
                  </a:lnTo>
                  <a:lnTo>
                    <a:pt x="34569" y="367944"/>
                  </a:lnTo>
                  <a:lnTo>
                    <a:pt x="34569" y="365404"/>
                  </a:lnTo>
                  <a:lnTo>
                    <a:pt x="35077" y="365404"/>
                  </a:lnTo>
                  <a:lnTo>
                    <a:pt x="35077" y="364134"/>
                  </a:lnTo>
                  <a:lnTo>
                    <a:pt x="36576" y="360324"/>
                  </a:lnTo>
                  <a:lnTo>
                    <a:pt x="37084" y="360324"/>
                  </a:lnTo>
                  <a:lnTo>
                    <a:pt x="37579" y="359054"/>
                  </a:lnTo>
                  <a:lnTo>
                    <a:pt x="37579" y="357784"/>
                  </a:lnTo>
                  <a:lnTo>
                    <a:pt x="38074" y="355244"/>
                  </a:lnTo>
                  <a:lnTo>
                    <a:pt x="38582" y="355244"/>
                  </a:lnTo>
                  <a:lnTo>
                    <a:pt x="38582" y="353974"/>
                  </a:lnTo>
                  <a:lnTo>
                    <a:pt x="39585" y="353974"/>
                  </a:lnTo>
                  <a:lnTo>
                    <a:pt x="40081" y="352704"/>
                  </a:lnTo>
                  <a:lnTo>
                    <a:pt x="42087" y="352704"/>
                  </a:lnTo>
                  <a:lnTo>
                    <a:pt x="42595" y="353974"/>
                  </a:lnTo>
                  <a:lnTo>
                    <a:pt x="43586" y="353974"/>
                  </a:lnTo>
                  <a:lnTo>
                    <a:pt x="43586" y="355244"/>
                  </a:lnTo>
                  <a:lnTo>
                    <a:pt x="44094" y="355244"/>
                  </a:lnTo>
                  <a:lnTo>
                    <a:pt x="44094" y="356514"/>
                  </a:lnTo>
                  <a:lnTo>
                    <a:pt x="43586" y="359054"/>
                  </a:lnTo>
                  <a:lnTo>
                    <a:pt x="43586" y="360324"/>
                  </a:lnTo>
                  <a:lnTo>
                    <a:pt x="43091" y="360324"/>
                  </a:lnTo>
                  <a:lnTo>
                    <a:pt x="43091" y="361594"/>
                  </a:lnTo>
                  <a:lnTo>
                    <a:pt x="42087" y="362864"/>
                  </a:lnTo>
                  <a:lnTo>
                    <a:pt x="40589" y="366674"/>
                  </a:lnTo>
                  <a:lnTo>
                    <a:pt x="40589" y="367944"/>
                  </a:lnTo>
                  <a:lnTo>
                    <a:pt x="38582" y="373024"/>
                  </a:lnTo>
                  <a:lnTo>
                    <a:pt x="37579" y="374294"/>
                  </a:lnTo>
                  <a:lnTo>
                    <a:pt x="37579" y="375564"/>
                  </a:lnTo>
                  <a:lnTo>
                    <a:pt x="38074" y="375564"/>
                  </a:lnTo>
                  <a:lnTo>
                    <a:pt x="38074" y="376834"/>
                  </a:lnTo>
                  <a:lnTo>
                    <a:pt x="39077" y="376834"/>
                  </a:lnTo>
                  <a:lnTo>
                    <a:pt x="39077" y="379374"/>
                  </a:lnTo>
                  <a:lnTo>
                    <a:pt x="39585" y="379374"/>
                  </a:lnTo>
                  <a:lnTo>
                    <a:pt x="39585" y="380644"/>
                  </a:lnTo>
                  <a:lnTo>
                    <a:pt x="40081" y="381914"/>
                  </a:lnTo>
                  <a:lnTo>
                    <a:pt x="40081" y="383184"/>
                  </a:lnTo>
                  <a:lnTo>
                    <a:pt x="40589" y="383184"/>
                  </a:lnTo>
                  <a:lnTo>
                    <a:pt x="40589" y="384454"/>
                  </a:lnTo>
                  <a:lnTo>
                    <a:pt x="41084" y="384454"/>
                  </a:lnTo>
                  <a:lnTo>
                    <a:pt x="41084" y="385724"/>
                  </a:lnTo>
                  <a:lnTo>
                    <a:pt x="41592" y="385724"/>
                  </a:lnTo>
                  <a:lnTo>
                    <a:pt x="41592" y="386994"/>
                  </a:lnTo>
                  <a:lnTo>
                    <a:pt x="42595" y="386994"/>
                  </a:lnTo>
                  <a:lnTo>
                    <a:pt x="43586" y="388264"/>
                  </a:lnTo>
                  <a:lnTo>
                    <a:pt x="44094" y="388264"/>
                  </a:lnTo>
                  <a:lnTo>
                    <a:pt x="44094" y="389534"/>
                  </a:lnTo>
                  <a:lnTo>
                    <a:pt x="44602" y="389534"/>
                  </a:lnTo>
                  <a:lnTo>
                    <a:pt x="44602" y="390804"/>
                  </a:lnTo>
                  <a:lnTo>
                    <a:pt x="47599" y="390804"/>
                  </a:lnTo>
                  <a:lnTo>
                    <a:pt x="48107" y="392074"/>
                  </a:lnTo>
                  <a:lnTo>
                    <a:pt x="50101" y="392074"/>
                  </a:lnTo>
                  <a:lnTo>
                    <a:pt x="51104" y="393344"/>
                  </a:lnTo>
                  <a:lnTo>
                    <a:pt x="52616" y="393344"/>
                  </a:lnTo>
                  <a:lnTo>
                    <a:pt x="53111" y="394614"/>
                  </a:lnTo>
                  <a:lnTo>
                    <a:pt x="54622" y="394614"/>
                  </a:lnTo>
                  <a:lnTo>
                    <a:pt x="56121" y="392074"/>
                  </a:lnTo>
                  <a:lnTo>
                    <a:pt x="57619" y="392074"/>
                  </a:lnTo>
                  <a:lnTo>
                    <a:pt x="57619" y="390804"/>
                  </a:lnTo>
                  <a:lnTo>
                    <a:pt x="58623" y="389534"/>
                  </a:lnTo>
                  <a:lnTo>
                    <a:pt x="59131" y="389534"/>
                  </a:lnTo>
                  <a:lnTo>
                    <a:pt x="59131" y="388264"/>
                  </a:lnTo>
                  <a:lnTo>
                    <a:pt x="59626" y="386994"/>
                  </a:lnTo>
                  <a:lnTo>
                    <a:pt x="59626" y="385724"/>
                  </a:lnTo>
                  <a:lnTo>
                    <a:pt x="60121" y="385724"/>
                  </a:lnTo>
                  <a:lnTo>
                    <a:pt x="60121" y="381914"/>
                  </a:lnTo>
                  <a:lnTo>
                    <a:pt x="60629" y="381914"/>
                  </a:lnTo>
                  <a:lnTo>
                    <a:pt x="60629" y="380644"/>
                  </a:lnTo>
                  <a:lnTo>
                    <a:pt x="61633" y="380644"/>
                  </a:lnTo>
                  <a:lnTo>
                    <a:pt x="61633" y="379374"/>
                  </a:lnTo>
                  <a:lnTo>
                    <a:pt x="65633" y="379374"/>
                  </a:lnTo>
                  <a:lnTo>
                    <a:pt x="66141" y="380644"/>
                  </a:lnTo>
                  <a:lnTo>
                    <a:pt x="66636" y="380644"/>
                  </a:lnTo>
                  <a:lnTo>
                    <a:pt x="66636" y="381914"/>
                  </a:lnTo>
                  <a:lnTo>
                    <a:pt x="67144" y="381914"/>
                  </a:lnTo>
                  <a:lnTo>
                    <a:pt x="66636" y="383184"/>
                  </a:lnTo>
                  <a:lnTo>
                    <a:pt x="66636" y="384454"/>
                  </a:lnTo>
                  <a:lnTo>
                    <a:pt x="66141" y="384454"/>
                  </a:lnTo>
                  <a:lnTo>
                    <a:pt x="66141" y="386994"/>
                  </a:lnTo>
                  <a:lnTo>
                    <a:pt x="65633" y="386994"/>
                  </a:lnTo>
                  <a:lnTo>
                    <a:pt x="65633" y="389534"/>
                  </a:lnTo>
                  <a:lnTo>
                    <a:pt x="65138" y="389534"/>
                  </a:lnTo>
                  <a:lnTo>
                    <a:pt x="64135" y="392074"/>
                  </a:lnTo>
                  <a:lnTo>
                    <a:pt x="63639" y="392074"/>
                  </a:lnTo>
                  <a:lnTo>
                    <a:pt x="62636" y="394614"/>
                  </a:lnTo>
                  <a:lnTo>
                    <a:pt x="62128" y="394614"/>
                  </a:lnTo>
                  <a:lnTo>
                    <a:pt x="62128" y="395884"/>
                  </a:lnTo>
                  <a:lnTo>
                    <a:pt x="61633" y="395884"/>
                  </a:lnTo>
                  <a:lnTo>
                    <a:pt x="60121" y="397154"/>
                  </a:lnTo>
                  <a:lnTo>
                    <a:pt x="59131" y="397154"/>
                  </a:lnTo>
                  <a:lnTo>
                    <a:pt x="58623" y="398424"/>
                  </a:lnTo>
                  <a:lnTo>
                    <a:pt x="59131" y="398424"/>
                  </a:lnTo>
                  <a:lnTo>
                    <a:pt x="59131" y="399694"/>
                  </a:lnTo>
                  <a:lnTo>
                    <a:pt x="58623" y="400964"/>
                  </a:lnTo>
                  <a:lnTo>
                    <a:pt x="58127" y="400964"/>
                  </a:lnTo>
                  <a:lnTo>
                    <a:pt x="58127" y="404774"/>
                  </a:lnTo>
                  <a:lnTo>
                    <a:pt x="57619" y="406044"/>
                  </a:lnTo>
                  <a:lnTo>
                    <a:pt x="57619" y="407314"/>
                  </a:lnTo>
                  <a:lnTo>
                    <a:pt x="60121" y="407314"/>
                  </a:lnTo>
                  <a:lnTo>
                    <a:pt x="60121" y="408584"/>
                  </a:lnTo>
                  <a:lnTo>
                    <a:pt x="61125" y="408584"/>
                  </a:lnTo>
                  <a:lnTo>
                    <a:pt x="61633" y="409854"/>
                  </a:lnTo>
                  <a:lnTo>
                    <a:pt x="63131" y="409854"/>
                  </a:lnTo>
                  <a:lnTo>
                    <a:pt x="63639" y="411124"/>
                  </a:lnTo>
                  <a:lnTo>
                    <a:pt x="67640" y="411124"/>
                  </a:lnTo>
                  <a:lnTo>
                    <a:pt x="68148" y="412394"/>
                  </a:lnTo>
                  <a:lnTo>
                    <a:pt x="69646" y="412394"/>
                  </a:lnTo>
                  <a:lnTo>
                    <a:pt x="70650" y="413664"/>
                  </a:lnTo>
                  <a:lnTo>
                    <a:pt x="71145" y="413664"/>
                  </a:lnTo>
                  <a:lnTo>
                    <a:pt x="71145" y="412394"/>
                  </a:lnTo>
                  <a:lnTo>
                    <a:pt x="71653" y="412394"/>
                  </a:lnTo>
                  <a:lnTo>
                    <a:pt x="71653" y="411124"/>
                  </a:lnTo>
                  <a:lnTo>
                    <a:pt x="72148" y="409854"/>
                  </a:lnTo>
                  <a:lnTo>
                    <a:pt x="71653" y="409854"/>
                  </a:lnTo>
                  <a:lnTo>
                    <a:pt x="71653" y="407314"/>
                  </a:lnTo>
                  <a:lnTo>
                    <a:pt x="71145" y="407314"/>
                  </a:lnTo>
                  <a:lnTo>
                    <a:pt x="71145" y="403504"/>
                  </a:lnTo>
                  <a:lnTo>
                    <a:pt x="71653" y="403504"/>
                  </a:lnTo>
                  <a:lnTo>
                    <a:pt x="71653" y="402234"/>
                  </a:lnTo>
                  <a:lnTo>
                    <a:pt x="73152" y="398424"/>
                  </a:lnTo>
                  <a:lnTo>
                    <a:pt x="73660" y="398424"/>
                  </a:lnTo>
                  <a:lnTo>
                    <a:pt x="73660" y="397154"/>
                  </a:lnTo>
                  <a:lnTo>
                    <a:pt x="74155" y="397154"/>
                  </a:lnTo>
                  <a:lnTo>
                    <a:pt x="74155" y="390804"/>
                  </a:lnTo>
                  <a:lnTo>
                    <a:pt x="74663" y="389534"/>
                  </a:lnTo>
                  <a:lnTo>
                    <a:pt x="75158" y="389534"/>
                  </a:lnTo>
                  <a:lnTo>
                    <a:pt x="75158" y="388264"/>
                  </a:lnTo>
                  <a:lnTo>
                    <a:pt x="76161" y="388264"/>
                  </a:lnTo>
                  <a:lnTo>
                    <a:pt x="76669" y="386994"/>
                  </a:lnTo>
                  <a:lnTo>
                    <a:pt x="78168" y="386994"/>
                  </a:lnTo>
                  <a:lnTo>
                    <a:pt x="78663" y="388264"/>
                  </a:lnTo>
                  <a:lnTo>
                    <a:pt x="79667" y="388264"/>
                  </a:lnTo>
                  <a:lnTo>
                    <a:pt x="79667" y="389534"/>
                  </a:lnTo>
                  <a:lnTo>
                    <a:pt x="80175" y="389534"/>
                  </a:lnTo>
                  <a:lnTo>
                    <a:pt x="80175" y="388264"/>
                  </a:lnTo>
                  <a:lnTo>
                    <a:pt x="81673" y="388264"/>
                  </a:lnTo>
                  <a:lnTo>
                    <a:pt x="81673" y="386994"/>
                  </a:lnTo>
                  <a:lnTo>
                    <a:pt x="84175" y="386994"/>
                  </a:lnTo>
                  <a:lnTo>
                    <a:pt x="84683" y="385724"/>
                  </a:lnTo>
                  <a:lnTo>
                    <a:pt x="86690" y="385724"/>
                  </a:lnTo>
                  <a:lnTo>
                    <a:pt x="86690" y="386994"/>
                  </a:lnTo>
                  <a:lnTo>
                    <a:pt x="88188" y="386994"/>
                  </a:lnTo>
                  <a:lnTo>
                    <a:pt x="88188" y="388264"/>
                  </a:lnTo>
                  <a:lnTo>
                    <a:pt x="88684" y="388264"/>
                  </a:lnTo>
                  <a:lnTo>
                    <a:pt x="88684" y="389534"/>
                  </a:lnTo>
                  <a:lnTo>
                    <a:pt x="88188" y="389534"/>
                  </a:lnTo>
                  <a:lnTo>
                    <a:pt x="88188" y="390804"/>
                  </a:lnTo>
                  <a:lnTo>
                    <a:pt x="87680" y="390804"/>
                  </a:lnTo>
                  <a:lnTo>
                    <a:pt x="87680" y="392074"/>
                  </a:lnTo>
                  <a:lnTo>
                    <a:pt x="86182" y="392074"/>
                  </a:lnTo>
                  <a:lnTo>
                    <a:pt x="86182" y="393344"/>
                  </a:lnTo>
                  <a:lnTo>
                    <a:pt x="84175" y="393344"/>
                  </a:lnTo>
                  <a:lnTo>
                    <a:pt x="83680" y="394614"/>
                  </a:lnTo>
                  <a:lnTo>
                    <a:pt x="81673" y="394614"/>
                  </a:lnTo>
                  <a:lnTo>
                    <a:pt x="81178" y="395884"/>
                  </a:lnTo>
                  <a:lnTo>
                    <a:pt x="80670" y="395884"/>
                  </a:lnTo>
                  <a:lnTo>
                    <a:pt x="80175" y="397154"/>
                  </a:lnTo>
                  <a:lnTo>
                    <a:pt x="80175" y="398424"/>
                  </a:lnTo>
                  <a:lnTo>
                    <a:pt x="79667" y="398424"/>
                  </a:lnTo>
                  <a:lnTo>
                    <a:pt x="79667" y="399694"/>
                  </a:lnTo>
                  <a:lnTo>
                    <a:pt x="79171" y="399694"/>
                  </a:lnTo>
                  <a:lnTo>
                    <a:pt x="79171" y="400964"/>
                  </a:lnTo>
                  <a:lnTo>
                    <a:pt x="78663" y="400964"/>
                  </a:lnTo>
                  <a:lnTo>
                    <a:pt x="78168" y="402234"/>
                  </a:lnTo>
                  <a:lnTo>
                    <a:pt x="77660" y="402234"/>
                  </a:lnTo>
                  <a:lnTo>
                    <a:pt x="77660" y="403504"/>
                  </a:lnTo>
                  <a:lnTo>
                    <a:pt x="77165" y="403504"/>
                  </a:lnTo>
                  <a:lnTo>
                    <a:pt x="77165" y="407314"/>
                  </a:lnTo>
                  <a:lnTo>
                    <a:pt x="77660" y="407314"/>
                  </a:lnTo>
                  <a:lnTo>
                    <a:pt x="78168" y="406044"/>
                  </a:lnTo>
                  <a:lnTo>
                    <a:pt x="87185" y="406044"/>
                  </a:lnTo>
                  <a:lnTo>
                    <a:pt x="87185" y="407314"/>
                  </a:lnTo>
                  <a:lnTo>
                    <a:pt x="89192" y="407314"/>
                  </a:lnTo>
                  <a:lnTo>
                    <a:pt x="89192" y="408584"/>
                  </a:lnTo>
                  <a:lnTo>
                    <a:pt x="89687" y="408584"/>
                  </a:lnTo>
                  <a:lnTo>
                    <a:pt x="89687" y="411124"/>
                  </a:lnTo>
                  <a:lnTo>
                    <a:pt x="89192" y="411124"/>
                  </a:lnTo>
                  <a:lnTo>
                    <a:pt x="89192" y="412394"/>
                  </a:lnTo>
                  <a:lnTo>
                    <a:pt x="77660" y="412394"/>
                  </a:lnTo>
                  <a:lnTo>
                    <a:pt x="77165" y="413664"/>
                  </a:lnTo>
                  <a:lnTo>
                    <a:pt x="77165" y="414934"/>
                  </a:lnTo>
                  <a:lnTo>
                    <a:pt x="76669" y="414934"/>
                  </a:lnTo>
                  <a:lnTo>
                    <a:pt x="75158" y="418744"/>
                  </a:lnTo>
                  <a:lnTo>
                    <a:pt x="75653" y="420014"/>
                  </a:lnTo>
                  <a:lnTo>
                    <a:pt x="75653" y="422554"/>
                  </a:lnTo>
                  <a:lnTo>
                    <a:pt x="76161" y="422554"/>
                  </a:lnTo>
                  <a:lnTo>
                    <a:pt x="76161" y="425094"/>
                  </a:lnTo>
                  <a:lnTo>
                    <a:pt x="77165" y="425094"/>
                  </a:lnTo>
                  <a:lnTo>
                    <a:pt x="77165" y="426364"/>
                  </a:lnTo>
                  <a:lnTo>
                    <a:pt x="78663" y="426364"/>
                  </a:lnTo>
                  <a:lnTo>
                    <a:pt x="79667" y="428904"/>
                  </a:lnTo>
                  <a:lnTo>
                    <a:pt x="80175" y="428904"/>
                  </a:lnTo>
                  <a:lnTo>
                    <a:pt x="81178" y="430174"/>
                  </a:lnTo>
                  <a:lnTo>
                    <a:pt x="84175" y="430174"/>
                  </a:lnTo>
                  <a:lnTo>
                    <a:pt x="84683" y="431444"/>
                  </a:lnTo>
                  <a:lnTo>
                    <a:pt x="86690" y="431444"/>
                  </a:lnTo>
                  <a:lnTo>
                    <a:pt x="86690" y="432714"/>
                  </a:lnTo>
                  <a:lnTo>
                    <a:pt x="87680" y="432714"/>
                  </a:lnTo>
                  <a:lnTo>
                    <a:pt x="87680" y="433984"/>
                  </a:lnTo>
                  <a:lnTo>
                    <a:pt x="88188" y="433984"/>
                  </a:lnTo>
                  <a:lnTo>
                    <a:pt x="88188" y="435254"/>
                  </a:lnTo>
                  <a:lnTo>
                    <a:pt x="88684" y="435254"/>
                  </a:lnTo>
                  <a:lnTo>
                    <a:pt x="89192" y="436524"/>
                  </a:lnTo>
                  <a:lnTo>
                    <a:pt x="89687" y="436524"/>
                  </a:lnTo>
                  <a:lnTo>
                    <a:pt x="90195" y="437794"/>
                  </a:lnTo>
                  <a:lnTo>
                    <a:pt x="90195" y="440334"/>
                  </a:lnTo>
                  <a:lnTo>
                    <a:pt x="89687" y="440334"/>
                  </a:lnTo>
                  <a:lnTo>
                    <a:pt x="89687" y="441604"/>
                  </a:lnTo>
                  <a:lnTo>
                    <a:pt x="90195" y="442874"/>
                  </a:lnTo>
                  <a:lnTo>
                    <a:pt x="90195" y="445414"/>
                  </a:lnTo>
                  <a:lnTo>
                    <a:pt x="90690" y="446684"/>
                  </a:lnTo>
                  <a:lnTo>
                    <a:pt x="95707" y="446684"/>
                  </a:lnTo>
                  <a:lnTo>
                    <a:pt x="98717" y="450494"/>
                  </a:lnTo>
                  <a:lnTo>
                    <a:pt x="100215" y="450494"/>
                  </a:lnTo>
                  <a:lnTo>
                    <a:pt x="100215" y="451764"/>
                  </a:lnTo>
                  <a:lnTo>
                    <a:pt x="100711" y="451764"/>
                  </a:lnTo>
                  <a:lnTo>
                    <a:pt x="100711" y="453034"/>
                  </a:lnTo>
                  <a:lnTo>
                    <a:pt x="102717" y="453034"/>
                  </a:lnTo>
                  <a:lnTo>
                    <a:pt x="103225" y="451764"/>
                  </a:lnTo>
                  <a:lnTo>
                    <a:pt x="104724" y="451764"/>
                  </a:lnTo>
                  <a:lnTo>
                    <a:pt x="107226" y="449224"/>
                  </a:lnTo>
                  <a:lnTo>
                    <a:pt x="108737" y="449224"/>
                  </a:lnTo>
                  <a:lnTo>
                    <a:pt x="108737" y="447954"/>
                  </a:lnTo>
                  <a:lnTo>
                    <a:pt x="109232" y="447954"/>
                  </a:lnTo>
                  <a:lnTo>
                    <a:pt x="109232" y="446684"/>
                  </a:lnTo>
                  <a:lnTo>
                    <a:pt x="111239" y="446684"/>
                  </a:lnTo>
                  <a:lnTo>
                    <a:pt x="111734" y="445414"/>
                  </a:lnTo>
                  <a:lnTo>
                    <a:pt x="114249" y="445414"/>
                  </a:lnTo>
                  <a:lnTo>
                    <a:pt x="114249" y="446684"/>
                  </a:lnTo>
                  <a:lnTo>
                    <a:pt x="115239" y="446684"/>
                  </a:lnTo>
                  <a:lnTo>
                    <a:pt x="115239" y="445414"/>
                  </a:lnTo>
                  <a:lnTo>
                    <a:pt x="115747" y="445414"/>
                  </a:lnTo>
                  <a:lnTo>
                    <a:pt x="116751" y="444144"/>
                  </a:lnTo>
                  <a:lnTo>
                    <a:pt x="121259" y="444144"/>
                  </a:lnTo>
                  <a:lnTo>
                    <a:pt x="121259" y="445414"/>
                  </a:lnTo>
                  <a:lnTo>
                    <a:pt x="125260" y="445414"/>
                  </a:lnTo>
                  <a:lnTo>
                    <a:pt x="126263" y="446684"/>
                  </a:lnTo>
                  <a:lnTo>
                    <a:pt x="126771" y="446684"/>
                  </a:lnTo>
                  <a:lnTo>
                    <a:pt x="127266" y="447954"/>
                  </a:lnTo>
                  <a:lnTo>
                    <a:pt x="132778" y="447954"/>
                  </a:lnTo>
                  <a:lnTo>
                    <a:pt x="133286" y="446684"/>
                  </a:lnTo>
                  <a:lnTo>
                    <a:pt x="133781" y="446684"/>
                  </a:lnTo>
                  <a:lnTo>
                    <a:pt x="133781" y="445414"/>
                  </a:lnTo>
                  <a:lnTo>
                    <a:pt x="134289" y="445414"/>
                  </a:lnTo>
                  <a:lnTo>
                    <a:pt x="134289" y="444144"/>
                  </a:lnTo>
                  <a:lnTo>
                    <a:pt x="135788" y="444144"/>
                  </a:lnTo>
                  <a:lnTo>
                    <a:pt x="135788" y="442874"/>
                  </a:lnTo>
                  <a:lnTo>
                    <a:pt x="136791" y="442874"/>
                  </a:lnTo>
                  <a:lnTo>
                    <a:pt x="139801" y="435254"/>
                  </a:lnTo>
                  <a:lnTo>
                    <a:pt x="139801" y="432714"/>
                  </a:lnTo>
                  <a:lnTo>
                    <a:pt x="139293" y="431444"/>
                  </a:lnTo>
                  <a:lnTo>
                    <a:pt x="137287" y="427634"/>
                  </a:lnTo>
                  <a:lnTo>
                    <a:pt x="137287" y="425094"/>
                  </a:lnTo>
                  <a:lnTo>
                    <a:pt x="139293" y="422554"/>
                  </a:lnTo>
                  <a:lnTo>
                    <a:pt x="138798" y="421284"/>
                  </a:lnTo>
                  <a:lnTo>
                    <a:pt x="138798" y="420014"/>
                  </a:lnTo>
                  <a:lnTo>
                    <a:pt x="138290" y="420014"/>
                  </a:lnTo>
                  <a:lnTo>
                    <a:pt x="137795" y="418744"/>
                  </a:lnTo>
                  <a:lnTo>
                    <a:pt x="136791" y="418744"/>
                  </a:lnTo>
                  <a:lnTo>
                    <a:pt x="136296" y="417474"/>
                  </a:lnTo>
                  <a:lnTo>
                    <a:pt x="136791" y="416204"/>
                  </a:lnTo>
                  <a:lnTo>
                    <a:pt x="136791" y="414934"/>
                  </a:lnTo>
                  <a:lnTo>
                    <a:pt x="136296" y="414934"/>
                  </a:lnTo>
                  <a:lnTo>
                    <a:pt x="136296" y="411124"/>
                  </a:lnTo>
                  <a:lnTo>
                    <a:pt x="135788" y="411124"/>
                  </a:lnTo>
                  <a:lnTo>
                    <a:pt x="135788" y="409854"/>
                  </a:lnTo>
                  <a:lnTo>
                    <a:pt x="135293" y="409854"/>
                  </a:lnTo>
                  <a:lnTo>
                    <a:pt x="135293" y="408584"/>
                  </a:lnTo>
                  <a:lnTo>
                    <a:pt x="134289" y="408584"/>
                  </a:lnTo>
                  <a:lnTo>
                    <a:pt x="133286" y="406044"/>
                  </a:lnTo>
                  <a:lnTo>
                    <a:pt x="131279" y="404774"/>
                  </a:lnTo>
                  <a:lnTo>
                    <a:pt x="130784" y="404774"/>
                  </a:lnTo>
                  <a:lnTo>
                    <a:pt x="130784" y="403504"/>
                  </a:lnTo>
                  <a:lnTo>
                    <a:pt x="130276" y="403504"/>
                  </a:lnTo>
                  <a:lnTo>
                    <a:pt x="129273" y="400964"/>
                  </a:lnTo>
                  <a:lnTo>
                    <a:pt x="124764" y="400964"/>
                  </a:lnTo>
                  <a:lnTo>
                    <a:pt x="124269" y="402234"/>
                  </a:lnTo>
                  <a:lnTo>
                    <a:pt x="117246" y="402234"/>
                  </a:lnTo>
                  <a:lnTo>
                    <a:pt x="116751" y="400964"/>
                  </a:lnTo>
                  <a:lnTo>
                    <a:pt x="115747" y="400964"/>
                  </a:lnTo>
                  <a:lnTo>
                    <a:pt x="114249" y="399694"/>
                  </a:lnTo>
                  <a:lnTo>
                    <a:pt x="113245" y="399694"/>
                  </a:lnTo>
                  <a:lnTo>
                    <a:pt x="113245" y="398424"/>
                  </a:lnTo>
                  <a:lnTo>
                    <a:pt x="112737" y="398424"/>
                  </a:lnTo>
                  <a:lnTo>
                    <a:pt x="112737" y="397154"/>
                  </a:lnTo>
                  <a:lnTo>
                    <a:pt x="113245" y="397154"/>
                  </a:lnTo>
                  <a:lnTo>
                    <a:pt x="113245" y="395884"/>
                  </a:lnTo>
                  <a:lnTo>
                    <a:pt x="114249" y="395884"/>
                  </a:lnTo>
                  <a:lnTo>
                    <a:pt x="114249" y="394614"/>
                  </a:lnTo>
                  <a:lnTo>
                    <a:pt x="117246" y="394614"/>
                  </a:lnTo>
                  <a:lnTo>
                    <a:pt x="117246" y="395884"/>
                  </a:lnTo>
                  <a:lnTo>
                    <a:pt x="123761" y="395884"/>
                  </a:lnTo>
                  <a:lnTo>
                    <a:pt x="124269" y="394614"/>
                  </a:lnTo>
                  <a:lnTo>
                    <a:pt x="130276" y="394614"/>
                  </a:lnTo>
                  <a:lnTo>
                    <a:pt x="130276" y="395884"/>
                  </a:lnTo>
                  <a:lnTo>
                    <a:pt x="131775" y="395884"/>
                  </a:lnTo>
                  <a:lnTo>
                    <a:pt x="133286" y="397154"/>
                  </a:lnTo>
                  <a:lnTo>
                    <a:pt x="134289" y="395884"/>
                  </a:lnTo>
                  <a:lnTo>
                    <a:pt x="134785" y="394614"/>
                  </a:lnTo>
                  <a:lnTo>
                    <a:pt x="134785" y="388264"/>
                  </a:lnTo>
                  <a:lnTo>
                    <a:pt x="134112" y="385724"/>
                  </a:lnTo>
                  <a:lnTo>
                    <a:pt x="133781" y="384454"/>
                  </a:lnTo>
                  <a:lnTo>
                    <a:pt x="132778" y="381914"/>
                  </a:lnTo>
                  <a:lnTo>
                    <a:pt x="130784" y="378104"/>
                  </a:lnTo>
                  <a:lnTo>
                    <a:pt x="130276" y="376834"/>
                  </a:lnTo>
                  <a:lnTo>
                    <a:pt x="124269" y="366674"/>
                  </a:lnTo>
                  <a:lnTo>
                    <a:pt x="123266" y="365404"/>
                  </a:lnTo>
                  <a:lnTo>
                    <a:pt x="103720" y="365404"/>
                  </a:lnTo>
                  <a:lnTo>
                    <a:pt x="100711" y="362864"/>
                  </a:lnTo>
                  <a:lnTo>
                    <a:pt x="98717" y="359054"/>
                  </a:lnTo>
                  <a:lnTo>
                    <a:pt x="97205" y="357784"/>
                  </a:lnTo>
                  <a:lnTo>
                    <a:pt x="91198" y="357784"/>
                  </a:lnTo>
                  <a:lnTo>
                    <a:pt x="86182" y="359054"/>
                  </a:lnTo>
                  <a:lnTo>
                    <a:pt x="84683" y="359054"/>
                  </a:lnTo>
                  <a:lnTo>
                    <a:pt x="82677" y="360324"/>
                  </a:lnTo>
                  <a:lnTo>
                    <a:pt x="80175" y="360324"/>
                  </a:lnTo>
                  <a:lnTo>
                    <a:pt x="78663" y="359054"/>
                  </a:lnTo>
                  <a:lnTo>
                    <a:pt x="78168" y="359054"/>
                  </a:lnTo>
                  <a:lnTo>
                    <a:pt x="77165" y="357784"/>
                  </a:lnTo>
                  <a:lnTo>
                    <a:pt x="75158" y="356514"/>
                  </a:lnTo>
                  <a:lnTo>
                    <a:pt x="73660" y="355244"/>
                  </a:lnTo>
                  <a:lnTo>
                    <a:pt x="73660" y="353974"/>
                  </a:lnTo>
                  <a:lnTo>
                    <a:pt x="74663" y="351434"/>
                  </a:lnTo>
                  <a:lnTo>
                    <a:pt x="74320" y="348894"/>
                  </a:lnTo>
                  <a:lnTo>
                    <a:pt x="74155" y="347624"/>
                  </a:lnTo>
                  <a:lnTo>
                    <a:pt x="73152" y="342544"/>
                  </a:lnTo>
                  <a:lnTo>
                    <a:pt x="73152" y="341274"/>
                  </a:lnTo>
                  <a:lnTo>
                    <a:pt x="70154" y="337464"/>
                  </a:lnTo>
                  <a:lnTo>
                    <a:pt x="69646" y="337464"/>
                  </a:lnTo>
                  <a:lnTo>
                    <a:pt x="68148" y="336194"/>
                  </a:lnTo>
                  <a:lnTo>
                    <a:pt x="67640" y="336194"/>
                  </a:lnTo>
                  <a:lnTo>
                    <a:pt x="67640" y="334924"/>
                  </a:lnTo>
                  <a:lnTo>
                    <a:pt x="67144" y="334924"/>
                  </a:lnTo>
                  <a:lnTo>
                    <a:pt x="66636" y="332384"/>
                  </a:lnTo>
                  <a:lnTo>
                    <a:pt x="66141" y="331114"/>
                  </a:lnTo>
                  <a:lnTo>
                    <a:pt x="66141" y="342544"/>
                  </a:lnTo>
                  <a:lnTo>
                    <a:pt x="66141" y="343814"/>
                  </a:lnTo>
                  <a:lnTo>
                    <a:pt x="65633" y="343814"/>
                  </a:lnTo>
                  <a:lnTo>
                    <a:pt x="65633" y="346354"/>
                  </a:lnTo>
                  <a:lnTo>
                    <a:pt x="66141" y="346354"/>
                  </a:lnTo>
                  <a:lnTo>
                    <a:pt x="66141" y="347624"/>
                  </a:lnTo>
                  <a:lnTo>
                    <a:pt x="63639" y="347624"/>
                  </a:lnTo>
                  <a:lnTo>
                    <a:pt x="63131" y="348894"/>
                  </a:lnTo>
                  <a:lnTo>
                    <a:pt x="56616" y="348894"/>
                  </a:lnTo>
                  <a:lnTo>
                    <a:pt x="55613" y="347624"/>
                  </a:lnTo>
                  <a:lnTo>
                    <a:pt x="49606" y="347624"/>
                  </a:lnTo>
                  <a:lnTo>
                    <a:pt x="49606" y="346354"/>
                  </a:lnTo>
                  <a:lnTo>
                    <a:pt x="49110" y="346354"/>
                  </a:lnTo>
                  <a:lnTo>
                    <a:pt x="47104" y="343814"/>
                  </a:lnTo>
                  <a:lnTo>
                    <a:pt x="47104" y="342544"/>
                  </a:lnTo>
                  <a:lnTo>
                    <a:pt x="48107" y="341274"/>
                  </a:lnTo>
                  <a:lnTo>
                    <a:pt x="48602" y="338734"/>
                  </a:lnTo>
                  <a:lnTo>
                    <a:pt x="48602" y="337464"/>
                  </a:lnTo>
                  <a:lnTo>
                    <a:pt x="49606" y="337464"/>
                  </a:lnTo>
                  <a:lnTo>
                    <a:pt x="50609" y="336194"/>
                  </a:lnTo>
                  <a:lnTo>
                    <a:pt x="51104" y="336194"/>
                  </a:lnTo>
                  <a:lnTo>
                    <a:pt x="52108" y="334924"/>
                  </a:lnTo>
                  <a:lnTo>
                    <a:pt x="53619" y="334924"/>
                  </a:lnTo>
                  <a:lnTo>
                    <a:pt x="54114" y="336194"/>
                  </a:lnTo>
                  <a:lnTo>
                    <a:pt x="54114" y="337464"/>
                  </a:lnTo>
                  <a:lnTo>
                    <a:pt x="54622" y="337464"/>
                  </a:lnTo>
                  <a:lnTo>
                    <a:pt x="54622" y="338734"/>
                  </a:lnTo>
                  <a:lnTo>
                    <a:pt x="55118" y="341274"/>
                  </a:lnTo>
                  <a:lnTo>
                    <a:pt x="55118" y="342544"/>
                  </a:lnTo>
                  <a:lnTo>
                    <a:pt x="55613" y="343814"/>
                  </a:lnTo>
                  <a:lnTo>
                    <a:pt x="57124" y="343814"/>
                  </a:lnTo>
                  <a:lnTo>
                    <a:pt x="58623" y="342544"/>
                  </a:lnTo>
                  <a:lnTo>
                    <a:pt x="59131" y="342544"/>
                  </a:lnTo>
                  <a:lnTo>
                    <a:pt x="59626" y="341274"/>
                  </a:lnTo>
                  <a:lnTo>
                    <a:pt x="62128" y="341274"/>
                  </a:lnTo>
                  <a:lnTo>
                    <a:pt x="63131" y="342544"/>
                  </a:lnTo>
                  <a:lnTo>
                    <a:pt x="66141" y="342544"/>
                  </a:lnTo>
                  <a:lnTo>
                    <a:pt x="66141" y="331114"/>
                  </a:lnTo>
                  <a:lnTo>
                    <a:pt x="64643" y="328574"/>
                  </a:lnTo>
                  <a:lnTo>
                    <a:pt x="64135" y="327304"/>
                  </a:lnTo>
                  <a:lnTo>
                    <a:pt x="61633" y="324764"/>
                  </a:lnTo>
                  <a:lnTo>
                    <a:pt x="61125" y="323494"/>
                  </a:lnTo>
                  <a:lnTo>
                    <a:pt x="59626" y="320954"/>
                  </a:lnTo>
                  <a:lnTo>
                    <a:pt x="58623" y="319684"/>
                  </a:lnTo>
                  <a:lnTo>
                    <a:pt x="57124" y="318414"/>
                  </a:lnTo>
                  <a:lnTo>
                    <a:pt x="57124" y="317144"/>
                  </a:lnTo>
                  <a:lnTo>
                    <a:pt x="55118" y="314604"/>
                  </a:lnTo>
                  <a:lnTo>
                    <a:pt x="55118" y="313334"/>
                  </a:lnTo>
                  <a:lnTo>
                    <a:pt x="54114" y="313334"/>
                  </a:lnTo>
                  <a:lnTo>
                    <a:pt x="51104" y="310794"/>
                  </a:lnTo>
                  <a:lnTo>
                    <a:pt x="50101" y="309524"/>
                  </a:lnTo>
                  <a:lnTo>
                    <a:pt x="50101" y="308254"/>
                  </a:lnTo>
                  <a:lnTo>
                    <a:pt x="49110" y="305714"/>
                  </a:lnTo>
                  <a:lnTo>
                    <a:pt x="49110" y="304444"/>
                  </a:lnTo>
                  <a:lnTo>
                    <a:pt x="48602" y="304444"/>
                  </a:lnTo>
                  <a:lnTo>
                    <a:pt x="48602" y="301904"/>
                  </a:lnTo>
                  <a:lnTo>
                    <a:pt x="50101" y="299364"/>
                  </a:lnTo>
                  <a:lnTo>
                    <a:pt x="50101" y="295554"/>
                  </a:lnTo>
                  <a:lnTo>
                    <a:pt x="52616" y="294284"/>
                  </a:lnTo>
                  <a:lnTo>
                    <a:pt x="54622" y="293014"/>
                  </a:lnTo>
                  <a:lnTo>
                    <a:pt x="60121" y="293014"/>
                  </a:lnTo>
                  <a:lnTo>
                    <a:pt x="60121" y="291744"/>
                  </a:lnTo>
                  <a:lnTo>
                    <a:pt x="60629" y="291744"/>
                  </a:lnTo>
                  <a:lnTo>
                    <a:pt x="60629" y="289204"/>
                  </a:lnTo>
                  <a:lnTo>
                    <a:pt x="61125" y="289204"/>
                  </a:lnTo>
                  <a:lnTo>
                    <a:pt x="61633" y="287934"/>
                  </a:lnTo>
                  <a:lnTo>
                    <a:pt x="61633" y="285394"/>
                  </a:lnTo>
                  <a:lnTo>
                    <a:pt x="62636" y="282854"/>
                  </a:lnTo>
                  <a:lnTo>
                    <a:pt x="62636" y="281584"/>
                  </a:lnTo>
                  <a:lnTo>
                    <a:pt x="63131" y="281584"/>
                  </a:lnTo>
                  <a:lnTo>
                    <a:pt x="63131" y="280314"/>
                  </a:lnTo>
                  <a:lnTo>
                    <a:pt x="64643" y="277774"/>
                  </a:lnTo>
                  <a:lnTo>
                    <a:pt x="65633" y="277774"/>
                  </a:lnTo>
                  <a:lnTo>
                    <a:pt x="65633" y="276504"/>
                  </a:lnTo>
                  <a:lnTo>
                    <a:pt x="66636" y="275234"/>
                  </a:lnTo>
                  <a:lnTo>
                    <a:pt x="67144" y="273964"/>
                  </a:lnTo>
                  <a:lnTo>
                    <a:pt x="67144" y="272694"/>
                  </a:lnTo>
                  <a:lnTo>
                    <a:pt x="68643" y="271424"/>
                  </a:lnTo>
                  <a:lnTo>
                    <a:pt x="68643" y="270154"/>
                  </a:lnTo>
                  <a:lnTo>
                    <a:pt x="69151" y="270154"/>
                  </a:lnTo>
                  <a:lnTo>
                    <a:pt x="69151" y="267614"/>
                  </a:lnTo>
                  <a:lnTo>
                    <a:pt x="68643" y="266344"/>
                  </a:lnTo>
                  <a:lnTo>
                    <a:pt x="68643" y="263804"/>
                  </a:lnTo>
                  <a:lnTo>
                    <a:pt x="71145" y="261264"/>
                  </a:lnTo>
                  <a:lnTo>
                    <a:pt x="72656" y="259994"/>
                  </a:lnTo>
                  <a:lnTo>
                    <a:pt x="73152" y="258724"/>
                  </a:lnTo>
                  <a:lnTo>
                    <a:pt x="73152" y="254914"/>
                  </a:lnTo>
                  <a:lnTo>
                    <a:pt x="72656" y="254914"/>
                  </a:lnTo>
                  <a:lnTo>
                    <a:pt x="71653" y="253644"/>
                  </a:lnTo>
                  <a:lnTo>
                    <a:pt x="71145" y="253644"/>
                  </a:lnTo>
                  <a:lnTo>
                    <a:pt x="71145" y="254914"/>
                  </a:lnTo>
                  <a:lnTo>
                    <a:pt x="70154" y="254914"/>
                  </a:lnTo>
                  <a:lnTo>
                    <a:pt x="69151" y="253644"/>
                  </a:lnTo>
                  <a:lnTo>
                    <a:pt x="68643" y="253644"/>
                  </a:lnTo>
                  <a:lnTo>
                    <a:pt x="67144" y="252374"/>
                  </a:lnTo>
                  <a:lnTo>
                    <a:pt x="66636" y="252374"/>
                  </a:lnTo>
                  <a:lnTo>
                    <a:pt x="65633" y="249834"/>
                  </a:lnTo>
                  <a:lnTo>
                    <a:pt x="64643" y="248564"/>
                  </a:lnTo>
                  <a:lnTo>
                    <a:pt x="64135" y="248564"/>
                  </a:lnTo>
                  <a:lnTo>
                    <a:pt x="63639" y="247294"/>
                  </a:lnTo>
                  <a:lnTo>
                    <a:pt x="62636" y="246024"/>
                  </a:lnTo>
                  <a:lnTo>
                    <a:pt x="62128" y="246024"/>
                  </a:lnTo>
                  <a:lnTo>
                    <a:pt x="62128" y="243484"/>
                  </a:lnTo>
                  <a:lnTo>
                    <a:pt x="62128" y="237134"/>
                  </a:lnTo>
                  <a:lnTo>
                    <a:pt x="62636" y="237134"/>
                  </a:lnTo>
                  <a:lnTo>
                    <a:pt x="62763" y="234594"/>
                  </a:lnTo>
                  <a:lnTo>
                    <a:pt x="63004" y="232054"/>
                  </a:lnTo>
                  <a:lnTo>
                    <a:pt x="63131" y="228244"/>
                  </a:lnTo>
                  <a:lnTo>
                    <a:pt x="61125" y="228244"/>
                  </a:lnTo>
                  <a:lnTo>
                    <a:pt x="61125" y="226974"/>
                  </a:lnTo>
                  <a:lnTo>
                    <a:pt x="60629" y="226974"/>
                  </a:lnTo>
                  <a:lnTo>
                    <a:pt x="60629" y="225704"/>
                  </a:lnTo>
                  <a:lnTo>
                    <a:pt x="60121" y="224434"/>
                  </a:lnTo>
                  <a:lnTo>
                    <a:pt x="60121" y="221894"/>
                  </a:lnTo>
                  <a:lnTo>
                    <a:pt x="60629" y="221894"/>
                  </a:lnTo>
                  <a:lnTo>
                    <a:pt x="60629" y="220624"/>
                  </a:lnTo>
                  <a:lnTo>
                    <a:pt x="65138" y="220624"/>
                  </a:lnTo>
                  <a:lnTo>
                    <a:pt x="65138" y="221894"/>
                  </a:lnTo>
                  <a:lnTo>
                    <a:pt x="65633" y="221894"/>
                  </a:lnTo>
                  <a:lnTo>
                    <a:pt x="66141" y="224434"/>
                  </a:lnTo>
                  <a:lnTo>
                    <a:pt x="67640" y="224434"/>
                  </a:lnTo>
                  <a:lnTo>
                    <a:pt x="67640" y="225704"/>
                  </a:lnTo>
                  <a:lnTo>
                    <a:pt x="68148" y="225704"/>
                  </a:lnTo>
                  <a:lnTo>
                    <a:pt x="70154" y="226974"/>
                  </a:lnTo>
                  <a:lnTo>
                    <a:pt x="70154" y="228244"/>
                  </a:lnTo>
                  <a:lnTo>
                    <a:pt x="70650" y="228244"/>
                  </a:lnTo>
                  <a:lnTo>
                    <a:pt x="70650" y="229514"/>
                  </a:lnTo>
                  <a:lnTo>
                    <a:pt x="71653" y="228244"/>
                  </a:lnTo>
                  <a:lnTo>
                    <a:pt x="73660" y="228244"/>
                  </a:lnTo>
                  <a:lnTo>
                    <a:pt x="76161" y="225704"/>
                  </a:lnTo>
                  <a:lnTo>
                    <a:pt x="76669" y="225704"/>
                  </a:lnTo>
                  <a:lnTo>
                    <a:pt x="76669" y="223164"/>
                  </a:lnTo>
                  <a:lnTo>
                    <a:pt x="77165" y="223164"/>
                  </a:lnTo>
                  <a:lnTo>
                    <a:pt x="77165" y="224434"/>
                  </a:lnTo>
                  <a:lnTo>
                    <a:pt x="81178" y="224434"/>
                  </a:lnTo>
                  <a:lnTo>
                    <a:pt x="79667" y="225704"/>
                  </a:lnTo>
                  <a:lnTo>
                    <a:pt x="78663" y="225704"/>
                  </a:lnTo>
                  <a:lnTo>
                    <a:pt x="79171" y="226974"/>
                  </a:lnTo>
                  <a:lnTo>
                    <a:pt x="78663" y="226974"/>
                  </a:lnTo>
                  <a:lnTo>
                    <a:pt x="78663" y="228244"/>
                  </a:lnTo>
                  <a:lnTo>
                    <a:pt x="76669" y="232054"/>
                  </a:lnTo>
                  <a:lnTo>
                    <a:pt x="75158" y="233324"/>
                  </a:lnTo>
                  <a:lnTo>
                    <a:pt x="74663" y="234594"/>
                  </a:lnTo>
                  <a:lnTo>
                    <a:pt x="74663" y="238404"/>
                  </a:lnTo>
                  <a:lnTo>
                    <a:pt x="74155" y="239674"/>
                  </a:lnTo>
                  <a:lnTo>
                    <a:pt x="74155" y="240944"/>
                  </a:lnTo>
                  <a:lnTo>
                    <a:pt x="73660" y="240944"/>
                  </a:lnTo>
                  <a:lnTo>
                    <a:pt x="73660" y="244754"/>
                  </a:lnTo>
                  <a:lnTo>
                    <a:pt x="74663" y="246024"/>
                  </a:lnTo>
                  <a:lnTo>
                    <a:pt x="75158" y="247294"/>
                  </a:lnTo>
                  <a:lnTo>
                    <a:pt x="75158" y="248564"/>
                  </a:lnTo>
                  <a:lnTo>
                    <a:pt x="76161" y="248564"/>
                  </a:lnTo>
                  <a:lnTo>
                    <a:pt x="76669" y="249834"/>
                  </a:lnTo>
                  <a:lnTo>
                    <a:pt x="77165" y="249834"/>
                  </a:lnTo>
                  <a:lnTo>
                    <a:pt x="77165" y="251104"/>
                  </a:lnTo>
                  <a:lnTo>
                    <a:pt x="77660" y="251104"/>
                  </a:lnTo>
                  <a:lnTo>
                    <a:pt x="78168" y="252374"/>
                  </a:lnTo>
                  <a:lnTo>
                    <a:pt x="78663" y="252374"/>
                  </a:lnTo>
                  <a:lnTo>
                    <a:pt x="78663" y="253644"/>
                  </a:lnTo>
                  <a:lnTo>
                    <a:pt x="79171" y="253644"/>
                  </a:lnTo>
                  <a:lnTo>
                    <a:pt x="79171" y="254914"/>
                  </a:lnTo>
                  <a:lnTo>
                    <a:pt x="79667" y="254914"/>
                  </a:lnTo>
                  <a:lnTo>
                    <a:pt x="79667" y="257454"/>
                  </a:lnTo>
                  <a:lnTo>
                    <a:pt x="82181" y="257454"/>
                  </a:lnTo>
                  <a:lnTo>
                    <a:pt x="82677" y="256184"/>
                  </a:lnTo>
                  <a:lnTo>
                    <a:pt x="83172" y="256184"/>
                  </a:lnTo>
                  <a:lnTo>
                    <a:pt x="84175" y="254914"/>
                  </a:lnTo>
                  <a:lnTo>
                    <a:pt x="85178" y="254914"/>
                  </a:lnTo>
                  <a:lnTo>
                    <a:pt x="85686" y="253644"/>
                  </a:lnTo>
                  <a:lnTo>
                    <a:pt x="87680" y="253644"/>
                  </a:lnTo>
                  <a:lnTo>
                    <a:pt x="89687" y="252374"/>
                  </a:lnTo>
                  <a:lnTo>
                    <a:pt x="90195" y="251104"/>
                  </a:lnTo>
                  <a:lnTo>
                    <a:pt x="92202" y="251104"/>
                  </a:lnTo>
                  <a:lnTo>
                    <a:pt x="92202" y="249834"/>
                  </a:lnTo>
                  <a:lnTo>
                    <a:pt x="93192" y="249834"/>
                  </a:lnTo>
                  <a:lnTo>
                    <a:pt x="94195" y="247294"/>
                  </a:lnTo>
                  <a:lnTo>
                    <a:pt x="95199" y="247294"/>
                  </a:lnTo>
                  <a:lnTo>
                    <a:pt x="95707" y="246024"/>
                  </a:lnTo>
                  <a:lnTo>
                    <a:pt x="96202" y="246024"/>
                  </a:lnTo>
                  <a:lnTo>
                    <a:pt x="97205" y="244754"/>
                  </a:lnTo>
                  <a:lnTo>
                    <a:pt x="100711" y="240944"/>
                  </a:lnTo>
                  <a:lnTo>
                    <a:pt x="101219" y="240944"/>
                  </a:lnTo>
                  <a:lnTo>
                    <a:pt x="101219" y="239674"/>
                  </a:lnTo>
                  <a:lnTo>
                    <a:pt x="102222" y="238404"/>
                  </a:lnTo>
                  <a:lnTo>
                    <a:pt x="102717" y="238404"/>
                  </a:lnTo>
                  <a:lnTo>
                    <a:pt x="103720" y="237134"/>
                  </a:lnTo>
                  <a:lnTo>
                    <a:pt x="103720" y="233324"/>
                  </a:lnTo>
                  <a:lnTo>
                    <a:pt x="104228" y="230784"/>
                  </a:lnTo>
                  <a:lnTo>
                    <a:pt x="104228" y="229514"/>
                  </a:lnTo>
                  <a:lnTo>
                    <a:pt x="104724" y="229514"/>
                  </a:lnTo>
                  <a:lnTo>
                    <a:pt x="104724" y="228244"/>
                  </a:lnTo>
                  <a:lnTo>
                    <a:pt x="105219" y="228244"/>
                  </a:lnTo>
                  <a:lnTo>
                    <a:pt x="107226" y="225704"/>
                  </a:lnTo>
                  <a:lnTo>
                    <a:pt x="107226" y="224434"/>
                  </a:lnTo>
                  <a:lnTo>
                    <a:pt x="108229" y="224434"/>
                  </a:lnTo>
                  <a:lnTo>
                    <a:pt x="108229" y="223164"/>
                  </a:lnTo>
                  <a:lnTo>
                    <a:pt x="111734" y="223164"/>
                  </a:lnTo>
                  <a:lnTo>
                    <a:pt x="111734" y="224434"/>
                  </a:lnTo>
                  <a:lnTo>
                    <a:pt x="112737" y="224434"/>
                  </a:lnTo>
                  <a:lnTo>
                    <a:pt x="112737" y="226974"/>
                  </a:lnTo>
                  <a:lnTo>
                    <a:pt x="112242" y="228244"/>
                  </a:lnTo>
                  <a:lnTo>
                    <a:pt x="112242" y="229514"/>
                  </a:lnTo>
                  <a:lnTo>
                    <a:pt x="111734" y="229514"/>
                  </a:lnTo>
                  <a:lnTo>
                    <a:pt x="110236" y="230784"/>
                  </a:lnTo>
                  <a:lnTo>
                    <a:pt x="110236" y="232054"/>
                  </a:lnTo>
                  <a:lnTo>
                    <a:pt x="109728" y="232054"/>
                  </a:lnTo>
                  <a:lnTo>
                    <a:pt x="109728" y="239674"/>
                  </a:lnTo>
                  <a:lnTo>
                    <a:pt x="109232" y="239674"/>
                  </a:lnTo>
                  <a:lnTo>
                    <a:pt x="108737" y="240944"/>
                  </a:lnTo>
                  <a:lnTo>
                    <a:pt x="108229" y="240944"/>
                  </a:lnTo>
                  <a:lnTo>
                    <a:pt x="108229" y="242214"/>
                  </a:lnTo>
                  <a:lnTo>
                    <a:pt x="106730" y="242214"/>
                  </a:lnTo>
                  <a:lnTo>
                    <a:pt x="105219" y="244754"/>
                  </a:lnTo>
                  <a:lnTo>
                    <a:pt x="105727" y="246024"/>
                  </a:lnTo>
                  <a:lnTo>
                    <a:pt x="105727" y="247294"/>
                  </a:lnTo>
                  <a:lnTo>
                    <a:pt x="105219" y="247294"/>
                  </a:lnTo>
                  <a:lnTo>
                    <a:pt x="104228" y="246024"/>
                  </a:lnTo>
                  <a:lnTo>
                    <a:pt x="101714" y="248564"/>
                  </a:lnTo>
                  <a:lnTo>
                    <a:pt x="101219" y="248564"/>
                  </a:lnTo>
                  <a:lnTo>
                    <a:pt x="101219" y="249834"/>
                  </a:lnTo>
                  <a:lnTo>
                    <a:pt x="100215" y="249834"/>
                  </a:lnTo>
                  <a:lnTo>
                    <a:pt x="100215" y="251104"/>
                  </a:lnTo>
                  <a:lnTo>
                    <a:pt x="99212" y="251104"/>
                  </a:lnTo>
                  <a:lnTo>
                    <a:pt x="98209" y="253644"/>
                  </a:lnTo>
                  <a:lnTo>
                    <a:pt x="97205" y="253644"/>
                  </a:lnTo>
                  <a:lnTo>
                    <a:pt x="96202" y="254914"/>
                  </a:lnTo>
                  <a:lnTo>
                    <a:pt x="95707" y="254914"/>
                  </a:lnTo>
                  <a:lnTo>
                    <a:pt x="94703" y="256184"/>
                  </a:lnTo>
                  <a:lnTo>
                    <a:pt x="93192" y="256184"/>
                  </a:lnTo>
                  <a:lnTo>
                    <a:pt x="92697" y="257454"/>
                  </a:lnTo>
                  <a:lnTo>
                    <a:pt x="92202" y="257454"/>
                  </a:lnTo>
                  <a:lnTo>
                    <a:pt x="89192" y="258724"/>
                  </a:lnTo>
                  <a:lnTo>
                    <a:pt x="88684" y="258724"/>
                  </a:lnTo>
                  <a:lnTo>
                    <a:pt x="88684" y="259994"/>
                  </a:lnTo>
                  <a:lnTo>
                    <a:pt x="87185" y="259994"/>
                  </a:lnTo>
                  <a:lnTo>
                    <a:pt x="86690" y="261264"/>
                  </a:lnTo>
                  <a:lnTo>
                    <a:pt x="85686" y="261264"/>
                  </a:lnTo>
                  <a:lnTo>
                    <a:pt x="85178" y="262534"/>
                  </a:lnTo>
                  <a:lnTo>
                    <a:pt x="84683" y="262534"/>
                  </a:lnTo>
                  <a:lnTo>
                    <a:pt x="81673" y="263804"/>
                  </a:lnTo>
                  <a:lnTo>
                    <a:pt x="79667" y="263804"/>
                  </a:lnTo>
                  <a:lnTo>
                    <a:pt x="79171" y="265074"/>
                  </a:lnTo>
                  <a:lnTo>
                    <a:pt x="79171" y="266344"/>
                  </a:lnTo>
                  <a:lnTo>
                    <a:pt x="78663" y="266344"/>
                  </a:lnTo>
                  <a:lnTo>
                    <a:pt x="78663" y="267614"/>
                  </a:lnTo>
                  <a:lnTo>
                    <a:pt x="78168" y="267614"/>
                  </a:lnTo>
                  <a:lnTo>
                    <a:pt x="76669" y="268884"/>
                  </a:lnTo>
                  <a:lnTo>
                    <a:pt x="76161" y="268884"/>
                  </a:lnTo>
                  <a:lnTo>
                    <a:pt x="75653" y="270154"/>
                  </a:lnTo>
                  <a:lnTo>
                    <a:pt x="75158" y="270154"/>
                  </a:lnTo>
                  <a:lnTo>
                    <a:pt x="75158" y="271424"/>
                  </a:lnTo>
                  <a:lnTo>
                    <a:pt x="74663" y="271424"/>
                  </a:lnTo>
                  <a:lnTo>
                    <a:pt x="74663" y="272694"/>
                  </a:lnTo>
                  <a:lnTo>
                    <a:pt x="74155" y="272694"/>
                  </a:lnTo>
                  <a:lnTo>
                    <a:pt x="73660" y="273964"/>
                  </a:lnTo>
                  <a:lnTo>
                    <a:pt x="72148" y="276504"/>
                  </a:lnTo>
                  <a:lnTo>
                    <a:pt x="71653" y="277774"/>
                  </a:lnTo>
                  <a:lnTo>
                    <a:pt x="70154" y="280314"/>
                  </a:lnTo>
                  <a:lnTo>
                    <a:pt x="69646" y="281584"/>
                  </a:lnTo>
                  <a:lnTo>
                    <a:pt x="68643" y="282854"/>
                  </a:lnTo>
                  <a:lnTo>
                    <a:pt x="68643" y="284124"/>
                  </a:lnTo>
                  <a:lnTo>
                    <a:pt x="68148" y="284124"/>
                  </a:lnTo>
                  <a:lnTo>
                    <a:pt x="68148" y="286664"/>
                  </a:lnTo>
                  <a:lnTo>
                    <a:pt x="67640" y="286664"/>
                  </a:lnTo>
                  <a:lnTo>
                    <a:pt x="67640" y="289204"/>
                  </a:lnTo>
                  <a:lnTo>
                    <a:pt x="67144" y="289204"/>
                  </a:lnTo>
                  <a:lnTo>
                    <a:pt x="67144" y="290474"/>
                  </a:lnTo>
                  <a:lnTo>
                    <a:pt x="66636" y="290474"/>
                  </a:lnTo>
                  <a:lnTo>
                    <a:pt x="66636" y="291744"/>
                  </a:lnTo>
                  <a:lnTo>
                    <a:pt x="66141" y="291744"/>
                  </a:lnTo>
                  <a:lnTo>
                    <a:pt x="66141" y="294284"/>
                  </a:lnTo>
                  <a:lnTo>
                    <a:pt x="65633" y="294284"/>
                  </a:lnTo>
                  <a:lnTo>
                    <a:pt x="65633" y="295554"/>
                  </a:lnTo>
                  <a:lnTo>
                    <a:pt x="64643" y="296824"/>
                  </a:lnTo>
                  <a:lnTo>
                    <a:pt x="64643" y="298094"/>
                  </a:lnTo>
                  <a:lnTo>
                    <a:pt x="64135" y="298094"/>
                  </a:lnTo>
                  <a:lnTo>
                    <a:pt x="64135" y="300634"/>
                  </a:lnTo>
                  <a:lnTo>
                    <a:pt x="64643" y="301904"/>
                  </a:lnTo>
                  <a:lnTo>
                    <a:pt x="64643" y="303174"/>
                  </a:lnTo>
                  <a:lnTo>
                    <a:pt x="65138" y="303174"/>
                  </a:lnTo>
                  <a:lnTo>
                    <a:pt x="67144" y="308254"/>
                  </a:lnTo>
                  <a:lnTo>
                    <a:pt x="68148" y="308254"/>
                  </a:lnTo>
                  <a:lnTo>
                    <a:pt x="69151" y="310794"/>
                  </a:lnTo>
                  <a:lnTo>
                    <a:pt x="70154" y="314604"/>
                  </a:lnTo>
                  <a:lnTo>
                    <a:pt x="71653" y="318414"/>
                  </a:lnTo>
                  <a:lnTo>
                    <a:pt x="72148" y="320954"/>
                  </a:lnTo>
                  <a:lnTo>
                    <a:pt x="73660" y="322224"/>
                  </a:lnTo>
                  <a:lnTo>
                    <a:pt x="75653" y="324764"/>
                  </a:lnTo>
                  <a:lnTo>
                    <a:pt x="77165" y="326034"/>
                  </a:lnTo>
                  <a:lnTo>
                    <a:pt x="78168" y="327304"/>
                  </a:lnTo>
                  <a:lnTo>
                    <a:pt x="79171" y="327304"/>
                  </a:lnTo>
                  <a:lnTo>
                    <a:pt x="79171" y="328574"/>
                  </a:lnTo>
                  <a:lnTo>
                    <a:pt x="80175" y="328574"/>
                  </a:lnTo>
                  <a:lnTo>
                    <a:pt x="81178" y="329844"/>
                  </a:lnTo>
                  <a:lnTo>
                    <a:pt x="82181" y="329844"/>
                  </a:lnTo>
                  <a:lnTo>
                    <a:pt x="83172" y="332384"/>
                  </a:lnTo>
                  <a:lnTo>
                    <a:pt x="83680" y="332384"/>
                  </a:lnTo>
                  <a:lnTo>
                    <a:pt x="85686" y="336194"/>
                  </a:lnTo>
                  <a:lnTo>
                    <a:pt x="87185" y="337464"/>
                  </a:lnTo>
                  <a:lnTo>
                    <a:pt x="87680" y="338734"/>
                  </a:lnTo>
                  <a:lnTo>
                    <a:pt x="88188" y="338734"/>
                  </a:lnTo>
                  <a:lnTo>
                    <a:pt x="91198" y="342544"/>
                  </a:lnTo>
                  <a:lnTo>
                    <a:pt x="95199" y="342544"/>
                  </a:lnTo>
                  <a:lnTo>
                    <a:pt x="95199" y="343814"/>
                  </a:lnTo>
                  <a:lnTo>
                    <a:pt x="95707" y="343814"/>
                  </a:lnTo>
                  <a:lnTo>
                    <a:pt x="97701" y="345084"/>
                  </a:lnTo>
                  <a:lnTo>
                    <a:pt x="98209" y="345084"/>
                  </a:lnTo>
                  <a:lnTo>
                    <a:pt x="99212" y="346354"/>
                  </a:lnTo>
                  <a:lnTo>
                    <a:pt x="100215" y="346354"/>
                  </a:lnTo>
                  <a:lnTo>
                    <a:pt x="101714" y="347624"/>
                  </a:lnTo>
                  <a:lnTo>
                    <a:pt x="102717" y="347624"/>
                  </a:lnTo>
                  <a:lnTo>
                    <a:pt x="103225" y="348894"/>
                  </a:lnTo>
                  <a:lnTo>
                    <a:pt x="105727" y="348894"/>
                  </a:lnTo>
                  <a:lnTo>
                    <a:pt x="107734" y="350164"/>
                  </a:lnTo>
                  <a:lnTo>
                    <a:pt x="109728" y="350164"/>
                  </a:lnTo>
                  <a:lnTo>
                    <a:pt x="110731" y="348894"/>
                  </a:lnTo>
                  <a:lnTo>
                    <a:pt x="111239" y="348894"/>
                  </a:lnTo>
                  <a:lnTo>
                    <a:pt x="113245" y="351434"/>
                  </a:lnTo>
                  <a:lnTo>
                    <a:pt x="116243" y="351434"/>
                  </a:lnTo>
                  <a:lnTo>
                    <a:pt x="116243" y="348894"/>
                  </a:lnTo>
                  <a:lnTo>
                    <a:pt x="116751" y="348894"/>
                  </a:lnTo>
                  <a:lnTo>
                    <a:pt x="116751" y="347624"/>
                  </a:lnTo>
                  <a:lnTo>
                    <a:pt x="117754" y="346354"/>
                  </a:lnTo>
                  <a:lnTo>
                    <a:pt x="118249" y="346354"/>
                  </a:lnTo>
                  <a:lnTo>
                    <a:pt x="118249" y="343814"/>
                  </a:lnTo>
                  <a:lnTo>
                    <a:pt x="118757" y="342544"/>
                  </a:lnTo>
                  <a:lnTo>
                    <a:pt x="118757" y="341274"/>
                  </a:lnTo>
                  <a:lnTo>
                    <a:pt x="118249" y="340004"/>
                  </a:lnTo>
                  <a:lnTo>
                    <a:pt x="118249" y="336194"/>
                  </a:lnTo>
                  <a:lnTo>
                    <a:pt x="118757" y="333654"/>
                  </a:lnTo>
                  <a:lnTo>
                    <a:pt x="118757" y="329844"/>
                  </a:lnTo>
                  <a:lnTo>
                    <a:pt x="119253" y="327304"/>
                  </a:lnTo>
                  <a:lnTo>
                    <a:pt x="118249" y="326034"/>
                  </a:lnTo>
                  <a:lnTo>
                    <a:pt x="117754" y="324764"/>
                  </a:lnTo>
                  <a:lnTo>
                    <a:pt x="117246" y="324764"/>
                  </a:lnTo>
                  <a:lnTo>
                    <a:pt x="116243" y="322224"/>
                  </a:lnTo>
                  <a:lnTo>
                    <a:pt x="116243" y="320954"/>
                  </a:lnTo>
                  <a:lnTo>
                    <a:pt x="115747" y="320954"/>
                  </a:lnTo>
                  <a:lnTo>
                    <a:pt x="114744" y="318414"/>
                  </a:lnTo>
                  <a:lnTo>
                    <a:pt x="113741" y="317144"/>
                  </a:lnTo>
                  <a:lnTo>
                    <a:pt x="113245" y="317144"/>
                  </a:lnTo>
                  <a:lnTo>
                    <a:pt x="112242" y="315874"/>
                  </a:lnTo>
                  <a:lnTo>
                    <a:pt x="111239" y="315874"/>
                  </a:lnTo>
                  <a:lnTo>
                    <a:pt x="110236" y="314604"/>
                  </a:lnTo>
                  <a:lnTo>
                    <a:pt x="109728" y="314604"/>
                  </a:lnTo>
                  <a:lnTo>
                    <a:pt x="108737" y="312064"/>
                  </a:lnTo>
                  <a:lnTo>
                    <a:pt x="108229" y="312064"/>
                  </a:lnTo>
                  <a:lnTo>
                    <a:pt x="108229" y="310794"/>
                  </a:lnTo>
                  <a:lnTo>
                    <a:pt x="107734" y="309524"/>
                  </a:lnTo>
                  <a:lnTo>
                    <a:pt x="105727" y="306984"/>
                  </a:lnTo>
                  <a:lnTo>
                    <a:pt x="105219" y="306984"/>
                  </a:lnTo>
                  <a:lnTo>
                    <a:pt x="105219" y="305714"/>
                  </a:lnTo>
                  <a:lnTo>
                    <a:pt x="104724" y="305714"/>
                  </a:lnTo>
                  <a:lnTo>
                    <a:pt x="104228" y="304444"/>
                  </a:lnTo>
                  <a:lnTo>
                    <a:pt x="103720" y="304444"/>
                  </a:lnTo>
                  <a:lnTo>
                    <a:pt x="103720" y="303174"/>
                  </a:lnTo>
                  <a:lnTo>
                    <a:pt x="102222" y="303174"/>
                  </a:lnTo>
                  <a:lnTo>
                    <a:pt x="102222" y="301904"/>
                  </a:lnTo>
                  <a:lnTo>
                    <a:pt x="100215" y="299364"/>
                  </a:lnTo>
                  <a:lnTo>
                    <a:pt x="99707" y="299364"/>
                  </a:lnTo>
                  <a:lnTo>
                    <a:pt x="99707" y="298094"/>
                  </a:lnTo>
                  <a:lnTo>
                    <a:pt x="98717" y="296824"/>
                  </a:lnTo>
                  <a:lnTo>
                    <a:pt x="98209" y="296824"/>
                  </a:lnTo>
                  <a:lnTo>
                    <a:pt x="98209" y="295554"/>
                  </a:lnTo>
                  <a:lnTo>
                    <a:pt x="97205" y="295554"/>
                  </a:lnTo>
                  <a:lnTo>
                    <a:pt x="97205" y="294284"/>
                  </a:lnTo>
                  <a:lnTo>
                    <a:pt x="96710" y="293014"/>
                  </a:lnTo>
                  <a:lnTo>
                    <a:pt x="96710" y="289204"/>
                  </a:lnTo>
                  <a:lnTo>
                    <a:pt x="97205" y="289204"/>
                  </a:lnTo>
                  <a:lnTo>
                    <a:pt x="97205" y="286664"/>
                  </a:lnTo>
                  <a:lnTo>
                    <a:pt x="97701" y="286664"/>
                  </a:lnTo>
                  <a:lnTo>
                    <a:pt x="97701" y="282854"/>
                  </a:lnTo>
                  <a:lnTo>
                    <a:pt x="97205" y="282854"/>
                  </a:lnTo>
                  <a:lnTo>
                    <a:pt x="97205" y="280314"/>
                  </a:lnTo>
                  <a:lnTo>
                    <a:pt x="97701" y="279044"/>
                  </a:lnTo>
                  <a:lnTo>
                    <a:pt x="97701" y="277774"/>
                  </a:lnTo>
                  <a:lnTo>
                    <a:pt x="98209" y="277774"/>
                  </a:lnTo>
                  <a:lnTo>
                    <a:pt x="98209" y="275234"/>
                  </a:lnTo>
                  <a:lnTo>
                    <a:pt x="98717" y="275234"/>
                  </a:lnTo>
                  <a:lnTo>
                    <a:pt x="99212" y="273964"/>
                  </a:lnTo>
                  <a:lnTo>
                    <a:pt x="100215" y="272694"/>
                  </a:lnTo>
                  <a:lnTo>
                    <a:pt x="103225" y="272694"/>
                  </a:lnTo>
                  <a:lnTo>
                    <a:pt x="104228" y="273964"/>
                  </a:lnTo>
                  <a:lnTo>
                    <a:pt x="104228" y="275234"/>
                  </a:lnTo>
                  <a:lnTo>
                    <a:pt x="104724" y="275234"/>
                  </a:lnTo>
                  <a:lnTo>
                    <a:pt x="104724" y="276504"/>
                  </a:lnTo>
                  <a:lnTo>
                    <a:pt x="104228" y="276504"/>
                  </a:lnTo>
                  <a:lnTo>
                    <a:pt x="104228" y="277774"/>
                  </a:lnTo>
                  <a:lnTo>
                    <a:pt x="103720" y="277774"/>
                  </a:lnTo>
                  <a:lnTo>
                    <a:pt x="103720" y="280314"/>
                  </a:lnTo>
                  <a:lnTo>
                    <a:pt x="103225" y="280314"/>
                  </a:lnTo>
                  <a:lnTo>
                    <a:pt x="103225" y="282854"/>
                  </a:lnTo>
                  <a:lnTo>
                    <a:pt x="103720" y="282854"/>
                  </a:lnTo>
                  <a:lnTo>
                    <a:pt x="103720" y="286664"/>
                  </a:lnTo>
                  <a:lnTo>
                    <a:pt x="103225" y="286664"/>
                  </a:lnTo>
                  <a:lnTo>
                    <a:pt x="103225" y="289204"/>
                  </a:lnTo>
                  <a:lnTo>
                    <a:pt x="102717" y="289204"/>
                  </a:lnTo>
                  <a:lnTo>
                    <a:pt x="102717" y="291744"/>
                  </a:lnTo>
                  <a:lnTo>
                    <a:pt x="103225" y="291744"/>
                  </a:lnTo>
                  <a:lnTo>
                    <a:pt x="103225" y="293014"/>
                  </a:lnTo>
                  <a:lnTo>
                    <a:pt x="104228" y="294284"/>
                  </a:lnTo>
                  <a:lnTo>
                    <a:pt x="104724" y="295554"/>
                  </a:lnTo>
                  <a:lnTo>
                    <a:pt x="107734" y="299364"/>
                  </a:lnTo>
                  <a:lnTo>
                    <a:pt x="108229" y="300634"/>
                  </a:lnTo>
                  <a:lnTo>
                    <a:pt x="108737" y="300634"/>
                  </a:lnTo>
                  <a:lnTo>
                    <a:pt x="108737" y="301904"/>
                  </a:lnTo>
                  <a:lnTo>
                    <a:pt x="109728" y="301904"/>
                  </a:lnTo>
                  <a:lnTo>
                    <a:pt x="110236" y="303174"/>
                  </a:lnTo>
                  <a:lnTo>
                    <a:pt x="111734" y="305714"/>
                  </a:lnTo>
                  <a:lnTo>
                    <a:pt x="112242" y="305714"/>
                  </a:lnTo>
                  <a:lnTo>
                    <a:pt x="114249" y="310794"/>
                  </a:lnTo>
                  <a:lnTo>
                    <a:pt x="115239" y="310794"/>
                  </a:lnTo>
                  <a:lnTo>
                    <a:pt x="116243" y="312064"/>
                  </a:lnTo>
                  <a:lnTo>
                    <a:pt x="116751" y="312064"/>
                  </a:lnTo>
                  <a:lnTo>
                    <a:pt x="119748" y="308254"/>
                  </a:lnTo>
                  <a:lnTo>
                    <a:pt x="120751" y="305714"/>
                  </a:lnTo>
                  <a:lnTo>
                    <a:pt x="120751" y="300634"/>
                  </a:lnTo>
                  <a:lnTo>
                    <a:pt x="121259" y="300634"/>
                  </a:lnTo>
                  <a:lnTo>
                    <a:pt x="121259" y="299364"/>
                  </a:lnTo>
                  <a:lnTo>
                    <a:pt x="121754" y="299364"/>
                  </a:lnTo>
                  <a:lnTo>
                    <a:pt x="122262" y="298094"/>
                  </a:lnTo>
                  <a:lnTo>
                    <a:pt x="122262" y="296824"/>
                  </a:lnTo>
                  <a:lnTo>
                    <a:pt x="122758" y="296824"/>
                  </a:lnTo>
                  <a:lnTo>
                    <a:pt x="123266" y="295554"/>
                  </a:lnTo>
                  <a:lnTo>
                    <a:pt x="123761" y="293014"/>
                  </a:lnTo>
                  <a:lnTo>
                    <a:pt x="123761" y="289204"/>
                  </a:lnTo>
                  <a:lnTo>
                    <a:pt x="123266" y="287934"/>
                  </a:lnTo>
                  <a:lnTo>
                    <a:pt x="122758" y="287934"/>
                  </a:lnTo>
                  <a:lnTo>
                    <a:pt x="122758" y="285394"/>
                  </a:lnTo>
                  <a:lnTo>
                    <a:pt x="122262" y="284124"/>
                  </a:lnTo>
                  <a:lnTo>
                    <a:pt x="122758" y="284124"/>
                  </a:lnTo>
                  <a:lnTo>
                    <a:pt x="122758" y="277774"/>
                  </a:lnTo>
                  <a:lnTo>
                    <a:pt x="123266" y="277774"/>
                  </a:lnTo>
                  <a:lnTo>
                    <a:pt x="123266" y="276504"/>
                  </a:lnTo>
                  <a:lnTo>
                    <a:pt x="124269" y="276504"/>
                  </a:lnTo>
                  <a:lnTo>
                    <a:pt x="124269" y="275234"/>
                  </a:lnTo>
                  <a:lnTo>
                    <a:pt x="124764" y="275234"/>
                  </a:lnTo>
                  <a:lnTo>
                    <a:pt x="124764" y="273964"/>
                  </a:lnTo>
                  <a:lnTo>
                    <a:pt x="125260" y="273964"/>
                  </a:lnTo>
                  <a:lnTo>
                    <a:pt x="125768" y="272694"/>
                  </a:lnTo>
                  <a:lnTo>
                    <a:pt x="126263" y="272694"/>
                  </a:lnTo>
                  <a:lnTo>
                    <a:pt x="126263" y="271424"/>
                  </a:lnTo>
                  <a:lnTo>
                    <a:pt x="130276" y="271424"/>
                  </a:lnTo>
                  <a:lnTo>
                    <a:pt x="130276" y="272694"/>
                  </a:lnTo>
                  <a:lnTo>
                    <a:pt x="131279" y="272694"/>
                  </a:lnTo>
                  <a:lnTo>
                    <a:pt x="131279" y="275234"/>
                  </a:lnTo>
                  <a:lnTo>
                    <a:pt x="130784" y="275234"/>
                  </a:lnTo>
                  <a:lnTo>
                    <a:pt x="130784" y="276504"/>
                  </a:lnTo>
                  <a:lnTo>
                    <a:pt x="130276" y="276504"/>
                  </a:lnTo>
                  <a:lnTo>
                    <a:pt x="130276" y="277774"/>
                  </a:lnTo>
                  <a:lnTo>
                    <a:pt x="128778" y="279044"/>
                  </a:lnTo>
                  <a:lnTo>
                    <a:pt x="128778" y="284124"/>
                  </a:lnTo>
                  <a:lnTo>
                    <a:pt x="128270" y="284124"/>
                  </a:lnTo>
                  <a:lnTo>
                    <a:pt x="128778" y="285394"/>
                  </a:lnTo>
                  <a:lnTo>
                    <a:pt x="128778" y="286664"/>
                  </a:lnTo>
                  <a:lnTo>
                    <a:pt x="129273" y="289204"/>
                  </a:lnTo>
                  <a:lnTo>
                    <a:pt x="129273" y="296824"/>
                  </a:lnTo>
                  <a:lnTo>
                    <a:pt x="128778" y="296824"/>
                  </a:lnTo>
                  <a:lnTo>
                    <a:pt x="128270" y="298094"/>
                  </a:lnTo>
                  <a:lnTo>
                    <a:pt x="128270" y="299364"/>
                  </a:lnTo>
                  <a:lnTo>
                    <a:pt x="127774" y="299364"/>
                  </a:lnTo>
                  <a:lnTo>
                    <a:pt x="127266" y="301904"/>
                  </a:lnTo>
                  <a:lnTo>
                    <a:pt x="126771" y="301904"/>
                  </a:lnTo>
                  <a:lnTo>
                    <a:pt x="126771" y="303174"/>
                  </a:lnTo>
                  <a:lnTo>
                    <a:pt x="126263" y="303174"/>
                  </a:lnTo>
                  <a:lnTo>
                    <a:pt x="126263" y="309524"/>
                  </a:lnTo>
                  <a:lnTo>
                    <a:pt x="125768" y="309524"/>
                  </a:lnTo>
                  <a:lnTo>
                    <a:pt x="125260" y="310794"/>
                  </a:lnTo>
                  <a:lnTo>
                    <a:pt x="125260" y="312064"/>
                  </a:lnTo>
                  <a:lnTo>
                    <a:pt x="124764" y="312064"/>
                  </a:lnTo>
                  <a:lnTo>
                    <a:pt x="123266" y="313334"/>
                  </a:lnTo>
                  <a:lnTo>
                    <a:pt x="122758" y="313334"/>
                  </a:lnTo>
                  <a:lnTo>
                    <a:pt x="122262" y="315874"/>
                  </a:lnTo>
                  <a:lnTo>
                    <a:pt x="120751" y="315874"/>
                  </a:lnTo>
                  <a:lnTo>
                    <a:pt x="120256" y="317144"/>
                  </a:lnTo>
                  <a:lnTo>
                    <a:pt x="121259" y="318414"/>
                  </a:lnTo>
                  <a:lnTo>
                    <a:pt x="121754" y="318414"/>
                  </a:lnTo>
                  <a:lnTo>
                    <a:pt x="121754" y="320954"/>
                  </a:lnTo>
                  <a:lnTo>
                    <a:pt x="122262" y="320954"/>
                  </a:lnTo>
                  <a:lnTo>
                    <a:pt x="122262" y="322224"/>
                  </a:lnTo>
                  <a:lnTo>
                    <a:pt x="124269" y="322224"/>
                  </a:lnTo>
                  <a:lnTo>
                    <a:pt x="124764" y="320954"/>
                  </a:lnTo>
                  <a:lnTo>
                    <a:pt x="125260" y="320954"/>
                  </a:lnTo>
                  <a:lnTo>
                    <a:pt x="127266" y="317144"/>
                  </a:lnTo>
                  <a:lnTo>
                    <a:pt x="129768" y="314604"/>
                  </a:lnTo>
                  <a:lnTo>
                    <a:pt x="130784" y="313334"/>
                  </a:lnTo>
                  <a:lnTo>
                    <a:pt x="132283" y="310794"/>
                  </a:lnTo>
                  <a:lnTo>
                    <a:pt x="133286" y="310794"/>
                  </a:lnTo>
                  <a:lnTo>
                    <a:pt x="135293" y="308254"/>
                  </a:lnTo>
                  <a:lnTo>
                    <a:pt x="137795" y="304444"/>
                  </a:lnTo>
                  <a:lnTo>
                    <a:pt x="139293" y="304444"/>
                  </a:lnTo>
                  <a:lnTo>
                    <a:pt x="140296" y="301904"/>
                  </a:lnTo>
                  <a:lnTo>
                    <a:pt x="140804" y="301904"/>
                  </a:lnTo>
                  <a:lnTo>
                    <a:pt x="142798" y="298094"/>
                  </a:lnTo>
                  <a:lnTo>
                    <a:pt x="142798" y="296824"/>
                  </a:lnTo>
                  <a:lnTo>
                    <a:pt x="143306" y="295554"/>
                  </a:lnTo>
                  <a:lnTo>
                    <a:pt x="143802" y="291744"/>
                  </a:lnTo>
                  <a:lnTo>
                    <a:pt x="144310" y="289204"/>
                  </a:lnTo>
                  <a:lnTo>
                    <a:pt x="144805" y="287934"/>
                  </a:lnTo>
                  <a:lnTo>
                    <a:pt x="144805" y="284124"/>
                  </a:lnTo>
                  <a:lnTo>
                    <a:pt x="145808" y="281584"/>
                  </a:lnTo>
                  <a:lnTo>
                    <a:pt x="144805" y="280314"/>
                  </a:lnTo>
                  <a:lnTo>
                    <a:pt x="143306" y="276504"/>
                  </a:lnTo>
                  <a:lnTo>
                    <a:pt x="143306" y="275234"/>
                  </a:lnTo>
                  <a:lnTo>
                    <a:pt x="142798" y="273964"/>
                  </a:lnTo>
                  <a:lnTo>
                    <a:pt x="141795" y="273964"/>
                  </a:lnTo>
                  <a:lnTo>
                    <a:pt x="141300" y="272694"/>
                  </a:lnTo>
                  <a:lnTo>
                    <a:pt x="139801" y="272694"/>
                  </a:lnTo>
                  <a:lnTo>
                    <a:pt x="139293" y="271424"/>
                  </a:lnTo>
                  <a:lnTo>
                    <a:pt x="138290" y="271424"/>
                  </a:lnTo>
                  <a:lnTo>
                    <a:pt x="138290" y="270154"/>
                  </a:lnTo>
                  <a:lnTo>
                    <a:pt x="136296" y="270154"/>
                  </a:lnTo>
                  <a:lnTo>
                    <a:pt x="134289" y="268884"/>
                  </a:lnTo>
                  <a:lnTo>
                    <a:pt x="134289" y="267614"/>
                  </a:lnTo>
                  <a:lnTo>
                    <a:pt x="132778" y="267614"/>
                  </a:lnTo>
                  <a:lnTo>
                    <a:pt x="132778" y="266344"/>
                  </a:lnTo>
                  <a:lnTo>
                    <a:pt x="130784" y="263804"/>
                  </a:lnTo>
                  <a:lnTo>
                    <a:pt x="127774" y="263804"/>
                  </a:lnTo>
                  <a:lnTo>
                    <a:pt x="127774" y="262534"/>
                  </a:lnTo>
                  <a:lnTo>
                    <a:pt x="126263" y="261264"/>
                  </a:lnTo>
                  <a:lnTo>
                    <a:pt x="124269" y="261264"/>
                  </a:lnTo>
                  <a:lnTo>
                    <a:pt x="124269" y="259994"/>
                  </a:lnTo>
                  <a:lnTo>
                    <a:pt x="123761" y="259994"/>
                  </a:lnTo>
                  <a:lnTo>
                    <a:pt x="123266" y="258724"/>
                  </a:lnTo>
                  <a:lnTo>
                    <a:pt x="122262" y="258724"/>
                  </a:lnTo>
                  <a:lnTo>
                    <a:pt x="121754" y="257454"/>
                  </a:lnTo>
                  <a:lnTo>
                    <a:pt x="120256" y="257454"/>
                  </a:lnTo>
                  <a:lnTo>
                    <a:pt x="117754" y="256184"/>
                  </a:lnTo>
                  <a:lnTo>
                    <a:pt x="117246" y="256184"/>
                  </a:lnTo>
                  <a:lnTo>
                    <a:pt x="117246" y="254914"/>
                  </a:lnTo>
                  <a:lnTo>
                    <a:pt x="116751" y="254914"/>
                  </a:lnTo>
                  <a:lnTo>
                    <a:pt x="116751" y="251104"/>
                  </a:lnTo>
                  <a:lnTo>
                    <a:pt x="120751" y="251104"/>
                  </a:lnTo>
                  <a:lnTo>
                    <a:pt x="123266" y="252374"/>
                  </a:lnTo>
                  <a:lnTo>
                    <a:pt x="124269" y="252374"/>
                  </a:lnTo>
                  <a:lnTo>
                    <a:pt x="124764" y="253644"/>
                  </a:lnTo>
                  <a:lnTo>
                    <a:pt x="125768" y="253644"/>
                  </a:lnTo>
                  <a:lnTo>
                    <a:pt x="127266" y="254914"/>
                  </a:lnTo>
                  <a:lnTo>
                    <a:pt x="127774" y="254914"/>
                  </a:lnTo>
                  <a:lnTo>
                    <a:pt x="127774" y="256184"/>
                  </a:lnTo>
                  <a:lnTo>
                    <a:pt x="129273" y="257454"/>
                  </a:lnTo>
                  <a:lnTo>
                    <a:pt x="131279" y="257454"/>
                  </a:lnTo>
                  <a:lnTo>
                    <a:pt x="131775" y="258724"/>
                  </a:lnTo>
                  <a:lnTo>
                    <a:pt x="134785" y="258724"/>
                  </a:lnTo>
                  <a:lnTo>
                    <a:pt x="134785" y="259994"/>
                  </a:lnTo>
                  <a:lnTo>
                    <a:pt x="135788" y="259994"/>
                  </a:lnTo>
                  <a:lnTo>
                    <a:pt x="136296" y="261264"/>
                  </a:lnTo>
                  <a:lnTo>
                    <a:pt x="136791" y="261264"/>
                  </a:lnTo>
                  <a:lnTo>
                    <a:pt x="137795" y="263804"/>
                  </a:lnTo>
                  <a:lnTo>
                    <a:pt x="139293" y="265074"/>
                  </a:lnTo>
                  <a:lnTo>
                    <a:pt x="141795" y="265074"/>
                  </a:lnTo>
                  <a:lnTo>
                    <a:pt x="141795" y="266344"/>
                  </a:lnTo>
                  <a:lnTo>
                    <a:pt x="142303" y="266344"/>
                  </a:lnTo>
                  <a:lnTo>
                    <a:pt x="143306" y="267614"/>
                  </a:lnTo>
                  <a:lnTo>
                    <a:pt x="144310" y="267614"/>
                  </a:lnTo>
                  <a:lnTo>
                    <a:pt x="144805" y="268884"/>
                  </a:lnTo>
                  <a:lnTo>
                    <a:pt x="146316" y="268884"/>
                  </a:lnTo>
                  <a:lnTo>
                    <a:pt x="146812" y="270154"/>
                  </a:lnTo>
                  <a:lnTo>
                    <a:pt x="146812" y="267614"/>
                  </a:lnTo>
                  <a:lnTo>
                    <a:pt x="146316" y="267614"/>
                  </a:lnTo>
                  <a:lnTo>
                    <a:pt x="146316" y="262534"/>
                  </a:lnTo>
                  <a:lnTo>
                    <a:pt x="146812" y="262534"/>
                  </a:lnTo>
                  <a:lnTo>
                    <a:pt x="146812" y="261264"/>
                  </a:lnTo>
                  <a:lnTo>
                    <a:pt x="147307" y="261264"/>
                  </a:lnTo>
                  <a:lnTo>
                    <a:pt x="147307" y="259994"/>
                  </a:lnTo>
                  <a:lnTo>
                    <a:pt x="146812" y="258724"/>
                  </a:lnTo>
                  <a:lnTo>
                    <a:pt x="146316" y="258724"/>
                  </a:lnTo>
                  <a:lnTo>
                    <a:pt x="146316" y="251104"/>
                  </a:lnTo>
                  <a:lnTo>
                    <a:pt x="145808" y="248564"/>
                  </a:lnTo>
                  <a:lnTo>
                    <a:pt x="144805" y="247294"/>
                  </a:lnTo>
                  <a:lnTo>
                    <a:pt x="142303" y="246024"/>
                  </a:lnTo>
                  <a:lnTo>
                    <a:pt x="141300" y="244754"/>
                  </a:lnTo>
                  <a:lnTo>
                    <a:pt x="139293" y="244754"/>
                  </a:lnTo>
                  <a:lnTo>
                    <a:pt x="139293" y="243484"/>
                  </a:lnTo>
                  <a:lnTo>
                    <a:pt x="138290" y="243484"/>
                  </a:lnTo>
                  <a:lnTo>
                    <a:pt x="138290" y="242214"/>
                  </a:lnTo>
                  <a:lnTo>
                    <a:pt x="137287" y="242214"/>
                  </a:lnTo>
                  <a:lnTo>
                    <a:pt x="136283" y="240931"/>
                  </a:lnTo>
                  <a:lnTo>
                    <a:pt x="134785" y="239674"/>
                  </a:lnTo>
                  <a:lnTo>
                    <a:pt x="134289" y="239674"/>
                  </a:lnTo>
                  <a:lnTo>
                    <a:pt x="133286" y="238404"/>
                  </a:lnTo>
                  <a:lnTo>
                    <a:pt x="132778" y="238404"/>
                  </a:lnTo>
                  <a:lnTo>
                    <a:pt x="132283" y="237134"/>
                  </a:lnTo>
                  <a:lnTo>
                    <a:pt x="131279" y="237134"/>
                  </a:lnTo>
                  <a:lnTo>
                    <a:pt x="130276" y="235864"/>
                  </a:lnTo>
                  <a:lnTo>
                    <a:pt x="129273" y="233324"/>
                  </a:lnTo>
                  <a:lnTo>
                    <a:pt x="129273" y="232054"/>
                  </a:lnTo>
                  <a:lnTo>
                    <a:pt x="128778" y="230784"/>
                  </a:lnTo>
                  <a:lnTo>
                    <a:pt x="128778" y="229514"/>
                  </a:lnTo>
                  <a:lnTo>
                    <a:pt x="128270" y="228244"/>
                  </a:lnTo>
                  <a:lnTo>
                    <a:pt x="127774" y="228244"/>
                  </a:lnTo>
                  <a:lnTo>
                    <a:pt x="127774" y="226974"/>
                  </a:lnTo>
                  <a:lnTo>
                    <a:pt x="127266" y="226974"/>
                  </a:lnTo>
                  <a:lnTo>
                    <a:pt x="127266" y="224434"/>
                  </a:lnTo>
                  <a:lnTo>
                    <a:pt x="127774" y="224434"/>
                  </a:lnTo>
                  <a:lnTo>
                    <a:pt x="127774" y="223164"/>
                  </a:lnTo>
                  <a:lnTo>
                    <a:pt x="132778" y="223164"/>
                  </a:lnTo>
                  <a:lnTo>
                    <a:pt x="132778" y="224434"/>
                  </a:lnTo>
                  <a:lnTo>
                    <a:pt x="133781" y="225704"/>
                  </a:lnTo>
                  <a:lnTo>
                    <a:pt x="133781" y="226974"/>
                  </a:lnTo>
                  <a:lnTo>
                    <a:pt x="134289" y="228244"/>
                  </a:lnTo>
                  <a:lnTo>
                    <a:pt x="134785" y="228244"/>
                  </a:lnTo>
                  <a:lnTo>
                    <a:pt x="134785" y="230784"/>
                  </a:lnTo>
                  <a:lnTo>
                    <a:pt x="135293" y="230784"/>
                  </a:lnTo>
                  <a:lnTo>
                    <a:pt x="135293" y="232054"/>
                  </a:lnTo>
                  <a:lnTo>
                    <a:pt x="135788" y="233324"/>
                  </a:lnTo>
                  <a:lnTo>
                    <a:pt x="136296" y="233324"/>
                  </a:lnTo>
                  <a:lnTo>
                    <a:pt x="137287" y="234594"/>
                  </a:lnTo>
                  <a:lnTo>
                    <a:pt x="138798" y="234594"/>
                  </a:lnTo>
                  <a:lnTo>
                    <a:pt x="139293" y="235864"/>
                  </a:lnTo>
                  <a:lnTo>
                    <a:pt x="139801" y="235864"/>
                  </a:lnTo>
                  <a:lnTo>
                    <a:pt x="140804" y="237134"/>
                  </a:lnTo>
                  <a:lnTo>
                    <a:pt x="141795" y="237134"/>
                  </a:lnTo>
                  <a:lnTo>
                    <a:pt x="141795" y="238404"/>
                  </a:lnTo>
                  <a:lnTo>
                    <a:pt x="142303" y="238404"/>
                  </a:lnTo>
                  <a:lnTo>
                    <a:pt x="142303" y="239674"/>
                  </a:lnTo>
                  <a:lnTo>
                    <a:pt x="144310" y="239674"/>
                  </a:lnTo>
                  <a:lnTo>
                    <a:pt x="145821" y="240944"/>
                  </a:lnTo>
                  <a:lnTo>
                    <a:pt x="147815" y="242214"/>
                  </a:lnTo>
                  <a:lnTo>
                    <a:pt x="149809" y="240944"/>
                  </a:lnTo>
                  <a:lnTo>
                    <a:pt x="149821" y="239674"/>
                  </a:lnTo>
                  <a:lnTo>
                    <a:pt x="150317" y="239674"/>
                  </a:lnTo>
                  <a:lnTo>
                    <a:pt x="149809" y="240944"/>
                  </a:lnTo>
                  <a:lnTo>
                    <a:pt x="149313" y="242214"/>
                  </a:lnTo>
                  <a:lnTo>
                    <a:pt x="148323" y="243484"/>
                  </a:lnTo>
                  <a:lnTo>
                    <a:pt x="149313" y="243484"/>
                  </a:lnTo>
                  <a:lnTo>
                    <a:pt x="150825" y="246024"/>
                  </a:lnTo>
                  <a:lnTo>
                    <a:pt x="150825" y="247294"/>
                  </a:lnTo>
                  <a:lnTo>
                    <a:pt x="151320" y="247294"/>
                  </a:lnTo>
                  <a:lnTo>
                    <a:pt x="151815" y="248564"/>
                  </a:lnTo>
                  <a:lnTo>
                    <a:pt x="151815" y="249834"/>
                  </a:lnTo>
                  <a:lnTo>
                    <a:pt x="152323" y="252374"/>
                  </a:lnTo>
                  <a:lnTo>
                    <a:pt x="152323" y="256184"/>
                  </a:lnTo>
                  <a:lnTo>
                    <a:pt x="151815" y="256184"/>
                  </a:lnTo>
                  <a:lnTo>
                    <a:pt x="152819" y="257454"/>
                  </a:lnTo>
                  <a:lnTo>
                    <a:pt x="152819" y="258724"/>
                  </a:lnTo>
                  <a:lnTo>
                    <a:pt x="153327" y="258724"/>
                  </a:lnTo>
                  <a:lnTo>
                    <a:pt x="153327" y="262534"/>
                  </a:lnTo>
                  <a:lnTo>
                    <a:pt x="152819" y="263804"/>
                  </a:lnTo>
                  <a:lnTo>
                    <a:pt x="153327" y="265074"/>
                  </a:lnTo>
                  <a:lnTo>
                    <a:pt x="155829" y="267614"/>
                  </a:lnTo>
                  <a:lnTo>
                    <a:pt x="156832" y="268884"/>
                  </a:lnTo>
                  <a:lnTo>
                    <a:pt x="157835" y="268884"/>
                  </a:lnTo>
                  <a:lnTo>
                    <a:pt x="158343" y="267614"/>
                  </a:lnTo>
                  <a:lnTo>
                    <a:pt x="161340" y="265074"/>
                  </a:lnTo>
                  <a:lnTo>
                    <a:pt x="161848" y="265074"/>
                  </a:lnTo>
                  <a:lnTo>
                    <a:pt x="164350" y="263804"/>
                  </a:lnTo>
                  <a:lnTo>
                    <a:pt x="164846" y="262534"/>
                  </a:lnTo>
                  <a:lnTo>
                    <a:pt x="165354" y="262534"/>
                  </a:lnTo>
                  <a:lnTo>
                    <a:pt x="165354" y="263804"/>
                  </a:lnTo>
                  <a:lnTo>
                    <a:pt x="164350" y="263804"/>
                  </a:lnTo>
                  <a:lnTo>
                    <a:pt x="163347" y="265074"/>
                  </a:lnTo>
                  <a:lnTo>
                    <a:pt x="162852" y="265074"/>
                  </a:lnTo>
                  <a:lnTo>
                    <a:pt x="161848" y="266344"/>
                  </a:lnTo>
                  <a:lnTo>
                    <a:pt x="159842" y="267614"/>
                  </a:lnTo>
                  <a:lnTo>
                    <a:pt x="157340" y="270154"/>
                  </a:lnTo>
                  <a:lnTo>
                    <a:pt x="157835" y="270154"/>
                  </a:lnTo>
                  <a:lnTo>
                    <a:pt x="157835" y="275234"/>
                  </a:lnTo>
                  <a:lnTo>
                    <a:pt x="158343" y="275234"/>
                  </a:lnTo>
                  <a:lnTo>
                    <a:pt x="158838" y="276504"/>
                  </a:lnTo>
                  <a:lnTo>
                    <a:pt x="158838" y="277774"/>
                  </a:lnTo>
                  <a:lnTo>
                    <a:pt x="160337" y="279044"/>
                  </a:lnTo>
                  <a:lnTo>
                    <a:pt x="160337" y="281584"/>
                  </a:lnTo>
                  <a:lnTo>
                    <a:pt x="159842" y="282854"/>
                  </a:lnTo>
                  <a:lnTo>
                    <a:pt x="159842" y="284124"/>
                  </a:lnTo>
                  <a:lnTo>
                    <a:pt x="159334" y="284124"/>
                  </a:lnTo>
                  <a:lnTo>
                    <a:pt x="158838" y="285394"/>
                  </a:lnTo>
                  <a:lnTo>
                    <a:pt x="158838" y="286664"/>
                  </a:lnTo>
                  <a:lnTo>
                    <a:pt x="156337" y="291744"/>
                  </a:lnTo>
                  <a:lnTo>
                    <a:pt x="156337" y="293014"/>
                  </a:lnTo>
                  <a:lnTo>
                    <a:pt x="154330" y="298094"/>
                  </a:lnTo>
                  <a:lnTo>
                    <a:pt x="154330" y="301904"/>
                  </a:lnTo>
                  <a:lnTo>
                    <a:pt x="155829" y="305714"/>
                  </a:lnTo>
                  <a:lnTo>
                    <a:pt x="157340" y="305714"/>
                  </a:lnTo>
                  <a:lnTo>
                    <a:pt x="158838" y="306984"/>
                  </a:lnTo>
                  <a:lnTo>
                    <a:pt x="159334" y="308254"/>
                  </a:lnTo>
                  <a:lnTo>
                    <a:pt x="161340" y="308254"/>
                  </a:lnTo>
                  <a:lnTo>
                    <a:pt x="162344" y="310794"/>
                  </a:lnTo>
                  <a:lnTo>
                    <a:pt x="162852" y="310794"/>
                  </a:lnTo>
                  <a:lnTo>
                    <a:pt x="165849" y="313334"/>
                  </a:lnTo>
                  <a:lnTo>
                    <a:pt x="169354" y="313334"/>
                  </a:lnTo>
                  <a:lnTo>
                    <a:pt x="169354" y="314604"/>
                  </a:lnTo>
                  <a:lnTo>
                    <a:pt x="166852" y="314604"/>
                  </a:lnTo>
                  <a:lnTo>
                    <a:pt x="165354" y="313334"/>
                  </a:lnTo>
                  <a:lnTo>
                    <a:pt x="161340" y="313334"/>
                  </a:lnTo>
                  <a:lnTo>
                    <a:pt x="159334" y="312064"/>
                  </a:lnTo>
                  <a:lnTo>
                    <a:pt x="159334" y="310794"/>
                  </a:lnTo>
                  <a:lnTo>
                    <a:pt x="157340" y="310794"/>
                  </a:lnTo>
                  <a:lnTo>
                    <a:pt x="156832" y="309524"/>
                  </a:lnTo>
                  <a:lnTo>
                    <a:pt x="155333" y="309524"/>
                  </a:lnTo>
                  <a:lnTo>
                    <a:pt x="154330" y="310794"/>
                  </a:lnTo>
                  <a:lnTo>
                    <a:pt x="152819" y="310794"/>
                  </a:lnTo>
                  <a:lnTo>
                    <a:pt x="151815" y="312064"/>
                  </a:lnTo>
                  <a:lnTo>
                    <a:pt x="151320" y="313334"/>
                  </a:lnTo>
                  <a:lnTo>
                    <a:pt x="148323" y="314604"/>
                  </a:lnTo>
                  <a:lnTo>
                    <a:pt x="148818" y="315874"/>
                  </a:lnTo>
                  <a:lnTo>
                    <a:pt x="148818" y="317144"/>
                  </a:lnTo>
                  <a:lnTo>
                    <a:pt x="150825" y="318414"/>
                  </a:lnTo>
                  <a:lnTo>
                    <a:pt x="152323" y="319684"/>
                  </a:lnTo>
                  <a:lnTo>
                    <a:pt x="151320" y="320954"/>
                  </a:lnTo>
                  <a:lnTo>
                    <a:pt x="150317" y="320954"/>
                  </a:lnTo>
                  <a:lnTo>
                    <a:pt x="151815" y="323494"/>
                  </a:lnTo>
                  <a:lnTo>
                    <a:pt x="151815" y="324764"/>
                  </a:lnTo>
                  <a:lnTo>
                    <a:pt x="149821" y="324764"/>
                  </a:lnTo>
                  <a:lnTo>
                    <a:pt x="147307" y="322224"/>
                  </a:lnTo>
                  <a:lnTo>
                    <a:pt x="141300" y="322224"/>
                  </a:lnTo>
                  <a:lnTo>
                    <a:pt x="140296" y="323494"/>
                  </a:lnTo>
                  <a:lnTo>
                    <a:pt x="137287" y="323494"/>
                  </a:lnTo>
                  <a:lnTo>
                    <a:pt x="136296" y="324764"/>
                  </a:lnTo>
                  <a:lnTo>
                    <a:pt x="135788" y="324764"/>
                  </a:lnTo>
                  <a:lnTo>
                    <a:pt x="134785" y="326034"/>
                  </a:lnTo>
                  <a:lnTo>
                    <a:pt x="133286" y="327304"/>
                  </a:lnTo>
                  <a:lnTo>
                    <a:pt x="132778" y="328574"/>
                  </a:lnTo>
                  <a:lnTo>
                    <a:pt x="131775" y="329844"/>
                  </a:lnTo>
                  <a:lnTo>
                    <a:pt x="131775" y="332384"/>
                  </a:lnTo>
                  <a:lnTo>
                    <a:pt x="130784" y="334924"/>
                  </a:lnTo>
                  <a:lnTo>
                    <a:pt x="130784" y="336194"/>
                  </a:lnTo>
                  <a:lnTo>
                    <a:pt x="129273" y="338734"/>
                  </a:lnTo>
                  <a:lnTo>
                    <a:pt x="128270" y="340004"/>
                  </a:lnTo>
                  <a:lnTo>
                    <a:pt x="128778" y="341274"/>
                  </a:lnTo>
                  <a:lnTo>
                    <a:pt x="128778" y="343814"/>
                  </a:lnTo>
                  <a:lnTo>
                    <a:pt x="129273" y="343814"/>
                  </a:lnTo>
                  <a:lnTo>
                    <a:pt x="129768" y="346354"/>
                  </a:lnTo>
                  <a:lnTo>
                    <a:pt x="129768" y="347624"/>
                  </a:lnTo>
                  <a:lnTo>
                    <a:pt x="128270" y="350164"/>
                  </a:lnTo>
                  <a:lnTo>
                    <a:pt x="128270" y="351434"/>
                  </a:lnTo>
                  <a:lnTo>
                    <a:pt x="127774" y="351434"/>
                  </a:lnTo>
                  <a:lnTo>
                    <a:pt x="127774" y="353974"/>
                  </a:lnTo>
                  <a:lnTo>
                    <a:pt x="128270" y="353974"/>
                  </a:lnTo>
                  <a:lnTo>
                    <a:pt x="128270" y="355244"/>
                  </a:lnTo>
                  <a:lnTo>
                    <a:pt x="128778" y="356514"/>
                  </a:lnTo>
                  <a:lnTo>
                    <a:pt x="128778" y="357784"/>
                  </a:lnTo>
                  <a:lnTo>
                    <a:pt x="127774" y="357784"/>
                  </a:lnTo>
                  <a:lnTo>
                    <a:pt x="127774" y="355244"/>
                  </a:lnTo>
                  <a:lnTo>
                    <a:pt x="127266" y="353974"/>
                  </a:lnTo>
                  <a:lnTo>
                    <a:pt x="126263" y="353974"/>
                  </a:lnTo>
                  <a:lnTo>
                    <a:pt x="125768" y="355244"/>
                  </a:lnTo>
                  <a:lnTo>
                    <a:pt x="126771" y="355244"/>
                  </a:lnTo>
                  <a:lnTo>
                    <a:pt x="126771" y="356514"/>
                  </a:lnTo>
                  <a:lnTo>
                    <a:pt x="127266" y="356514"/>
                  </a:lnTo>
                  <a:lnTo>
                    <a:pt x="127266" y="360324"/>
                  </a:lnTo>
                  <a:lnTo>
                    <a:pt x="128270" y="361594"/>
                  </a:lnTo>
                  <a:lnTo>
                    <a:pt x="129768" y="361594"/>
                  </a:lnTo>
                  <a:lnTo>
                    <a:pt x="130276" y="362864"/>
                  </a:lnTo>
                  <a:lnTo>
                    <a:pt x="130784" y="362864"/>
                  </a:lnTo>
                  <a:lnTo>
                    <a:pt x="132283" y="364134"/>
                  </a:lnTo>
                  <a:lnTo>
                    <a:pt x="132778" y="364134"/>
                  </a:lnTo>
                  <a:lnTo>
                    <a:pt x="132778" y="365404"/>
                  </a:lnTo>
                  <a:lnTo>
                    <a:pt x="135788" y="366674"/>
                  </a:lnTo>
                  <a:lnTo>
                    <a:pt x="136296" y="366674"/>
                  </a:lnTo>
                  <a:lnTo>
                    <a:pt x="137287" y="365404"/>
                  </a:lnTo>
                  <a:lnTo>
                    <a:pt x="139801" y="365404"/>
                  </a:lnTo>
                  <a:lnTo>
                    <a:pt x="141300" y="366674"/>
                  </a:lnTo>
                  <a:lnTo>
                    <a:pt x="143306" y="366674"/>
                  </a:lnTo>
                  <a:lnTo>
                    <a:pt x="143802" y="367944"/>
                  </a:lnTo>
                  <a:lnTo>
                    <a:pt x="145808" y="367944"/>
                  </a:lnTo>
                  <a:lnTo>
                    <a:pt x="145808" y="366674"/>
                  </a:lnTo>
                  <a:lnTo>
                    <a:pt x="146304" y="365404"/>
                  </a:lnTo>
                  <a:lnTo>
                    <a:pt x="146812" y="364134"/>
                  </a:lnTo>
                  <a:lnTo>
                    <a:pt x="147307" y="364134"/>
                  </a:lnTo>
                  <a:lnTo>
                    <a:pt x="147307" y="362864"/>
                  </a:lnTo>
                  <a:lnTo>
                    <a:pt x="151815" y="362864"/>
                  </a:lnTo>
                  <a:lnTo>
                    <a:pt x="151815" y="364134"/>
                  </a:lnTo>
                  <a:lnTo>
                    <a:pt x="152323" y="364134"/>
                  </a:lnTo>
                  <a:lnTo>
                    <a:pt x="152323" y="366674"/>
                  </a:lnTo>
                  <a:lnTo>
                    <a:pt x="151815" y="367944"/>
                  </a:lnTo>
                  <a:lnTo>
                    <a:pt x="151320" y="367944"/>
                  </a:lnTo>
                  <a:lnTo>
                    <a:pt x="151320" y="369214"/>
                  </a:lnTo>
                  <a:lnTo>
                    <a:pt x="150825" y="370484"/>
                  </a:lnTo>
                  <a:lnTo>
                    <a:pt x="150317" y="370484"/>
                  </a:lnTo>
                  <a:lnTo>
                    <a:pt x="150317" y="371754"/>
                  </a:lnTo>
                  <a:lnTo>
                    <a:pt x="177876" y="371754"/>
                  </a:lnTo>
                  <a:lnTo>
                    <a:pt x="178384" y="370484"/>
                  </a:lnTo>
                  <a:lnTo>
                    <a:pt x="178879" y="367944"/>
                  </a:lnTo>
                  <a:lnTo>
                    <a:pt x="180886" y="362864"/>
                  </a:lnTo>
                  <a:lnTo>
                    <a:pt x="181889" y="362864"/>
                  </a:lnTo>
                  <a:lnTo>
                    <a:pt x="181889" y="361594"/>
                  </a:lnTo>
                  <a:lnTo>
                    <a:pt x="182384" y="362864"/>
                  </a:lnTo>
                  <a:lnTo>
                    <a:pt x="183388" y="364134"/>
                  </a:lnTo>
                  <a:lnTo>
                    <a:pt x="183388" y="365404"/>
                  </a:lnTo>
                  <a:lnTo>
                    <a:pt x="183896" y="366674"/>
                  </a:lnTo>
                  <a:lnTo>
                    <a:pt x="185902" y="367944"/>
                  </a:lnTo>
                  <a:lnTo>
                    <a:pt x="186397" y="367944"/>
                  </a:lnTo>
                  <a:lnTo>
                    <a:pt x="186893" y="369214"/>
                  </a:lnTo>
                  <a:lnTo>
                    <a:pt x="186893" y="371754"/>
                  </a:lnTo>
                  <a:lnTo>
                    <a:pt x="187401" y="373024"/>
                  </a:lnTo>
                  <a:lnTo>
                    <a:pt x="187896" y="373024"/>
                  </a:lnTo>
                  <a:lnTo>
                    <a:pt x="188899" y="375564"/>
                  </a:lnTo>
                  <a:lnTo>
                    <a:pt x="189407" y="375564"/>
                  </a:lnTo>
                  <a:lnTo>
                    <a:pt x="190411" y="378104"/>
                  </a:lnTo>
                  <a:lnTo>
                    <a:pt x="190411" y="379374"/>
                  </a:lnTo>
                  <a:lnTo>
                    <a:pt x="190906" y="379374"/>
                  </a:lnTo>
                  <a:lnTo>
                    <a:pt x="191909" y="380644"/>
                  </a:lnTo>
                  <a:lnTo>
                    <a:pt x="192405" y="380644"/>
                  </a:lnTo>
                  <a:lnTo>
                    <a:pt x="192913" y="381914"/>
                  </a:lnTo>
                  <a:lnTo>
                    <a:pt x="194411" y="383184"/>
                  </a:lnTo>
                  <a:lnTo>
                    <a:pt x="194411" y="384454"/>
                  </a:lnTo>
                  <a:lnTo>
                    <a:pt x="194919" y="385724"/>
                  </a:lnTo>
                  <a:lnTo>
                    <a:pt x="196418" y="386994"/>
                  </a:lnTo>
                  <a:lnTo>
                    <a:pt x="197421" y="388264"/>
                  </a:lnTo>
                  <a:lnTo>
                    <a:pt x="197916" y="388264"/>
                  </a:lnTo>
                  <a:lnTo>
                    <a:pt x="197916" y="389534"/>
                  </a:lnTo>
                  <a:lnTo>
                    <a:pt x="201930" y="389534"/>
                  </a:lnTo>
                  <a:lnTo>
                    <a:pt x="202933" y="390804"/>
                  </a:lnTo>
                  <a:lnTo>
                    <a:pt x="203936" y="390804"/>
                  </a:lnTo>
                  <a:lnTo>
                    <a:pt x="204431" y="392074"/>
                  </a:lnTo>
                  <a:lnTo>
                    <a:pt x="206438" y="392074"/>
                  </a:lnTo>
                  <a:lnTo>
                    <a:pt x="208940" y="393344"/>
                  </a:lnTo>
                  <a:lnTo>
                    <a:pt x="218960" y="393344"/>
                  </a:lnTo>
                  <a:lnTo>
                    <a:pt x="220967" y="392074"/>
                  </a:lnTo>
                  <a:lnTo>
                    <a:pt x="223469" y="390804"/>
                  </a:lnTo>
                  <a:lnTo>
                    <a:pt x="223977" y="389534"/>
                  </a:lnTo>
                  <a:lnTo>
                    <a:pt x="224472" y="389534"/>
                  </a:lnTo>
                  <a:lnTo>
                    <a:pt x="225475" y="386994"/>
                  </a:lnTo>
                  <a:lnTo>
                    <a:pt x="225983" y="386994"/>
                  </a:lnTo>
                  <a:lnTo>
                    <a:pt x="225983" y="383184"/>
                  </a:lnTo>
                  <a:lnTo>
                    <a:pt x="224472" y="380644"/>
                  </a:lnTo>
                  <a:lnTo>
                    <a:pt x="223977" y="378104"/>
                  </a:lnTo>
                  <a:lnTo>
                    <a:pt x="223469" y="376834"/>
                  </a:lnTo>
                  <a:lnTo>
                    <a:pt x="221475" y="375564"/>
                  </a:lnTo>
                  <a:lnTo>
                    <a:pt x="221475" y="374294"/>
                  </a:lnTo>
                  <a:lnTo>
                    <a:pt x="220967" y="374294"/>
                  </a:lnTo>
                  <a:lnTo>
                    <a:pt x="220967" y="373024"/>
                  </a:lnTo>
                  <a:lnTo>
                    <a:pt x="220472" y="373024"/>
                  </a:lnTo>
                  <a:lnTo>
                    <a:pt x="220472" y="370484"/>
                  </a:lnTo>
                  <a:lnTo>
                    <a:pt x="219964" y="370484"/>
                  </a:lnTo>
                  <a:lnTo>
                    <a:pt x="219964" y="369214"/>
                  </a:lnTo>
                  <a:lnTo>
                    <a:pt x="218960" y="366674"/>
                  </a:lnTo>
                  <a:lnTo>
                    <a:pt x="218960" y="365404"/>
                  </a:lnTo>
                  <a:lnTo>
                    <a:pt x="218465" y="365404"/>
                  </a:lnTo>
                  <a:lnTo>
                    <a:pt x="218465" y="364134"/>
                  </a:lnTo>
                  <a:lnTo>
                    <a:pt x="217970" y="362864"/>
                  </a:lnTo>
                  <a:lnTo>
                    <a:pt x="217970" y="360324"/>
                  </a:lnTo>
                  <a:lnTo>
                    <a:pt x="217462" y="360324"/>
                  </a:lnTo>
                  <a:lnTo>
                    <a:pt x="216458" y="359054"/>
                  </a:lnTo>
                  <a:lnTo>
                    <a:pt x="214960" y="359054"/>
                  </a:lnTo>
                  <a:lnTo>
                    <a:pt x="214960" y="357784"/>
                  </a:lnTo>
                  <a:lnTo>
                    <a:pt x="212953" y="357784"/>
                  </a:lnTo>
                  <a:lnTo>
                    <a:pt x="212953" y="356514"/>
                  </a:lnTo>
                  <a:lnTo>
                    <a:pt x="208445" y="355244"/>
                  </a:lnTo>
                  <a:lnTo>
                    <a:pt x="207949" y="356514"/>
                  </a:lnTo>
                  <a:lnTo>
                    <a:pt x="203428" y="356514"/>
                  </a:lnTo>
                  <a:lnTo>
                    <a:pt x="202933" y="355244"/>
                  </a:lnTo>
                  <a:lnTo>
                    <a:pt x="200926" y="355244"/>
                  </a:lnTo>
                  <a:lnTo>
                    <a:pt x="199923" y="353974"/>
                  </a:lnTo>
                  <a:lnTo>
                    <a:pt x="198920" y="353974"/>
                  </a:lnTo>
                  <a:lnTo>
                    <a:pt x="197916" y="351434"/>
                  </a:lnTo>
                  <a:lnTo>
                    <a:pt x="197421" y="351434"/>
                  </a:lnTo>
                  <a:lnTo>
                    <a:pt x="196913" y="350164"/>
                  </a:lnTo>
                  <a:lnTo>
                    <a:pt x="195414" y="350164"/>
                  </a:lnTo>
                  <a:lnTo>
                    <a:pt x="194411" y="348894"/>
                  </a:lnTo>
                  <a:lnTo>
                    <a:pt x="192405" y="348894"/>
                  </a:lnTo>
                  <a:lnTo>
                    <a:pt x="192405" y="347624"/>
                  </a:lnTo>
                  <a:lnTo>
                    <a:pt x="191909" y="346354"/>
                  </a:lnTo>
                  <a:lnTo>
                    <a:pt x="191401" y="346354"/>
                  </a:lnTo>
                  <a:lnTo>
                    <a:pt x="191401" y="345084"/>
                  </a:lnTo>
                  <a:lnTo>
                    <a:pt x="189903" y="345084"/>
                  </a:lnTo>
                  <a:lnTo>
                    <a:pt x="189903" y="343814"/>
                  </a:lnTo>
                  <a:lnTo>
                    <a:pt x="188899" y="343814"/>
                  </a:lnTo>
                  <a:lnTo>
                    <a:pt x="188899" y="342544"/>
                  </a:lnTo>
                  <a:lnTo>
                    <a:pt x="187896" y="341274"/>
                  </a:lnTo>
                  <a:lnTo>
                    <a:pt x="187896" y="340004"/>
                  </a:lnTo>
                  <a:lnTo>
                    <a:pt x="187401" y="340004"/>
                  </a:lnTo>
                  <a:lnTo>
                    <a:pt x="187401" y="338734"/>
                  </a:lnTo>
                  <a:lnTo>
                    <a:pt x="186893" y="338734"/>
                  </a:lnTo>
                  <a:lnTo>
                    <a:pt x="186397" y="337464"/>
                  </a:lnTo>
                  <a:lnTo>
                    <a:pt x="186397" y="333654"/>
                  </a:lnTo>
                  <a:lnTo>
                    <a:pt x="186893" y="333654"/>
                  </a:lnTo>
                  <a:lnTo>
                    <a:pt x="186893" y="332384"/>
                  </a:lnTo>
                  <a:lnTo>
                    <a:pt x="191401" y="332384"/>
                  </a:lnTo>
                  <a:lnTo>
                    <a:pt x="191401" y="333654"/>
                  </a:lnTo>
                  <a:lnTo>
                    <a:pt x="191909" y="333654"/>
                  </a:lnTo>
                  <a:lnTo>
                    <a:pt x="192405" y="334924"/>
                  </a:lnTo>
                  <a:lnTo>
                    <a:pt x="192405" y="337464"/>
                  </a:lnTo>
                  <a:lnTo>
                    <a:pt x="192913" y="337464"/>
                  </a:lnTo>
                  <a:lnTo>
                    <a:pt x="193916" y="340004"/>
                  </a:lnTo>
                  <a:lnTo>
                    <a:pt x="195414" y="341274"/>
                  </a:lnTo>
                  <a:lnTo>
                    <a:pt x="195922" y="341274"/>
                  </a:lnTo>
                  <a:lnTo>
                    <a:pt x="195922" y="342544"/>
                  </a:lnTo>
                  <a:lnTo>
                    <a:pt x="196913" y="342544"/>
                  </a:lnTo>
                  <a:lnTo>
                    <a:pt x="197916" y="340004"/>
                  </a:lnTo>
                  <a:lnTo>
                    <a:pt x="198920" y="338734"/>
                  </a:lnTo>
                  <a:lnTo>
                    <a:pt x="199923" y="338734"/>
                  </a:lnTo>
                  <a:lnTo>
                    <a:pt x="200926" y="337464"/>
                  </a:lnTo>
                  <a:lnTo>
                    <a:pt x="203936" y="337464"/>
                  </a:lnTo>
                  <a:lnTo>
                    <a:pt x="204939" y="336194"/>
                  </a:lnTo>
                  <a:lnTo>
                    <a:pt x="206438" y="336194"/>
                  </a:lnTo>
                  <a:lnTo>
                    <a:pt x="207441" y="337464"/>
                  </a:lnTo>
                  <a:lnTo>
                    <a:pt x="210451" y="337464"/>
                  </a:lnTo>
                  <a:lnTo>
                    <a:pt x="211455" y="338734"/>
                  </a:lnTo>
                  <a:lnTo>
                    <a:pt x="212953" y="340004"/>
                  </a:lnTo>
                  <a:lnTo>
                    <a:pt x="213448" y="341274"/>
                  </a:lnTo>
                  <a:lnTo>
                    <a:pt x="213956" y="341274"/>
                  </a:lnTo>
                  <a:lnTo>
                    <a:pt x="214452" y="340004"/>
                  </a:lnTo>
                  <a:lnTo>
                    <a:pt x="214452" y="338734"/>
                  </a:lnTo>
                  <a:lnTo>
                    <a:pt x="215963" y="338734"/>
                  </a:lnTo>
                  <a:lnTo>
                    <a:pt x="215963" y="337464"/>
                  </a:lnTo>
                  <a:lnTo>
                    <a:pt x="217970" y="337464"/>
                  </a:lnTo>
                  <a:lnTo>
                    <a:pt x="217970" y="338734"/>
                  </a:lnTo>
                  <a:lnTo>
                    <a:pt x="219468" y="338734"/>
                  </a:lnTo>
                  <a:lnTo>
                    <a:pt x="219964" y="340004"/>
                  </a:lnTo>
                  <a:lnTo>
                    <a:pt x="219964" y="341274"/>
                  </a:lnTo>
                  <a:lnTo>
                    <a:pt x="218960" y="343814"/>
                  </a:lnTo>
                  <a:lnTo>
                    <a:pt x="217970" y="347624"/>
                  </a:lnTo>
                  <a:lnTo>
                    <a:pt x="217970" y="350164"/>
                  </a:lnTo>
                  <a:lnTo>
                    <a:pt x="219468" y="353974"/>
                  </a:lnTo>
                  <a:lnTo>
                    <a:pt x="219964" y="353974"/>
                  </a:lnTo>
                  <a:lnTo>
                    <a:pt x="219964" y="355244"/>
                  </a:lnTo>
                  <a:lnTo>
                    <a:pt x="220967" y="355244"/>
                  </a:lnTo>
                  <a:lnTo>
                    <a:pt x="221475" y="356514"/>
                  </a:lnTo>
                  <a:lnTo>
                    <a:pt x="222973" y="356514"/>
                  </a:lnTo>
                  <a:lnTo>
                    <a:pt x="222973" y="357784"/>
                  </a:lnTo>
                  <a:lnTo>
                    <a:pt x="223469" y="357784"/>
                  </a:lnTo>
                  <a:lnTo>
                    <a:pt x="223469" y="359054"/>
                  </a:lnTo>
                  <a:lnTo>
                    <a:pt x="223977" y="360324"/>
                  </a:lnTo>
                  <a:lnTo>
                    <a:pt x="223977" y="362864"/>
                  </a:lnTo>
                  <a:lnTo>
                    <a:pt x="224472" y="362864"/>
                  </a:lnTo>
                  <a:lnTo>
                    <a:pt x="224472" y="364134"/>
                  </a:lnTo>
                  <a:lnTo>
                    <a:pt x="225475" y="366674"/>
                  </a:lnTo>
                  <a:lnTo>
                    <a:pt x="225475" y="367944"/>
                  </a:lnTo>
                  <a:lnTo>
                    <a:pt x="225983" y="367944"/>
                  </a:lnTo>
                  <a:lnTo>
                    <a:pt x="225983" y="370484"/>
                  </a:lnTo>
                  <a:lnTo>
                    <a:pt x="226479" y="370484"/>
                  </a:lnTo>
                  <a:lnTo>
                    <a:pt x="226479" y="371754"/>
                  </a:lnTo>
                  <a:lnTo>
                    <a:pt x="228981" y="374294"/>
                  </a:lnTo>
                  <a:lnTo>
                    <a:pt x="229489" y="375564"/>
                  </a:lnTo>
                  <a:lnTo>
                    <a:pt x="229984" y="375564"/>
                  </a:lnTo>
                  <a:lnTo>
                    <a:pt x="229984" y="376834"/>
                  </a:lnTo>
                  <a:lnTo>
                    <a:pt x="231990" y="376834"/>
                  </a:lnTo>
                  <a:lnTo>
                    <a:pt x="232498" y="375564"/>
                  </a:lnTo>
                  <a:lnTo>
                    <a:pt x="233489" y="375564"/>
                  </a:lnTo>
                  <a:lnTo>
                    <a:pt x="233997" y="374294"/>
                  </a:lnTo>
                  <a:lnTo>
                    <a:pt x="237007" y="370484"/>
                  </a:lnTo>
                  <a:lnTo>
                    <a:pt x="239509" y="369214"/>
                  </a:lnTo>
                  <a:lnTo>
                    <a:pt x="242519" y="369214"/>
                  </a:lnTo>
                  <a:lnTo>
                    <a:pt x="244525" y="365404"/>
                  </a:lnTo>
                  <a:lnTo>
                    <a:pt x="245021" y="365404"/>
                  </a:lnTo>
                  <a:lnTo>
                    <a:pt x="245021" y="362864"/>
                  </a:lnTo>
                  <a:lnTo>
                    <a:pt x="244525" y="360324"/>
                  </a:lnTo>
                  <a:lnTo>
                    <a:pt x="245021" y="359054"/>
                  </a:lnTo>
                  <a:lnTo>
                    <a:pt x="246519" y="357784"/>
                  </a:lnTo>
                  <a:lnTo>
                    <a:pt x="247523" y="355244"/>
                  </a:lnTo>
                  <a:lnTo>
                    <a:pt x="247523" y="353974"/>
                  </a:lnTo>
                  <a:lnTo>
                    <a:pt x="249529" y="351434"/>
                  </a:lnTo>
                  <a:lnTo>
                    <a:pt x="252044" y="351434"/>
                  </a:lnTo>
                  <a:lnTo>
                    <a:pt x="255536" y="348894"/>
                  </a:lnTo>
                  <a:lnTo>
                    <a:pt x="260057" y="348894"/>
                  </a:lnTo>
                  <a:lnTo>
                    <a:pt x="263055" y="346354"/>
                  </a:lnTo>
                  <a:lnTo>
                    <a:pt x="266065" y="346354"/>
                  </a:lnTo>
                  <a:lnTo>
                    <a:pt x="266573" y="343814"/>
                  </a:lnTo>
                  <a:lnTo>
                    <a:pt x="270573" y="338734"/>
                  </a:lnTo>
                  <a:lnTo>
                    <a:pt x="270573" y="336194"/>
                  </a:lnTo>
                  <a:lnTo>
                    <a:pt x="270573" y="334924"/>
                  </a:lnTo>
                  <a:lnTo>
                    <a:pt x="269570" y="334924"/>
                  </a:lnTo>
                  <a:lnTo>
                    <a:pt x="269570" y="333654"/>
                  </a:lnTo>
                  <a:lnTo>
                    <a:pt x="268566" y="333654"/>
                  </a:lnTo>
                  <a:lnTo>
                    <a:pt x="268566" y="332384"/>
                  </a:lnTo>
                  <a:lnTo>
                    <a:pt x="267068" y="332384"/>
                  </a:lnTo>
                  <a:lnTo>
                    <a:pt x="266065" y="331114"/>
                  </a:lnTo>
                  <a:lnTo>
                    <a:pt x="266065" y="328574"/>
                  </a:lnTo>
                  <a:lnTo>
                    <a:pt x="266573" y="328574"/>
                  </a:lnTo>
                  <a:lnTo>
                    <a:pt x="266065" y="327304"/>
                  </a:lnTo>
                  <a:lnTo>
                    <a:pt x="264566" y="327304"/>
                  </a:lnTo>
                  <a:lnTo>
                    <a:pt x="264566" y="326034"/>
                  </a:lnTo>
                  <a:lnTo>
                    <a:pt x="264058" y="324764"/>
                  </a:lnTo>
                  <a:lnTo>
                    <a:pt x="263563" y="324764"/>
                  </a:lnTo>
                  <a:lnTo>
                    <a:pt x="263563" y="323494"/>
                  </a:lnTo>
                  <a:lnTo>
                    <a:pt x="263055" y="323494"/>
                  </a:lnTo>
                  <a:lnTo>
                    <a:pt x="263055" y="322224"/>
                  </a:lnTo>
                  <a:lnTo>
                    <a:pt x="262064" y="322224"/>
                  </a:lnTo>
                  <a:lnTo>
                    <a:pt x="262064" y="319684"/>
                  </a:lnTo>
                  <a:lnTo>
                    <a:pt x="262559" y="318414"/>
                  </a:lnTo>
                  <a:lnTo>
                    <a:pt x="262559" y="317144"/>
                  </a:lnTo>
                  <a:lnTo>
                    <a:pt x="260553" y="315874"/>
                  </a:lnTo>
                  <a:lnTo>
                    <a:pt x="257543" y="315874"/>
                  </a:lnTo>
                  <a:lnTo>
                    <a:pt x="257048" y="314604"/>
                  </a:lnTo>
                  <a:lnTo>
                    <a:pt x="253542" y="314604"/>
                  </a:lnTo>
                  <a:lnTo>
                    <a:pt x="253034" y="313334"/>
                  </a:lnTo>
                  <a:lnTo>
                    <a:pt x="249529" y="313334"/>
                  </a:lnTo>
                  <a:lnTo>
                    <a:pt x="248526" y="312064"/>
                  </a:lnTo>
                  <a:lnTo>
                    <a:pt x="248526" y="313334"/>
                  </a:lnTo>
                  <a:lnTo>
                    <a:pt x="247027" y="313334"/>
                  </a:lnTo>
                  <a:lnTo>
                    <a:pt x="246024" y="314604"/>
                  </a:lnTo>
                  <a:lnTo>
                    <a:pt x="243522" y="314604"/>
                  </a:lnTo>
                  <a:lnTo>
                    <a:pt x="243014" y="315874"/>
                  </a:lnTo>
                  <a:lnTo>
                    <a:pt x="242011" y="315874"/>
                  </a:lnTo>
                  <a:lnTo>
                    <a:pt x="241007" y="313334"/>
                  </a:lnTo>
                  <a:lnTo>
                    <a:pt x="241515" y="313334"/>
                  </a:lnTo>
                  <a:lnTo>
                    <a:pt x="241515" y="309524"/>
                  </a:lnTo>
                  <a:lnTo>
                    <a:pt x="240512" y="306984"/>
                  </a:lnTo>
                  <a:lnTo>
                    <a:pt x="240017" y="306984"/>
                  </a:lnTo>
                  <a:lnTo>
                    <a:pt x="240017" y="305714"/>
                  </a:lnTo>
                  <a:lnTo>
                    <a:pt x="239509" y="305714"/>
                  </a:lnTo>
                  <a:lnTo>
                    <a:pt x="239014" y="304444"/>
                  </a:lnTo>
                  <a:lnTo>
                    <a:pt x="232994" y="298094"/>
                  </a:lnTo>
                  <a:lnTo>
                    <a:pt x="230492" y="298094"/>
                  </a:lnTo>
                  <a:lnTo>
                    <a:pt x="228981" y="299364"/>
                  </a:lnTo>
                  <a:lnTo>
                    <a:pt x="226479" y="300634"/>
                  </a:lnTo>
                  <a:lnTo>
                    <a:pt x="226479" y="301904"/>
                  </a:lnTo>
                  <a:lnTo>
                    <a:pt x="225983" y="301904"/>
                  </a:lnTo>
                  <a:lnTo>
                    <a:pt x="224472" y="304444"/>
                  </a:lnTo>
                  <a:lnTo>
                    <a:pt x="223977" y="305714"/>
                  </a:lnTo>
                  <a:lnTo>
                    <a:pt x="222478" y="305714"/>
                  </a:lnTo>
                  <a:lnTo>
                    <a:pt x="221970" y="304444"/>
                  </a:lnTo>
                  <a:lnTo>
                    <a:pt x="221970" y="301904"/>
                  </a:lnTo>
                  <a:lnTo>
                    <a:pt x="220967" y="299364"/>
                  </a:lnTo>
                  <a:lnTo>
                    <a:pt x="221475" y="298094"/>
                  </a:lnTo>
                  <a:lnTo>
                    <a:pt x="220967" y="298094"/>
                  </a:lnTo>
                  <a:lnTo>
                    <a:pt x="220472" y="296824"/>
                  </a:lnTo>
                  <a:lnTo>
                    <a:pt x="218465" y="296824"/>
                  </a:lnTo>
                  <a:lnTo>
                    <a:pt x="216966" y="295554"/>
                  </a:lnTo>
                  <a:lnTo>
                    <a:pt x="216458" y="295554"/>
                  </a:lnTo>
                  <a:lnTo>
                    <a:pt x="216458" y="296824"/>
                  </a:lnTo>
                  <a:lnTo>
                    <a:pt x="210947" y="296824"/>
                  </a:lnTo>
                  <a:lnTo>
                    <a:pt x="210451" y="298094"/>
                  </a:lnTo>
                  <a:lnTo>
                    <a:pt x="206946" y="301904"/>
                  </a:lnTo>
                  <a:lnTo>
                    <a:pt x="207441" y="301904"/>
                  </a:lnTo>
                  <a:lnTo>
                    <a:pt x="207949" y="303174"/>
                  </a:lnTo>
                  <a:lnTo>
                    <a:pt x="207949" y="304444"/>
                  </a:lnTo>
                  <a:lnTo>
                    <a:pt x="208445" y="305714"/>
                  </a:lnTo>
                  <a:lnTo>
                    <a:pt x="207949" y="306984"/>
                  </a:lnTo>
                  <a:lnTo>
                    <a:pt x="207949" y="308254"/>
                  </a:lnTo>
                  <a:lnTo>
                    <a:pt x="207441" y="309524"/>
                  </a:lnTo>
                  <a:lnTo>
                    <a:pt x="207441" y="310794"/>
                  </a:lnTo>
                  <a:lnTo>
                    <a:pt x="206946" y="310794"/>
                  </a:lnTo>
                  <a:lnTo>
                    <a:pt x="206438" y="312064"/>
                  </a:lnTo>
                  <a:lnTo>
                    <a:pt x="205943" y="312064"/>
                  </a:lnTo>
                  <a:lnTo>
                    <a:pt x="204939" y="313334"/>
                  </a:lnTo>
                  <a:lnTo>
                    <a:pt x="203936" y="313334"/>
                  </a:lnTo>
                  <a:lnTo>
                    <a:pt x="202933" y="314604"/>
                  </a:lnTo>
                  <a:lnTo>
                    <a:pt x="201422" y="314604"/>
                  </a:lnTo>
                  <a:lnTo>
                    <a:pt x="200926" y="315874"/>
                  </a:lnTo>
                  <a:lnTo>
                    <a:pt x="196418" y="315874"/>
                  </a:lnTo>
                  <a:lnTo>
                    <a:pt x="195414" y="314604"/>
                  </a:lnTo>
                  <a:lnTo>
                    <a:pt x="193916" y="314604"/>
                  </a:lnTo>
                  <a:lnTo>
                    <a:pt x="193408" y="313334"/>
                  </a:lnTo>
                  <a:lnTo>
                    <a:pt x="192405" y="313334"/>
                  </a:lnTo>
                  <a:lnTo>
                    <a:pt x="190906" y="312064"/>
                  </a:lnTo>
                  <a:lnTo>
                    <a:pt x="190411" y="310794"/>
                  </a:lnTo>
                  <a:lnTo>
                    <a:pt x="189903" y="310794"/>
                  </a:lnTo>
                  <a:lnTo>
                    <a:pt x="189407" y="309524"/>
                  </a:lnTo>
                  <a:lnTo>
                    <a:pt x="189407" y="308254"/>
                  </a:lnTo>
                  <a:lnTo>
                    <a:pt x="188899" y="308254"/>
                  </a:lnTo>
                  <a:lnTo>
                    <a:pt x="188899" y="303174"/>
                  </a:lnTo>
                  <a:lnTo>
                    <a:pt x="189407" y="303174"/>
                  </a:lnTo>
                  <a:lnTo>
                    <a:pt x="190411" y="300634"/>
                  </a:lnTo>
                  <a:lnTo>
                    <a:pt x="191401" y="299364"/>
                  </a:lnTo>
                  <a:lnTo>
                    <a:pt x="191909" y="298094"/>
                  </a:lnTo>
                  <a:lnTo>
                    <a:pt x="192913" y="298094"/>
                  </a:lnTo>
                  <a:lnTo>
                    <a:pt x="193408" y="296824"/>
                  </a:lnTo>
                  <a:lnTo>
                    <a:pt x="190906" y="296824"/>
                  </a:lnTo>
                  <a:lnTo>
                    <a:pt x="190411" y="298094"/>
                  </a:lnTo>
                  <a:lnTo>
                    <a:pt x="188899" y="298094"/>
                  </a:lnTo>
                  <a:lnTo>
                    <a:pt x="188404" y="299364"/>
                  </a:lnTo>
                  <a:lnTo>
                    <a:pt x="187401" y="299364"/>
                  </a:lnTo>
                  <a:lnTo>
                    <a:pt x="187401" y="298094"/>
                  </a:lnTo>
                  <a:lnTo>
                    <a:pt x="188404" y="296824"/>
                  </a:lnTo>
                  <a:lnTo>
                    <a:pt x="190906" y="296824"/>
                  </a:lnTo>
                  <a:lnTo>
                    <a:pt x="190906" y="294284"/>
                  </a:lnTo>
                  <a:lnTo>
                    <a:pt x="190411" y="293014"/>
                  </a:lnTo>
                  <a:lnTo>
                    <a:pt x="190411" y="289204"/>
                  </a:lnTo>
                  <a:lnTo>
                    <a:pt x="189903" y="287934"/>
                  </a:lnTo>
                  <a:lnTo>
                    <a:pt x="187896" y="287934"/>
                  </a:lnTo>
                  <a:lnTo>
                    <a:pt x="186397" y="285394"/>
                  </a:lnTo>
                  <a:lnTo>
                    <a:pt x="185902" y="284124"/>
                  </a:lnTo>
                  <a:lnTo>
                    <a:pt x="184899" y="284124"/>
                  </a:lnTo>
                  <a:lnTo>
                    <a:pt x="184391" y="282854"/>
                  </a:lnTo>
                  <a:lnTo>
                    <a:pt x="185394" y="282854"/>
                  </a:lnTo>
                  <a:lnTo>
                    <a:pt x="185902" y="281584"/>
                  </a:lnTo>
                  <a:lnTo>
                    <a:pt x="185394" y="280314"/>
                  </a:lnTo>
                  <a:lnTo>
                    <a:pt x="183388" y="277774"/>
                  </a:lnTo>
                  <a:lnTo>
                    <a:pt x="184899" y="277774"/>
                  </a:lnTo>
                  <a:lnTo>
                    <a:pt x="185394" y="279044"/>
                  </a:lnTo>
                  <a:lnTo>
                    <a:pt x="185902" y="279044"/>
                  </a:lnTo>
                  <a:lnTo>
                    <a:pt x="185902" y="280314"/>
                  </a:lnTo>
                  <a:lnTo>
                    <a:pt x="190411" y="280314"/>
                  </a:lnTo>
                  <a:lnTo>
                    <a:pt x="190906" y="281584"/>
                  </a:lnTo>
                  <a:lnTo>
                    <a:pt x="192913" y="281584"/>
                  </a:lnTo>
                  <a:lnTo>
                    <a:pt x="194919" y="282854"/>
                  </a:lnTo>
                  <a:lnTo>
                    <a:pt x="194919" y="284124"/>
                  </a:lnTo>
                  <a:lnTo>
                    <a:pt x="196418" y="284124"/>
                  </a:lnTo>
                  <a:lnTo>
                    <a:pt x="196418" y="285394"/>
                  </a:lnTo>
                  <a:lnTo>
                    <a:pt x="197421" y="285394"/>
                  </a:lnTo>
                  <a:lnTo>
                    <a:pt x="197421" y="286664"/>
                  </a:lnTo>
                  <a:lnTo>
                    <a:pt x="201422" y="286664"/>
                  </a:lnTo>
                  <a:lnTo>
                    <a:pt x="201930" y="287934"/>
                  </a:lnTo>
                  <a:lnTo>
                    <a:pt x="202438" y="287934"/>
                  </a:lnTo>
                  <a:lnTo>
                    <a:pt x="203936" y="286664"/>
                  </a:lnTo>
                  <a:lnTo>
                    <a:pt x="211455" y="286664"/>
                  </a:lnTo>
                  <a:lnTo>
                    <a:pt x="212458" y="285394"/>
                  </a:lnTo>
                  <a:lnTo>
                    <a:pt x="212458" y="284124"/>
                  </a:lnTo>
                  <a:lnTo>
                    <a:pt x="211950" y="282854"/>
                  </a:lnTo>
                  <a:lnTo>
                    <a:pt x="211950" y="281584"/>
                  </a:lnTo>
                  <a:lnTo>
                    <a:pt x="211455" y="280314"/>
                  </a:lnTo>
                  <a:lnTo>
                    <a:pt x="210947" y="277774"/>
                  </a:lnTo>
                  <a:lnTo>
                    <a:pt x="208940" y="275234"/>
                  </a:lnTo>
                  <a:lnTo>
                    <a:pt x="208445" y="273964"/>
                  </a:lnTo>
                  <a:lnTo>
                    <a:pt x="207441" y="272694"/>
                  </a:lnTo>
                  <a:lnTo>
                    <a:pt x="204939" y="270154"/>
                  </a:lnTo>
                  <a:lnTo>
                    <a:pt x="203936" y="268884"/>
                  </a:lnTo>
                  <a:lnTo>
                    <a:pt x="204431" y="267614"/>
                  </a:lnTo>
                  <a:lnTo>
                    <a:pt x="205943" y="266344"/>
                  </a:lnTo>
                  <a:lnTo>
                    <a:pt x="207441" y="263804"/>
                  </a:lnTo>
                  <a:lnTo>
                    <a:pt x="206933" y="262534"/>
                  </a:lnTo>
                  <a:lnTo>
                    <a:pt x="205930" y="259994"/>
                  </a:lnTo>
                  <a:lnTo>
                    <a:pt x="205435" y="258724"/>
                  </a:lnTo>
                  <a:lnTo>
                    <a:pt x="204939" y="258724"/>
                  </a:lnTo>
                  <a:lnTo>
                    <a:pt x="204431" y="257454"/>
                  </a:lnTo>
                  <a:lnTo>
                    <a:pt x="201930" y="257454"/>
                  </a:lnTo>
                  <a:lnTo>
                    <a:pt x="201422" y="258724"/>
                  </a:lnTo>
                  <a:lnTo>
                    <a:pt x="200431" y="258724"/>
                  </a:lnTo>
                  <a:lnTo>
                    <a:pt x="198920" y="259994"/>
                  </a:lnTo>
                  <a:lnTo>
                    <a:pt x="197916" y="259994"/>
                  </a:lnTo>
                  <a:lnTo>
                    <a:pt x="197916" y="258724"/>
                  </a:lnTo>
                  <a:lnTo>
                    <a:pt x="192913" y="256184"/>
                  </a:lnTo>
                  <a:lnTo>
                    <a:pt x="186893" y="256184"/>
                  </a:lnTo>
                  <a:lnTo>
                    <a:pt x="183388" y="257454"/>
                  </a:lnTo>
                  <a:lnTo>
                    <a:pt x="181381" y="258724"/>
                  </a:lnTo>
                  <a:lnTo>
                    <a:pt x="180390" y="258724"/>
                  </a:lnTo>
                  <a:lnTo>
                    <a:pt x="179882" y="257454"/>
                  </a:lnTo>
                  <a:lnTo>
                    <a:pt x="179882" y="254914"/>
                  </a:lnTo>
                  <a:lnTo>
                    <a:pt x="177876" y="253644"/>
                  </a:lnTo>
                  <a:lnTo>
                    <a:pt x="175374" y="253644"/>
                  </a:lnTo>
                  <a:lnTo>
                    <a:pt x="175374" y="251104"/>
                  </a:lnTo>
                  <a:lnTo>
                    <a:pt x="173367" y="248564"/>
                  </a:lnTo>
                  <a:lnTo>
                    <a:pt x="172364" y="248564"/>
                  </a:lnTo>
                  <a:lnTo>
                    <a:pt x="170357" y="246024"/>
                  </a:lnTo>
                  <a:lnTo>
                    <a:pt x="167855" y="243484"/>
                  </a:lnTo>
                  <a:lnTo>
                    <a:pt x="166852" y="242214"/>
                  </a:lnTo>
                  <a:lnTo>
                    <a:pt x="168363" y="239674"/>
                  </a:lnTo>
                  <a:lnTo>
                    <a:pt x="169354" y="237134"/>
                  </a:lnTo>
                  <a:lnTo>
                    <a:pt x="169862" y="237134"/>
                  </a:lnTo>
                  <a:lnTo>
                    <a:pt x="169862" y="234594"/>
                  </a:lnTo>
                  <a:lnTo>
                    <a:pt x="168859" y="234594"/>
                  </a:lnTo>
                  <a:lnTo>
                    <a:pt x="167855" y="233324"/>
                  </a:lnTo>
                  <a:lnTo>
                    <a:pt x="165849" y="233324"/>
                  </a:lnTo>
                  <a:lnTo>
                    <a:pt x="164846" y="230784"/>
                  </a:lnTo>
                  <a:lnTo>
                    <a:pt x="165354" y="229514"/>
                  </a:lnTo>
                  <a:lnTo>
                    <a:pt x="166357" y="229514"/>
                  </a:lnTo>
                  <a:lnTo>
                    <a:pt x="168363" y="230784"/>
                  </a:lnTo>
                  <a:lnTo>
                    <a:pt x="168859" y="230784"/>
                  </a:lnTo>
                  <a:lnTo>
                    <a:pt x="169354" y="232054"/>
                  </a:lnTo>
                  <a:lnTo>
                    <a:pt x="170357" y="232054"/>
                  </a:lnTo>
                  <a:lnTo>
                    <a:pt x="171361" y="234594"/>
                  </a:lnTo>
                  <a:lnTo>
                    <a:pt x="172364" y="234594"/>
                  </a:lnTo>
                  <a:lnTo>
                    <a:pt x="172872" y="235864"/>
                  </a:lnTo>
                  <a:lnTo>
                    <a:pt x="173875" y="235864"/>
                  </a:lnTo>
                  <a:lnTo>
                    <a:pt x="174371" y="237134"/>
                  </a:lnTo>
                  <a:lnTo>
                    <a:pt x="175869" y="237134"/>
                  </a:lnTo>
                  <a:lnTo>
                    <a:pt x="176872" y="238404"/>
                  </a:lnTo>
                  <a:lnTo>
                    <a:pt x="177380" y="238404"/>
                  </a:lnTo>
                  <a:lnTo>
                    <a:pt x="177876" y="239674"/>
                  </a:lnTo>
                  <a:lnTo>
                    <a:pt x="180886" y="239674"/>
                  </a:lnTo>
                  <a:lnTo>
                    <a:pt x="181381" y="240944"/>
                  </a:lnTo>
                  <a:lnTo>
                    <a:pt x="182892" y="240944"/>
                  </a:lnTo>
                  <a:lnTo>
                    <a:pt x="183388" y="239674"/>
                  </a:lnTo>
                  <a:lnTo>
                    <a:pt x="184899" y="239674"/>
                  </a:lnTo>
                  <a:lnTo>
                    <a:pt x="184899" y="238404"/>
                  </a:lnTo>
                  <a:lnTo>
                    <a:pt x="184391" y="238404"/>
                  </a:lnTo>
                  <a:lnTo>
                    <a:pt x="183896" y="237134"/>
                  </a:lnTo>
                  <a:lnTo>
                    <a:pt x="183388" y="237134"/>
                  </a:lnTo>
                  <a:lnTo>
                    <a:pt x="182892" y="235864"/>
                  </a:lnTo>
                  <a:lnTo>
                    <a:pt x="182892" y="233324"/>
                  </a:lnTo>
                  <a:lnTo>
                    <a:pt x="184391" y="229514"/>
                  </a:lnTo>
                  <a:lnTo>
                    <a:pt x="184899" y="228244"/>
                  </a:lnTo>
                  <a:lnTo>
                    <a:pt x="184899" y="224434"/>
                  </a:lnTo>
                  <a:lnTo>
                    <a:pt x="184391" y="224434"/>
                  </a:lnTo>
                  <a:lnTo>
                    <a:pt x="180390" y="223164"/>
                  </a:lnTo>
                  <a:lnTo>
                    <a:pt x="179882" y="221894"/>
                  </a:lnTo>
                  <a:lnTo>
                    <a:pt x="177126" y="220624"/>
                  </a:lnTo>
                  <a:lnTo>
                    <a:pt x="174371" y="219354"/>
                  </a:lnTo>
                  <a:lnTo>
                    <a:pt x="173875" y="218084"/>
                  </a:lnTo>
                  <a:lnTo>
                    <a:pt x="172872" y="216814"/>
                  </a:lnTo>
                  <a:lnTo>
                    <a:pt x="172872" y="215544"/>
                  </a:lnTo>
                  <a:lnTo>
                    <a:pt x="170357" y="215544"/>
                  </a:lnTo>
                  <a:lnTo>
                    <a:pt x="169354" y="214274"/>
                  </a:lnTo>
                  <a:lnTo>
                    <a:pt x="174371" y="214274"/>
                  </a:lnTo>
                  <a:lnTo>
                    <a:pt x="174866" y="213004"/>
                  </a:lnTo>
                  <a:lnTo>
                    <a:pt x="176872" y="213004"/>
                  </a:lnTo>
                  <a:lnTo>
                    <a:pt x="177380" y="214274"/>
                  </a:lnTo>
                  <a:lnTo>
                    <a:pt x="180390" y="215544"/>
                  </a:lnTo>
                  <a:lnTo>
                    <a:pt x="180886" y="215544"/>
                  </a:lnTo>
                  <a:lnTo>
                    <a:pt x="182892" y="216814"/>
                  </a:lnTo>
                  <a:lnTo>
                    <a:pt x="186397" y="218084"/>
                  </a:lnTo>
                  <a:lnTo>
                    <a:pt x="186397" y="216814"/>
                  </a:lnTo>
                  <a:lnTo>
                    <a:pt x="187401" y="215544"/>
                  </a:lnTo>
                  <a:lnTo>
                    <a:pt x="187401" y="214274"/>
                  </a:lnTo>
                  <a:lnTo>
                    <a:pt x="188404" y="214274"/>
                  </a:lnTo>
                  <a:lnTo>
                    <a:pt x="188404" y="216814"/>
                  </a:lnTo>
                  <a:lnTo>
                    <a:pt x="188899" y="218084"/>
                  </a:lnTo>
                  <a:lnTo>
                    <a:pt x="188899" y="219354"/>
                  </a:lnTo>
                  <a:lnTo>
                    <a:pt x="189903" y="220624"/>
                  </a:lnTo>
                  <a:lnTo>
                    <a:pt x="190411" y="220624"/>
                  </a:lnTo>
                  <a:lnTo>
                    <a:pt x="190411" y="221894"/>
                  </a:lnTo>
                  <a:lnTo>
                    <a:pt x="191401" y="223164"/>
                  </a:lnTo>
                  <a:lnTo>
                    <a:pt x="192405" y="225704"/>
                  </a:lnTo>
                  <a:lnTo>
                    <a:pt x="192405" y="226974"/>
                  </a:lnTo>
                  <a:lnTo>
                    <a:pt x="193408" y="228244"/>
                  </a:lnTo>
                  <a:lnTo>
                    <a:pt x="193916" y="228244"/>
                  </a:lnTo>
                  <a:lnTo>
                    <a:pt x="193916" y="229514"/>
                  </a:lnTo>
                  <a:lnTo>
                    <a:pt x="194411" y="229514"/>
                  </a:lnTo>
                  <a:lnTo>
                    <a:pt x="194919" y="230784"/>
                  </a:lnTo>
                  <a:lnTo>
                    <a:pt x="197916" y="234594"/>
                  </a:lnTo>
                  <a:lnTo>
                    <a:pt x="198424" y="234594"/>
                  </a:lnTo>
                  <a:lnTo>
                    <a:pt x="198424" y="235864"/>
                  </a:lnTo>
                  <a:lnTo>
                    <a:pt x="198920" y="237134"/>
                  </a:lnTo>
                  <a:lnTo>
                    <a:pt x="198920" y="238404"/>
                  </a:lnTo>
                  <a:lnTo>
                    <a:pt x="199428" y="239674"/>
                  </a:lnTo>
                  <a:lnTo>
                    <a:pt x="202438" y="239674"/>
                  </a:lnTo>
                  <a:lnTo>
                    <a:pt x="202933" y="240944"/>
                  </a:lnTo>
                  <a:lnTo>
                    <a:pt x="204431" y="240944"/>
                  </a:lnTo>
                  <a:lnTo>
                    <a:pt x="205435" y="239674"/>
                  </a:lnTo>
                  <a:lnTo>
                    <a:pt x="206438" y="239674"/>
                  </a:lnTo>
                  <a:lnTo>
                    <a:pt x="206946" y="238404"/>
                  </a:lnTo>
                  <a:lnTo>
                    <a:pt x="206946" y="237134"/>
                  </a:lnTo>
                  <a:lnTo>
                    <a:pt x="206438" y="233324"/>
                  </a:lnTo>
                  <a:lnTo>
                    <a:pt x="206438" y="229514"/>
                  </a:lnTo>
                  <a:lnTo>
                    <a:pt x="207949" y="229514"/>
                  </a:lnTo>
                  <a:lnTo>
                    <a:pt x="207949" y="228244"/>
                  </a:lnTo>
                  <a:lnTo>
                    <a:pt x="208940" y="226974"/>
                  </a:lnTo>
                  <a:lnTo>
                    <a:pt x="208445" y="224434"/>
                  </a:lnTo>
                  <a:lnTo>
                    <a:pt x="206946" y="220624"/>
                  </a:lnTo>
                  <a:lnTo>
                    <a:pt x="204939" y="216814"/>
                  </a:lnTo>
                  <a:lnTo>
                    <a:pt x="203428" y="214274"/>
                  </a:lnTo>
                  <a:lnTo>
                    <a:pt x="199923" y="214274"/>
                  </a:lnTo>
                  <a:lnTo>
                    <a:pt x="199923" y="213004"/>
                  </a:lnTo>
                  <a:lnTo>
                    <a:pt x="201930" y="213004"/>
                  </a:lnTo>
                  <a:lnTo>
                    <a:pt x="203428" y="211734"/>
                  </a:lnTo>
                  <a:lnTo>
                    <a:pt x="204431" y="211734"/>
                  </a:lnTo>
                  <a:lnTo>
                    <a:pt x="205435" y="210464"/>
                  </a:lnTo>
                  <a:lnTo>
                    <a:pt x="205435" y="207924"/>
                  </a:lnTo>
                  <a:lnTo>
                    <a:pt x="206438" y="207924"/>
                  </a:lnTo>
                  <a:lnTo>
                    <a:pt x="206438" y="206654"/>
                  </a:lnTo>
                  <a:lnTo>
                    <a:pt x="207949" y="206654"/>
                  </a:lnTo>
                  <a:lnTo>
                    <a:pt x="207949" y="207924"/>
                  </a:lnTo>
                  <a:lnTo>
                    <a:pt x="208445" y="207924"/>
                  </a:lnTo>
                  <a:lnTo>
                    <a:pt x="208445" y="209194"/>
                  </a:lnTo>
                  <a:lnTo>
                    <a:pt x="210451" y="209194"/>
                  </a:lnTo>
                  <a:lnTo>
                    <a:pt x="210451" y="206654"/>
                  </a:lnTo>
                  <a:lnTo>
                    <a:pt x="209943" y="206654"/>
                  </a:lnTo>
                  <a:lnTo>
                    <a:pt x="209943" y="205384"/>
                  </a:lnTo>
                  <a:lnTo>
                    <a:pt x="210451" y="204114"/>
                  </a:lnTo>
                  <a:lnTo>
                    <a:pt x="209943" y="204114"/>
                  </a:lnTo>
                  <a:lnTo>
                    <a:pt x="209943" y="202844"/>
                  </a:lnTo>
                  <a:lnTo>
                    <a:pt x="211455" y="202844"/>
                  </a:lnTo>
                  <a:lnTo>
                    <a:pt x="211455" y="204114"/>
                  </a:lnTo>
                  <a:lnTo>
                    <a:pt x="212953" y="204114"/>
                  </a:lnTo>
                  <a:lnTo>
                    <a:pt x="212953" y="205384"/>
                  </a:lnTo>
                  <a:lnTo>
                    <a:pt x="213448" y="205384"/>
                  </a:lnTo>
                  <a:lnTo>
                    <a:pt x="213448" y="206654"/>
                  </a:lnTo>
                  <a:lnTo>
                    <a:pt x="213956" y="206654"/>
                  </a:lnTo>
                  <a:lnTo>
                    <a:pt x="214452" y="207924"/>
                  </a:lnTo>
                  <a:lnTo>
                    <a:pt x="214452" y="206654"/>
                  </a:lnTo>
                  <a:lnTo>
                    <a:pt x="215455" y="206654"/>
                  </a:lnTo>
                  <a:lnTo>
                    <a:pt x="215963" y="205384"/>
                  </a:lnTo>
                  <a:lnTo>
                    <a:pt x="214960" y="202844"/>
                  </a:lnTo>
                  <a:lnTo>
                    <a:pt x="213448" y="202844"/>
                  </a:lnTo>
                  <a:lnTo>
                    <a:pt x="212953" y="201574"/>
                  </a:lnTo>
                  <a:lnTo>
                    <a:pt x="211950" y="200304"/>
                  </a:lnTo>
                  <a:lnTo>
                    <a:pt x="211455" y="200304"/>
                  </a:lnTo>
                  <a:lnTo>
                    <a:pt x="209448" y="199034"/>
                  </a:lnTo>
                  <a:lnTo>
                    <a:pt x="205435" y="199034"/>
                  </a:lnTo>
                  <a:lnTo>
                    <a:pt x="203936" y="197764"/>
                  </a:lnTo>
                  <a:lnTo>
                    <a:pt x="201930" y="196494"/>
                  </a:lnTo>
                  <a:lnTo>
                    <a:pt x="194919" y="192684"/>
                  </a:lnTo>
                  <a:lnTo>
                    <a:pt x="192913" y="190144"/>
                  </a:lnTo>
                  <a:lnTo>
                    <a:pt x="191401" y="188874"/>
                  </a:lnTo>
                  <a:lnTo>
                    <a:pt x="185902" y="188874"/>
                  </a:lnTo>
                  <a:lnTo>
                    <a:pt x="184899" y="190144"/>
                  </a:lnTo>
                  <a:lnTo>
                    <a:pt x="184391" y="192684"/>
                  </a:lnTo>
                  <a:lnTo>
                    <a:pt x="184391" y="193954"/>
                  </a:lnTo>
                  <a:lnTo>
                    <a:pt x="185394" y="196494"/>
                  </a:lnTo>
                  <a:lnTo>
                    <a:pt x="185902" y="196494"/>
                  </a:lnTo>
                  <a:lnTo>
                    <a:pt x="185902" y="199034"/>
                  </a:lnTo>
                  <a:lnTo>
                    <a:pt x="184391" y="200304"/>
                  </a:lnTo>
                  <a:lnTo>
                    <a:pt x="181381" y="200304"/>
                  </a:lnTo>
                  <a:lnTo>
                    <a:pt x="180390" y="199034"/>
                  </a:lnTo>
                  <a:lnTo>
                    <a:pt x="178384" y="195224"/>
                  </a:lnTo>
                  <a:lnTo>
                    <a:pt x="178384" y="192684"/>
                  </a:lnTo>
                  <a:lnTo>
                    <a:pt x="178879" y="190144"/>
                  </a:lnTo>
                  <a:lnTo>
                    <a:pt x="178384" y="190144"/>
                  </a:lnTo>
                  <a:lnTo>
                    <a:pt x="178384" y="188874"/>
                  </a:lnTo>
                  <a:lnTo>
                    <a:pt x="179374" y="188874"/>
                  </a:lnTo>
                  <a:lnTo>
                    <a:pt x="179374" y="187604"/>
                  </a:lnTo>
                  <a:lnTo>
                    <a:pt x="179882" y="186334"/>
                  </a:lnTo>
                  <a:lnTo>
                    <a:pt x="182384" y="183794"/>
                  </a:lnTo>
                  <a:lnTo>
                    <a:pt x="181381" y="182524"/>
                  </a:lnTo>
                  <a:lnTo>
                    <a:pt x="180886" y="181254"/>
                  </a:lnTo>
                  <a:lnTo>
                    <a:pt x="180390" y="181254"/>
                  </a:lnTo>
                  <a:lnTo>
                    <a:pt x="180886" y="179984"/>
                  </a:lnTo>
                  <a:lnTo>
                    <a:pt x="181381" y="179984"/>
                  </a:lnTo>
                  <a:lnTo>
                    <a:pt x="181381" y="181254"/>
                  </a:lnTo>
                  <a:lnTo>
                    <a:pt x="182384" y="182524"/>
                  </a:lnTo>
                  <a:lnTo>
                    <a:pt x="190411" y="182524"/>
                  </a:lnTo>
                  <a:lnTo>
                    <a:pt x="190411" y="181254"/>
                  </a:lnTo>
                  <a:lnTo>
                    <a:pt x="190906" y="179984"/>
                  </a:lnTo>
                  <a:lnTo>
                    <a:pt x="191401" y="178714"/>
                  </a:lnTo>
                  <a:lnTo>
                    <a:pt x="191401" y="176174"/>
                  </a:lnTo>
                  <a:lnTo>
                    <a:pt x="192405" y="174904"/>
                  </a:lnTo>
                  <a:lnTo>
                    <a:pt x="192913" y="174904"/>
                  </a:lnTo>
                  <a:lnTo>
                    <a:pt x="192913" y="173634"/>
                  </a:lnTo>
                  <a:lnTo>
                    <a:pt x="193916" y="171094"/>
                  </a:lnTo>
                  <a:lnTo>
                    <a:pt x="192913" y="171094"/>
                  </a:lnTo>
                  <a:lnTo>
                    <a:pt x="191909" y="169824"/>
                  </a:lnTo>
                  <a:lnTo>
                    <a:pt x="189903" y="169824"/>
                  </a:lnTo>
                  <a:lnTo>
                    <a:pt x="189903" y="168554"/>
                  </a:lnTo>
                  <a:lnTo>
                    <a:pt x="190906" y="168554"/>
                  </a:lnTo>
                  <a:lnTo>
                    <a:pt x="190906" y="167284"/>
                  </a:lnTo>
                  <a:lnTo>
                    <a:pt x="190411" y="167284"/>
                  </a:lnTo>
                  <a:lnTo>
                    <a:pt x="189903" y="166014"/>
                  </a:lnTo>
                  <a:lnTo>
                    <a:pt x="187896" y="164744"/>
                  </a:lnTo>
                  <a:lnTo>
                    <a:pt x="187401" y="164744"/>
                  </a:lnTo>
                  <a:lnTo>
                    <a:pt x="186397" y="166014"/>
                  </a:lnTo>
                  <a:lnTo>
                    <a:pt x="185902" y="166014"/>
                  </a:lnTo>
                  <a:lnTo>
                    <a:pt x="184391" y="164744"/>
                  </a:lnTo>
                  <a:lnTo>
                    <a:pt x="183388" y="164744"/>
                  </a:lnTo>
                  <a:lnTo>
                    <a:pt x="182892" y="163474"/>
                  </a:lnTo>
                  <a:lnTo>
                    <a:pt x="185902" y="163474"/>
                  </a:lnTo>
                  <a:lnTo>
                    <a:pt x="186397" y="162204"/>
                  </a:lnTo>
                  <a:lnTo>
                    <a:pt x="186397" y="160934"/>
                  </a:lnTo>
                  <a:lnTo>
                    <a:pt x="185902" y="160934"/>
                  </a:lnTo>
                  <a:lnTo>
                    <a:pt x="185902" y="158394"/>
                  </a:lnTo>
                  <a:lnTo>
                    <a:pt x="185394" y="158394"/>
                  </a:lnTo>
                  <a:lnTo>
                    <a:pt x="185394" y="155854"/>
                  </a:lnTo>
                  <a:lnTo>
                    <a:pt x="185902" y="155854"/>
                  </a:lnTo>
                  <a:lnTo>
                    <a:pt x="186397" y="154584"/>
                  </a:lnTo>
                  <a:lnTo>
                    <a:pt x="190411" y="154584"/>
                  </a:lnTo>
                  <a:lnTo>
                    <a:pt x="190411" y="155854"/>
                  </a:lnTo>
                  <a:lnTo>
                    <a:pt x="191401" y="155854"/>
                  </a:lnTo>
                  <a:lnTo>
                    <a:pt x="191401" y="157124"/>
                  </a:lnTo>
                  <a:lnTo>
                    <a:pt x="191909" y="158394"/>
                  </a:lnTo>
                  <a:lnTo>
                    <a:pt x="191909" y="159664"/>
                  </a:lnTo>
                  <a:lnTo>
                    <a:pt x="192405" y="159664"/>
                  </a:lnTo>
                  <a:lnTo>
                    <a:pt x="192405" y="160934"/>
                  </a:lnTo>
                  <a:lnTo>
                    <a:pt x="192913" y="160934"/>
                  </a:lnTo>
                  <a:lnTo>
                    <a:pt x="193408" y="162204"/>
                  </a:lnTo>
                  <a:lnTo>
                    <a:pt x="194411" y="162204"/>
                  </a:lnTo>
                  <a:lnTo>
                    <a:pt x="194411" y="163474"/>
                  </a:lnTo>
                  <a:lnTo>
                    <a:pt x="195414" y="163474"/>
                  </a:lnTo>
                  <a:lnTo>
                    <a:pt x="195414" y="164744"/>
                  </a:lnTo>
                  <a:lnTo>
                    <a:pt x="195922" y="164744"/>
                  </a:lnTo>
                  <a:lnTo>
                    <a:pt x="195922" y="166014"/>
                  </a:lnTo>
                  <a:lnTo>
                    <a:pt x="197916" y="166014"/>
                  </a:lnTo>
                  <a:lnTo>
                    <a:pt x="198424" y="167284"/>
                  </a:lnTo>
                  <a:lnTo>
                    <a:pt x="200431" y="167284"/>
                  </a:lnTo>
                  <a:lnTo>
                    <a:pt x="200926" y="166014"/>
                  </a:lnTo>
                  <a:lnTo>
                    <a:pt x="199923" y="163474"/>
                  </a:lnTo>
                  <a:lnTo>
                    <a:pt x="199923" y="162204"/>
                  </a:lnTo>
                  <a:lnTo>
                    <a:pt x="199428" y="162204"/>
                  </a:lnTo>
                  <a:lnTo>
                    <a:pt x="199428" y="160934"/>
                  </a:lnTo>
                  <a:lnTo>
                    <a:pt x="198920" y="160934"/>
                  </a:lnTo>
                  <a:lnTo>
                    <a:pt x="198920" y="157124"/>
                  </a:lnTo>
                  <a:lnTo>
                    <a:pt x="199428" y="157124"/>
                  </a:lnTo>
                  <a:lnTo>
                    <a:pt x="199428" y="154584"/>
                  </a:lnTo>
                  <a:lnTo>
                    <a:pt x="199923" y="154584"/>
                  </a:lnTo>
                  <a:lnTo>
                    <a:pt x="200431" y="153314"/>
                  </a:lnTo>
                  <a:lnTo>
                    <a:pt x="204431" y="153314"/>
                  </a:lnTo>
                  <a:lnTo>
                    <a:pt x="204431" y="154584"/>
                  </a:lnTo>
                  <a:lnTo>
                    <a:pt x="205435" y="154584"/>
                  </a:lnTo>
                  <a:lnTo>
                    <a:pt x="205435" y="157124"/>
                  </a:lnTo>
                  <a:lnTo>
                    <a:pt x="204939" y="157124"/>
                  </a:lnTo>
                  <a:lnTo>
                    <a:pt x="204939" y="159664"/>
                  </a:lnTo>
                  <a:lnTo>
                    <a:pt x="205435" y="160934"/>
                  </a:lnTo>
                  <a:lnTo>
                    <a:pt x="206946" y="160934"/>
                  </a:lnTo>
                  <a:lnTo>
                    <a:pt x="207441" y="159664"/>
                  </a:lnTo>
                  <a:lnTo>
                    <a:pt x="207949" y="159664"/>
                  </a:lnTo>
                  <a:lnTo>
                    <a:pt x="208445" y="158394"/>
                  </a:lnTo>
                  <a:lnTo>
                    <a:pt x="210947" y="158394"/>
                  </a:lnTo>
                  <a:lnTo>
                    <a:pt x="210947" y="157124"/>
                  </a:lnTo>
                  <a:lnTo>
                    <a:pt x="214960" y="157124"/>
                  </a:lnTo>
                  <a:lnTo>
                    <a:pt x="215963" y="155854"/>
                  </a:lnTo>
                  <a:lnTo>
                    <a:pt x="216458" y="157124"/>
                  </a:lnTo>
                  <a:lnTo>
                    <a:pt x="215963" y="157124"/>
                  </a:lnTo>
                  <a:lnTo>
                    <a:pt x="215963" y="158394"/>
                  </a:lnTo>
                  <a:lnTo>
                    <a:pt x="215455" y="158394"/>
                  </a:lnTo>
                  <a:lnTo>
                    <a:pt x="215455" y="160934"/>
                  </a:lnTo>
                  <a:lnTo>
                    <a:pt x="214960" y="160934"/>
                  </a:lnTo>
                  <a:lnTo>
                    <a:pt x="214960" y="162204"/>
                  </a:lnTo>
                  <a:lnTo>
                    <a:pt x="213448" y="163474"/>
                  </a:lnTo>
                  <a:lnTo>
                    <a:pt x="211950" y="163474"/>
                  </a:lnTo>
                  <a:lnTo>
                    <a:pt x="211950" y="164744"/>
                  </a:lnTo>
                  <a:lnTo>
                    <a:pt x="210451" y="164744"/>
                  </a:lnTo>
                  <a:lnTo>
                    <a:pt x="208445" y="167284"/>
                  </a:lnTo>
                  <a:lnTo>
                    <a:pt x="208445" y="168554"/>
                  </a:lnTo>
                  <a:lnTo>
                    <a:pt x="207441" y="168554"/>
                  </a:lnTo>
                  <a:lnTo>
                    <a:pt x="207441" y="169824"/>
                  </a:lnTo>
                  <a:lnTo>
                    <a:pt x="206438" y="169824"/>
                  </a:lnTo>
                  <a:lnTo>
                    <a:pt x="206438" y="171094"/>
                  </a:lnTo>
                  <a:lnTo>
                    <a:pt x="204939" y="171094"/>
                  </a:lnTo>
                  <a:lnTo>
                    <a:pt x="204939" y="172364"/>
                  </a:lnTo>
                  <a:lnTo>
                    <a:pt x="204431" y="172364"/>
                  </a:lnTo>
                  <a:lnTo>
                    <a:pt x="202933" y="174904"/>
                  </a:lnTo>
                  <a:lnTo>
                    <a:pt x="202933" y="176174"/>
                  </a:lnTo>
                  <a:lnTo>
                    <a:pt x="203936" y="178714"/>
                  </a:lnTo>
                  <a:lnTo>
                    <a:pt x="205435" y="179984"/>
                  </a:lnTo>
                  <a:lnTo>
                    <a:pt x="205435" y="181254"/>
                  </a:lnTo>
                  <a:lnTo>
                    <a:pt x="206438" y="181254"/>
                  </a:lnTo>
                  <a:lnTo>
                    <a:pt x="206438" y="182524"/>
                  </a:lnTo>
                  <a:lnTo>
                    <a:pt x="206946" y="183794"/>
                  </a:lnTo>
                  <a:lnTo>
                    <a:pt x="208940" y="185064"/>
                  </a:lnTo>
                  <a:lnTo>
                    <a:pt x="216966" y="185064"/>
                  </a:lnTo>
                  <a:lnTo>
                    <a:pt x="217462" y="183794"/>
                  </a:lnTo>
                  <a:lnTo>
                    <a:pt x="220472" y="179984"/>
                  </a:lnTo>
                  <a:lnTo>
                    <a:pt x="221475" y="179984"/>
                  </a:lnTo>
                  <a:lnTo>
                    <a:pt x="222973" y="177444"/>
                  </a:lnTo>
                  <a:lnTo>
                    <a:pt x="223977" y="174904"/>
                  </a:lnTo>
                  <a:lnTo>
                    <a:pt x="223977" y="171094"/>
                  </a:lnTo>
                  <a:lnTo>
                    <a:pt x="224980" y="169824"/>
                  </a:lnTo>
                  <a:lnTo>
                    <a:pt x="224472" y="168554"/>
                  </a:lnTo>
                  <a:lnTo>
                    <a:pt x="222973" y="168554"/>
                  </a:lnTo>
                  <a:lnTo>
                    <a:pt x="221475" y="166014"/>
                  </a:lnTo>
                  <a:lnTo>
                    <a:pt x="224472" y="166014"/>
                  </a:lnTo>
                  <a:lnTo>
                    <a:pt x="224980" y="167284"/>
                  </a:lnTo>
                  <a:lnTo>
                    <a:pt x="225983" y="168554"/>
                  </a:lnTo>
                  <a:lnTo>
                    <a:pt x="225983" y="166014"/>
                  </a:lnTo>
                  <a:lnTo>
                    <a:pt x="226479" y="166014"/>
                  </a:lnTo>
                  <a:lnTo>
                    <a:pt x="226479" y="164744"/>
                  </a:lnTo>
                  <a:lnTo>
                    <a:pt x="226987" y="164744"/>
                  </a:lnTo>
                  <a:lnTo>
                    <a:pt x="227990" y="162204"/>
                  </a:lnTo>
                  <a:lnTo>
                    <a:pt x="226479" y="159664"/>
                  </a:lnTo>
                  <a:lnTo>
                    <a:pt x="226479" y="158394"/>
                  </a:lnTo>
                  <a:lnTo>
                    <a:pt x="226987" y="158394"/>
                  </a:lnTo>
                  <a:lnTo>
                    <a:pt x="226987" y="159664"/>
                  </a:lnTo>
                  <a:lnTo>
                    <a:pt x="227482" y="159664"/>
                  </a:lnTo>
                  <a:lnTo>
                    <a:pt x="227990" y="158394"/>
                  </a:lnTo>
                  <a:lnTo>
                    <a:pt x="228485" y="158394"/>
                  </a:lnTo>
                  <a:lnTo>
                    <a:pt x="229489" y="159664"/>
                  </a:lnTo>
                  <a:lnTo>
                    <a:pt x="230492" y="159664"/>
                  </a:lnTo>
                  <a:lnTo>
                    <a:pt x="230492" y="158394"/>
                  </a:lnTo>
                  <a:lnTo>
                    <a:pt x="230987" y="158394"/>
                  </a:lnTo>
                  <a:lnTo>
                    <a:pt x="232498" y="157124"/>
                  </a:lnTo>
                  <a:lnTo>
                    <a:pt x="232498" y="155854"/>
                  </a:lnTo>
                  <a:lnTo>
                    <a:pt x="237007" y="155854"/>
                  </a:lnTo>
                  <a:lnTo>
                    <a:pt x="237502" y="157124"/>
                  </a:lnTo>
                  <a:lnTo>
                    <a:pt x="237502" y="159664"/>
                  </a:lnTo>
                  <a:lnTo>
                    <a:pt x="236004" y="160934"/>
                  </a:lnTo>
                  <a:lnTo>
                    <a:pt x="236004" y="162204"/>
                  </a:lnTo>
                  <a:lnTo>
                    <a:pt x="235496" y="162204"/>
                  </a:lnTo>
                  <a:lnTo>
                    <a:pt x="235496" y="163474"/>
                  </a:lnTo>
                  <a:lnTo>
                    <a:pt x="234505" y="163474"/>
                  </a:lnTo>
                  <a:lnTo>
                    <a:pt x="233489" y="164744"/>
                  </a:lnTo>
                  <a:lnTo>
                    <a:pt x="233489" y="166014"/>
                  </a:lnTo>
                  <a:lnTo>
                    <a:pt x="232498" y="166014"/>
                  </a:lnTo>
                  <a:lnTo>
                    <a:pt x="232498" y="167284"/>
                  </a:lnTo>
                  <a:lnTo>
                    <a:pt x="231990" y="167284"/>
                  </a:lnTo>
                  <a:lnTo>
                    <a:pt x="231990" y="168554"/>
                  </a:lnTo>
                  <a:lnTo>
                    <a:pt x="231495" y="169824"/>
                  </a:lnTo>
                  <a:lnTo>
                    <a:pt x="231495" y="171094"/>
                  </a:lnTo>
                  <a:lnTo>
                    <a:pt x="230987" y="171094"/>
                  </a:lnTo>
                  <a:lnTo>
                    <a:pt x="229489" y="173634"/>
                  </a:lnTo>
                  <a:lnTo>
                    <a:pt x="229489" y="179984"/>
                  </a:lnTo>
                  <a:lnTo>
                    <a:pt x="230987" y="179984"/>
                  </a:lnTo>
                  <a:lnTo>
                    <a:pt x="230987" y="181254"/>
                  </a:lnTo>
                  <a:lnTo>
                    <a:pt x="229489" y="181254"/>
                  </a:lnTo>
                  <a:lnTo>
                    <a:pt x="228981" y="182524"/>
                  </a:lnTo>
                  <a:lnTo>
                    <a:pt x="227482" y="185064"/>
                  </a:lnTo>
                  <a:lnTo>
                    <a:pt x="227482" y="186334"/>
                  </a:lnTo>
                  <a:lnTo>
                    <a:pt x="226987" y="187604"/>
                  </a:lnTo>
                  <a:lnTo>
                    <a:pt x="227482" y="187604"/>
                  </a:lnTo>
                  <a:lnTo>
                    <a:pt x="227482" y="188874"/>
                  </a:lnTo>
                  <a:lnTo>
                    <a:pt x="227990" y="190144"/>
                  </a:lnTo>
                  <a:lnTo>
                    <a:pt x="228485" y="190144"/>
                  </a:lnTo>
                  <a:lnTo>
                    <a:pt x="228485" y="192684"/>
                  </a:lnTo>
                  <a:lnTo>
                    <a:pt x="227990" y="193954"/>
                  </a:lnTo>
                  <a:lnTo>
                    <a:pt x="227990" y="195224"/>
                  </a:lnTo>
                  <a:lnTo>
                    <a:pt x="228485" y="195224"/>
                  </a:lnTo>
                  <a:lnTo>
                    <a:pt x="228485" y="196494"/>
                  </a:lnTo>
                  <a:lnTo>
                    <a:pt x="230987" y="201574"/>
                  </a:lnTo>
                  <a:lnTo>
                    <a:pt x="231495" y="202844"/>
                  </a:lnTo>
                  <a:lnTo>
                    <a:pt x="236004" y="202844"/>
                  </a:lnTo>
                  <a:lnTo>
                    <a:pt x="237007" y="201574"/>
                  </a:lnTo>
                  <a:lnTo>
                    <a:pt x="239014" y="201574"/>
                  </a:lnTo>
                  <a:lnTo>
                    <a:pt x="241007" y="200304"/>
                  </a:lnTo>
                  <a:lnTo>
                    <a:pt x="243522" y="200304"/>
                  </a:lnTo>
                  <a:lnTo>
                    <a:pt x="243522" y="201574"/>
                  </a:lnTo>
                  <a:lnTo>
                    <a:pt x="242519" y="201574"/>
                  </a:lnTo>
                  <a:lnTo>
                    <a:pt x="242011" y="202844"/>
                  </a:lnTo>
                  <a:lnTo>
                    <a:pt x="241007" y="202844"/>
                  </a:lnTo>
                  <a:lnTo>
                    <a:pt x="240512" y="204114"/>
                  </a:lnTo>
                  <a:lnTo>
                    <a:pt x="239014" y="204114"/>
                  </a:lnTo>
                  <a:lnTo>
                    <a:pt x="238010" y="205384"/>
                  </a:lnTo>
                  <a:lnTo>
                    <a:pt x="236499" y="206654"/>
                  </a:lnTo>
                  <a:lnTo>
                    <a:pt x="236004" y="207924"/>
                  </a:lnTo>
                  <a:lnTo>
                    <a:pt x="235000" y="207924"/>
                  </a:lnTo>
                  <a:lnTo>
                    <a:pt x="233997" y="210464"/>
                  </a:lnTo>
                  <a:lnTo>
                    <a:pt x="232994" y="210464"/>
                  </a:lnTo>
                  <a:lnTo>
                    <a:pt x="231990" y="213004"/>
                  </a:lnTo>
                  <a:lnTo>
                    <a:pt x="231495" y="213004"/>
                  </a:lnTo>
                  <a:lnTo>
                    <a:pt x="230987" y="214274"/>
                  </a:lnTo>
                  <a:lnTo>
                    <a:pt x="230987" y="215544"/>
                  </a:lnTo>
                  <a:lnTo>
                    <a:pt x="230492" y="215544"/>
                  </a:lnTo>
                  <a:lnTo>
                    <a:pt x="230987" y="216814"/>
                  </a:lnTo>
                  <a:lnTo>
                    <a:pt x="230987" y="220624"/>
                  </a:lnTo>
                  <a:lnTo>
                    <a:pt x="230492" y="220624"/>
                  </a:lnTo>
                  <a:lnTo>
                    <a:pt x="230492" y="221894"/>
                  </a:lnTo>
                  <a:lnTo>
                    <a:pt x="229984" y="221894"/>
                  </a:lnTo>
                  <a:lnTo>
                    <a:pt x="229984" y="223164"/>
                  </a:lnTo>
                  <a:lnTo>
                    <a:pt x="229489" y="223164"/>
                  </a:lnTo>
                  <a:lnTo>
                    <a:pt x="229489" y="225704"/>
                  </a:lnTo>
                  <a:lnTo>
                    <a:pt x="230987" y="225704"/>
                  </a:lnTo>
                  <a:lnTo>
                    <a:pt x="231495" y="226974"/>
                  </a:lnTo>
                  <a:lnTo>
                    <a:pt x="227990" y="226974"/>
                  </a:lnTo>
                  <a:lnTo>
                    <a:pt x="224980" y="230784"/>
                  </a:lnTo>
                  <a:lnTo>
                    <a:pt x="224472" y="232054"/>
                  </a:lnTo>
                  <a:lnTo>
                    <a:pt x="223977" y="232054"/>
                  </a:lnTo>
                  <a:lnTo>
                    <a:pt x="223469" y="233324"/>
                  </a:lnTo>
                  <a:lnTo>
                    <a:pt x="223469" y="235864"/>
                  </a:lnTo>
                  <a:lnTo>
                    <a:pt x="223977" y="237134"/>
                  </a:lnTo>
                  <a:lnTo>
                    <a:pt x="223977" y="239674"/>
                  </a:lnTo>
                  <a:lnTo>
                    <a:pt x="224472" y="239674"/>
                  </a:lnTo>
                  <a:lnTo>
                    <a:pt x="224980" y="240944"/>
                  </a:lnTo>
                  <a:lnTo>
                    <a:pt x="225983" y="240944"/>
                  </a:lnTo>
                  <a:lnTo>
                    <a:pt x="225983" y="243484"/>
                  </a:lnTo>
                  <a:lnTo>
                    <a:pt x="225475" y="244754"/>
                  </a:lnTo>
                  <a:lnTo>
                    <a:pt x="225475" y="248564"/>
                  </a:lnTo>
                  <a:lnTo>
                    <a:pt x="226479" y="251104"/>
                  </a:lnTo>
                  <a:lnTo>
                    <a:pt x="226479" y="252374"/>
                  </a:lnTo>
                  <a:lnTo>
                    <a:pt x="228981" y="256184"/>
                  </a:lnTo>
                  <a:lnTo>
                    <a:pt x="228981" y="257454"/>
                  </a:lnTo>
                  <a:lnTo>
                    <a:pt x="229489" y="258724"/>
                  </a:lnTo>
                  <a:lnTo>
                    <a:pt x="229489" y="261264"/>
                  </a:lnTo>
                  <a:lnTo>
                    <a:pt x="229984" y="261264"/>
                  </a:lnTo>
                  <a:lnTo>
                    <a:pt x="229489" y="262534"/>
                  </a:lnTo>
                  <a:lnTo>
                    <a:pt x="229489" y="263804"/>
                  </a:lnTo>
                  <a:lnTo>
                    <a:pt x="230492" y="265074"/>
                  </a:lnTo>
                  <a:lnTo>
                    <a:pt x="230987" y="265074"/>
                  </a:lnTo>
                  <a:lnTo>
                    <a:pt x="231990" y="267614"/>
                  </a:lnTo>
                  <a:lnTo>
                    <a:pt x="231990" y="268884"/>
                  </a:lnTo>
                  <a:lnTo>
                    <a:pt x="232498" y="270154"/>
                  </a:lnTo>
                  <a:lnTo>
                    <a:pt x="232498" y="271424"/>
                  </a:lnTo>
                  <a:lnTo>
                    <a:pt x="232994" y="272694"/>
                  </a:lnTo>
                  <a:lnTo>
                    <a:pt x="232994" y="273964"/>
                  </a:lnTo>
                  <a:lnTo>
                    <a:pt x="235496" y="280314"/>
                  </a:lnTo>
                  <a:lnTo>
                    <a:pt x="237007" y="282854"/>
                  </a:lnTo>
                  <a:lnTo>
                    <a:pt x="237007" y="285394"/>
                  </a:lnTo>
                  <a:lnTo>
                    <a:pt x="237502" y="286664"/>
                  </a:lnTo>
                  <a:lnTo>
                    <a:pt x="237502" y="289204"/>
                  </a:lnTo>
                  <a:lnTo>
                    <a:pt x="238010" y="289204"/>
                  </a:lnTo>
                  <a:lnTo>
                    <a:pt x="240512" y="291744"/>
                  </a:lnTo>
                  <a:lnTo>
                    <a:pt x="240512" y="293014"/>
                  </a:lnTo>
                  <a:lnTo>
                    <a:pt x="243014" y="294284"/>
                  </a:lnTo>
                  <a:lnTo>
                    <a:pt x="243014" y="295554"/>
                  </a:lnTo>
                  <a:lnTo>
                    <a:pt x="243522" y="295554"/>
                  </a:lnTo>
                  <a:lnTo>
                    <a:pt x="244525" y="298094"/>
                  </a:lnTo>
                  <a:lnTo>
                    <a:pt x="244525" y="299364"/>
                  </a:lnTo>
                  <a:lnTo>
                    <a:pt x="246024" y="300634"/>
                  </a:lnTo>
                  <a:lnTo>
                    <a:pt x="247523" y="300634"/>
                  </a:lnTo>
                  <a:lnTo>
                    <a:pt x="249034" y="301904"/>
                  </a:lnTo>
                  <a:lnTo>
                    <a:pt x="250532" y="301904"/>
                  </a:lnTo>
                  <a:lnTo>
                    <a:pt x="251028" y="303174"/>
                  </a:lnTo>
                  <a:lnTo>
                    <a:pt x="262559" y="303174"/>
                  </a:lnTo>
                  <a:lnTo>
                    <a:pt x="266573" y="301904"/>
                  </a:lnTo>
                  <a:lnTo>
                    <a:pt x="268566" y="299364"/>
                  </a:lnTo>
                  <a:lnTo>
                    <a:pt x="268566" y="298094"/>
                  </a:lnTo>
                  <a:lnTo>
                    <a:pt x="269570" y="295554"/>
                  </a:lnTo>
                  <a:lnTo>
                    <a:pt x="269570" y="290474"/>
                  </a:lnTo>
                  <a:lnTo>
                    <a:pt x="270078" y="287934"/>
                  </a:lnTo>
                  <a:lnTo>
                    <a:pt x="270078" y="280314"/>
                  </a:lnTo>
                  <a:lnTo>
                    <a:pt x="271081" y="276504"/>
                  </a:lnTo>
                  <a:lnTo>
                    <a:pt x="271081" y="272694"/>
                  </a:lnTo>
                  <a:lnTo>
                    <a:pt x="271576" y="270154"/>
                  </a:lnTo>
                  <a:lnTo>
                    <a:pt x="271576" y="263804"/>
                  </a:lnTo>
                  <a:lnTo>
                    <a:pt x="272580" y="258724"/>
                  </a:lnTo>
                  <a:lnTo>
                    <a:pt x="273583" y="254914"/>
                  </a:lnTo>
                  <a:lnTo>
                    <a:pt x="273583" y="253644"/>
                  </a:lnTo>
                  <a:lnTo>
                    <a:pt x="274078" y="252374"/>
                  </a:lnTo>
                  <a:lnTo>
                    <a:pt x="273075" y="249834"/>
                  </a:lnTo>
                  <a:lnTo>
                    <a:pt x="272580" y="247294"/>
                  </a:lnTo>
                  <a:lnTo>
                    <a:pt x="273583" y="247294"/>
                  </a:lnTo>
                  <a:lnTo>
                    <a:pt x="274586" y="246024"/>
                  </a:lnTo>
                  <a:lnTo>
                    <a:pt x="274586" y="244754"/>
                  </a:lnTo>
                  <a:lnTo>
                    <a:pt x="264058" y="244754"/>
                  </a:lnTo>
                  <a:lnTo>
                    <a:pt x="263055" y="243484"/>
                  </a:lnTo>
                  <a:lnTo>
                    <a:pt x="263055" y="242214"/>
                  </a:lnTo>
                  <a:lnTo>
                    <a:pt x="262559" y="242214"/>
                  </a:lnTo>
                  <a:lnTo>
                    <a:pt x="262559" y="239674"/>
                  </a:lnTo>
                  <a:lnTo>
                    <a:pt x="264058" y="238404"/>
                  </a:lnTo>
                  <a:lnTo>
                    <a:pt x="266065" y="238404"/>
                  </a:lnTo>
                  <a:lnTo>
                    <a:pt x="270573" y="239674"/>
                  </a:lnTo>
                  <a:lnTo>
                    <a:pt x="274586" y="239674"/>
                  </a:lnTo>
                  <a:lnTo>
                    <a:pt x="275590" y="238404"/>
                  </a:lnTo>
                  <a:lnTo>
                    <a:pt x="276593" y="237134"/>
                  </a:lnTo>
                  <a:lnTo>
                    <a:pt x="279095" y="230784"/>
                  </a:lnTo>
                  <a:lnTo>
                    <a:pt x="278587" y="230784"/>
                  </a:lnTo>
                  <a:lnTo>
                    <a:pt x="278091" y="229514"/>
                  </a:lnTo>
                  <a:lnTo>
                    <a:pt x="279095" y="229514"/>
                  </a:lnTo>
                  <a:lnTo>
                    <a:pt x="279095" y="226974"/>
                  </a:lnTo>
                  <a:lnTo>
                    <a:pt x="276593" y="226974"/>
                  </a:lnTo>
                  <a:lnTo>
                    <a:pt x="276593" y="225704"/>
                  </a:lnTo>
                  <a:lnTo>
                    <a:pt x="271576" y="225704"/>
                  </a:lnTo>
                  <a:lnTo>
                    <a:pt x="270573" y="224434"/>
                  </a:lnTo>
                  <a:lnTo>
                    <a:pt x="267563" y="224434"/>
                  </a:lnTo>
                  <a:lnTo>
                    <a:pt x="266573" y="223164"/>
                  </a:lnTo>
                  <a:lnTo>
                    <a:pt x="261061" y="223164"/>
                  </a:lnTo>
                  <a:lnTo>
                    <a:pt x="260057" y="221894"/>
                  </a:lnTo>
                  <a:lnTo>
                    <a:pt x="259549" y="221894"/>
                  </a:lnTo>
                  <a:lnTo>
                    <a:pt x="259054" y="220624"/>
                  </a:lnTo>
                  <a:lnTo>
                    <a:pt x="257048" y="220624"/>
                  </a:lnTo>
                  <a:lnTo>
                    <a:pt x="257048" y="219354"/>
                  </a:lnTo>
                  <a:lnTo>
                    <a:pt x="255536" y="218084"/>
                  </a:lnTo>
                  <a:lnTo>
                    <a:pt x="254038" y="218084"/>
                  </a:lnTo>
                  <a:lnTo>
                    <a:pt x="253542" y="216814"/>
                  </a:lnTo>
                  <a:lnTo>
                    <a:pt x="251028" y="215544"/>
                  </a:lnTo>
                  <a:lnTo>
                    <a:pt x="250532" y="215544"/>
                  </a:lnTo>
                  <a:lnTo>
                    <a:pt x="250532" y="214274"/>
                  </a:lnTo>
                  <a:lnTo>
                    <a:pt x="250037" y="214274"/>
                  </a:lnTo>
                  <a:lnTo>
                    <a:pt x="250037" y="211734"/>
                  </a:lnTo>
                  <a:lnTo>
                    <a:pt x="251536" y="210464"/>
                  </a:lnTo>
                  <a:lnTo>
                    <a:pt x="254546" y="210464"/>
                  </a:lnTo>
                  <a:lnTo>
                    <a:pt x="256552" y="211734"/>
                  </a:lnTo>
                  <a:lnTo>
                    <a:pt x="257048" y="213004"/>
                  </a:lnTo>
                  <a:lnTo>
                    <a:pt x="259054" y="213004"/>
                  </a:lnTo>
                  <a:lnTo>
                    <a:pt x="259054" y="214274"/>
                  </a:lnTo>
                  <a:lnTo>
                    <a:pt x="260553" y="215544"/>
                  </a:lnTo>
                  <a:lnTo>
                    <a:pt x="262064" y="215544"/>
                  </a:lnTo>
                  <a:lnTo>
                    <a:pt x="262559" y="216814"/>
                  </a:lnTo>
                  <a:lnTo>
                    <a:pt x="265569" y="216814"/>
                  </a:lnTo>
                  <a:lnTo>
                    <a:pt x="265569" y="218084"/>
                  </a:lnTo>
                  <a:lnTo>
                    <a:pt x="271576" y="218084"/>
                  </a:lnTo>
                  <a:lnTo>
                    <a:pt x="272084" y="219354"/>
                  </a:lnTo>
                  <a:lnTo>
                    <a:pt x="274586" y="219354"/>
                  </a:lnTo>
                  <a:lnTo>
                    <a:pt x="274586" y="220624"/>
                  </a:lnTo>
                  <a:lnTo>
                    <a:pt x="280593" y="220624"/>
                  </a:lnTo>
                  <a:lnTo>
                    <a:pt x="280593" y="221894"/>
                  </a:lnTo>
                  <a:lnTo>
                    <a:pt x="281101" y="221894"/>
                  </a:lnTo>
                  <a:lnTo>
                    <a:pt x="282105" y="220624"/>
                  </a:lnTo>
                  <a:lnTo>
                    <a:pt x="282105" y="219354"/>
                  </a:lnTo>
                  <a:lnTo>
                    <a:pt x="283095" y="218084"/>
                  </a:lnTo>
                  <a:lnTo>
                    <a:pt x="284111" y="214274"/>
                  </a:lnTo>
                  <a:lnTo>
                    <a:pt x="284111" y="213004"/>
                  </a:lnTo>
                  <a:close/>
                </a:path>
                <a:path w="1433829" h="1035050">
                  <a:moveTo>
                    <a:pt x="418388" y="257454"/>
                  </a:moveTo>
                  <a:lnTo>
                    <a:pt x="416890" y="258724"/>
                  </a:lnTo>
                  <a:lnTo>
                    <a:pt x="416382" y="259994"/>
                  </a:lnTo>
                  <a:lnTo>
                    <a:pt x="417385" y="259994"/>
                  </a:lnTo>
                  <a:lnTo>
                    <a:pt x="418388" y="257454"/>
                  </a:lnTo>
                  <a:close/>
                </a:path>
                <a:path w="1433829" h="1035050">
                  <a:moveTo>
                    <a:pt x="482028" y="124104"/>
                  </a:moveTo>
                  <a:lnTo>
                    <a:pt x="481520" y="125374"/>
                  </a:lnTo>
                  <a:lnTo>
                    <a:pt x="482028" y="125374"/>
                  </a:lnTo>
                  <a:lnTo>
                    <a:pt x="482028" y="124104"/>
                  </a:lnTo>
                  <a:close/>
                </a:path>
                <a:path w="1433829" h="1035050">
                  <a:moveTo>
                    <a:pt x="507580" y="122834"/>
                  </a:moveTo>
                  <a:lnTo>
                    <a:pt x="507072" y="122834"/>
                  </a:lnTo>
                  <a:lnTo>
                    <a:pt x="507580" y="124104"/>
                  </a:lnTo>
                  <a:lnTo>
                    <a:pt x="507580" y="122834"/>
                  </a:lnTo>
                  <a:close/>
                </a:path>
                <a:path w="1433829" h="1035050">
                  <a:moveTo>
                    <a:pt x="531634" y="110134"/>
                  </a:moveTo>
                  <a:lnTo>
                    <a:pt x="530123" y="110134"/>
                  </a:lnTo>
                  <a:lnTo>
                    <a:pt x="531126" y="111404"/>
                  </a:lnTo>
                  <a:lnTo>
                    <a:pt x="531634" y="111404"/>
                  </a:lnTo>
                  <a:lnTo>
                    <a:pt x="531634" y="110134"/>
                  </a:lnTo>
                  <a:close/>
                </a:path>
                <a:path w="1433829" h="1035050">
                  <a:moveTo>
                    <a:pt x="644372" y="0"/>
                  </a:moveTo>
                  <a:lnTo>
                    <a:pt x="643864" y="0"/>
                  </a:lnTo>
                  <a:lnTo>
                    <a:pt x="633336" y="508"/>
                  </a:lnTo>
                  <a:lnTo>
                    <a:pt x="634847" y="2514"/>
                  </a:lnTo>
                  <a:lnTo>
                    <a:pt x="636346" y="5016"/>
                  </a:lnTo>
                  <a:lnTo>
                    <a:pt x="637349" y="5511"/>
                  </a:lnTo>
                  <a:lnTo>
                    <a:pt x="639356" y="5511"/>
                  </a:lnTo>
                  <a:lnTo>
                    <a:pt x="640359" y="4508"/>
                  </a:lnTo>
                  <a:lnTo>
                    <a:pt x="640854" y="3505"/>
                  </a:lnTo>
                  <a:lnTo>
                    <a:pt x="641858" y="3009"/>
                  </a:lnTo>
                  <a:lnTo>
                    <a:pt x="642366" y="2514"/>
                  </a:lnTo>
                  <a:lnTo>
                    <a:pt x="642366" y="1511"/>
                  </a:lnTo>
                  <a:lnTo>
                    <a:pt x="643356" y="1003"/>
                  </a:lnTo>
                  <a:lnTo>
                    <a:pt x="643864" y="1003"/>
                  </a:lnTo>
                  <a:lnTo>
                    <a:pt x="644372" y="0"/>
                  </a:lnTo>
                  <a:close/>
                </a:path>
                <a:path w="1433829" h="1035050">
                  <a:moveTo>
                    <a:pt x="665403" y="508914"/>
                  </a:moveTo>
                  <a:lnTo>
                    <a:pt x="664908" y="508914"/>
                  </a:lnTo>
                  <a:lnTo>
                    <a:pt x="665403" y="509549"/>
                  </a:lnTo>
                  <a:lnTo>
                    <a:pt x="665403" y="508914"/>
                  </a:lnTo>
                  <a:close/>
                </a:path>
                <a:path w="1433829" h="1035050">
                  <a:moveTo>
                    <a:pt x="665911" y="510184"/>
                  </a:moveTo>
                  <a:lnTo>
                    <a:pt x="665403" y="509549"/>
                  </a:lnTo>
                  <a:lnTo>
                    <a:pt x="665403" y="510184"/>
                  </a:lnTo>
                  <a:lnTo>
                    <a:pt x="665911" y="510184"/>
                  </a:lnTo>
                  <a:close/>
                </a:path>
                <a:path w="1433829" h="1035050">
                  <a:moveTo>
                    <a:pt x="893394" y="432714"/>
                  </a:moveTo>
                  <a:lnTo>
                    <a:pt x="892886" y="433984"/>
                  </a:lnTo>
                  <a:lnTo>
                    <a:pt x="893394" y="433984"/>
                  </a:lnTo>
                  <a:lnTo>
                    <a:pt x="893394" y="432714"/>
                  </a:lnTo>
                  <a:close/>
                </a:path>
                <a:path w="1433829" h="1035050">
                  <a:moveTo>
                    <a:pt x="1136904" y="562254"/>
                  </a:moveTo>
                  <a:lnTo>
                    <a:pt x="1133906" y="562254"/>
                  </a:lnTo>
                  <a:lnTo>
                    <a:pt x="1134402" y="563524"/>
                  </a:lnTo>
                  <a:lnTo>
                    <a:pt x="1135405" y="563524"/>
                  </a:lnTo>
                  <a:lnTo>
                    <a:pt x="1135405" y="566064"/>
                  </a:lnTo>
                  <a:lnTo>
                    <a:pt x="1136408" y="566064"/>
                  </a:lnTo>
                  <a:lnTo>
                    <a:pt x="1136904" y="564794"/>
                  </a:lnTo>
                  <a:lnTo>
                    <a:pt x="1136904" y="562254"/>
                  </a:lnTo>
                  <a:close/>
                </a:path>
                <a:path w="1433829" h="1035050">
                  <a:moveTo>
                    <a:pt x="1140917" y="1000404"/>
                  </a:moveTo>
                  <a:lnTo>
                    <a:pt x="1140409" y="1000404"/>
                  </a:lnTo>
                  <a:lnTo>
                    <a:pt x="1140917" y="1001674"/>
                  </a:lnTo>
                  <a:lnTo>
                    <a:pt x="1140917" y="1000404"/>
                  </a:lnTo>
                  <a:close/>
                </a:path>
                <a:path w="1433829" h="1035050">
                  <a:moveTo>
                    <a:pt x="1146924" y="588924"/>
                  </a:moveTo>
                  <a:lnTo>
                    <a:pt x="1145921" y="588924"/>
                  </a:lnTo>
                  <a:lnTo>
                    <a:pt x="1146924" y="590194"/>
                  </a:lnTo>
                  <a:lnTo>
                    <a:pt x="1146924" y="588924"/>
                  </a:lnTo>
                  <a:close/>
                </a:path>
                <a:path w="1433829" h="1035050">
                  <a:moveTo>
                    <a:pt x="1166977" y="861974"/>
                  </a:moveTo>
                  <a:lnTo>
                    <a:pt x="1166469" y="863244"/>
                  </a:lnTo>
                  <a:lnTo>
                    <a:pt x="1166977" y="863244"/>
                  </a:lnTo>
                  <a:lnTo>
                    <a:pt x="1166977" y="861974"/>
                  </a:lnTo>
                  <a:close/>
                </a:path>
                <a:path w="1433829" h="1035050">
                  <a:moveTo>
                    <a:pt x="1177493" y="670204"/>
                  </a:moveTo>
                  <a:lnTo>
                    <a:pt x="1175486" y="670204"/>
                  </a:lnTo>
                  <a:lnTo>
                    <a:pt x="1175486" y="671474"/>
                  </a:lnTo>
                  <a:lnTo>
                    <a:pt x="1177493" y="671474"/>
                  </a:lnTo>
                  <a:lnTo>
                    <a:pt x="1177493" y="670204"/>
                  </a:lnTo>
                  <a:close/>
                </a:path>
                <a:path w="1433829" h="1035050">
                  <a:moveTo>
                    <a:pt x="1242631" y="695604"/>
                  </a:moveTo>
                  <a:lnTo>
                    <a:pt x="1242136" y="694334"/>
                  </a:lnTo>
                  <a:lnTo>
                    <a:pt x="1242136" y="695604"/>
                  </a:lnTo>
                  <a:lnTo>
                    <a:pt x="1242631" y="695604"/>
                  </a:lnTo>
                  <a:close/>
                </a:path>
                <a:path w="1433829" h="1035050">
                  <a:moveTo>
                    <a:pt x="1310284" y="801014"/>
                  </a:moveTo>
                  <a:lnTo>
                    <a:pt x="1309776" y="801014"/>
                  </a:lnTo>
                  <a:lnTo>
                    <a:pt x="1309268" y="802284"/>
                  </a:lnTo>
                  <a:lnTo>
                    <a:pt x="1309776" y="802284"/>
                  </a:lnTo>
                  <a:lnTo>
                    <a:pt x="1309776" y="803554"/>
                  </a:lnTo>
                  <a:lnTo>
                    <a:pt x="1310284" y="802284"/>
                  </a:lnTo>
                  <a:lnTo>
                    <a:pt x="1310284" y="801014"/>
                  </a:lnTo>
                  <a:close/>
                </a:path>
                <a:path w="1433829" h="1035050">
                  <a:moveTo>
                    <a:pt x="1334833" y="816254"/>
                  </a:moveTo>
                  <a:lnTo>
                    <a:pt x="1333830" y="816254"/>
                  </a:lnTo>
                  <a:lnTo>
                    <a:pt x="1333322" y="817524"/>
                  </a:lnTo>
                  <a:lnTo>
                    <a:pt x="1334833" y="817524"/>
                  </a:lnTo>
                  <a:lnTo>
                    <a:pt x="1334833" y="816254"/>
                  </a:lnTo>
                  <a:close/>
                </a:path>
                <a:path w="1433829" h="1035050">
                  <a:moveTo>
                    <a:pt x="1433537" y="1030884"/>
                  </a:moveTo>
                  <a:lnTo>
                    <a:pt x="1433042" y="1028344"/>
                  </a:lnTo>
                  <a:lnTo>
                    <a:pt x="1433042" y="1025804"/>
                  </a:lnTo>
                  <a:lnTo>
                    <a:pt x="1432534" y="1024534"/>
                  </a:lnTo>
                  <a:lnTo>
                    <a:pt x="1432534" y="1023264"/>
                  </a:lnTo>
                  <a:lnTo>
                    <a:pt x="1431531" y="1023264"/>
                  </a:lnTo>
                  <a:lnTo>
                    <a:pt x="1431531" y="1021994"/>
                  </a:lnTo>
                  <a:lnTo>
                    <a:pt x="1431036" y="1021994"/>
                  </a:lnTo>
                  <a:lnTo>
                    <a:pt x="1431036" y="1020724"/>
                  </a:lnTo>
                  <a:lnTo>
                    <a:pt x="1429537" y="1020724"/>
                  </a:lnTo>
                  <a:lnTo>
                    <a:pt x="1429537" y="1019454"/>
                  </a:lnTo>
                  <a:lnTo>
                    <a:pt x="1429029" y="1019454"/>
                  </a:lnTo>
                  <a:lnTo>
                    <a:pt x="1428534" y="1018184"/>
                  </a:lnTo>
                  <a:lnTo>
                    <a:pt x="1428026" y="1018184"/>
                  </a:lnTo>
                  <a:lnTo>
                    <a:pt x="1428026" y="1016914"/>
                  </a:lnTo>
                  <a:lnTo>
                    <a:pt x="1427530" y="1016914"/>
                  </a:lnTo>
                  <a:lnTo>
                    <a:pt x="1427530" y="1015644"/>
                  </a:lnTo>
                  <a:lnTo>
                    <a:pt x="1427022" y="1014374"/>
                  </a:lnTo>
                  <a:lnTo>
                    <a:pt x="1427022" y="1011834"/>
                  </a:lnTo>
                  <a:lnTo>
                    <a:pt x="1426514" y="1011834"/>
                  </a:lnTo>
                  <a:lnTo>
                    <a:pt x="1426514" y="1010564"/>
                  </a:lnTo>
                  <a:lnTo>
                    <a:pt x="1426019" y="1009294"/>
                  </a:lnTo>
                  <a:lnTo>
                    <a:pt x="1426019" y="1001674"/>
                  </a:lnTo>
                  <a:lnTo>
                    <a:pt x="1427530" y="1001674"/>
                  </a:lnTo>
                  <a:lnTo>
                    <a:pt x="1427530" y="1000404"/>
                  </a:lnTo>
                  <a:lnTo>
                    <a:pt x="1429537" y="1000404"/>
                  </a:lnTo>
                  <a:lnTo>
                    <a:pt x="1428534" y="999134"/>
                  </a:lnTo>
                  <a:lnTo>
                    <a:pt x="1430401" y="995324"/>
                  </a:lnTo>
                  <a:lnTo>
                    <a:pt x="1431036" y="994054"/>
                  </a:lnTo>
                  <a:lnTo>
                    <a:pt x="1431036" y="992784"/>
                  </a:lnTo>
                  <a:lnTo>
                    <a:pt x="1432039" y="990244"/>
                  </a:lnTo>
                  <a:lnTo>
                    <a:pt x="1431531" y="986434"/>
                  </a:lnTo>
                  <a:lnTo>
                    <a:pt x="1429029" y="986434"/>
                  </a:lnTo>
                  <a:lnTo>
                    <a:pt x="1429029" y="988974"/>
                  </a:lnTo>
                  <a:lnTo>
                    <a:pt x="1427530" y="988974"/>
                  </a:lnTo>
                  <a:lnTo>
                    <a:pt x="1427530" y="990244"/>
                  </a:lnTo>
                  <a:lnTo>
                    <a:pt x="1427022" y="990244"/>
                  </a:lnTo>
                  <a:lnTo>
                    <a:pt x="1427022" y="991514"/>
                  </a:lnTo>
                  <a:lnTo>
                    <a:pt x="1427530" y="991514"/>
                  </a:lnTo>
                  <a:lnTo>
                    <a:pt x="1427530" y="992784"/>
                  </a:lnTo>
                  <a:lnTo>
                    <a:pt x="1428026" y="992784"/>
                  </a:lnTo>
                  <a:lnTo>
                    <a:pt x="1428026" y="994054"/>
                  </a:lnTo>
                  <a:lnTo>
                    <a:pt x="1427530" y="994054"/>
                  </a:lnTo>
                  <a:lnTo>
                    <a:pt x="1427530" y="995324"/>
                  </a:lnTo>
                  <a:lnTo>
                    <a:pt x="1425524" y="995324"/>
                  </a:lnTo>
                  <a:lnTo>
                    <a:pt x="1425524" y="994054"/>
                  </a:lnTo>
                  <a:lnTo>
                    <a:pt x="1425016" y="994054"/>
                  </a:lnTo>
                  <a:lnTo>
                    <a:pt x="1425016" y="991514"/>
                  </a:lnTo>
                  <a:lnTo>
                    <a:pt x="1423517" y="991514"/>
                  </a:lnTo>
                  <a:lnTo>
                    <a:pt x="1423517" y="988974"/>
                  </a:lnTo>
                  <a:lnTo>
                    <a:pt x="1424025" y="988974"/>
                  </a:lnTo>
                  <a:lnTo>
                    <a:pt x="1424025" y="987704"/>
                  </a:lnTo>
                  <a:lnTo>
                    <a:pt x="1426019" y="987704"/>
                  </a:lnTo>
                  <a:lnTo>
                    <a:pt x="1426019" y="986434"/>
                  </a:lnTo>
                  <a:lnTo>
                    <a:pt x="1427022" y="986434"/>
                  </a:lnTo>
                  <a:lnTo>
                    <a:pt x="1427022" y="982624"/>
                  </a:lnTo>
                  <a:lnTo>
                    <a:pt x="1428534" y="982624"/>
                  </a:lnTo>
                  <a:lnTo>
                    <a:pt x="1428534" y="981354"/>
                  </a:lnTo>
                  <a:lnTo>
                    <a:pt x="1430528" y="981354"/>
                  </a:lnTo>
                  <a:lnTo>
                    <a:pt x="1430528" y="978814"/>
                  </a:lnTo>
                  <a:lnTo>
                    <a:pt x="1428534" y="976274"/>
                  </a:lnTo>
                  <a:lnTo>
                    <a:pt x="1427022" y="976274"/>
                  </a:lnTo>
                  <a:lnTo>
                    <a:pt x="1427022" y="975004"/>
                  </a:lnTo>
                  <a:lnTo>
                    <a:pt x="1426019" y="975004"/>
                  </a:lnTo>
                  <a:lnTo>
                    <a:pt x="1426019" y="973734"/>
                  </a:lnTo>
                  <a:lnTo>
                    <a:pt x="1424520" y="972464"/>
                  </a:lnTo>
                  <a:lnTo>
                    <a:pt x="1421015" y="972464"/>
                  </a:lnTo>
                  <a:lnTo>
                    <a:pt x="1421015" y="971194"/>
                  </a:lnTo>
                  <a:lnTo>
                    <a:pt x="1421511" y="971194"/>
                  </a:lnTo>
                  <a:lnTo>
                    <a:pt x="1422006" y="969924"/>
                  </a:lnTo>
                  <a:lnTo>
                    <a:pt x="1421015" y="968654"/>
                  </a:lnTo>
                  <a:lnTo>
                    <a:pt x="1420507" y="967384"/>
                  </a:lnTo>
                  <a:lnTo>
                    <a:pt x="1420012" y="967384"/>
                  </a:lnTo>
                  <a:lnTo>
                    <a:pt x="1420012" y="968654"/>
                  </a:lnTo>
                  <a:lnTo>
                    <a:pt x="1420507" y="968654"/>
                  </a:lnTo>
                  <a:lnTo>
                    <a:pt x="1420507" y="969924"/>
                  </a:lnTo>
                  <a:lnTo>
                    <a:pt x="1418513" y="969924"/>
                  </a:lnTo>
                  <a:lnTo>
                    <a:pt x="1418005" y="971194"/>
                  </a:lnTo>
                  <a:lnTo>
                    <a:pt x="1415999" y="971194"/>
                  </a:lnTo>
                  <a:lnTo>
                    <a:pt x="1415999" y="972464"/>
                  </a:lnTo>
                  <a:lnTo>
                    <a:pt x="1414995" y="972464"/>
                  </a:lnTo>
                  <a:lnTo>
                    <a:pt x="1414995" y="973734"/>
                  </a:lnTo>
                  <a:lnTo>
                    <a:pt x="1414005" y="973734"/>
                  </a:lnTo>
                  <a:lnTo>
                    <a:pt x="1414005" y="972464"/>
                  </a:lnTo>
                  <a:lnTo>
                    <a:pt x="1414005" y="971194"/>
                  </a:lnTo>
                  <a:lnTo>
                    <a:pt x="1412494" y="971194"/>
                  </a:lnTo>
                  <a:lnTo>
                    <a:pt x="1412494" y="968654"/>
                  </a:lnTo>
                  <a:lnTo>
                    <a:pt x="1410487" y="968654"/>
                  </a:lnTo>
                  <a:lnTo>
                    <a:pt x="1410487" y="967384"/>
                  </a:lnTo>
                  <a:lnTo>
                    <a:pt x="1409992" y="967384"/>
                  </a:lnTo>
                  <a:lnTo>
                    <a:pt x="1409992" y="966114"/>
                  </a:lnTo>
                  <a:lnTo>
                    <a:pt x="1410995" y="966114"/>
                  </a:lnTo>
                  <a:lnTo>
                    <a:pt x="1410995" y="964844"/>
                  </a:lnTo>
                  <a:lnTo>
                    <a:pt x="1414995" y="964844"/>
                  </a:lnTo>
                  <a:lnTo>
                    <a:pt x="1414500" y="966114"/>
                  </a:lnTo>
                  <a:lnTo>
                    <a:pt x="1414995" y="966114"/>
                  </a:lnTo>
                  <a:lnTo>
                    <a:pt x="1414995" y="968654"/>
                  </a:lnTo>
                  <a:lnTo>
                    <a:pt x="1416494" y="968654"/>
                  </a:lnTo>
                  <a:lnTo>
                    <a:pt x="1416494" y="967384"/>
                  </a:lnTo>
                  <a:lnTo>
                    <a:pt x="1418513" y="967384"/>
                  </a:lnTo>
                  <a:lnTo>
                    <a:pt x="1418513" y="966114"/>
                  </a:lnTo>
                  <a:lnTo>
                    <a:pt x="1417497" y="966114"/>
                  </a:lnTo>
                  <a:lnTo>
                    <a:pt x="1417497" y="964844"/>
                  </a:lnTo>
                  <a:lnTo>
                    <a:pt x="1417002" y="964844"/>
                  </a:lnTo>
                  <a:lnTo>
                    <a:pt x="1417497" y="963574"/>
                  </a:lnTo>
                  <a:lnTo>
                    <a:pt x="1419009" y="963574"/>
                  </a:lnTo>
                  <a:lnTo>
                    <a:pt x="1418005" y="962304"/>
                  </a:lnTo>
                  <a:lnTo>
                    <a:pt x="1418005" y="955954"/>
                  </a:lnTo>
                  <a:lnTo>
                    <a:pt x="1419517" y="953414"/>
                  </a:lnTo>
                  <a:lnTo>
                    <a:pt x="1420012" y="952144"/>
                  </a:lnTo>
                  <a:lnTo>
                    <a:pt x="1418005" y="952144"/>
                  </a:lnTo>
                  <a:lnTo>
                    <a:pt x="1417497" y="953414"/>
                  </a:lnTo>
                  <a:lnTo>
                    <a:pt x="1417002" y="953414"/>
                  </a:lnTo>
                  <a:lnTo>
                    <a:pt x="1417002" y="952144"/>
                  </a:lnTo>
                  <a:lnTo>
                    <a:pt x="1414995" y="952144"/>
                  </a:lnTo>
                  <a:lnTo>
                    <a:pt x="1414005" y="953414"/>
                  </a:lnTo>
                  <a:lnTo>
                    <a:pt x="1413497" y="954684"/>
                  </a:lnTo>
                  <a:lnTo>
                    <a:pt x="1412494" y="954684"/>
                  </a:lnTo>
                  <a:lnTo>
                    <a:pt x="1411490" y="957224"/>
                  </a:lnTo>
                  <a:lnTo>
                    <a:pt x="1410995" y="957224"/>
                  </a:lnTo>
                  <a:lnTo>
                    <a:pt x="1410995" y="958494"/>
                  </a:lnTo>
                  <a:lnTo>
                    <a:pt x="1410487" y="958494"/>
                  </a:lnTo>
                  <a:lnTo>
                    <a:pt x="1410487" y="962304"/>
                  </a:lnTo>
                  <a:lnTo>
                    <a:pt x="1409496" y="962304"/>
                  </a:lnTo>
                  <a:lnTo>
                    <a:pt x="1409496" y="963574"/>
                  </a:lnTo>
                  <a:lnTo>
                    <a:pt x="1408480" y="963574"/>
                  </a:lnTo>
                  <a:lnTo>
                    <a:pt x="1407477" y="964844"/>
                  </a:lnTo>
                  <a:lnTo>
                    <a:pt x="1407477" y="966114"/>
                  </a:lnTo>
                  <a:lnTo>
                    <a:pt x="1405978" y="966114"/>
                  </a:lnTo>
                  <a:lnTo>
                    <a:pt x="1405978" y="967384"/>
                  </a:lnTo>
                  <a:lnTo>
                    <a:pt x="1403477" y="967384"/>
                  </a:lnTo>
                  <a:lnTo>
                    <a:pt x="1403477" y="968654"/>
                  </a:lnTo>
                  <a:lnTo>
                    <a:pt x="1402969" y="968654"/>
                  </a:lnTo>
                  <a:lnTo>
                    <a:pt x="1402473" y="967384"/>
                  </a:lnTo>
                  <a:lnTo>
                    <a:pt x="1400975" y="968654"/>
                  </a:lnTo>
                  <a:lnTo>
                    <a:pt x="1400467" y="968654"/>
                  </a:lnTo>
                  <a:lnTo>
                    <a:pt x="1400467" y="971194"/>
                  </a:lnTo>
                  <a:lnTo>
                    <a:pt x="1397457" y="971194"/>
                  </a:lnTo>
                  <a:lnTo>
                    <a:pt x="1397457" y="972464"/>
                  </a:lnTo>
                  <a:lnTo>
                    <a:pt x="1396961" y="972464"/>
                  </a:lnTo>
                  <a:lnTo>
                    <a:pt x="1396961" y="971194"/>
                  </a:lnTo>
                  <a:lnTo>
                    <a:pt x="1395958" y="971194"/>
                  </a:lnTo>
                  <a:lnTo>
                    <a:pt x="1395958" y="968654"/>
                  </a:lnTo>
                  <a:lnTo>
                    <a:pt x="1392453" y="968654"/>
                  </a:lnTo>
                  <a:lnTo>
                    <a:pt x="1392453" y="967384"/>
                  </a:lnTo>
                  <a:lnTo>
                    <a:pt x="1391450" y="967384"/>
                  </a:lnTo>
                  <a:lnTo>
                    <a:pt x="1391450" y="966114"/>
                  </a:lnTo>
                  <a:lnTo>
                    <a:pt x="1390942" y="966114"/>
                  </a:lnTo>
                  <a:lnTo>
                    <a:pt x="1390942" y="963574"/>
                  </a:lnTo>
                  <a:lnTo>
                    <a:pt x="1391450" y="959764"/>
                  </a:lnTo>
                  <a:lnTo>
                    <a:pt x="1391450" y="955954"/>
                  </a:lnTo>
                  <a:lnTo>
                    <a:pt x="1391945" y="955954"/>
                  </a:lnTo>
                  <a:lnTo>
                    <a:pt x="1391945" y="954684"/>
                  </a:lnTo>
                  <a:lnTo>
                    <a:pt x="1392453" y="954684"/>
                  </a:lnTo>
                  <a:lnTo>
                    <a:pt x="1392453" y="957224"/>
                  </a:lnTo>
                  <a:lnTo>
                    <a:pt x="1394460" y="957224"/>
                  </a:lnTo>
                  <a:lnTo>
                    <a:pt x="1394460" y="958494"/>
                  </a:lnTo>
                  <a:lnTo>
                    <a:pt x="1395463" y="958494"/>
                  </a:lnTo>
                  <a:lnTo>
                    <a:pt x="1395463" y="957224"/>
                  </a:lnTo>
                  <a:lnTo>
                    <a:pt x="1397457" y="957224"/>
                  </a:lnTo>
                  <a:lnTo>
                    <a:pt x="1397965" y="955954"/>
                  </a:lnTo>
                  <a:lnTo>
                    <a:pt x="1398968" y="955954"/>
                  </a:lnTo>
                  <a:lnTo>
                    <a:pt x="1400467" y="954684"/>
                  </a:lnTo>
                  <a:lnTo>
                    <a:pt x="1403477" y="954684"/>
                  </a:lnTo>
                  <a:lnTo>
                    <a:pt x="1403972" y="953414"/>
                  </a:lnTo>
                  <a:lnTo>
                    <a:pt x="1403972" y="952144"/>
                  </a:lnTo>
                  <a:lnTo>
                    <a:pt x="1405483" y="952144"/>
                  </a:lnTo>
                  <a:lnTo>
                    <a:pt x="1405483" y="953414"/>
                  </a:lnTo>
                  <a:lnTo>
                    <a:pt x="1406474" y="953414"/>
                  </a:lnTo>
                  <a:lnTo>
                    <a:pt x="1406982" y="952144"/>
                  </a:lnTo>
                  <a:lnTo>
                    <a:pt x="1407985" y="952144"/>
                  </a:lnTo>
                  <a:lnTo>
                    <a:pt x="1408988" y="949604"/>
                  </a:lnTo>
                  <a:lnTo>
                    <a:pt x="1409496" y="949604"/>
                  </a:lnTo>
                  <a:lnTo>
                    <a:pt x="1409992" y="948334"/>
                  </a:lnTo>
                  <a:lnTo>
                    <a:pt x="1410995" y="948334"/>
                  </a:lnTo>
                  <a:lnTo>
                    <a:pt x="1412494" y="947064"/>
                  </a:lnTo>
                  <a:lnTo>
                    <a:pt x="1412989" y="947064"/>
                  </a:lnTo>
                  <a:lnTo>
                    <a:pt x="1412494" y="945794"/>
                  </a:lnTo>
                  <a:lnTo>
                    <a:pt x="1412494" y="944524"/>
                  </a:lnTo>
                  <a:lnTo>
                    <a:pt x="1412989" y="944524"/>
                  </a:lnTo>
                  <a:lnTo>
                    <a:pt x="1412989" y="943254"/>
                  </a:lnTo>
                  <a:lnTo>
                    <a:pt x="1413497" y="943254"/>
                  </a:lnTo>
                  <a:lnTo>
                    <a:pt x="1413497" y="940714"/>
                  </a:lnTo>
                  <a:lnTo>
                    <a:pt x="1412989" y="939444"/>
                  </a:lnTo>
                  <a:lnTo>
                    <a:pt x="1412989" y="938174"/>
                  </a:lnTo>
                  <a:lnTo>
                    <a:pt x="1413497" y="938174"/>
                  </a:lnTo>
                  <a:lnTo>
                    <a:pt x="1413497" y="939444"/>
                  </a:lnTo>
                  <a:lnTo>
                    <a:pt x="1414500" y="939444"/>
                  </a:lnTo>
                  <a:lnTo>
                    <a:pt x="1414500" y="938174"/>
                  </a:lnTo>
                  <a:lnTo>
                    <a:pt x="1414995" y="936904"/>
                  </a:lnTo>
                  <a:lnTo>
                    <a:pt x="1415503" y="936904"/>
                  </a:lnTo>
                  <a:lnTo>
                    <a:pt x="1415503" y="935634"/>
                  </a:lnTo>
                  <a:lnTo>
                    <a:pt x="1414005" y="935634"/>
                  </a:lnTo>
                  <a:lnTo>
                    <a:pt x="1413497" y="934364"/>
                  </a:lnTo>
                  <a:lnTo>
                    <a:pt x="1412494" y="933094"/>
                  </a:lnTo>
                  <a:lnTo>
                    <a:pt x="1411986" y="933094"/>
                  </a:lnTo>
                  <a:lnTo>
                    <a:pt x="1410487" y="931824"/>
                  </a:lnTo>
                  <a:lnTo>
                    <a:pt x="1409992" y="931824"/>
                  </a:lnTo>
                  <a:lnTo>
                    <a:pt x="1408988" y="930554"/>
                  </a:lnTo>
                  <a:lnTo>
                    <a:pt x="1405483" y="930554"/>
                  </a:lnTo>
                  <a:lnTo>
                    <a:pt x="1405483" y="929284"/>
                  </a:lnTo>
                  <a:lnTo>
                    <a:pt x="1404480" y="929284"/>
                  </a:lnTo>
                  <a:lnTo>
                    <a:pt x="1404480" y="928014"/>
                  </a:lnTo>
                  <a:lnTo>
                    <a:pt x="1399971" y="928014"/>
                  </a:lnTo>
                  <a:lnTo>
                    <a:pt x="1397965" y="926744"/>
                  </a:lnTo>
                  <a:lnTo>
                    <a:pt x="1390446" y="926744"/>
                  </a:lnTo>
                  <a:lnTo>
                    <a:pt x="1385443" y="928014"/>
                  </a:lnTo>
                  <a:lnTo>
                    <a:pt x="1381429" y="928014"/>
                  </a:lnTo>
                  <a:lnTo>
                    <a:pt x="1381429" y="929284"/>
                  </a:lnTo>
                  <a:lnTo>
                    <a:pt x="1379931" y="929284"/>
                  </a:lnTo>
                  <a:lnTo>
                    <a:pt x="1379931" y="928014"/>
                  </a:lnTo>
                  <a:lnTo>
                    <a:pt x="1376921" y="928014"/>
                  </a:lnTo>
                  <a:lnTo>
                    <a:pt x="1376921" y="926744"/>
                  </a:lnTo>
                  <a:lnTo>
                    <a:pt x="1376413" y="926744"/>
                  </a:lnTo>
                  <a:lnTo>
                    <a:pt x="1375918" y="925474"/>
                  </a:lnTo>
                  <a:lnTo>
                    <a:pt x="1360881" y="925474"/>
                  </a:lnTo>
                  <a:lnTo>
                    <a:pt x="1358379" y="926744"/>
                  </a:lnTo>
                  <a:lnTo>
                    <a:pt x="1357871" y="926744"/>
                  </a:lnTo>
                  <a:lnTo>
                    <a:pt x="1357376" y="925474"/>
                  </a:lnTo>
                  <a:lnTo>
                    <a:pt x="1355877" y="925474"/>
                  </a:lnTo>
                  <a:lnTo>
                    <a:pt x="1355382" y="924204"/>
                  </a:lnTo>
                  <a:lnTo>
                    <a:pt x="1355382" y="921664"/>
                  </a:lnTo>
                  <a:lnTo>
                    <a:pt x="1356880" y="921664"/>
                  </a:lnTo>
                  <a:lnTo>
                    <a:pt x="1356880" y="920394"/>
                  </a:lnTo>
                  <a:lnTo>
                    <a:pt x="1363891" y="920394"/>
                  </a:lnTo>
                  <a:lnTo>
                    <a:pt x="1364399" y="919124"/>
                  </a:lnTo>
                  <a:lnTo>
                    <a:pt x="1368399" y="919124"/>
                  </a:lnTo>
                  <a:lnTo>
                    <a:pt x="1369402" y="920394"/>
                  </a:lnTo>
                  <a:lnTo>
                    <a:pt x="1373416" y="920394"/>
                  </a:lnTo>
                  <a:lnTo>
                    <a:pt x="1373416" y="919124"/>
                  </a:lnTo>
                  <a:lnTo>
                    <a:pt x="1378419" y="919124"/>
                  </a:lnTo>
                  <a:lnTo>
                    <a:pt x="1378419" y="920394"/>
                  </a:lnTo>
                  <a:lnTo>
                    <a:pt x="1379931" y="920394"/>
                  </a:lnTo>
                  <a:lnTo>
                    <a:pt x="1379931" y="921664"/>
                  </a:lnTo>
                  <a:lnTo>
                    <a:pt x="1380921" y="921664"/>
                  </a:lnTo>
                  <a:lnTo>
                    <a:pt x="1380921" y="922934"/>
                  </a:lnTo>
                  <a:lnTo>
                    <a:pt x="1381925" y="922934"/>
                  </a:lnTo>
                  <a:lnTo>
                    <a:pt x="1383436" y="921664"/>
                  </a:lnTo>
                  <a:lnTo>
                    <a:pt x="1389951" y="921664"/>
                  </a:lnTo>
                  <a:lnTo>
                    <a:pt x="1392948" y="920394"/>
                  </a:lnTo>
                  <a:lnTo>
                    <a:pt x="1397965" y="920394"/>
                  </a:lnTo>
                  <a:lnTo>
                    <a:pt x="1399971" y="921664"/>
                  </a:lnTo>
                  <a:lnTo>
                    <a:pt x="1401965" y="921664"/>
                  </a:lnTo>
                  <a:lnTo>
                    <a:pt x="1403477" y="922934"/>
                  </a:lnTo>
                  <a:lnTo>
                    <a:pt x="1406982" y="922934"/>
                  </a:lnTo>
                  <a:lnTo>
                    <a:pt x="1407477" y="924204"/>
                  </a:lnTo>
                  <a:lnTo>
                    <a:pt x="1408480" y="924204"/>
                  </a:lnTo>
                  <a:lnTo>
                    <a:pt x="1408988" y="925474"/>
                  </a:lnTo>
                  <a:lnTo>
                    <a:pt x="1411490" y="925474"/>
                  </a:lnTo>
                  <a:lnTo>
                    <a:pt x="1411490" y="921664"/>
                  </a:lnTo>
                  <a:lnTo>
                    <a:pt x="1410487" y="921664"/>
                  </a:lnTo>
                  <a:lnTo>
                    <a:pt x="1409992" y="920394"/>
                  </a:lnTo>
                  <a:lnTo>
                    <a:pt x="1408988" y="920394"/>
                  </a:lnTo>
                  <a:lnTo>
                    <a:pt x="1407985" y="919124"/>
                  </a:lnTo>
                  <a:lnTo>
                    <a:pt x="1406474" y="919124"/>
                  </a:lnTo>
                  <a:lnTo>
                    <a:pt x="1405483" y="917854"/>
                  </a:lnTo>
                  <a:lnTo>
                    <a:pt x="1402473" y="912774"/>
                  </a:lnTo>
                  <a:lnTo>
                    <a:pt x="1402473" y="911504"/>
                  </a:lnTo>
                  <a:lnTo>
                    <a:pt x="1402969" y="911504"/>
                  </a:lnTo>
                  <a:lnTo>
                    <a:pt x="1402969" y="910234"/>
                  </a:lnTo>
                  <a:lnTo>
                    <a:pt x="1403477" y="910234"/>
                  </a:lnTo>
                  <a:lnTo>
                    <a:pt x="1403477" y="908964"/>
                  </a:lnTo>
                  <a:lnTo>
                    <a:pt x="1404975" y="908964"/>
                  </a:lnTo>
                  <a:lnTo>
                    <a:pt x="1404975" y="907694"/>
                  </a:lnTo>
                  <a:lnTo>
                    <a:pt x="1403972" y="907694"/>
                  </a:lnTo>
                  <a:lnTo>
                    <a:pt x="1403972" y="906424"/>
                  </a:lnTo>
                  <a:lnTo>
                    <a:pt x="1403477" y="906424"/>
                  </a:lnTo>
                  <a:lnTo>
                    <a:pt x="1403477" y="905154"/>
                  </a:lnTo>
                  <a:lnTo>
                    <a:pt x="1404480" y="905154"/>
                  </a:lnTo>
                  <a:lnTo>
                    <a:pt x="1404480" y="902614"/>
                  </a:lnTo>
                  <a:lnTo>
                    <a:pt x="1399971" y="902614"/>
                  </a:lnTo>
                  <a:lnTo>
                    <a:pt x="1399463" y="901344"/>
                  </a:lnTo>
                  <a:lnTo>
                    <a:pt x="1398968" y="901344"/>
                  </a:lnTo>
                  <a:lnTo>
                    <a:pt x="1398968" y="900074"/>
                  </a:lnTo>
                  <a:lnTo>
                    <a:pt x="1398460" y="900074"/>
                  </a:lnTo>
                  <a:lnTo>
                    <a:pt x="1397457" y="897534"/>
                  </a:lnTo>
                  <a:lnTo>
                    <a:pt x="1397965" y="897534"/>
                  </a:lnTo>
                  <a:lnTo>
                    <a:pt x="1397965" y="896264"/>
                  </a:lnTo>
                  <a:lnTo>
                    <a:pt x="1397965" y="894994"/>
                  </a:lnTo>
                  <a:lnTo>
                    <a:pt x="1398968" y="894994"/>
                  </a:lnTo>
                  <a:lnTo>
                    <a:pt x="1398968" y="892454"/>
                  </a:lnTo>
                  <a:lnTo>
                    <a:pt x="1399463" y="892454"/>
                  </a:lnTo>
                  <a:lnTo>
                    <a:pt x="1399463" y="889914"/>
                  </a:lnTo>
                  <a:lnTo>
                    <a:pt x="1399463" y="883564"/>
                  </a:lnTo>
                  <a:lnTo>
                    <a:pt x="1398968" y="881024"/>
                  </a:lnTo>
                  <a:lnTo>
                    <a:pt x="1398460" y="881024"/>
                  </a:lnTo>
                  <a:lnTo>
                    <a:pt x="1397965" y="878484"/>
                  </a:lnTo>
                  <a:lnTo>
                    <a:pt x="1396961" y="878484"/>
                  </a:lnTo>
                  <a:lnTo>
                    <a:pt x="1395463" y="875944"/>
                  </a:lnTo>
                  <a:lnTo>
                    <a:pt x="1393952" y="874674"/>
                  </a:lnTo>
                  <a:lnTo>
                    <a:pt x="1392948" y="873404"/>
                  </a:lnTo>
                  <a:lnTo>
                    <a:pt x="1390942" y="873404"/>
                  </a:lnTo>
                  <a:lnTo>
                    <a:pt x="1390942" y="872134"/>
                  </a:lnTo>
                  <a:lnTo>
                    <a:pt x="1390446" y="872134"/>
                  </a:lnTo>
                  <a:lnTo>
                    <a:pt x="1390446" y="870864"/>
                  </a:lnTo>
                  <a:lnTo>
                    <a:pt x="1389443" y="870864"/>
                  </a:lnTo>
                  <a:lnTo>
                    <a:pt x="1387944" y="869594"/>
                  </a:lnTo>
                  <a:lnTo>
                    <a:pt x="1387944" y="867054"/>
                  </a:lnTo>
                  <a:lnTo>
                    <a:pt x="1381925" y="867054"/>
                  </a:lnTo>
                  <a:lnTo>
                    <a:pt x="1381429" y="865784"/>
                  </a:lnTo>
                  <a:lnTo>
                    <a:pt x="1379931" y="864514"/>
                  </a:lnTo>
                  <a:lnTo>
                    <a:pt x="1378927" y="861974"/>
                  </a:lnTo>
                  <a:lnTo>
                    <a:pt x="1378927" y="858164"/>
                  </a:lnTo>
                  <a:lnTo>
                    <a:pt x="1378419" y="856894"/>
                  </a:lnTo>
                  <a:lnTo>
                    <a:pt x="1378927" y="856894"/>
                  </a:lnTo>
                  <a:lnTo>
                    <a:pt x="1378927" y="855624"/>
                  </a:lnTo>
                  <a:lnTo>
                    <a:pt x="1379423" y="855624"/>
                  </a:lnTo>
                  <a:lnTo>
                    <a:pt x="1378927" y="854354"/>
                  </a:lnTo>
                  <a:lnTo>
                    <a:pt x="1378927" y="853084"/>
                  </a:lnTo>
                  <a:lnTo>
                    <a:pt x="1379423" y="853084"/>
                  </a:lnTo>
                  <a:lnTo>
                    <a:pt x="1378927" y="851814"/>
                  </a:lnTo>
                  <a:lnTo>
                    <a:pt x="1376921" y="851814"/>
                  </a:lnTo>
                  <a:lnTo>
                    <a:pt x="1376413" y="853084"/>
                  </a:lnTo>
                  <a:lnTo>
                    <a:pt x="1372400" y="853084"/>
                  </a:lnTo>
                  <a:lnTo>
                    <a:pt x="1372400" y="854354"/>
                  </a:lnTo>
                  <a:lnTo>
                    <a:pt x="1370406" y="854354"/>
                  </a:lnTo>
                  <a:lnTo>
                    <a:pt x="1369910" y="853084"/>
                  </a:lnTo>
                  <a:lnTo>
                    <a:pt x="1363891" y="853084"/>
                  </a:lnTo>
                  <a:lnTo>
                    <a:pt x="1363383" y="854354"/>
                  </a:lnTo>
                  <a:lnTo>
                    <a:pt x="1358379" y="854354"/>
                  </a:lnTo>
                  <a:lnTo>
                    <a:pt x="1356880" y="855624"/>
                  </a:lnTo>
                  <a:lnTo>
                    <a:pt x="1356372" y="856894"/>
                  </a:lnTo>
                  <a:lnTo>
                    <a:pt x="1355382" y="856894"/>
                  </a:lnTo>
                  <a:lnTo>
                    <a:pt x="1355382" y="858164"/>
                  </a:lnTo>
                  <a:lnTo>
                    <a:pt x="1353362" y="858164"/>
                  </a:lnTo>
                  <a:lnTo>
                    <a:pt x="1353362" y="859434"/>
                  </a:lnTo>
                  <a:lnTo>
                    <a:pt x="1352867" y="859434"/>
                  </a:lnTo>
                  <a:lnTo>
                    <a:pt x="1352867" y="861974"/>
                  </a:lnTo>
                  <a:lnTo>
                    <a:pt x="1352359" y="861974"/>
                  </a:lnTo>
                  <a:lnTo>
                    <a:pt x="1351864" y="863244"/>
                  </a:lnTo>
                  <a:lnTo>
                    <a:pt x="1351368" y="863244"/>
                  </a:lnTo>
                  <a:lnTo>
                    <a:pt x="1351368" y="864514"/>
                  </a:lnTo>
                  <a:lnTo>
                    <a:pt x="1349857" y="864514"/>
                  </a:lnTo>
                  <a:lnTo>
                    <a:pt x="1349857" y="865784"/>
                  </a:lnTo>
                  <a:lnTo>
                    <a:pt x="1348359" y="865784"/>
                  </a:lnTo>
                  <a:lnTo>
                    <a:pt x="1347355" y="867054"/>
                  </a:lnTo>
                  <a:lnTo>
                    <a:pt x="1345349" y="872134"/>
                  </a:lnTo>
                  <a:lnTo>
                    <a:pt x="1345349" y="873404"/>
                  </a:lnTo>
                  <a:lnTo>
                    <a:pt x="1344345" y="873404"/>
                  </a:lnTo>
                  <a:lnTo>
                    <a:pt x="1344345" y="874674"/>
                  </a:lnTo>
                  <a:lnTo>
                    <a:pt x="1341335" y="874674"/>
                  </a:lnTo>
                  <a:lnTo>
                    <a:pt x="1341335" y="875944"/>
                  </a:lnTo>
                  <a:lnTo>
                    <a:pt x="1340345" y="878484"/>
                  </a:lnTo>
                  <a:lnTo>
                    <a:pt x="1339837" y="878484"/>
                  </a:lnTo>
                  <a:lnTo>
                    <a:pt x="1339837" y="875944"/>
                  </a:lnTo>
                  <a:lnTo>
                    <a:pt x="1340840" y="874674"/>
                  </a:lnTo>
                  <a:lnTo>
                    <a:pt x="1340840" y="873404"/>
                  </a:lnTo>
                  <a:lnTo>
                    <a:pt x="1339837" y="873404"/>
                  </a:lnTo>
                  <a:lnTo>
                    <a:pt x="1339837" y="870864"/>
                  </a:lnTo>
                  <a:lnTo>
                    <a:pt x="1340345" y="869594"/>
                  </a:lnTo>
                  <a:lnTo>
                    <a:pt x="1340345" y="868324"/>
                  </a:lnTo>
                  <a:lnTo>
                    <a:pt x="1342339" y="863244"/>
                  </a:lnTo>
                  <a:lnTo>
                    <a:pt x="1343342" y="863244"/>
                  </a:lnTo>
                  <a:lnTo>
                    <a:pt x="1345349" y="861974"/>
                  </a:lnTo>
                  <a:lnTo>
                    <a:pt x="1345349" y="860704"/>
                  </a:lnTo>
                  <a:lnTo>
                    <a:pt x="1345857" y="860704"/>
                  </a:lnTo>
                  <a:lnTo>
                    <a:pt x="1347355" y="859434"/>
                  </a:lnTo>
                  <a:lnTo>
                    <a:pt x="1347355" y="856894"/>
                  </a:lnTo>
                  <a:lnTo>
                    <a:pt x="1347851" y="856894"/>
                  </a:lnTo>
                  <a:lnTo>
                    <a:pt x="1348359" y="855624"/>
                  </a:lnTo>
                  <a:lnTo>
                    <a:pt x="1348359" y="854354"/>
                  </a:lnTo>
                  <a:lnTo>
                    <a:pt x="1349857" y="853084"/>
                  </a:lnTo>
                  <a:lnTo>
                    <a:pt x="1352359" y="853084"/>
                  </a:lnTo>
                  <a:lnTo>
                    <a:pt x="1352359" y="851814"/>
                  </a:lnTo>
                  <a:lnTo>
                    <a:pt x="1353362" y="850544"/>
                  </a:lnTo>
                  <a:lnTo>
                    <a:pt x="1353870" y="850544"/>
                  </a:lnTo>
                  <a:lnTo>
                    <a:pt x="1353362" y="849274"/>
                  </a:lnTo>
                  <a:lnTo>
                    <a:pt x="1353362" y="848004"/>
                  </a:lnTo>
                  <a:lnTo>
                    <a:pt x="1349857" y="848004"/>
                  </a:lnTo>
                  <a:lnTo>
                    <a:pt x="1349857" y="844194"/>
                  </a:lnTo>
                  <a:lnTo>
                    <a:pt x="1349362" y="842924"/>
                  </a:lnTo>
                  <a:lnTo>
                    <a:pt x="1349362" y="841654"/>
                  </a:lnTo>
                  <a:lnTo>
                    <a:pt x="1348359" y="840384"/>
                  </a:lnTo>
                  <a:lnTo>
                    <a:pt x="1346847" y="840384"/>
                  </a:lnTo>
                  <a:lnTo>
                    <a:pt x="1346847" y="842924"/>
                  </a:lnTo>
                  <a:lnTo>
                    <a:pt x="1346352" y="842924"/>
                  </a:lnTo>
                  <a:lnTo>
                    <a:pt x="1346352" y="845464"/>
                  </a:lnTo>
                  <a:lnTo>
                    <a:pt x="1345349" y="848004"/>
                  </a:lnTo>
                  <a:lnTo>
                    <a:pt x="1344853" y="848004"/>
                  </a:lnTo>
                  <a:lnTo>
                    <a:pt x="1344853" y="849274"/>
                  </a:lnTo>
                  <a:lnTo>
                    <a:pt x="1344345" y="849274"/>
                  </a:lnTo>
                  <a:lnTo>
                    <a:pt x="1343850" y="850544"/>
                  </a:lnTo>
                  <a:lnTo>
                    <a:pt x="1340345" y="850544"/>
                  </a:lnTo>
                  <a:lnTo>
                    <a:pt x="1339342" y="851814"/>
                  </a:lnTo>
                  <a:lnTo>
                    <a:pt x="1335836" y="851814"/>
                  </a:lnTo>
                  <a:lnTo>
                    <a:pt x="1334833" y="850544"/>
                  </a:lnTo>
                  <a:lnTo>
                    <a:pt x="1333830" y="850544"/>
                  </a:lnTo>
                  <a:lnTo>
                    <a:pt x="1329817" y="845464"/>
                  </a:lnTo>
                  <a:lnTo>
                    <a:pt x="1329817" y="844194"/>
                  </a:lnTo>
                  <a:lnTo>
                    <a:pt x="1329321" y="842924"/>
                  </a:lnTo>
                  <a:lnTo>
                    <a:pt x="1329817" y="842924"/>
                  </a:lnTo>
                  <a:lnTo>
                    <a:pt x="1329817" y="841654"/>
                  </a:lnTo>
                  <a:lnTo>
                    <a:pt x="1329321" y="841654"/>
                  </a:lnTo>
                  <a:lnTo>
                    <a:pt x="1328318" y="840384"/>
                  </a:lnTo>
                  <a:lnTo>
                    <a:pt x="1326807" y="840384"/>
                  </a:lnTo>
                  <a:lnTo>
                    <a:pt x="1323809" y="841654"/>
                  </a:lnTo>
                  <a:lnTo>
                    <a:pt x="1323301" y="841654"/>
                  </a:lnTo>
                  <a:lnTo>
                    <a:pt x="1322793" y="842924"/>
                  </a:lnTo>
                  <a:lnTo>
                    <a:pt x="1316786" y="848004"/>
                  </a:lnTo>
                  <a:lnTo>
                    <a:pt x="1316291" y="848004"/>
                  </a:lnTo>
                  <a:lnTo>
                    <a:pt x="1311783" y="850544"/>
                  </a:lnTo>
                  <a:lnTo>
                    <a:pt x="1311275" y="850544"/>
                  </a:lnTo>
                  <a:lnTo>
                    <a:pt x="1310779" y="851814"/>
                  </a:lnTo>
                  <a:lnTo>
                    <a:pt x="1310779" y="853084"/>
                  </a:lnTo>
                  <a:lnTo>
                    <a:pt x="1309776" y="853084"/>
                  </a:lnTo>
                  <a:lnTo>
                    <a:pt x="1308773" y="854354"/>
                  </a:lnTo>
                  <a:lnTo>
                    <a:pt x="1307769" y="854354"/>
                  </a:lnTo>
                  <a:lnTo>
                    <a:pt x="1305775" y="856894"/>
                  </a:lnTo>
                  <a:lnTo>
                    <a:pt x="1303756" y="856894"/>
                  </a:lnTo>
                  <a:lnTo>
                    <a:pt x="1303756" y="858164"/>
                  </a:lnTo>
                  <a:lnTo>
                    <a:pt x="1303261" y="859434"/>
                  </a:lnTo>
                  <a:lnTo>
                    <a:pt x="1302258" y="860704"/>
                  </a:lnTo>
                  <a:lnTo>
                    <a:pt x="1301762" y="860704"/>
                  </a:lnTo>
                  <a:lnTo>
                    <a:pt x="1301762" y="861974"/>
                  </a:lnTo>
                  <a:lnTo>
                    <a:pt x="1300251" y="861974"/>
                  </a:lnTo>
                  <a:lnTo>
                    <a:pt x="1300251" y="863244"/>
                  </a:lnTo>
                  <a:lnTo>
                    <a:pt x="1298752" y="864514"/>
                  </a:lnTo>
                  <a:lnTo>
                    <a:pt x="1298244" y="864514"/>
                  </a:lnTo>
                  <a:lnTo>
                    <a:pt x="1297749" y="867054"/>
                  </a:lnTo>
                  <a:lnTo>
                    <a:pt x="1300759" y="870864"/>
                  </a:lnTo>
                  <a:lnTo>
                    <a:pt x="1301762" y="873404"/>
                  </a:lnTo>
                  <a:lnTo>
                    <a:pt x="1303756" y="877214"/>
                  </a:lnTo>
                  <a:lnTo>
                    <a:pt x="1303756" y="879754"/>
                  </a:lnTo>
                  <a:lnTo>
                    <a:pt x="1303261" y="879754"/>
                  </a:lnTo>
                  <a:lnTo>
                    <a:pt x="1303261" y="881024"/>
                  </a:lnTo>
                  <a:lnTo>
                    <a:pt x="1298244" y="881024"/>
                  </a:lnTo>
                  <a:lnTo>
                    <a:pt x="1298244" y="879754"/>
                  </a:lnTo>
                  <a:lnTo>
                    <a:pt x="1295742" y="873404"/>
                  </a:lnTo>
                  <a:lnTo>
                    <a:pt x="1294739" y="872134"/>
                  </a:lnTo>
                  <a:lnTo>
                    <a:pt x="1294244" y="870864"/>
                  </a:lnTo>
                  <a:lnTo>
                    <a:pt x="1294244" y="872134"/>
                  </a:lnTo>
                  <a:lnTo>
                    <a:pt x="1291234" y="872134"/>
                  </a:lnTo>
                  <a:lnTo>
                    <a:pt x="1291234" y="873404"/>
                  </a:lnTo>
                  <a:lnTo>
                    <a:pt x="1290231" y="873404"/>
                  </a:lnTo>
                  <a:lnTo>
                    <a:pt x="1289227" y="874674"/>
                  </a:lnTo>
                  <a:lnTo>
                    <a:pt x="1288732" y="874674"/>
                  </a:lnTo>
                  <a:lnTo>
                    <a:pt x="1289227" y="875944"/>
                  </a:lnTo>
                  <a:lnTo>
                    <a:pt x="1289227" y="881024"/>
                  </a:lnTo>
                  <a:lnTo>
                    <a:pt x="1290231" y="886104"/>
                  </a:lnTo>
                  <a:lnTo>
                    <a:pt x="1290231" y="887374"/>
                  </a:lnTo>
                  <a:lnTo>
                    <a:pt x="1289735" y="887374"/>
                  </a:lnTo>
                  <a:lnTo>
                    <a:pt x="1289735" y="888644"/>
                  </a:lnTo>
                  <a:lnTo>
                    <a:pt x="1288732" y="888644"/>
                  </a:lnTo>
                  <a:lnTo>
                    <a:pt x="1288224" y="889914"/>
                  </a:lnTo>
                  <a:lnTo>
                    <a:pt x="1285722" y="889914"/>
                  </a:lnTo>
                  <a:lnTo>
                    <a:pt x="1285722" y="888644"/>
                  </a:lnTo>
                  <a:lnTo>
                    <a:pt x="1284719" y="888644"/>
                  </a:lnTo>
                  <a:lnTo>
                    <a:pt x="1284224" y="887374"/>
                  </a:lnTo>
                  <a:lnTo>
                    <a:pt x="1283817" y="882294"/>
                  </a:lnTo>
                  <a:lnTo>
                    <a:pt x="1283716" y="878484"/>
                  </a:lnTo>
                  <a:lnTo>
                    <a:pt x="1280718" y="878484"/>
                  </a:lnTo>
                  <a:lnTo>
                    <a:pt x="1277708" y="883564"/>
                  </a:lnTo>
                  <a:lnTo>
                    <a:pt x="1276210" y="888644"/>
                  </a:lnTo>
                  <a:lnTo>
                    <a:pt x="1275207" y="888644"/>
                  </a:lnTo>
                  <a:lnTo>
                    <a:pt x="1272197" y="891184"/>
                  </a:lnTo>
                  <a:lnTo>
                    <a:pt x="1270190" y="894994"/>
                  </a:lnTo>
                  <a:lnTo>
                    <a:pt x="1268679" y="894994"/>
                  </a:lnTo>
                  <a:lnTo>
                    <a:pt x="1268183" y="896264"/>
                  </a:lnTo>
                  <a:lnTo>
                    <a:pt x="1266685" y="896264"/>
                  </a:lnTo>
                  <a:lnTo>
                    <a:pt x="1266685" y="894994"/>
                  </a:lnTo>
                  <a:lnTo>
                    <a:pt x="1266190" y="894994"/>
                  </a:lnTo>
                  <a:lnTo>
                    <a:pt x="1264678" y="893724"/>
                  </a:lnTo>
                  <a:lnTo>
                    <a:pt x="1264678" y="892454"/>
                  </a:lnTo>
                  <a:lnTo>
                    <a:pt x="1265186" y="891184"/>
                  </a:lnTo>
                  <a:lnTo>
                    <a:pt x="1267180" y="887374"/>
                  </a:lnTo>
                  <a:lnTo>
                    <a:pt x="1268183" y="886104"/>
                  </a:lnTo>
                  <a:lnTo>
                    <a:pt x="1271193" y="884834"/>
                  </a:lnTo>
                  <a:lnTo>
                    <a:pt x="1273695" y="878484"/>
                  </a:lnTo>
                  <a:lnTo>
                    <a:pt x="1274203" y="878484"/>
                  </a:lnTo>
                  <a:lnTo>
                    <a:pt x="1274699" y="877214"/>
                  </a:lnTo>
                  <a:lnTo>
                    <a:pt x="1274699" y="875944"/>
                  </a:lnTo>
                  <a:lnTo>
                    <a:pt x="1274203" y="875944"/>
                  </a:lnTo>
                  <a:lnTo>
                    <a:pt x="1272692" y="874674"/>
                  </a:lnTo>
                  <a:lnTo>
                    <a:pt x="1269187" y="874674"/>
                  </a:lnTo>
                  <a:lnTo>
                    <a:pt x="1265682" y="873404"/>
                  </a:lnTo>
                  <a:lnTo>
                    <a:pt x="1256169" y="873404"/>
                  </a:lnTo>
                  <a:lnTo>
                    <a:pt x="1256169" y="872134"/>
                  </a:lnTo>
                  <a:lnTo>
                    <a:pt x="1254658" y="872134"/>
                  </a:lnTo>
                  <a:lnTo>
                    <a:pt x="1254658" y="870864"/>
                  </a:lnTo>
                  <a:lnTo>
                    <a:pt x="1253655" y="870864"/>
                  </a:lnTo>
                  <a:lnTo>
                    <a:pt x="1253655" y="869594"/>
                  </a:lnTo>
                  <a:lnTo>
                    <a:pt x="1254150" y="869594"/>
                  </a:lnTo>
                  <a:lnTo>
                    <a:pt x="1254150" y="868324"/>
                  </a:lnTo>
                  <a:lnTo>
                    <a:pt x="1254658" y="868324"/>
                  </a:lnTo>
                  <a:lnTo>
                    <a:pt x="1254658" y="867054"/>
                  </a:lnTo>
                  <a:lnTo>
                    <a:pt x="1263180" y="867054"/>
                  </a:lnTo>
                  <a:lnTo>
                    <a:pt x="1266685" y="868324"/>
                  </a:lnTo>
                  <a:lnTo>
                    <a:pt x="1267180" y="868324"/>
                  </a:lnTo>
                  <a:lnTo>
                    <a:pt x="1270190" y="869594"/>
                  </a:lnTo>
                  <a:lnTo>
                    <a:pt x="1270698" y="869594"/>
                  </a:lnTo>
                  <a:lnTo>
                    <a:pt x="1270698" y="867054"/>
                  </a:lnTo>
                  <a:lnTo>
                    <a:pt x="1271193" y="863244"/>
                  </a:lnTo>
                  <a:lnTo>
                    <a:pt x="1270825" y="859434"/>
                  </a:lnTo>
                  <a:lnTo>
                    <a:pt x="1270698" y="856894"/>
                  </a:lnTo>
                  <a:lnTo>
                    <a:pt x="1271193" y="856894"/>
                  </a:lnTo>
                  <a:lnTo>
                    <a:pt x="1271193" y="855624"/>
                  </a:lnTo>
                  <a:lnTo>
                    <a:pt x="1272692" y="855624"/>
                  </a:lnTo>
                  <a:lnTo>
                    <a:pt x="1272692" y="854354"/>
                  </a:lnTo>
                  <a:lnTo>
                    <a:pt x="1274203" y="854354"/>
                  </a:lnTo>
                  <a:lnTo>
                    <a:pt x="1274699" y="855624"/>
                  </a:lnTo>
                  <a:lnTo>
                    <a:pt x="1276210" y="855624"/>
                  </a:lnTo>
                  <a:lnTo>
                    <a:pt x="1276210" y="856894"/>
                  </a:lnTo>
                  <a:lnTo>
                    <a:pt x="1276705" y="856894"/>
                  </a:lnTo>
                  <a:lnTo>
                    <a:pt x="1277073" y="860704"/>
                  </a:lnTo>
                  <a:lnTo>
                    <a:pt x="1277200" y="863244"/>
                  </a:lnTo>
                  <a:lnTo>
                    <a:pt x="1276210" y="868324"/>
                  </a:lnTo>
                  <a:lnTo>
                    <a:pt x="1276210" y="870864"/>
                  </a:lnTo>
                  <a:lnTo>
                    <a:pt x="1277200" y="870864"/>
                  </a:lnTo>
                  <a:lnTo>
                    <a:pt x="1279207" y="872134"/>
                  </a:lnTo>
                  <a:lnTo>
                    <a:pt x="1282712" y="872134"/>
                  </a:lnTo>
                  <a:lnTo>
                    <a:pt x="1283716" y="870864"/>
                  </a:lnTo>
                  <a:lnTo>
                    <a:pt x="1284719" y="870864"/>
                  </a:lnTo>
                  <a:lnTo>
                    <a:pt x="1285227" y="869594"/>
                  </a:lnTo>
                  <a:lnTo>
                    <a:pt x="1286725" y="869594"/>
                  </a:lnTo>
                  <a:lnTo>
                    <a:pt x="1286725" y="868324"/>
                  </a:lnTo>
                  <a:lnTo>
                    <a:pt x="1287221" y="868324"/>
                  </a:lnTo>
                  <a:lnTo>
                    <a:pt x="1288732" y="867054"/>
                  </a:lnTo>
                  <a:lnTo>
                    <a:pt x="1291742" y="867054"/>
                  </a:lnTo>
                  <a:lnTo>
                    <a:pt x="1291742" y="864514"/>
                  </a:lnTo>
                  <a:lnTo>
                    <a:pt x="1292733" y="861974"/>
                  </a:lnTo>
                  <a:lnTo>
                    <a:pt x="1293241" y="861974"/>
                  </a:lnTo>
                  <a:lnTo>
                    <a:pt x="1294244" y="860704"/>
                  </a:lnTo>
                  <a:lnTo>
                    <a:pt x="1294244" y="859434"/>
                  </a:lnTo>
                  <a:lnTo>
                    <a:pt x="1294739" y="859434"/>
                  </a:lnTo>
                  <a:lnTo>
                    <a:pt x="1296746" y="858164"/>
                  </a:lnTo>
                  <a:lnTo>
                    <a:pt x="1297254" y="856894"/>
                  </a:lnTo>
                  <a:lnTo>
                    <a:pt x="1298244" y="855624"/>
                  </a:lnTo>
                  <a:lnTo>
                    <a:pt x="1298752" y="855624"/>
                  </a:lnTo>
                  <a:lnTo>
                    <a:pt x="1298752" y="854354"/>
                  </a:lnTo>
                  <a:lnTo>
                    <a:pt x="1299756" y="854354"/>
                  </a:lnTo>
                  <a:lnTo>
                    <a:pt x="1300251" y="853084"/>
                  </a:lnTo>
                  <a:lnTo>
                    <a:pt x="1301254" y="853084"/>
                  </a:lnTo>
                  <a:lnTo>
                    <a:pt x="1301762" y="851814"/>
                  </a:lnTo>
                  <a:lnTo>
                    <a:pt x="1302753" y="851814"/>
                  </a:lnTo>
                  <a:lnTo>
                    <a:pt x="1303756" y="850544"/>
                  </a:lnTo>
                  <a:lnTo>
                    <a:pt x="1304264" y="850544"/>
                  </a:lnTo>
                  <a:lnTo>
                    <a:pt x="1305775" y="849274"/>
                  </a:lnTo>
                  <a:lnTo>
                    <a:pt x="1306766" y="848004"/>
                  </a:lnTo>
                  <a:lnTo>
                    <a:pt x="1306766" y="846734"/>
                  </a:lnTo>
                  <a:lnTo>
                    <a:pt x="1307769" y="846734"/>
                  </a:lnTo>
                  <a:lnTo>
                    <a:pt x="1308265" y="845464"/>
                  </a:lnTo>
                  <a:lnTo>
                    <a:pt x="1313281" y="842924"/>
                  </a:lnTo>
                  <a:lnTo>
                    <a:pt x="1316291" y="840384"/>
                  </a:lnTo>
                  <a:lnTo>
                    <a:pt x="1317790" y="840384"/>
                  </a:lnTo>
                  <a:lnTo>
                    <a:pt x="1317790" y="839114"/>
                  </a:lnTo>
                  <a:lnTo>
                    <a:pt x="1318285" y="839114"/>
                  </a:lnTo>
                  <a:lnTo>
                    <a:pt x="1318285" y="837844"/>
                  </a:lnTo>
                  <a:lnTo>
                    <a:pt x="1319301" y="837844"/>
                  </a:lnTo>
                  <a:lnTo>
                    <a:pt x="1321295" y="835304"/>
                  </a:lnTo>
                  <a:lnTo>
                    <a:pt x="1325816" y="835304"/>
                  </a:lnTo>
                  <a:lnTo>
                    <a:pt x="1326311" y="834034"/>
                  </a:lnTo>
                  <a:lnTo>
                    <a:pt x="1328318" y="834034"/>
                  </a:lnTo>
                  <a:lnTo>
                    <a:pt x="1329817" y="835304"/>
                  </a:lnTo>
                  <a:lnTo>
                    <a:pt x="1331823" y="835304"/>
                  </a:lnTo>
                  <a:lnTo>
                    <a:pt x="1332826" y="834034"/>
                  </a:lnTo>
                  <a:lnTo>
                    <a:pt x="1333322" y="834034"/>
                  </a:lnTo>
                  <a:lnTo>
                    <a:pt x="1333322" y="831494"/>
                  </a:lnTo>
                  <a:lnTo>
                    <a:pt x="1334325" y="830224"/>
                  </a:lnTo>
                  <a:lnTo>
                    <a:pt x="1334325" y="828954"/>
                  </a:lnTo>
                  <a:lnTo>
                    <a:pt x="1331823" y="828954"/>
                  </a:lnTo>
                  <a:lnTo>
                    <a:pt x="1331328" y="827684"/>
                  </a:lnTo>
                  <a:lnTo>
                    <a:pt x="1330820" y="827684"/>
                  </a:lnTo>
                  <a:lnTo>
                    <a:pt x="1330325" y="826414"/>
                  </a:lnTo>
                  <a:lnTo>
                    <a:pt x="1330325" y="821334"/>
                  </a:lnTo>
                  <a:lnTo>
                    <a:pt x="1330820" y="821334"/>
                  </a:lnTo>
                  <a:lnTo>
                    <a:pt x="1331328" y="820064"/>
                  </a:lnTo>
                  <a:lnTo>
                    <a:pt x="1331328" y="818794"/>
                  </a:lnTo>
                  <a:lnTo>
                    <a:pt x="1332826" y="818794"/>
                  </a:lnTo>
                  <a:lnTo>
                    <a:pt x="1332318" y="817524"/>
                  </a:lnTo>
                  <a:lnTo>
                    <a:pt x="1331823" y="817524"/>
                  </a:lnTo>
                  <a:lnTo>
                    <a:pt x="1331823" y="816254"/>
                  </a:lnTo>
                  <a:lnTo>
                    <a:pt x="1330325" y="814984"/>
                  </a:lnTo>
                  <a:lnTo>
                    <a:pt x="1330820" y="813714"/>
                  </a:lnTo>
                  <a:lnTo>
                    <a:pt x="1330820" y="812444"/>
                  </a:lnTo>
                  <a:lnTo>
                    <a:pt x="1331328" y="812444"/>
                  </a:lnTo>
                  <a:lnTo>
                    <a:pt x="1331328" y="811174"/>
                  </a:lnTo>
                  <a:lnTo>
                    <a:pt x="1329817" y="811174"/>
                  </a:lnTo>
                  <a:lnTo>
                    <a:pt x="1329817" y="812444"/>
                  </a:lnTo>
                  <a:lnTo>
                    <a:pt x="1329321" y="812444"/>
                  </a:lnTo>
                  <a:lnTo>
                    <a:pt x="1327810" y="813714"/>
                  </a:lnTo>
                  <a:lnTo>
                    <a:pt x="1327315" y="813714"/>
                  </a:lnTo>
                  <a:lnTo>
                    <a:pt x="1327315" y="814984"/>
                  </a:lnTo>
                  <a:lnTo>
                    <a:pt x="1326311" y="814984"/>
                  </a:lnTo>
                  <a:lnTo>
                    <a:pt x="1326311" y="816254"/>
                  </a:lnTo>
                  <a:lnTo>
                    <a:pt x="1325308" y="816254"/>
                  </a:lnTo>
                  <a:lnTo>
                    <a:pt x="1323809" y="817524"/>
                  </a:lnTo>
                  <a:lnTo>
                    <a:pt x="1323301" y="817524"/>
                  </a:lnTo>
                  <a:lnTo>
                    <a:pt x="1323301" y="818794"/>
                  </a:lnTo>
                  <a:lnTo>
                    <a:pt x="1322793" y="818794"/>
                  </a:lnTo>
                  <a:lnTo>
                    <a:pt x="1321803" y="821334"/>
                  </a:lnTo>
                  <a:lnTo>
                    <a:pt x="1312278" y="821334"/>
                  </a:lnTo>
                  <a:lnTo>
                    <a:pt x="1312278" y="820064"/>
                  </a:lnTo>
                  <a:lnTo>
                    <a:pt x="1311275" y="820064"/>
                  </a:lnTo>
                  <a:lnTo>
                    <a:pt x="1308265" y="818794"/>
                  </a:lnTo>
                  <a:lnTo>
                    <a:pt x="1307274" y="816254"/>
                  </a:lnTo>
                  <a:lnTo>
                    <a:pt x="1306271" y="816254"/>
                  </a:lnTo>
                  <a:lnTo>
                    <a:pt x="1306271" y="813714"/>
                  </a:lnTo>
                  <a:lnTo>
                    <a:pt x="1305775" y="813714"/>
                  </a:lnTo>
                  <a:lnTo>
                    <a:pt x="1305775" y="812444"/>
                  </a:lnTo>
                  <a:lnTo>
                    <a:pt x="1306271" y="811174"/>
                  </a:lnTo>
                  <a:lnTo>
                    <a:pt x="1306766" y="811174"/>
                  </a:lnTo>
                  <a:lnTo>
                    <a:pt x="1306766" y="809904"/>
                  </a:lnTo>
                  <a:lnTo>
                    <a:pt x="1300251" y="809904"/>
                  </a:lnTo>
                  <a:lnTo>
                    <a:pt x="1300251" y="811174"/>
                  </a:lnTo>
                  <a:lnTo>
                    <a:pt x="1299756" y="811174"/>
                  </a:lnTo>
                  <a:lnTo>
                    <a:pt x="1298752" y="812444"/>
                  </a:lnTo>
                  <a:lnTo>
                    <a:pt x="1297749" y="812444"/>
                  </a:lnTo>
                  <a:lnTo>
                    <a:pt x="1297749" y="814984"/>
                  </a:lnTo>
                  <a:lnTo>
                    <a:pt x="1296746" y="817524"/>
                  </a:lnTo>
                  <a:lnTo>
                    <a:pt x="1296250" y="817524"/>
                  </a:lnTo>
                  <a:lnTo>
                    <a:pt x="1296250" y="818794"/>
                  </a:lnTo>
                  <a:lnTo>
                    <a:pt x="1295247" y="818794"/>
                  </a:lnTo>
                  <a:lnTo>
                    <a:pt x="1294739" y="820064"/>
                  </a:lnTo>
                  <a:lnTo>
                    <a:pt x="1293736" y="820064"/>
                  </a:lnTo>
                  <a:lnTo>
                    <a:pt x="1293241" y="821334"/>
                  </a:lnTo>
                  <a:lnTo>
                    <a:pt x="1292733" y="821334"/>
                  </a:lnTo>
                  <a:lnTo>
                    <a:pt x="1292733" y="822604"/>
                  </a:lnTo>
                  <a:lnTo>
                    <a:pt x="1291742" y="822604"/>
                  </a:lnTo>
                  <a:lnTo>
                    <a:pt x="1291742" y="823874"/>
                  </a:lnTo>
                  <a:lnTo>
                    <a:pt x="1289735" y="823874"/>
                  </a:lnTo>
                  <a:lnTo>
                    <a:pt x="1289227" y="825144"/>
                  </a:lnTo>
                  <a:lnTo>
                    <a:pt x="1287729" y="825144"/>
                  </a:lnTo>
                  <a:lnTo>
                    <a:pt x="1287729" y="826414"/>
                  </a:lnTo>
                  <a:lnTo>
                    <a:pt x="1283716" y="826414"/>
                  </a:lnTo>
                  <a:lnTo>
                    <a:pt x="1283716" y="827684"/>
                  </a:lnTo>
                  <a:lnTo>
                    <a:pt x="1281722" y="827684"/>
                  </a:lnTo>
                  <a:lnTo>
                    <a:pt x="1281722" y="828954"/>
                  </a:lnTo>
                  <a:lnTo>
                    <a:pt x="1280718" y="828954"/>
                  </a:lnTo>
                  <a:lnTo>
                    <a:pt x="1279715" y="830224"/>
                  </a:lnTo>
                  <a:lnTo>
                    <a:pt x="1279207" y="830224"/>
                  </a:lnTo>
                  <a:lnTo>
                    <a:pt x="1277708" y="831494"/>
                  </a:lnTo>
                  <a:lnTo>
                    <a:pt x="1274699" y="831494"/>
                  </a:lnTo>
                  <a:lnTo>
                    <a:pt x="1274699" y="832764"/>
                  </a:lnTo>
                  <a:lnTo>
                    <a:pt x="1273695" y="835304"/>
                  </a:lnTo>
                  <a:lnTo>
                    <a:pt x="1273200" y="837844"/>
                  </a:lnTo>
                  <a:lnTo>
                    <a:pt x="1272692" y="837844"/>
                  </a:lnTo>
                  <a:lnTo>
                    <a:pt x="1272692" y="839114"/>
                  </a:lnTo>
                  <a:lnTo>
                    <a:pt x="1272197" y="839114"/>
                  </a:lnTo>
                  <a:lnTo>
                    <a:pt x="1272197" y="840384"/>
                  </a:lnTo>
                  <a:lnTo>
                    <a:pt x="1270698" y="840384"/>
                  </a:lnTo>
                  <a:lnTo>
                    <a:pt x="1270698" y="841654"/>
                  </a:lnTo>
                  <a:lnTo>
                    <a:pt x="1269695" y="841654"/>
                  </a:lnTo>
                  <a:lnTo>
                    <a:pt x="1269695" y="842924"/>
                  </a:lnTo>
                  <a:lnTo>
                    <a:pt x="1266685" y="842924"/>
                  </a:lnTo>
                  <a:lnTo>
                    <a:pt x="1266190" y="844194"/>
                  </a:lnTo>
                  <a:lnTo>
                    <a:pt x="1264170" y="844194"/>
                  </a:lnTo>
                  <a:lnTo>
                    <a:pt x="1263675" y="845464"/>
                  </a:lnTo>
                  <a:lnTo>
                    <a:pt x="1259166" y="845464"/>
                  </a:lnTo>
                  <a:lnTo>
                    <a:pt x="1259166" y="846734"/>
                  </a:lnTo>
                  <a:lnTo>
                    <a:pt x="1257160" y="846734"/>
                  </a:lnTo>
                  <a:lnTo>
                    <a:pt x="1257160" y="848004"/>
                  </a:lnTo>
                  <a:lnTo>
                    <a:pt x="1252651" y="848004"/>
                  </a:lnTo>
                  <a:lnTo>
                    <a:pt x="1252651" y="846734"/>
                  </a:lnTo>
                  <a:lnTo>
                    <a:pt x="1252156" y="846734"/>
                  </a:lnTo>
                  <a:lnTo>
                    <a:pt x="1252156" y="844194"/>
                  </a:lnTo>
                  <a:lnTo>
                    <a:pt x="1252651" y="842924"/>
                  </a:lnTo>
                  <a:lnTo>
                    <a:pt x="1253655" y="842924"/>
                  </a:lnTo>
                  <a:lnTo>
                    <a:pt x="1253655" y="841654"/>
                  </a:lnTo>
                  <a:lnTo>
                    <a:pt x="1255661" y="841654"/>
                  </a:lnTo>
                  <a:lnTo>
                    <a:pt x="1256169" y="840384"/>
                  </a:lnTo>
                  <a:lnTo>
                    <a:pt x="1260678" y="840384"/>
                  </a:lnTo>
                  <a:lnTo>
                    <a:pt x="1260678" y="839114"/>
                  </a:lnTo>
                  <a:lnTo>
                    <a:pt x="1262672" y="839114"/>
                  </a:lnTo>
                  <a:lnTo>
                    <a:pt x="1262672" y="837844"/>
                  </a:lnTo>
                  <a:lnTo>
                    <a:pt x="1266190" y="837844"/>
                  </a:lnTo>
                  <a:lnTo>
                    <a:pt x="1266190" y="836574"/>
                  </a:lnTo>
                  <a:lnTo>
                    <a:pt x="1267180" y="836574"/>
                  </a:lnTo>
                  <a:lnTo>
                    <a:pt x="1267180" y="835304"/>
                  </a:lnTo>
                  <a:lnTo>
                    <a:pt x="1267688" y="835304"/>
                  </a:lnTo>
                  <a:lnTo>
                    <a:pt x="1268183" y="834034"/>
                  </a:lnTo>
                  <a:lnTo>
                    <a:pt x="1268183" y="832764"/>
                  </a:lnTo>
                  <a:lnTo>
                    <a:pt x="1268679" y="832764"/>
                  </a:lnTo>
                  <a:lnTo>
                    <a:pt x="1268679" y="831494"/>
                  </a:lnTo>
                  <a:lnTo>
                    <a:pt x="1269187" y="831494"/>
                  </a:lnTo>
                  <a:lnTo>
                    <a:pt x="1269187" y="828954"/>
                  </a:lnTo>
                  <a:lnTo>
                    <a:pt x="1269695" y="828954"/>
                  </a:lnTo>
                  <a:lnTo>
                    <a:pt x="1269695" y="827684"/>
                  </a:lnTo>
                  <a:lnTo>
                    <a:pt x="1270190" y="827684"/>
                  </a:lnTo>
                  <a:lnTo>
                    <a:pt x="1270190" y="826414"/>
                  </a:lnTo>
                  <a:lnTo>
                    <a:pt x="1275702" y="826414"/>
                  </a:lnTo>
                  <a:lnTo>
                    <a:pt x="1276705" y="825144"/>
                  </a:lnTo>
                  <a:lnTo>
                    <a:pt x="1276705" y="823874"/>
                  </a:lnTo>
                  <a:lnTo>
                    <a:pt x="1277708" y="823874"/>
                  </a:lnTo>
                  <a:lnTo>
                    <a:pt x="1278712" y="822604"/>
                  </a:lnTo>
                  <a:lnTo>
                    <a:pt x="1280718" y="822604"/>
                  </a:lnTo>
                  <a:lnTo>
                    <a:pt x="1280718" y="821334"/>
                  </a:lnTo>
                  <a:lnTo>
                    <a:pt x="1284719" y="821334"/>
                  </a:lnTo>
                  <a:lnTo>
                    <a:pt x="1284719" y="820064"/>
                  </a:lnTo>
                  <a:lnTo>
                    <a:pt x="1286230" y="820064"/>
                  </a:lnTo>
                  <a:lnTo>
                    <a:pt x="1286230" y="818794"/>
                  </a:lnTo>
                  <a:lnTo>
                    <a:pt x="1288224" y="818794"/>
                  </a:lnTo>
                  <a:lnTo>
                    <a:pt x="1288732" y="817524"/>
                  </a:lnTo>
                  <a:lnTo>
                    <a:pt x="1288732" y="816254"/>
                  </a:lnTo>
                  <a:lnTo>
                    <a:pt x="1289735" y="816254"/>
                  </a:lnTo>
                  <a:lnTo>
                    <a:pt x="1291742" y="814984"/>
                  </a:lnTo>
                  <a:lnTo>
                    <a:pt x="1291742" y="813714"/>
                  </a:lnTo>
                  <a:lnTo>
                    <a:pt x="1292237" y="812444"/>
                  </a:lnTo>
                  <a:lnTo>
                    <a:pt x="1292237" y="811174"/>
                  </a:lnTo>
                  <a:lnTo>
                    <a:pt x="1292733" y="811174"/>
                  </a:lnTo>
                  <a:lnTo>
                    <a:pt x="1292733" y="809904"/>
                  </a:lnTo>
                  <a:lnTo>
                    <a:pt x="1293241" y="809904"/>
                  </a:lnTo>
                  <a:lnTo>
                    <a:pt x="1293241" y="808634"/>
                  </a:lnTo>
                  <a:lnTo>
                    <a:pt x="1294244" y="807364"/>
                  </a:lnTo>
                  <a:lnTo>
                    <a:pt x="1295247" y="807364"/>
                  </a:lnTo>
                  <a:lnTo>
                    <a:pt x="1295742" y="806094"/>
                  </a:lnTo>
                  <a:lnTo>
                    <a:pt x="1295742" y="804824"/>
                  </a:lnTo>
                  <a:lnTo>
                    <a:pt x="1296746" y="804824"/>
                  </a:lnTo>
                  <a:lnTo>
                    <a:pt x="1297749" y="803554"/>
                  </a:lnTo>
                  <a:lnTo>
                    <a:pt x="1298752" y="803554"/>
                  </a:lnTo>
                  <a:lnTo>
                    <a:pt x="1299756" y="802284"/>
                  </a:lnTo>
                  <a:lnTo>
                    <a:pt x="1300759" y="802284"/>
                  </a:lnTo>
                  <a:lnTo>
                    <a:pt x="1301254" y="803554"/>
                  </a:lnTo>
                  <a:lnTo>
                    <a:pt x="1306766" y="803554"/>
                  </a:lnTo>
                  <a:lnTo>
                    <a:pt x="1306766" y="804824"/>
                  </a:lnTo>
                  <a:lnTo>
                    <a:pt x="1308265" y="804824"/>
                  </a:lnTo>
                  <a:lnTo>
                    <a:pt x="1308265" y="803554"/>
                  </a:lnTo>
                  <a:lnTo>
                    <a:pt x="1308773" y="803554"/>
                  </a:lnTo>
                  <a:lnTo>
                    <a:pt x="1308773" y="802284"/>
                  </a:lnTo>
                  <a:lnTo>
                    <a:pt x="1305267" y="802284"/>
                  </a:lnTo>
                  <a:lnTo>
                    <a:pt x="1304759" y="801014"/>
                  </a:lnTo>
                  <a:lnTo>
                    <a:pt x="1303261" y="801014"/>
                  </a:lnTo>
                  <a:lnTo>
                    <a:pt x="1302753" y="799744"/>
                  </a:lnTo>
                  <a:lnTo>
                    <a:pt x="1300759" y="799744"/>
                  </a:lnTo>
                  <a:lnTo>
                    <a:pt x="1300251" y="798474"/>
                  </a:lnTo>
                  <a:lnTo>
                    <a:pt x="1299756" y="798474"/>
                  </a:lnTo>
                  <a:lnTo>
                    <a:pt x="1299756" y="797204"/>
                  </a:lnTo>
                  <a:lnTo>
                    <a:pt x="1299248" y="797204"/>
                  </a:lnTo>
                  <a:lnTo>
                    <a:pt x="1299248" y="795934"/>
                  </a:lnTo>
                  <a:lnTo>
                    <a:pt x="1299756" y="794664"/>
                  </a:lnTo>
                  <a:lnTo>
                    <a:pt x="1299756" y="793394"/>
                  </a:lnTo>
                  <a:lnTo>
                    <a:pt x="1299248" y="793394"/>
                  </a:lnTo>
                  <a:lnTo>
                    <a:pt x="1299248" y="792124"/>
                  </a:lnTo>
                  <a:lnTo>
                    <a:pt x="1298752" y="792124"/>
                  </a:lnTo>
                  <a:lnTo>
                    <a:pt x="1298752" y="790854"/>
                  </a:lnTo>
                  <a:lnTo>
                    <a:pt x="1297254" y="790854"/>
                  </a:lnTo>
                  <a:lnTo>
                    <a:pt x="1297254" y="789584"/>
                  </a:lnTo>
                  <a:lnTo>
                    <a:pt x="1296250" y="789584"/>
                  </a:lnTo>
                  <a:lnTo>
                    <a:pt x="1295742" y="788314"/>
                  </a:lnTo>
                  <a:lnTo>
                    <a:pt x="1294739" y="788314"/>
                  </a:lnTo>
                  <a:lnTo>
                    <a:pt x="1294739" y="787044"/>
                  </a:lnTo>
                  <a:lnTo>
                    <a:pt x="1294244" y="785774"/>
                  </a:lnTo>
                  <a:lnTo>
                    <a:pt x="1281214" y="785774"/>
                  </a:lnTo>
                  <a:lnTo>
                    <a:pt x="1281214" y="784504"/>
                  </a:lnTo>
                  <a:lnTo>
                    <a:pt x="1278204" y="784504"/>
                  </a:lnTo>
                  <a:lnTo>
                    <a:pt x="1278204" y="783234"/>
                  </a:lnTo>
                  <a:lnTo>
                    <a:pt x="1264678" y="783234"/>
                  </a:lnTo>
                  <a:lnTo>
                    <a:pt x="1264170" y="784504"/>
                  </a:lnTo>
                  <a:lnTo>
                    <a:pt x="1261173" y="784504"/>
                  </a:lnTo>
                  <a:lnTo>
                    <a:pt x="1260678" y="785774"/>
                  </a:lnTo>
                  <a:lnTo>
                    <a:pt x="1259166" y="785774"/>
                  </a:lnTo>
                  <a:lnTo>
                    <a:pt x="1258163" y="787044"/>
                  </a:lnTo>
                  <a:lnTo>
                    <a:pt x="1256665" y="788314"/>
                  </a:lnTo>
                  <a:lnTo>
                    <a:pt x="1256169" y="788314"/>
                  </a:lnTo>
                  <a:lnTo>
                    <a:pt x="1253159" y="790854"/>
                  </a:lnTo>
                  <a:lnTo>
                    <a:pt x="1253655" y="790854"/>
                  </a:lnTo>
                  <a:lnTo>
                    <a:pt x="1253655" y="793394"/>
                  </a:lnTo>
                  <a:lnTo>
                    <a:pt x="1253159" y="793394"/>
                  </a:lnTo>
                  <a:lnTo>
                    <a:pt x="1253159" y="795934"/>
                  </a:lnTo>
                  <a:lnTo>
                    <a:pt x="1251661" y="795934"/>
                  </a:lnTo>
                  <a:lnTo>
                    <a:pt x="1251661" y="797204"/>
                  </a:lnTo>
                  <a:lnTo>
                    <a:pt x="1251153" y="797204"/>
                  </a:lnTo>
                  <a:lnTo>
                    <a:pt x="1250645" y="798474"/>
                  </a:lnTo>
                  <a:lnTo>
                    <a:pt x="1250149" y="798474"/>
                  </a:lnTo>
                  <a:lnTo>
                    <a:pt x="1250149" y="801014"/>
                  </a:lnTo>
                  <a:lnTo>
                    <a:pt x="1249641" y="801014"/>
                  </a:lnTo>
                  <a:lnTo>
                    <a:pt x="1249641" y="802284"/>
                  </a:lnTo>
                  <a:lnTo>
                    <a:pt x="1249146" y="802284"/>
                  </a:lnTo>
                  <a:lnTo>
                    <a:pt x="1248638" y="803554"/>
                  </a:lnTo>
                  <a:lnTo>
                    <a:pt x="1248638" y="804824"/>
                  </a:lnTo>
                  <a:lnTo>
                    <a:pt x="1248143" y="804824"/>
                  </a:lnTo>
                  <a:lnTo>
                    <a:pt x="1245133" y="808634"/>
                  </a:lnTo>
                  <a:lnTo>
                    <a:pt x="1245133" y="812444"/>
                  </a:lnTo>
                  <a:lnTo>
                    <a:pt x="1244638" y="812444"/>
                  </a:lnTo>
                  <a:lnTo>
                    <a:pt x="1241628" y="817524"/>
                  </a:lnTo>
                  <a:lnTo>
                    <a:pt x="1239126" y="820064"/>
                  </a:lnTo>
                  <a:lnTo>
                    <a:pt x="1238618" y="821334"/>
                  </a:lnTo>
                  <a:lnTo>
                    <a:pt x="1237627" y="822604"/>
                  </a:lnTo>
                  <a:lnTo>
                    <a:pt x="1237119" y="822604"/>
                  </a:lnTo>
                  <a:lnTo>
                    <a:pt x="1237119" y="823874"/>
                  </a:lnTo>
                  <a:lnTo>
                    <a:pt x="1235621" y="823874"/>
                  </a:lnTo>
                  <a:lnTo>
                    <a:pt x="1235621" y="825144"/>
                  </a:lnTo>
                  <a:lnTo>
                    <a:pt x="1231112" y="825144"/>
                  </a:lnTo>
                  <a:lnTo>
                    <a:pt x="1229106" y="827684"/>
                  </a:lnTo>
                  <a:lnTo>
                    <a:pt x="1228598" y="828954"/>
                  </a:lnTo>
                  <a:lnTo>
                    <a:pt x="1228598" y="830224"/>
                  </a:lnTo>
                  <a:lnTo>
                    <a:pt x="1227099" y="831494"/>
                  </a:lnTo>
                  <a:lnTo>
                    <a:pt x="1226096" y="834034"/>
                  </a:lnTo>
                  <a:lnTo>
                    <a:pt x="1226096" y="835304"/>
                  </a:lnTo>
                  <a:lnTo>
                    <a:pt x="1224597" y="837844"/>
                  </a:lnTo>
                  <a:lnTo>
                    <a:pt x="1224089" y="840384"/>
                  </a:lnTo>
                  <a:lnTo>
                    <a:pt x="1222590" y="844194"/>
                  </a:lnTo>
                  <a:lnTo>
                    <a:pt x="1222590" y="845464"/>
                  </a:lnTo>
                  <a:lnTo>
                    <a:pt x="1221092" y="845464"/>
                  </a:lnTo>
                  <a:lnTo>
                    <a:pt x="1220584" y="846734"/>
                  </a:lnTo>
                  <a:lnTo>
                    <a:pt x="1218577" y="846734"/>
                  </a:lnTo>
                  <a:lnTo>
                    <a:pt x="1218577" y="845464"/>
                  </a:lnTo>
                  <a:lnTo>
                    <a:pt x="1217574" y="845464"/>
                  </a:lnTo>
                  <a:lnTo>
                    <a:pt x="1217079" y="844194"/>
                  </a:lnTo>
                  <a:lnTo>
                    <a:pt x="1217079" y="842924"/>
                  </a:lnTo>
                  <a:lnTo>
                    <a:pt x="1218577" y="839114"/>
                  </a:lnTo>
                  <a:lnTo>
                    <a:pt x="1219073" y="835304"/>
                  </a:lnTo>
                  <a:lnTo>
                    <a:pt x="1221092" y="832764"/>
                  </a:lnTo>
                  <a:lnTo>
                    <a:pt x="1221587" y="830224"/>
                  </a:lnTo>
                  <a:lnTo>
                    <a:pt x="1223594" y="825144"/>
                  </a:lnTo>
                  <a:lnTo>
                    <a:pt x="1224089" y="825144"/>
                  </a:lnTo>
                  <a:lnTo>
                    <a:pt x="1220584" y="823874"/>
                  </a:lnTo>
                  <a:lnTo>
                    <a:pt x="1216583" y="822604"/>
                  </a:lnTo>
                  <a:lnTo>
                    <a:pt x="1216075" y="822604"/>
                  </a:lnTo>
                  <a:lnTo>
                    <a:pt x="1210564" y="821334"/>
                  </a:lnTo>
                  <a:lnTo>
                    <a:pt x="1206563" y="820064"/>
                  </a:lnTo>
                  <a:lnTo>
                    <a:pt x="1206563" y="818794"/>
                  </a:lnTo>
                  <a:lnTo>
                    <a:pt x="1202550" y="818794"/>
                  </a:lnTo>
                  <a:lnTo>
                    <a:pt x="1202550" y="817524"/>
                  </a:lnTo>
                  <a:lnTo>
                    <a:pt x="1201547" y="817524"/>
                  </a:lnTo>
                  <a:lnTo>
                    <a:pt x="1201547" y="816254"/>
                  </a:lnTo>
                  <a:lnTo>
                    <a:pt x="1199032" y="812444"/>
                  </a:lnTo>
                  <a:lnTo>
                    <a:pt x="1198537" y="812444"/>
                  </a:lnTo>
                  <a:lnTo>
                    <a:pt x="1198537" y="806094"/>
                  </a:lnTo>
                  <a:lnTo>
                    <a:pt x="1199032" y="806094"/>
                  </a:lnTo>
                  <a:lnTo>
                    <a:pt x="1199032" y="804824"/>
                  </a:lnTo>
                  <a:lnTo>
                    <a:pt x="1200035" y="804824"/>
                  </a:lnTo>
                  <a:lnTo>
                    <a:pt x="1200543" y="803554"/>
                  </a:lnTo>
                  <a:lnTo>
                    <a:pt x="1202550" y="803554"/>
                  </a:lnTo>
                  <a:lnTo>
                    <a:pt x="1202550" y="804824"/>
                  </a:lnTo>
                  <a:lnTo>
                    <a:pt x="1204048" y="804824"/>
                  </a:lnTo>
                  <a:lnTo>
                    <a:pt x="1204048" y="806094"/>
                  </a:lnTo>
                  <a:lnTo>
                    <a:pt x="1204544" y="806094"/>
                  </a:lnTo>
                  <a:lnTo>
                    <a:pt x="1204544" y="809904"/>
                  </a:lnTo>
                  <a:lnTo>
                    <a:pt x="1206055" y="813714"/>
                  </a:lnTo>
                  <a:lnTo>
                    <a:pt x="1208557" y="814984"/>
                  </a:lnTo>
                  <a:lnTo>
                    <a:pt x="1212570" y="814984"/>
                  </a:lnTo>
                  <a:lnTo>
                    <a:pt x="1218082" y="817524"/>
                  </a:lnTo>
                  <a:lnTo>
                    <a:pt x="1222095" y="818794"/>
                  </a:lnTo>
                  <a:lnTo>
                    <a:pt x="1232611" y="818794"/>
                  </a:lnTo>
                  <a:lnTo>
                    <a:pt x="1236624" y="813714"/>
                  </a:lnTo>
                  <a:lnTo>
                    <a:pt x="1238123" y="812444"/>
                  </a:lnTo>
                  <a:lnTo>
                    <a:pt x="1238123" y="811174"/>
                  </a:lnTo>
                  <a:lnTo>
                    <a:pt x="1238618" y="811174"/>
                  </a:lnTo>
                  <a:lnTo>
                    <a:pt x="1239621" y="809904"/>
                  </a:lnTo>
                  <a:lnTo>
                    <a:pt x="1239621" y="806094"/>
                  </a:lnTo>
                  <a:lnTo>
                    <a:pt x="1240129" y="806094"/>
                  </a:lnTo>
                  <a:lnTo>
                    <a:pt x="1241132" y="803554"/>
                  </a:lnTo>
                  <a:lnTo>
                    <a:pt x="1241628" y="803554"/>
                  </a:lnTo>
                  <a:lnTo>
                    <a:pt x="1242631" y="802284"/>
                  </a:lnTo>
                  <a:lnTo>
                    <a:pt x="1243634" y="799744"/>
                  </a:lnTo>
                  <a:lnTo>
                    <a:pt x="1244130" y="799744"/>
                  </a:lnTo>
                  <a:lnTo>
                    <a:pt x="1244130" y="798474"/>
                  </a:lnTo>
                  <a:lnTo>
                    <a:pt x="1244638" y="797204"/>
                  </a:lnTo>
                  <a:lnTo>
                    <a:pt x="1244638" y="795934"/>
                  </a:lnTo>
                  <a:lnTo>
                    <a:pt x="1245641" y="795934"/>
                  </a:lnTo>
                  <a:lnTo>
                    <a:pt x="1246136" y="794664"/>
                  </a:lnTo>
                  <a:lnTo>
                    <a:pt x="1246136" y="793394"/>
                  </a:lnTo>
                  <a:lnTo>
                    <a:pt x="1247140" y="793394"/>
                  </a:lnTo>
                  <a:lnTo>
                    <a:pt x="1247140" y="792124"/>
                  </a:lnTo>
                  <a:lnTo>
                    <a:pt x="1246644" y="792124"/>
                  </a:lnTo>
                  <a:lnTo>
                    <a:pt x="1246644" y="789584"/>
                  </a:lnTo>
                  <a:lnTo>
                    <a:pt x="1245133" y="789584"/>
                  </a:lnTo>
                  <a:lnTo>
                    <a:pt x="1245133" y="788314"/>
                  </a:lnTo>
                  <a:lnTo>
                    <a:pt x="1235621" y="788314"/>
                  </a:lnTo>
                  <a:lnTo>
                    <a:pt x="1235621" y="787044"/>
                  </a:lnTo>
                  <a:lnTo>
                    <a:pt x="1227607" y="787044"/>
                  </a:lnTo>
                  <a:lnTo>
                    <a:pt x="1227607" y="788314"/>
                  </a:lnTo>
                  <a:lnTo>
                    <a:pt x="1227099" y="788314"/>
                  </a:lnTo>
                  <a:lnTo>
                    <a:pt x="1224089" y="789584"/>
                  </a:lnTo>
                  <a:lnTo>
                    <a:pt x="1219581" y="793394"/>
                  </a:lnTo>
                  <a:lnTo>
                    <a:pt x="1218577" y="793394"/>
                  </a:lnTo>
                  <a:lnTo>
                    <a:pt x="1218082" y="794664"/>
                  </a:lnTo>
                  <a:lnTo>
                    <a:pt x="1218082" y="793394"/>
                  </a:lnTo>
                  <a:lnTo>
                    <a:pt x="1215580" y="793394"/>
                  </a:lnTo>
                  <a:lnTo>
                    <a:pt x="1215580" y="792124"/>
                  </a:lnTo>
                  <a:lnTo>
                    <a:pt x="1215072" y="792124"/>
                  </a:lnTo>
                  <a:lnTo>
                    <a:pt x="1215072" y="790854"/>
                  </a:lnTo>
                  <a:lnTo>
                    <a:pt x="1215580" y="790854"/>
                  </a:lnTo>
                  <a:lnTo>
                    <a:pt x="1215580" y="789584"/>
                  </a:lnTo>
                  <a:lnTo>
                    <a:pt x="1216075" y="789584"/>
                  </a:lnTo>
                  <a:lnTo>
                    <a:pt x="1217574" y="787044"/>
                  </a:lnTo>
                  <a:lnTo>
                    <a:pt x="1219073" y="785774"/>
                  </a:lnTo>
                  <a:lnTo>
                    <a:pt x="1218577" y="785774"/>
                  </a:lnTo>
                  <a:lnTo>
                    <a:pt x="1216583" y="783234"/>
                  </a:lnTo>
                  <a:lnTo>
                    <a:pt x="1215072" y="783234"/>
                  </a:lnTo>
                  <a:lnTo>
                    <a:pt x="1215072" y="781964"/>
                  </a:lnTo>
                  <a:lnTo>
                    <a:pt x="1214564" y="781964"/>
                  </a:lnTo>
                  <a:lnTo>
                    <a:pt x="1214564" y="779424"/>
                  </a:lnTo>
                  <a:lnTo>
                    <a:pt x="1215072" y="779424"/>
                  </a:lnTo>
                  <a:lnTo>
                    <a:pt x="1215072" y="778154"/>
                  </a:lnTo>
                  <a:lnTo>
                    <a:pt x="1219073" y="778154"/>
                  </a:lnTo>
                  <a:lnTo>
                    <a:pt x="1220089" y="779424"/>
                  </a:lnTo>
                  <a:lnTo>
                    <a:pt x="1221587" y="780694"/>
                  </a:lnTo>
                  <a:lnTo>
                    <a:pt x="1228102" y="780694"/>
                  </a:lnTo>
                  <a:lnTo>
                    <a:pt x="1228102" y="781964"/>
                  </a:lnTo>
                  <a:lnTo>
                    <a:pt x="1228598" y="780694"/>
                  </a:lnTo>
                  <a:lnTo>
                    <a:pt x="1237119" y="780694"/>
                  </a:lnTo>
                  <a:lnTo>
                    <a:pt x="1237119" y="781964"/>
                  </a:lnTo>
                  <a:lnTo>
                    <a:pt x="1240129" y="781964"/>
                  </a:lnTo>
                  <a:lnTo>
                    <a:pt x="1240624" y="783234"/>
                  </a:lnTo>
                  <a:lnTo>
                    <a:pt x="1248638" y="783234"/>
                  </a:lnTo>
                  <a:lnTo>
                    <a:pt x="1248638" y="784504"/>
                  </a:lnTo>
                  <a:lnTo>
                    <a:pt x="1250149" y="784504"/>
                  </a:lnTo>
                  <a:lnTo>
                    <a:pt x="1250149" y="785774"/>
                  </a:lnTo>
                  <a:lnTo>
                    <a:pt x="1251153" y="785774"/>
                  </a:lnTo>
                  <a:lnTo>
                    <a:pt x="1252651" y="784504"/>
                  </a:lnTo>
                  <a:lnTo>
                    <a:pt x="1254658" y="781964"/>
                  </a:lnTo>
                  <a:lnTo>
                    <a:pt x="1255661" y="781964"/>
                  </a:lnTo>
                  <a:lnTo>
                    <a:pt x="1257160" y="780694"/>
                  </a:lnTo>
                  <a:lnTo>
                    <a:pt x="1257668" y="780694"/>
                  </a:lnTo>
                  <a:lnTo>
                    <a:pt x="1257668" y="779424"/>
                  </a:lnTo>
                  <a:lnTo>
                    <a:pt x="1262176" y="779424"/>
                  </a:lnTo>
                  <a:lnTo>
                    <a:pt x="1262672" y="778154"/>
                  </a:lnTo>
                  <a:lnTo>
                    <a:pt x="1269187" y="778154"/>
                  </a:lnTo>
                  <a:lnTo>
                    <a:pt x="1270190" y="776884"/>
                  </a:lnTo>
                  <a:lnTo>
                    <a:pt x="1278204" y="776884"/>
                  </a:lnTo>
                  <a:lnTo>
                    <a:pt x="1278204" y="778154"/>
                  </a:lnTo>
                  <a:lnTo>
                    <a:pt x="1280210" y="778154"/>
                  </a:lnTo>
                  <a:lnTo>
                    <a:pt x="1280210" y="779424"/>
                  </a:lnTo>
                  <a:lnTo>
                    <a:pt x="1284224" y="779424"/>
                  </a:lnTo>
                  <a:lnTo>
                    <a:pt x="1284719" y="780694"/>
                  </a:lnTo>
                  <a:lnTo>
                    <a:pt x="1287221" y="780694"/>
                  </a:lnTo>
                  <a:lnTo>
                    <a:pt x="1287221" y="779424"/>
                  </a:lnTo>
                  <a:lnTo>
                    <a:pt x="1294244" y="779424"/>
                  </a:lnTo>
                  <a:lnTo>
                    <a:pt x="1294244" y="780694"/>
                  </a:lnTo>
                  <a:lnTo>
                    <a:pt x="1297749" y="780694"/>
                  </a:lnTo>
                  <a:lnTo>
                    <a:pt x="1297749" y="781964"/>
                  </a:lnTo>
                  <a:lnTo>
                    <a:pt x="1299248" y="781964"/>
                  </a:lnTo>
                  <a:lnTo>
                    <a:pt x="1299248" y="783234"/>
                  </a:lnTo>
                  <a:lnTo>
                    <a:pt x="1300251" y="783234"/>
                  </a:lnTo>
                  <a:lnTo>
                    <a:pt x="1300251" y="785774"/>
                  </a:lnTo>
                  <a:lnTo>
                    <a:pt x="1305775" y="785774"/>
                  </a:lnTo>
                  <a:lnTo>
                    <a:pt x="1305775" y="784504"/>
                  </a:lnTo>
                  <a:lnTo>
                    <a:pt x="1306766" y="784504"/>
                  </a:lnTo>
                  <a:lnTo>
                    <a:pt x="1305775" y="783234"/>
                  </a:lnTo>
                  <a:lnTo>
                    <a:pt x="1304759" y="783234"/>
                  </a:lnTo>
                  <a:lnTo>
                    <a:pt x="1304264" y="781964"/>
                  </a:lnTo>
                  <a:lnTo>
                    <a:pt x="1303261" y="780694"/>
                  </a:lnTo>
                  <a:lnTo>
                    <a:pt x="1302258" y="778154"/>
                  </a:lnTo>
                  <a:lnTo>
                    <a:pt x="1302258" y="776884"/>
                  </a:lnTo>
                  <a:lnTo>
                    <a:pt x="1302258" y="774344"/>
                  </a:lnTo>
                  <a:lnTo>
                    <a:pt x="1303261" y="773074"/>
                  </a:lnTo>
                  <a:lnTo>
                    <a:pt x="1303756" y="771804"/>
                  </a:lnTo>
                  <a:lnTo>
                    <a:pt x="1303756" y="769264"/>
                  </a:lnTo>
                  <a:lnTo>
                    <a:pt x="1303261" y="767994"/>
                  </a:lnTo>
                  <a:lnTo>
                    <a:pt x="1303756" y="766724"/>
                  </a:lnTo>
                  <a:lnTo>
                    <a:pt x="1304759" y="765454"/>
                  </a:lnTo>
                  <a:lnTo>
                    <a:pt x="1304759" y="764184"/>
                  </a:lnTo>
                  <a:lnTo>
                    <a:pt x="1307274" y="764184"/>
                  </a:lnTo>
                  <a:lnTo>
                    <a:pt x="1307274" y="762914"/>
                  </a:lnTo>
                  <a:lnTo>
                    <a:pt x="1308265" y="762914"/>
                  </a:lnTo>
                  <a:lnTo>
                    <a:pt x="1308265" y="761644"/>
                  </a:lnTo>
                  <a:lnTo>
                    <a:pt x="1305267" y="761644"/>
                  </a:lnTo>
                  <a:lnTo>
                    <a:pt x="1302753" y="761644"/>
                  </a:lnTo>
                  <a:lnTo>
                    <a:pt x="1301254" y="762914"/>
                  </a:lnTo>
                  <a:lnTo>
                    <a:pt x="1299248" y="761644"/>
                  </a:lnTo>
                  <a:lnTo>
                    <a:pt x="1296250" y="759104"/>
                  </a:lnTo>
                  <a:lnTo>
                    <a:pt x="1295247" y="757834"/>
                  </a:lnTo>
                  <a:lnTo>
                    <a:pt x="1293736" y="754024"/>
                  </a:lnTo>
                  <a:lnTo>
                    <a:pt x="1293736" y="751484"/>
                  </a:lnTo>
                  <a:lnTo>
                    <a:pt x="1295742" y="746404"/>
                  </a:lnTo>
                  <a:lnTo>
                    <a:pt x="1297254" y="745134"/>
                  </a:lnTo>
                  <a:lnTo>
                    <a:pt x="1296746" y="745134"/>
                  </a:lnTo>
                  <a:lnTo>
                    <a:pt x="1296746" y="743864"/>
                  </a:lnTo>
                  <a:lnTo>
                    <a:pt x="1296250" y="743864"/>
                  </a:lnTo>
                  <a:lnTo>
                    <a:pt x="1295247" y="742594"/>
                  </a:lnTo>
                  <a:lnTo>
                    <a:pt x="1294739" y="741324"/>
                  </a:lnTo>
                  <a:lnTo>
                    <a:pt x="1294739" y="740054"/>
                  </a:lnTo>
                  <a:lnTo>
                    <a:pt x="1295247" y="738784"/>
                  </a:lnTo>
                  <a:lnTo>
                    <a:pt x="1295742" y="738784"/>
                  </a:lnTo>
                  <a:lnTo>
                    <a:pt x="1295742" y="737514"/>
                  </a:lnTo>
                  <a:lnTo>
                    <a:pt x="1295247" y="737514"/>
                  </a:lnTo>
                  <a:lnTo>
                    <a:pt x="1295247" y="736244"/>
                  </a:lnTo>
                  <a:lnTo>
                    <a:pt x="1294739" y="736244"/>
                  </a:lnTo>
                  <a:lnTo>
                    <a:pt x="1295247" y="734974"/>
                  </a:lnTo>
                  <a:lnTo>
                    <a:pt x="1295247" y="733704"/>
                  </a:lnTo>
                  <a:lnTo>
                    <a:pt x="1296250" y="731164"/>
                  </a:lnTo>
                  <a:lnTo>
                    <a:pt x="1295742" y="731164"/>
                  </a:lnTo>
                  <a:lnTo>
                    <a:pt x="1295742" y="729894"/>
                  </a:lnTo>
                  <a:lnTo>
                    <a:pt x="1294739" y="728624"/>
                  </a:lnTo>
                  <a:lnTo>
                    <a:pt x="1294739" y="727354"/>
                  </a:lnTo>
                  <a:lnTo>
                    <a:pt x="1293736" y="727354"/>
                  </a:lnTo>
                  <a:lnTo>
                    <a:pt x="1293241" y="726084"/>
                  </a:lnTo>
                  <a:lnTo>
                    <a:pt x="1291742" y="726084"/>
                  </a:lnTo>
                  <a:lnTo>
                    <a:pt x="1291234" y="724814"/>
                  </a:lnTo>
                  <a:lnTo>
                    <a:pt x="1290739" y="724814"/>
                  </a:lnTo>
                  <a:lnTo>
                    <a:pt x="1290231" y="723544"/>
                  </a:lnTo>
                  <a:lnTo>
                    <a:pt x="1290231" y="722274"/>
                  </a:lnTo>
                  <a:lnTo>
                    <a:pt x="1291742" y="721004"/>
                  </a:lnTo>
                  <a:lnTo>
                    <a:pt x="1291742" y="719734"/>
                  </a:lnTo>
                  <a:lnTo>
                    <a:pt x="1297254" y="719734"/>
                  </a:lnTo>
                  <a:lnTo>
                    <a:pt x="1296250" y="718464"/>
                  </a:lnTo>
                  <a:lnTo>
                    <a:pt x="1295742" y="717194"/>
                  </a:lnTo>
                  <a:lnTo>
                    <a:pt x="1295247" y="717194"/>
                  </a:lnTo>
                  <a:lnTo>
                    <a:pt x="1295247" y="715924"/>
                  </a:lnTo>
                  <a:lnTo>
                    <a:pt x="1294739" y="713384"/>
                  </a:lnTo>
                  <a:lnTo>
                    <a:pt x="1294739" y="712114"/>
                  </a:lnTo>
                  <a:lnTo>
                    <a:pt x="1294244" y="712114"/>
                  </a:lnTo>
                  <a:lnTo>
                    <a:pt x="1293736" y="710844"/>
                  </a:lnTo>
                  <a:lnTo>
                    <a:pt x="1293241" y="710844"/>
                  </a:lnTo>
                  <a:lnTo>
                    <a:pt x="1293241" y="709574"/>
                  </a:lnTo>
                  <a:lnTo>
                    <a:pt x="1292733" y="709574"/>
                  </a:lnTo>
                  <a:lnTo>
                    <a:pt x="1292733" y="708304"/>
                  </a:lnTo>
                  <a:lnTo>
                    <a:pt x="1291742" y="708304"/>
                  </a:lnTo>
                  <a:lnTo>
                    <a:pt x="1291742" y="707034"/>
                  </a:lnTo>
                  <a:lnTo>
                    <a:pt x="1290739" y="705764"/>
                  </a:lnTo>
                  <a:lnTo>
                    <a:pt x="1281214" y="705764"/>
                  </a:lnTo>
                  <a:lnTo>
                    <a:pt x="1281214" y="704494"/>
                  </a:lnTo>
                  <a:lnTo>
                    <a:pt x="1279207" y="704494"/>
                  </a:lnTo>
                  <a:lnTo>
                    <a:pt x="1279207" y="703224"/>
                  </a:lnTo>
                  <a:lnTo>
                    <a:pt x="1278712" y="703224"/>
                  </a:lnTo>
                  <a:lnTo>
                    <a:pt x="1277708" y="701954"/>
                  </a:lnTo>
                  <a:lnTo>
                    <a:pt x="1275702" y="701954"/>
                  </a:lnTo>
                  <a:lnTo>
                    <a:pt x="1274699" y="700684"/>
                  </a:lnTo>
                  <a:lnTo>
                    <a:pt x="1274203" y="700684"/>
                  </a:lnTo>
                  <a:lnTo>
                    <a:pt x="1274203" y="699414"/>
                  </a:lnTo>
                  <a:lnTo>
                    <a:pt x="1273695" y="699414"/>
                  </a:lnTo>
                  <a:lnTo>
                    <a:pt x="1273200" y="698144"/>
                  </a:lnTo>
                  <a:lnTo>
                    <a:pt x="1273200" y="696874"/>
                  </a:lnTo>
                  <a:lnTo>
                    <a:pt x="1272692" y="696874"/>
                  </a:lnTo>
                  <a:lnTo>
                    <a:pt x="1272692" y="695604"/>
                  </a:lnTo>
                  <a:lnTo>
                    <a:pt x="1270698" y="695604"/>
                  </a:lnTo>
                  <a:lnTo>
                    <a:pt x="1269695" y="694334"/>
                  </a:lnTo>
                  <a:lnTo>
                    <a:pt x="1269695" y="693064"/>
                  </a:lnTo>
                  <a:lnTo>
                    <a:pt x="1269187" y="693064"/>
                  </a:lnTo>
                  <a:lnTo>
                    <a:pt x="1269187" y="690524"/>
                  </a:lnTo>
                  <a:lnTo>
                    <a:pt x="1270190" y="687984"/>
                  </a:lnTo>
                  <a:lnTo>
                    <a:pt x="1269695" y="687984"/>
                  </a:lnTo>
                  <a:lnTo>
                    <a:pt x="1269187" y="689254"/>
                  </a:lnTo>
                  <a:lnTo>
                    <a:pt x="1265682" y="689254"/>
                  </a:lnTo>
                  <a:lnTo>
                    <a:pt x="1265682" y="690524"/>
                  </a:lnTo>
                  <a:lnTo>
                    <a:pt x="1262672" y="690524"/>
                  </a:lnTo>
                  <a:lnTo>
                    <a:pt x="1262176" y="689254"/>
                  </a:lnTo>
                  <a:lnTo>
                    <a:pt x="1260678" y="689254"/>
                  </a:lnTo>
                  <a:lnTo>
                    <a:pt x="1260678" y="687984"/>
                  </a:lnTo>
                  <a:lnTo>
                    <a:pt x="1260170" y="687984"/>
                  </a:lnTo>
                  <a:lnTo>
                    <a:pt x="1260170" y="686714"/>
                  </a:lnTo>
                  <a:lnTo>
                    <a:pt x="1256665" y="686714"/>
                  </a:lnTo>
                  <a:lnTo>
                    <a:pt x="1256169" y="687984"/>
                  </a:lnTo>
                  <a:lnTo>
                    <a:pt x="1252651" y="687984"/>
                  </a:lnTo>
                  <a:lnTo>
                    <a:pt x="1252651" y="690524"/>
                  </a:lnTo>
                  <a:lnTo>
                    <a:pt x="1253159" y="690524"/>
                  </a:lnTo>
                  <a:lnTo>
                    <a:pt x="1253159" y="693064"/>
                  </a:lnTo>
                  <a:lnTo>
                    <a:pt x="1253655" y="693064"/>
                  </a:lnTo>
                  <a:lnTo>
                    <a:pt x="1253655" y="694334"/>
                  </a:lnTo>
                  <a:lnTo>
                    <a:pt x="1253159" y="694334"/>
                  </a:lnTo>
                  <a:lnTo>
                    <a:pt x="1253159" y="695604"/>
                  </a:lnTo>
                  <a:lnTo>
                    <a:pt x="1252651" y="695604"/>
                  </a:lnTo>
                  <a:lnTo>
                    <a:pt x="1252651" y="696874"/>
                  </a:lnTo>
                  <a:lnTo>
                    <a:pt x="1250645" y="696874"/>
                  </a:lnTo>
                  <a:lnTo>
                    <a:pt x="1250645" y="698144"/>
                  </a:lnTo>
                  <a:lnTo>
                    <a:pt x="1247648" y="698144"/>
                  </a:lnTo>
                  <a:lnTo>
                    <a:pt x="1246136" y="696874"/>
                  </a:lnTo>
                  <a:lnTo>
                    <a:pt x="1243126" y="695604"/>
                  </a:lnTo>
                  <a:lnTo>
                    <a:pt x="1242631" y="695604"/>
                  </a:lnTo>
                  <a:lnTo>
                    <a:pt x="1242631" y="698144"/>
                  </a:lnTo>
                  <a:lnTo>
                    <a:pt x="1242136" y="698144"/>
                  </a:lnTo>
                  <a:lnTo>
                    <a:pt x="1242136" y="699414"/>
                  </a:lnTo>
                  <a:lnTo>
                    <a:pt x="1241628" y="699414"/>
                  </a:lnTo>
                  <a:lnTo>
                    <a:pt x="1241132" y="700684"/>
                  </a:lnTo>
                  <a:lnTo>
                    <a:pt x="1238618" y="700684"/>
                  </a:lnTo>
                  <a:lnTo>
                    <a:pt x="1238618" y="701954"/>
                  </a:lnTo>
                  <a:lnTo>
                    <a:pt x="1238123" y="701954"/>
                  </a:lnTo>
                  <a:lnTo>
                    <a:pt x="1237627" y="703224"/>
                  </a:lnTo>
                  <a:lnTo>
                    <a:pt x="1235621" y="703224"/>
                  </a:lnTo>
                  <a:lnTo>
                    <a:pt x="1235621" y="704494"/>
                  </a:lnTo>
                  <a:lnTo>
                    <a:pt x="1234617" y="704494"/>
                  </a:lnTo>
                  <a:lnTo>
                    <a:pt x="1234617" y="705764"/>
                  </a:lnTo>
                  <a:lnTo>
                    <a:pt x="1229106" y="705764"/>
                  </a:lnTo>
                  <a:lnTo>
                    <a:pt x="1227607" y="707034"/>
                  </a:lnTo>
                  <a:lnTo>
                    <a:pt x="1226604" y="708304"/>
                  </a:lnTo>
                  <a:lnTo>
                    <a:pt x="1226604" y="717194"/>
                  </a:lnTo>
                  <a:lnTo>
                    <a:pt x="1226096" y="717194"/>
                  </a:lnTo>
                  <a:lnTo>
                    <a:pt x="1226096" y="718464"/>
                  </a:lnTo>
                  <a:lnTo>
                    <a:pt x="1225600" y="719734"/>
                  </a:lnTo>
                  <a:lnTo>
                    <a:pt x="1223594" y="722274"/>
                  </a:lnTo>
                  <a:lnTo>
                    <a:pt x="1223086" y="722274"/>
                  </a:lnTo>
                  <a:lnTo>
                    <a:pt x="1220584" y="724814"/>
                  </a:lnTo>
                  <a:lnTo>
                    <a:pt x="1220089" y="724814"/>
                  </a:lnTo>
                  <a:lnTo>
                    <a:pt x="1219581" y="726084"/>
                  </a:lnTo>
                  <a:lnTo>
                    <a:pt x="1217079" y="726084"/>
                  </a:lnTo>
                  <a:lnTo>
                    <a:pt x="1214069" y="727354"/>
                  </a:lnTo>
                  <a:lnTo>
                    <a:pt x="1211567" y="727354"/>
                  </a:lnTo>
                  <a:lnTo>
                    <a:pt x="1210564" y="728624"/>
                  </a:lnTo>
                  <a:lnTo>
                    <a:pt x="1210056" y="728624"/>
                  </a:lnTo>
                  <a:lnTo>
                    <a:pt x="1209560" y="729894"/>
                  </a:lnTo>
                  <a:lnTo>
                    <a:pt x="1208062" y="729894"/>
                  </a:lnTo>
                  <a:lnTo>
                    <a:pt x="1208062" y="731164"/>
                  </a:lnTo>
                  <a:lnTo>
                    <a:pt x="1205052" y="731164"/>
                  </a:lnTo>
                  <a:lnTo>
                    <a:pt x="1204544" y="732434"/>
                  </a:lnTo>
                  <a:lnTo>
                    <a:pt x="1204048" y="732434"/>
                  </a:lnTo>
                  <a:lnTo>
                    <a:pt x="1203553" y="733704"/>
                  </a:lnTo>
                  <a:lnTo>
                    <a:pt x="1203045" y="733704"/>
                  </a:lnTo>
                  <a:lnTo>
                    <a:pt x="1202550" y="734974"/>
                  </a:lnTo>
                  <a:lnTo>
                    <a:pt x="1202550" y="736244"/>
                  </a:lnTo>
                  <a:lnTo>
                    <a:pt x="1202055" y="736244"/>
                  </a:lnTo>
                  <a:lnTo>
                    <a:pt x="1202055" y="737514"/>
                  </a:lnTo>
                  <a:lnTo>
                    <a:pt x="1201547" y="737514"/>
                  </a:lnTo>
                  <a:lnTo>
                    <a:pt x="1201547" y="738784"/>
                  </a:lnTo>
                  <a:lnTo>
                    <a:pt x="1200035" y="738784"/>
                  </a:lnTo>
                  <a:lnTo>
                    <a:pt x="1200035" y="740054"/>
                  </a:lnTo>
                  <a:lnTo>
                    <a:pt x="1198537" y="740054"/>
                  </a:lnTo>
                  <a:lnTo>
                    <a:pt x="1197533" y="741324"/>
                  </a:lnTo>
                  <a:lnTo>
                    <a:pt x="1193533" y="741324"/>
                  </a:lnTo>
                  <a:lnTo>
                    <a:pt x="1193025" y="742594"/>
                  </a:lnTo>
                  <a:lnTo>
                    <a:pt x="1189012" y="742594"/>
                  </a:lnTo>
                  <a:lnTo>
                    <a:pt x="1189012" y="743864"/>
                  </a:lnTo>
                  <a:lnTo>
                    <a:pt x="1188021" y="745134"/>
                  </a:lnTo>
                  <a:lnTo>
                    <a:pt x="1187018" y="745134"/>
                  </a:lnTo>
                  <a:lnTo>
                    <a:pt x="1187018" y="746404"/>
                  </a:lnTo>
                  <a:lnTo>
                    <a:pt x="1185506" y="746404"/>
                  </a:lnTo>
                  <a:lnTo>
                    <a:pt x="1185506" y="747674"/>
                  </a:lnTo>
                  <a:lnTo>
                    <a:pt x="1183005" y="747674"/>
                  </a:lnTo>
                  <a:lnTo>
                    <a:pt x="1183005" y="748944"/>
                  </a:lnTo>
                  <a:lnTo>
                    <a:pt x="1182509" y="748944"/>
                  </a:lnTo>
                  <a:lnTo>
                    <a:pt x="1182509" y="750214"/>
                  </a:lnTo>
                  <a:lnTo>
                    <a:pt x="1182001" y="750214"/>
                  </a:lnTo>
                  <a:lnTo>
                    <a:pt x="1182001" y="751484"/>
                  </a:lnTo>
                  <a:lnTo>
                    <a:pt x="1181506" y="751484"/>
                  </a:lnTo>
                  <a:lnTo>
                    <a:pt x="1181506" y="752754"/>
                  </a:lnTo>
                  <a:lnTo>
                    <a:pt x="1180998" y="752754"/>
                  </a:lnTo>
                  <a:lnTo>
                    <a:pt x="1180998" y="754024"/>
                  </a:lnTo>
                  <a:lnTo>
                    <a:pt x="1180503" y="754024"/>
                  </a:lnTo>
                  <a:lnTo>
                    <a:pt x="1180503" y="755294"/>
                  </a:lnTo>
                  <a:lnTo>
                    <a:pt x="1179499" y="755294"/>
                  </a:lnTo>
                  <a:lnTo>
                    <a:pt x="1179499" y="756564"/>
                  </a:lnTo>
                  <a:lnTo>
                    <a:pt x="1178991" y="756564"/>
                  </a:lnTo>
                  <a:lnTo>
                    <a:pt x="1178991" y="757834"/>
                  </a:lnTo>
                  <a:lnTo>
                    <a:pt x="1178496" y="757834"/>
                  </a:lnTo>
                  <a:lnTo>
                    <a:pt x="1178496" y="759104"/>
                  </a:lnTo>
                  <a:lnTo>
                    <a:pt x="1178001" y="759104"/>
                  </a:lnTo>
                  <a:lnTo>
                    <a:pt x="1178001" y="760374"/>
                  </a:lnTo>
                  <a:lnTo>
                    <a:pt x="1177493" y="760374"/>
                  </a:lnTo>
                  <a:lnTo>
                    <a:pt x="1177493" y="761644"/>
                  </a:lnTo>
                  <a:lnTo>
                    <a:pt x="1176489" y="761644"/>
                  </a:lnTo>
                  <a:lnTo>
                    <a:pt x="1176489" y="762914"/>
                  </a:lnTo>
                  <a:lnTo>
                    <a:pt x="1175994" y="762914"/>
                  </a:lnTo>
                  <a:lnTo>
                    <a:pt x="1175994" y="764184"/>
                  </a:lnTo>
                  <a:lnTo>
                    <a:pt x="1171486" y="764184"/>
                  </a:lnTo>
                  <a:lnTo>
                    <a:pt x="1171486" y="762914"/>
                  </a:lnTo>
                  <a:lnTo>
                    <a:pt x="1170978" y="762914"/>
                  </a:lnTo>
                  <a:lnTo>
                    <a:pt x="1170978" y="760374"/>
                  </a:lnTo>
                  <a:lnTo>
                    <a:pt x="1171486" y="760374"/>
                  </a:lnTo>
                  <a:lnTo>
                    <a:pt x="1171486" y="759104"/>
                  </a:lnTo>
                  <a:lnTo>
                    <a:pt x="1171981" y="759104"/>
                  </a:lnTo>
                  <a:lnTo>
                    <a:pt x="1171981" y="757834"/>
                  </a:lnTo>
                  <a:lnTo>
                    <a:pt x="1172489" y="757834"/>
                  </a:lnTo>
                  <a:lnTo>
                    <a:pt x="1172984" y="756564"/>
                  </a:lnTo>
                  <a:lnTo>
                    <a:pt x="1172984" y="755294"/>
                  </a:lnTo>
                  <a:lnTo>
                    <a:pt x="1173480" y="755294"/>
                  </a:lnTo>
                  <a:lnTo>
                    <a:pt x="1174483" y="752754"/>
                  </a:lnTo>
                  <a:lnTo>
                    <a:pt x="1174991" y="752754"/>
                  </a:lnTo>
                  <a:lnTo>
                    <a:pt x="1174991" y="751484"/>
                  </a:lnTo>
                  <a:lnTo>
                    <a:pt x="1175486" y="751484"/>
                  </a:lnTo>
                  <a:lnTo>
                    <a:pt x="1175486" y="750214"/>
                  </a:lnTo>
                  <a:lnTo>
                    <a:pt x="1176489" y="750214"/>
                  </a:lnTo>
                  <a:lnTo>
                    <a:pt x="1176489" y="747674"/>
                  </a:lnTo>
                  <a:lnTo>
                    <a:pt x="1176997" y="747674"/>
                  </a:lnTo>
                  <a:lnTo>
                    <a:pt x="1176997" y="746404"/>
                  </a:lnTo>
                  <a:lnTo>
                    <a:pt x="1177493" y="745134"/>
                  </a:lnTo>
                  <a:lnTo>
                    <a:pt x="1178001" y="745134"/>
                  </a:lnTo>
                  <a:lnTo>
                    <a:pt x="1178496" y="743864"/>
                  </a:lnTo>
                  <a:lnTo>
                    <a:pt x="1179995" y="743864"/>
                  </a:lnTo>
                  <a:lnTo>
                    <a:pt x="1179995" y="742594"/>
                  </a:lnTo>
                  <a:lnTo>
                    <a:pt x="1182509" y="742594"/>
                  </a:lnTo>
                  <a:lnTo>
                    <a:pt x="1182509" y="741324"/>
                  </a:lnTo>
                  <a:lnTo>
                    <a:pt x="1184008" y="741324"/>
                  </a:lnTo>
                  <a:lnTo>
                    <a:pt x="1184008" y="740054"/>
                  </a:lnTo>
                  <a:lnTo>
                    <a:pt x="1184503" y="740054"/>
                  </a:lnTo>
                  <a:lnTo>
                    <a:pt x="1184503" y="738784"/>
                  </a:lnTo>
                  <a:lnTo>
                    <a:pt x="1186510" y="738784"/>
                  </a:lnTo>
                  <a:lnTo>
                    <a:pt x="1187018" y="737514"/>
                  </a:lnTo>
                  <a:lnTo>
                    <a:pt x="1190015" y="737514"/>
                  </a:lnTo>
                  <a:lnTo>
                    <a:pt x="1190523" y="736244"/>
                  </a:lnTo>
                  <a:lnTo>
                    <a:pt x="1194523" y="736244"/>
                  </a:lnTo>
                  <a:lnTo>
                    <a:pt x="1195031" y="734974"/>
                  </a:lnTo>
                  <a:lnTo>
                    <a:pt x="1196530" y="734974"/>
                  </a:lnTo>
                  <a:lnTo>
                    <a:pt x="1197038" y="733704"/>
                  </a:lnTo>
                  <a:lnTo>
                    <a:pt x="1197038" y="732434"/>
                  </a:lnTo>
                  <a:lnTo>
                    <a:pt x="1197533" y="732434"/>
                  </a:lnTo>
                  <a:lnTo>
                    <a:pt x="1197533" y="731164"/>
                  </a:lnTo>
                  <a:lnTo>
                    <a:pt x="1198041" y="731164"/>
                  </a:lnTo>
                  <a:lnTo>
                    <a:pt x="1198041" y="729894"/>
                  </a:lnTo>
                  <a:lnTo>
                    <a:pt x="1199032" y="729894"/>
                  </a:lnTo>
                  <a:lnTo>
                    <a:pt x="1199032" y="728624"/>
                  </a:lnTo>
                  <a:lnTo>
                    <a:pt x="1200035" y="728624"/>
                  </a:lnTo>
                  <a:lnTo>
                    <a:pt x="1201039" y="727354"/>
                  </a:lnTo>
                  <a:lnTo>
                    <a:pt x="1202055" y="727354"/>
                  </a:lnTo>
                  <a:lnTo>
                    <a:pt x="1202055" y="726084"/>
                  </a:lnTo>
                  <a:lnTo>
                    <a:pt x="1205052" y="726084"/>
                  </a:lnTo>
                  <a:lnTo>
                    <a:pt x="1205052" y="724814"/>
                  </a:lnTo>
                  <a:lnTo>
                    <a:pt x="1207058" y="724814"/>
                  </a:lnTo>
                  <a:lnTo>
                    <a:pt x="1207058" y="723544"/>
                  </a:lnTo>
                  <a:lnTo>
                    <a:pt x="1208557" y="723544"/>
                  </a:lnTo>
                  <a:lnTo>
                    <a:pt x="1208557" y="722274"/>
                  </a:lnTo>
                  <a:lnTo>
                    <a:pt x="1212570" y="722274"/>
                  </a:lnTo>
                  <a:lnTo>
                    <a:pt x="1215072" y="721004"/>
                  </a:lnTo>
                  <a:lnTo>
                    <a:pt x="1216075" y="721004"/>
                  </a:lnTo>
                  <a:lnTo>
                    <a:pt x="1216075" y="719734"/>
                  </a:lnTo>
                  <a:lnTo>
                    <a:pt x="1218577" y="719734"/>
                  </a:lnTo>
                  <a:lnTo>
                    <a:pt x="1218577" y="718464"/>
                  </a:lnTo>
                  <a:lnTo>
                    <a:pt x="1219581" y="718464"/>
                  </a:lnTo>
                  <a:lnTo>
                    <a:pt x="1219581" y="717194"/>
                  </a:lnTo>
                  <a:lnTo>
                    <a:pt x="1220584" y="717194"/>
                  </a:lnTo>
                  <a:lnTo>
                    <a:pt x="1220584" y="707034"/>
                  </a:lnTo>
                  <a:lnTo>
                    <a:pt x="1221092" y="707034"/>
                  </a:lnTo>
                  <a:lnTo>
                    <a:pt x="1221092" y="705764"/>
                  </a:lnTo>
                  <a:lnTo>
                    <a:pt x="1223086" y="703224"/>
                  </a:lnTo>
                  <a:lnTo>
                    <a:pt x="1223594" y="703224"/>
                  </a:lnTo>
                  <a:lnTo>
                    <a:pt x="1225092" y="701954"/>
                  </a:lnTo>
                  <a:lnTo>
                    <a:pt x="1225092" y="700684"/>
                  </a:lnTo>
                  <a:lnTo>
                    <a:pt x="1224597" y="700684"/>
                  </a:lnTo>
                  <a:lnTo>
                    <a:pt x="1225600" y="699414"/>
                  </a:lnTo>
                  <a:lnTo>
                    <a:pt x="1231112" y="699414"/>
                  </a:lnTo>
                  <a:lnTo>
                    <a:pt x="1231607" y="698144"/>
                  </a:lnTo>
                  <a:lnTo>
                    <a:pt x="1233106" y="698144"/>
                  </a:lnTo>
                  <a:lnTo>
                    <a:pt x="1234617" y="696874"/>
                  </a:lnTo>
                  <a:lnTo>
                    <a:pt x="1234617" y="695604"/>
                  </a:lnTo>
                  <a:lnTo>
                    <a:pt x="1229601" y="695604"/>
                  </a:lnTo>
                  <a:lnTo>
                    <a:pt x="1229601" y="694334"/>
                  </a:lnTo>
                  <a:lnTo>
                    <a:pt x="1228598" y="694334"/>
                  </a:lnTo>
                  <a:lnTo>
                    <a:pt x="1228598" y="693064"/>
                  </a:lnTo>
                  <a:lnTo>
                    <a:pt x="1228102" y="693064"/>
                  </a:lnTo>
                  <a:lnTo>
                    <a:pt x="1228102" y="691794"/>
                  </a:lnTo>
                  <a:lnTo>
                    <a:pt x="1226096" y="691794"/>
                  </a:lnTo>
                  <a:lnTo>
                    <a:pt x="1226096" y="690524"/>
                  </a:lnTo>
                  <a:lnTo>
                    <a:pt x="1220584" y="690524"/>
                  </a:lnTo>
                  <a:lnTo>
                    <a:pt x="1220089" y="689254"/>
                  </a:lnTo>
                  <a:lnTo>
                    <a:pt x="1219581" y="689254"/>
                  </a:lnTo>
                  <a:lnTo>
                    <a:pt x="1218082" y="687984"/>
                  </a:lnTo>
                  <a:lnTo>
                    <a:pt x="1218082" y="686714"/>
                  </a:lnTo>
                  <a:lnTo>
                    <a:pt x="1217574" y="686714"/>
                  </a:lnTo>
                  <a:lnTo>
                    <a:pt x="1217574" y="684174"/>
                  </a:lnTo>
                  <a:lnTo>
                    <a:pt x="1218082" y="684174"/>
                  </a:lnTo>
                  <a:lnTo>
                    <a:pt x="1218082" y="682904"/>
                  </a:lnTo>
                  <a:lnTo>
                    <a:pt x="1218577" y="682904"/>
                  </a:lnTo>
                  <a:lnTo>
                    <a:pt x="1218577" y="681634"/>
                  </a:lnTo>
                  <a:lnTo>
                    <a:pt x="1215580" y="681634"/>
                  </a:lnTo>
                  <a:lnTo>
                    <a:pt x="1215580" y="690524"/>
                  </a:lnTo>
                  <a:lnTo>
                    <a:pt x="1215580" y="691794"/>
                  </a:lnTo>
                  <a:lnTo>
                    <a:pt x="1215072" y="691794"/>
                  </a:lnTo>
                  <a:lnTo>
                    <a:pt x="1215072" y="693064"/>
                  </a:lnTo>
                  <a:lnTo>
                    <a:pt x="1214564" y="693064"/>
                  </a:lnTo>
                  <a:lnTo>
                    <a:pt x="1214564" y="694334"/>
                  </a:lnTo>
                  <a:lnTo>
                    <a:pt x="1213065" y="694334"/>
                  </a:lnTo>
                  <a:lnTo>
                    <a:pt x="1213065" y="695604"/>
                  </a:lnTo>
                  <a:lnTo>
                    <a:pt x="1203045" y="695604"/>
                  </a:lnTo>
                  <a:lnTo>
                    <a:pt x="1203045" y="694334"/>
                  </a:lnTo>
                  <a:lnTo>
                    <a:pt x="1202550" y="694334"/>
                  </a:lnTo>
                  <a:lnTo>
                    <a:pt x="1201547" y="693064"/>
                  </a:lnTo>
                  <a:lnTo>
                    <a:pt x="1201039" y="693064"/>
                  </a:lnTo>
                  <a:lnTo>
                    <a:pt x="1201039" y="690524"/>
                  </a:lnTo>
                  <a:lnTo>
                    <a:pt x="1201547" y="690524"/>
                  </a:lnTo>
                  <a:lnTo>
                    <a:pt x="1201547" y="689254"/>
                  </a:lnTo>
                  <a:lnTo>
                    <a:pt x="1202550" y="689254"/>
                  </a:lnTo>
                  <a:lnTo>
                    <a:pt x="1202550" y="687984"/>
                  </a:lnTo>
                  <a:lnTo>
                    <a:pt x="1208062" y="687984"/>
                  </a:lnTo>
                  <a:lnTo>
                    <a:pt x="1208062" y="686714"/>
                  </a:lnTo>
                  <a:lnTo>
                    <a:pt x="1211072" y="686714"/>
                  </a:lnTo>
                  <a:lnTo>
                    <a:pt x="1211072" y="687984"/>
                  </a:lnTo>
                  <a:lnTo>
                    <a:pt x="1214069" y="687984"/>
                  </a:lnTo>
                  <a:lnTo>
                    <a:pt x="1214069" y="689254"/>
                  </a:lnTo>
                  <a:lnTo>
                    <a:pt x="1215072" y="689254"/>
                  </a:lnTo>
                  <a:lnTo>
                    <a:pt x="1215072" y="690524"/>
                  </a:lnTo>
                  <a:lnTo>
                    <a:pt x="1215580" y="690524"/>
                  </a:lnTo>
                  <a:lnTo>
                    <a:pt x="1215580" y="681634"/>
                  </a:lnTo>
                  <a:lnTo>
                    <a:pt x="1210564" y="681634"/>
                  </a:lnTo>
                  <a:lnTo>
                    <a:pt x="1210564" y="682904"/>
                  </a:lnTo>
                  <a:lnTo>
                    <a:pt x="1209560" y="684174"/>
                  </a:lnTo>
                  <a:lnTo>
                    <a:pt x="1201039" y="684174"/>
                  </a:lnTo>
                  <a:lnTo>
                    <a:pt x="1201039" y="682904"/>
                  </a:lnTo>
                  <a:lnTo>
                    <a:pt x="1198537" y="682904"/>
                  </a:lnTo>
                  <a:lnTo>
                    <a:pt x="1198537" y="681634"/>
                  </a:lnTo>
                  <a:lnTo>
                    <a:pt x="1196035" y="681634"/>
                  </a:lnTo>
                  <a:lnTo>
                    <a:pt x="1195031" y="680364"/>
                  </a:lnTo>
                  <a:lnTo>
                    <a:pt x="1192530" y="682904"/>
                  </a:lnTo>
                  <a:lnTo>
                    <a:pt x="1192022" y="682904"/>
                  </a:lnTo>
                  <a:lnTo>
                    <a:pt x="1192022" y="684174"/>
                  </a:lnTo>
                  <a:lnTo>
                    <a:pt x="1188021" y="684174"/>
                  </a:lnTo>
                  <a:lnTo>
                    <a:pt x="1187513" y="682904"/>
                  </a:lnTo>
                  <a:lnTo>
                    <a:pt x="1186510" y="682904"/>
                  </a:lnTo>
                  <a:lnTo>
                    <a:pt x="1186510" y="684174"/>
                  </a:lnTo>
                  <a:lnTo>
                    <a:pt x="1185011" y="684174"/>
                  </a:lnTo>
                  <a:lnTo>
                    <a:pt x="1184503" y="685444"/>
                  </a:lnTo>
                  <a:lnTo>
                    <a:pt x="1183005" y="685444"/>
                  </a:lnTo>
                  <a:lnTo>
                    <a:pt x="1183005" y="686714"/>
                  </a:lnTo>
                  <a:lnTo>
                    <a:pt x="1182509" y="686714"/>
                  </a:lnTo>
                  <a:lnTo>
                    <a:pt x="1182509" y="687984"/>
                  </a:lnTo>
                  <a:lnTo>
                    <a:pt x="1181506" y="687984"/>
                  </a:lnTo>
                  <a:lnTo>
                    <a:pt x="1181506" y="690524"/>
                  </a:lnTo>
                  <a:lnTo>
                    <a:pt x="1182001" y="690524"/>
                  </a:lnTo>
                  <a:lnTo>
                    <a:pt x="1182001" y="691794"/>
                  </a:lnTo>
                  <a:lnTo>
                    <a:pt x="1182509" y="691794"/>
                  </a:lnTo>
                  <a:lnTo>
                    <a:pt x="1182509" y="693064"/>
                  </a:lnTo>
                  <a:lnTo>
                    <a:pt x="1183005" y="694334"/>
                  </a:lnTo>
                  <a:lnTo>
                    <a:pt x="1183005" y="695604"/>
                  </a:lnTo>
                  <a:lnTo>
                    <a:pt x="1182509" y="695604"/>
                  </a:lnTo>
                  <a:lnTo>
                    <a:pt x="1182509" y="698144"/>
                  </a:lnTo>
                  <a:lnTo>
                    <a:pt x="1180998" y="701954"/>
                  </a:lnTo>
                  <a:lnTo>
                    <a:pt x="1180998" y="703224"/>
                  </a:lnTo>
                  <a:lnTo>
                    <a:pt x="1180503" y="703224"/>
                  </a:lnTo>
                  <a:lnTo>
                    <a:pt x="1179995" y="704494"/>
                  </a:lnTo>
                  <a:lnTo>
                    <a:pt x="1179499" y="704494"/>
                  </a:lnTo>
                  <a:lnTo>
                    <a:pt x="1179499" y="705764"/>
                  </a:lnTo>
                  <a:lnTo>
                    <a:pt x="1178991" y="705764"/>
                  </a:lnTo>
                  <a:lnTo>
                    <a:pt x="1178496" y="707034"/>
                  </a:lnTo>
                  <a:lnTo>
                    <a:pt x="1177493" y="707034"/>
                  </a:lnTo>
                  <a:lnTo>
                    <a:pt x="1177493" y="708304"/>
                  </a:lnTo>
                  <a:lnTo>
                    <a:pt x="1176489" y="709574"/>
                  </a:lnTo>
                  <a:lnTo>
                    <a:pt x="1175994" y="709574"/>
                  </a:lnTo>
                  <a:lnTo>
                    <a:pt x="1175994" y="710844"/>
                  </a:lnTo>
                  <a:lnTo>
                    <a:pt x="1174483" y="712114"/>
                  </a:lnTo>
                  <a:lnTo>
                    <a:pt x="1172984" y="712114"/>
                  </a:lnTo>
                  <a:lnTo>
                    <a:pt x="1172489" y="713384"/>
                  </a:lnTo>
                  <a:lnTo>
                    <a:pt x="1168476" y="713384"/>
                  </a:lnTo>
                  <a:lnTo>
                    <a:pt x="1167472" y="714654"/>
                  </a:lnTo>
                  <a:lnTo>
                    <a:pt x="1167980" y="714654"/>
                  </a:lnTo>
                  <a:lnTo>
                    <a:pt x="1167980" y="715924"/>
                  </a:lnTo>
                  <a:lnTo>
                    <a:pt x="1167472" y="717194"/>
                  </a:lnTo>
                  <a:lnTo>
                    <a:pt x="1167472" y="718464"/>
                  </a:lnTo>
                  <a:lnTo>
                    <a:pt x="1166977" y="719734"/>
                  </a:lnTo>
                  <a:lnTo>
                    <a:pt x="1166469" y="719734"/>
                  </a:lnTo>
                  <a:lnTo>
                    <a:pt x="1166469" y="721004"/>
                  </a:lnTo>
                  <a:lnTo>
                    <a:pt x="1165974" y="721004"/>
                  </a:lnTo>
                  <a:lnTo>
                    <a:pt x="1164958" y="722274"/>
                  </a:lnTo>
                  <a:lnTo>
                    <a:pt x="1164463" y="722274"/>
                  </a:lnTo>
                  <a:lnTo>
                    <a:pt x="1164463" y="723544"/>
                  </a:lnTo>
                  <a:lnTo>
                    <a:pt x="1163967" y="723544"/>
                  </a:lnTo>
                  <a:lnTo>
                    <a:pt x="1163967" y="724814"/>
                  </a:lnTo>
                  <a:lnTo>
                    <a:pt x="1162964" y="724814"/>
                  </a:lnTo>
                  <a:lnTo>
                    <a:pt x="1162469" y="726084"/>
                  </a:lnTo>
                  <a:lnTo>
                    <a:pt x="1161961" y="726084"/>
                  </a:lnTo>
                  <a:lnTo>
                    <a:pt x="1160957" y="727354"/>
                  </a:lnTo>
                  <a:lnTo>
                    <a:pt x="1160957" y="728624"/>
                  </a:lnTo>
                  <a:lnTo>
                    <a:pt x="1160449" y="728624"/>
                  </a:lnTo>
                  <a:lnTo>
                    <a:pt x="1160449" y="729894"/>
                  </a:lnTo>
                  <a:lnTo>
                    <a:pt x="1159954" y="731164"/>
                  </a:lnTo>
                  <a:lnTo>
                    <a:pt x="1159459" y="731164"/>
                  </a:lnTo>
                  <a:lnTo>
                    <a:pt x="1159459" y="732434"/>
                  </a:lnTo>
                  <a:lnTo>
                    <a:pt x="1158455" y="732434"/>
                  </a:lnTo>
                  <a:lnTo>
                    <a:pt x="1157960" y="733704"/>
                  </a:lnTo>
                  <a:lnTo>
                    <a:pt x="1147940" y="733704"/>
                  </a:lnTo>
                  <a:lnTo>
                    <a:pt x="1147940" y="732434"/>
                  </a:lnTo>
                  <a:lnTo>
                    <a:pt x="1144917" y="732434"/>
                  </a:lnTo>
                  <a:lnTo>
                    <a:pt x="1144917" y="733704"/>
                  </a:lnTo>
                  <a:lnTo>
                    <a:pt x="1139913" y="733704"/>
                  </a:lnTo>
                  <a:lnTo>
                    <a:pt x="1139913" y="734974"/>
                  </a:lnTo>
                  <a:lnTo>
                    <a:pt x="1137412" y="734974"/>
                  </a:lnTo>
                  <a:lnTo>
                    <a:pt x="1136408" y="736244"/>
                  </a:lnTo>
                  <a:lnTo>
                    <a:pt x="1125385" y="736244"/>
                  </a:lnTo>
                  <a:lnTo>
                    <a:pt x="1125385" y="737514"/>
                  </a:lnTo>
                  <a:lnTo>
                    <a:pt x="1124877" y="737514"/>
                  </a:lnTo>
                  <a:lnTo>
                    <a:pt x="1124877" y="738784"/>
                  </a:lnTo>
                  <a:lnTo>
                    <a:pt x="1124381" y="738784"/>
                  </a:lnTo>
                  <a:lnTo>
                    <a:pt x="1124381" y="740054"/>
                  </a:lnTo>
                  <a:lnTo>
                    <a:pt x="1123886" y="741324"/>
                  </a:lnTo>
                  <a:lnTo>
                    <a:pt x="1123378" y="741324"/>
                  </a:lnTo>
                  <a:lnTo>
                    <a:pt x="1123378" y="742594"/>
                  </a:lnTo>
                  <a:lnTo>
                    <a:pt x="1122375" y="742594"/>
                  </a:lnTo>
                  <a:lnTo>
                    <a:pt x="1121879" y="743864"/>
                  </a:lnTo>
                  <a:lnTo>
                    <a:pt x="1121371" y="743864"/>
                  </a:lnTo>
                  <a:lnTo>
                    <a:pt x="1121371" y="745134"/>
                  </a:lnTo>
                  <a:lnTo>
                    <a:pt x="1119365" y="745134"/>
                  </a:lnTo>
                  <a:lnTo>
                    <a:pt x="1119365" y="746404"/>
                  </a:lnTo>
                  <a:lnTo>
                    <a:pt x="1116863" y="746404"/>
                  </a:lnTo>
                  <a:lnTo>
                    <a:pt x="1116863" y="745134"/>
                  </a:lnTo>
                  <a:lnTo>
                    <a:pt x="1115352" y="745134"/>
                  </a:lnTo>
                  <a:lnTo>
                    <a:pt x="1115352" y="741324"/>
                  </a:lnTo>
                  <a:lnTo>
                    <a:pt x="1116863" y="741324"/>
                  </a:lnTo>
                  <a:lnTo>
                    <a:pt x="1117866" y="738784"/>
                  </a:lnTo>
                  <a:lnTo>
                    <a:pt x="1118374" y="738784"/>
                  </a:lnTo>
                  <a:lnTo>
                    <a:pt x="1118870" y="737514"/>
                  </a:lnTo>
                  <a:lnTo>
                    <a:pt x="1118870" y="736244"/>
                  </a:lnTo>
                  <a:lnTo>
                    <a:pt x="1119365" y="736244"/>
                  </a:lnTo>
                  <a:lnTo>
                    <a:pt x="1120368" y="733704"/>
                  </a:lnTo>
                  <a:lnTo>
                    <a:pt x="1120876" y="733704"/>
                  </a:lnTo>
                  <a:lnTo>
                    <a:pt x="1121371" y="732434"/>
                  </a:lnTo>
                  <a:lnTo>
                    <a:pt x="1121879" y="732434"/>
                  </a:lnTo>
                  <a:lnTo>
                    <a:pt x="1122375" y="731164"/>
                  </a:lnTo>
                  <a:lnTo>
                    <a:pt x="1124877" y="731164"/>
                  </a:lnTo>
                  <a:lnTo>
                    <a:pt x="1124877" y="729894"/>
                  </a:lnTo>
                  <a:lnTo>
                    <a:pt x="1136904" y="729894"/>
                  </a:lnTo>
                  <a:lnTo>
                    <a:pt x="1136904" y="728624"/>
                  </a:lnTo>
                  <a:lnTo>
                    <a:pt x="1141412" y="728624"/>
                  </a:lnTo>
                  <a:lnTo>
                    <a:pt x="1142415" y="727354"/>
                  </a:lnTo>
                  <a:lnTo>
                    <a:pt x="1144422" y="727354"/>
                  </a:lnTo>
                  <a:lnTo>
                    <a:pt x="1144422" y="726084"/>
                  </a:lnTo>
                  <a:lnTo>
                    <a:pt x="1148435" y="726084"/>
                  </a:lnTo>
                  <a:lnTo>
                    <a:pt x="1148930" y="727354"/>
                  </a:lnTo>
                  <a:lnTo>
                    <a:pt x="1155446" y="727354"/>
                  </a:lnTo>
                  <a:lnTo>
                    <a:pt x="1155446" y="726084"/>
                  </a:lnTo>
                  <a:lnTo>
                    <a:pt x="1155446" y="724814"/>
                  </a:lnTo>
                  <a:lnTo>
                    <a:pt x="1156449" y="724814"/>
                  </a:lnTo>
                  <a:lnTo>
                    <a:pt x="1156449" y="723544"/>
                  </a:lnTo>
                  <a:lnTo>
                    <a:pt x="1156957" y="723544"/>
                  </a:lnTo>
                  <a:lnTo>
                    <a:pt x="1157452" y="722274"/>
                  </a:lnTo>
                  <a:lnTo>
                    <a:pt x="1158455" y="722274"/>
                  </a:lnTo>
                  <a:lnTo>
                    <a:pt x="1158455" y="721004"/>
                  </a:lnTo>
                  <a:lnTo>
                    <a:pt x="1159459" y="721004"/>
                  </a:lnTo>
                  <a:lnTo>
                    <a:pt x="1159459" y="719734"/>
                  </a:lnTo>
                  <a:lnTo>
                    <a:pt x="1161465" y="717194"/>
                  </a:lnTo>
                  <a:lnTo>
                    <a:pt x="1161961" y="715924"/>
                  </a:lnTo>
                  <a:lnTo>
                    <a:pt x="1161465" y="714654"/>
                  </a:lnTo>
                  <a:lnTo>
                    <a:pt x="1161465" y="713384"/>
                  </a:lnTo>
                  <a:lnTo>
                    <a:pt x="1161961" y="713384"/>
                  </a:lnTo>
                  <a:lnTo>
                    <a:pt x="1161961" y="712114"/>
                  </a:lnTo>
                  <a:lnTo>
                    <a:pt x="1162469" y="712114"/>
                  </a:lnTo>
                  <a:lnTo>
                    <a:pt x="1162964" y="710844"/>
                  </a:lnTo>
                  <a:lnTo>
                    <a:pt x="1164463" y="709574"/>
                  </a:lnTo>
                  <a:lnTo>
                    <a:pt x="1164958" y="709574"/>
                  </a:lnTo>
                  <a:lnTo>
                    <a:pt x="1164958" y="708304"/>
                  </a:lnTo>
                  <a:lnTo>
                    <a:pt x="1166469" y="708304"/>
                  </a:lnTo>
                  <a:lnTo>
                    <a:pt x="1166977" y="707034"/>
                  </a:lnTo>
                  <a:lnTo>
                    <a:pt x="1171486" y="707034"/>
                  </a:lnTo>
                  <a:lnTo>
                    <a:pt x="1171486" y="705764"/>
                  </a:lnTo>
                  <a:lnTo>
                    <a:pt x="1171981" y="705764"/>
                  </a:lnTo>
                  <a:lnTo>
                    <a:pt x="1172489" y="704494"/>
                  </a:lnTo>
                  <a:lnTo>
                    <a:pt x="1173988" y="703224"/>
                  </a:lnTo>
                  <a:lnTo>
                    <a:pt x="1173988" y="701954"/>
                  </a:lnTo>
                  <a:lnTo>
                    <a:pt x="1174991" y="701954"/>
                  </a:lnTo>
                  <a:lnTo>
                    <a:pt x="1175994" y="699414"/>
                  </a:lnTo>
                  <a:lnTo>
                    <a:pt x="1175994" y="698144"/>
                  </a:lnTo>
                  <a:lnTo>
                    <a:pt x="1176489" y="698144"/>
                  </a:lnTo>
                  <a:lnTo>
                    <a:pt x="1176489" y="696874"/>
                  </a:lnTo>
                  <a:lnTo>
                    <a:pt x="1176997" y="696874"/>
                  </a:lnTo>
                  <a:lnTo>
                    <a:pt x="1176997" y="694334"/>
                  </a:lnTo>
                  <a:lnTo>
                    <a:pt x="1176489" y="694334"/>
                  </a:lnTo>
                  <a:lnTo>
                    <a:pt x="1176489" y="693064"/>
                  </a:lnTo>
                  <a:lnTo>
                    <a:pt x="1175994" y="691794"/>
                  </a:lnTo>
                  <a:lnTo>
                    <a:pt x="1175994" y="690524"/>
                  </a:lnTo>
                  <a:lnTo>
                    <a:pt x="1175486" y="690524"/>
                  </a:lnTo>
                  <a:lnTo>
                    <a:pt x="1175486" y="687984"/>
                  </a:lnTo>
                  <a:lnTo>
                    <a:pt x="1175994" y="687984"/>
                  </a:lnTo>
                  <a:lnTo>
                    <a:pt x="1175994" y="686714"/>
                  </a:lnTo>
                  <a:lnTo>
                    <a:pt x="1176489" y="686714"/>
                  </a:lnTo>
                  <a:lnTo>
                    <a:pt x="1176489" y="685444"/>
                  </a:lnTo>
                  <a:lnTo>
                    <a:pt x="1176997" y="685444"/>
                  </a:lnTo>
                  <a:lnTo>
                    <a:pt x="1177493" y="684174"/>
                  </a:lnTo>
                  <a:lnTo>
                    <a:pt x="1177493" y="682904"/>
                  </a:lnTo>
                  <a:lnTo>
                    <a:pt x="1176997" y="681634"/>
                  </a:lnTo>
                  <a:lnTo>
                    <a:pt x="1178991" y="681634"/>
                  </a:lnTo>
                  <a:lnTo>
                    <a:pt x="1178991" y="680364"/>
                  </a:lnTo>
                  <a:lnTo>
                    <a:pt x="1178001" y="680364"/>
                  </a:lnTo>
                  <a:lnTo>
                    <a:pt x="1178001" y="679094"/>
                  </a:lnTo>
                  <a:lnTo>
                    <a:pt x="1176997" y="679094"/>
                  </a:lnTo>
                  <a:lnTo>
                    <a:pt x="1176997" y="676554"/>
                  </a:lnTo>
                  <a:lnTo>
                    <a:pt x="1177493" y="676554"/>
                  </a:lnTo>
                  <a:lnTo>
                    <a:pt x="1177493" y="675284"/>
                  </a:lnTo>
                  <a:lnTo>
                    <a:pt x="1178001" y="675284"/>
                  </a:lnTo>
                  <a:lnTo>
                    <a:pt x="1178001" y="674014"/>
                  </a:lnTo>
                  <a:lnTo>
                    <a:pt x="1177493" y="674014"/>
                  </a:lnTo>
                  <a:lnTo>
                    <a:pt x="1176997" y="672744"/>
                  </a:lnTo>
                  <a:lnTo>
                    <a:pt x="1175486" y="672744"/>
                  </a:lnTo>
                  <a:lnTo>
                    <a:pt x="1175486" y="671474"/>
                  </a:lnTo>
                  <a:lnTo>
                    <a:pt x="1174991" y="671474"/>
                  </a:lnTo>
                  <a:lnTo>
                    <a:pt x="1175486" y="670204"/>
                  </a:lnTo>
                  <a:lnTo>
                    <a:pt x="1175486" y="668934"/>
                  </a:lnTo>
                  <a:lnTo>
                    <a:pt x="1172984" y="668934"/>
                  </a:lnTo>
                  <a:lnTo>
                    <a:pt x="1172984" y="667664"/>
                  </a:lnTo>
                  <a:lnTo>
                    <a:pt x="1171486" y="667664"/>
                  </a:lnTo>
                  <a:lnTo>
                    <a:pt x="1170978" y="666394"/>
                  </a:lnTo>
                  <a:lnTo>
                    <a:pt x="1170482" y="666394"/>
                  </a:lnTo>
                  <a:lnTo>
                    <a:pt x="1170482" y="662584"/>
                  </a:lnTo>
                  <a:lnTo>
                    <a:pt x="1170978" y="662584"/>
                  </a:lnTo>
                  <a:lnTo>
                    <a:pt x="1170978" y="660044"/>
                  </a:lnTo>
                  <a:lnTo>
                    <a:pt x="1171981" y="660044"/>
                  </a:lnTo>
                  <a:lnTo>
                    <a:pt x="1171981" y="658774"/>
                  </a:lnTo>
                  <a:lnTo>
                    <a:pt x="1172489" y="658774"/>
                  </a:lnTo>
                  <a:lnTo>
                    <a:pt x="1172984" y="657504"/>
                  </a:lnTo>
                  <a:lnTo>
                    <a:pt x="1173480" y="657504"/>
                  </a:lnTo>
                  <a:lnTo>
                    <a:pt x="1174483" y="656234"/>
                  </a:lnTo>
                  <a:lnTo>
                    <a:pt x="1178991" y="656234"/>
                  </a:lnTo>
                  <a:lnTo>
                    <a:pt x="1179499" y="657504"/>
                  </a:lnTo>
                  <a:lnTo>
                    <a:pt x="1181506" y="657504"/>
                  </a:lnTo>
                  <a:lnTo>
                    <a:pt x="1181506" y="656234"/>
                  </a:lnTo>
                  <a:lnTo>
                    <a:pt x="1183500" y="656234"/>
                  </a:lnTo>
                  <a:lnTo>
                    <a:pt x="1183500" y="657504"/>
                  </a:lnTo>
                  <a:lnTo>
                    <a:pt x="1184008" y="656234"/>
                  </a:lnTo>
                  <a:lnTo>
                    <a:pt x="1186510" y="656234"/>
                  </a:lnTo>
                  <a:lnTo>
                    <a:pt x="1187018" y="657504"/>
                  </a:lnTo>
                  <a:lnTo>
                    <a:pt x="1187513" y="657504"/>
                  </a:lnTo>
                  <a:lnTo>
                    <a:pt x="1187513" y="652424"/>
                  </a:lnTo>
                  <a:lnTo>
                    <a:pt x="1186510" y="651154"/>
                  </a:lnTo>
                  <a:lnTo>
                    <a:pt x="1186014" y="649884"/>
                  </a:lnTo>
                  <a:lnTo>
                    <a:pt x="1184503" y="648614"/>
                  </a:lnTo>
                  <a:lnTo>
                    <a:pt x="1184503" y="647344"/>
                  </a:lnTo>
                  <a:lnTo>
                    <a:pt x="1183500" y="647344"/>
                  </a:lnTo>
                  <a:lnTo>
                    <a:pt x="1183500" y="646074"/>
                  </a:lnTo>
                  <a:lnTo>
                    <a:pt x="1183005" y="647344"/>
                  </a:lnTo>
                  <a:lnTo>
                    <a:pt x="1179995" y="647344"/>
                  </a:lnTo>
                  <a:lnTo>
                    <a:pt x="1179995" y="648614"/>
                  </a:lnTo>
                  <a:lnTo>
                    <a:pt x="1179499" y="648614"/>
                  </a:lnTo>
                  <a:lnTo>
                    <a:pt x="1179499" y="647344"/>
                  </a:lnTo>
                  <a:lnTo>
                    <a:pt x="1178001" y="647344"/>
                  </a:lnTo>
                  <a:lnTo>
                    <a:pt x="1176997" y="646074"/>
                  </a:lnTo>
                  <a:lnTo>
                    <a:pt x="1175486" y="646074"/>
                  </a:lnTo>
                  <a:lnTo>
                    <a:pt x="1174483" y="644804"/>
                  </a:lnTo>
                  <a:lnTo>
                    <a:pt x="1174483" y="643534"/>
                  </a:lnTo>
                  <a:lnTo>
                    <a:pt x="1173988" y="643534"/>
                  </a:lnTo>
                  <a:lnTo>
                    <a:pt x="1173480" y="642264"/>
                  </a:lnTo>
                  <a:lnTo>
                    <a:pt x="1172984" y="642264"/>
                  </a:lnTo>
                  <a:lnTo>
                    <a:pt x="1172984" y="643534"/>
                  </a:lnTo>
                  <a:lnTo>
                    <a:pt x="1171486" y="643534"/>
                  </a:lnTo>
                  <a:lnTo>
                    <a:pt x="1171486" y="642264"/>
                  </a:lnTo>
                  <a:lnTo>
                    <a:pt x="1170482" y="640994"/>
                  </a:lnTo>
                  <a:lnTo>
                    <a:pt x="1170482" y="639724"/>
                  </a:lnTo>
                  <a:lnTo>
                    <a:pt x="1166469" y="639724"/>
                  </a:lnTo>
                  <a:lnTo>
                    <a:pt x="1164463" y="642264"/>
                  </a:lnTo>
                  <a:lnTo>
                    <a:pt x="1164463" y="643534"/>
                  </a:lnTo>
                  <a:lnTo>
                    <a:pt x="1158951" y="643534"/>
                  </a:lnTo>
                  <a:lnTo>
                    <a:pt x="1158951" y="644804"/>
                  </a:lnTo>
                  <a:lnTo>
                    <a:pt x="1157960" y="644804"/>
                  </a:lnTo>
                  <a:lnTo>
                    <a:pt x="1157960" y="643534"/>
                  </a:lnTo>
                  <a:lnTo>
                    <a:pt x="1156449" y="643534"/>
                  </a:lnTo>
                  <a:lnTo>
                    <a:pt x="1156449" y="644804"/>
                  </a:lnTo>
                  <a:lnTo>
                    <a:pt x="1152944" y="644804"/>
                  </a:lnTo>
                  <a:lnTo>
                    <a:pt x="1152448" y="643534"/>
                  </a:lnTo>
                  <a:lnTo>
                    <a:pt x="1147940" y="643534"/>
                  </a:lnTo>
                  <a:lnTo>
                    <a:pt x="1147940" y="644804"/>
                  </a:lnTo>
                  <a:lnTo>
                    <a:pt x="1146924" y="644804"/>
                  </a:lnTo>
                  <a:lnTo>
                    <a:pt x="1144917" y="646074"/>
                  </a:lnTo>
                  <a:lnTo>
                    <a:pt x="1143927" y="646074"/>
                  </a:lnTo>
                  <a:lnTo>
                    <a:pt x="1142923" y="647344"/>
                  </a:lnTo>
                  <a:lnTo>
                    <a:pt x="1142923" y="648614"/>
                  </a:lnTo>
                  <a:lnTo>
                    <a:pt x="1140409" y="648614"/>
                  </a:lnTo>
                  <a:lnTo>
                    <a:pt x="1139913" y="649884"/>
                  </a:lnTo>
                  <a:lnTo>
                    <a:pt x="1139405" y="649884"/>
                  </a:lnTo>
                  <a:lnTo>
                    <a:pt x="1139405" y="651154"/>
                  </a:lnTo>
                  <a:lnTo>
                    <a:pt x="1136408" y="651154"/>
                  </a:lnTo>
                  <a:lnTo>
                    <a:pt x="1136408" y="652424"/>
                  </a:lnTo>
                  <a:lnTo>
                    <a:pt x="1133398" y="652424"/>
                  </a:lnTo>
                  <a:lnTo>
                    <a:pt x="1133398" y="653694"/>
                  </a:lnTo>
                  <a:lnTo>
                    <a:pt x="1132903" y="653694"/>
                  </a:lnTo>
                  <a:lnTo>
                    <a:pt x="1132903" y="654964"/>
                  </a:lnTo>
                  <a:lnTo>
                    <a:pt x="1131392" y="654964"/>
                  </a:lnTo>
                  <a:lnTo>
                    <a:pt x="1130896" y="656234"/>
                  </a:lnTo>
                  <a:lnTo>
                    <a:pt x="1130388" y="656234"/>
                  </a:lnTo>
                  <a:lnTo>
                    <a:pt x="1129385" y="657504"/>
                  </a:lnTo>
                  <a:lnTo>
                    <a:pt x="1128395" y="657504"/>
                  </a:lnTo>
                  <a:lnTo>
                    <a:pt x="1128395" y="658774"/>
                  </a:lnTo>
                  <a:lnTo>
                    <a:pt x="1123886" y="658774"/>
                  </a:lnTo>
                  <a:lnTo>
                    <a:pt x="1123378" y="660044"/>
                  </a:lnTo>
                  <a:lnTo>
                    <a:pt x="1122883" y="660044"/>
                  </a:lnTo>
                  <a:lnTo>
                    <a:pt x="1122883" y="662584"/>
                  </a:lnTo>
                  <a:lnTo>
                    <a:pt x="1122375" y="662584"/>
                  </a:lnTo>
                  <a:lnTo>
                    <a:pt x="1121371" y="663854"/>
                  </a:lnTo>
                  <a:lnTo>
                    <a:pt x="1120368" y="663854"/>
                  </a:lnTo>
                  <a:lnTo>
                    <a:pt x="1120368" y="665124"/>
                  </a:lnTo>
                  <a:lnTo>
                    <a:pt x="1117866" y="665124"/>
                  </a:lnTo>
                  <a:lnTo>
                    <a:pt x="1117866" y="666394"/>
                  </a:lnTo>
                  <a:lnTo>
                    <a:pt x="1112354" y="666394"/>
                  </a:lnTo>
                  <a:lnTo>
                    <a:pt x="1112354" y="665124"/>
                  </a:lnTo>
                  <a:lnTo>
                    <a:pt x="1108354" y="665124"/>
                  </a:lnTo>
                  <a:lnTo>
                    <a:pt x="1108354" y="666394"/>
                  </a:lnTo>
                  <a:lnTo>
                    <a:pt x="1105839" y="666394"/>
                  </a:lnTo>
                  <a:lnTo>
                    <a:pt x="1105839" y="667664"/>
                  </a:lnTo>
                  <a:lnTo>
                    <a:pt x="1103833" y="667664"/>
                  </a:lnTo>
                  <a:lnTo>
                    <a:pt x="1103337" y="668934"/>
                  </a:lnTo>
                  <a:lnTo>
                    <a:pt x="1102334" y="668934"/>
                  </a:lnTo>
                  <a:lnTo>
                    <a:pt x="1101826" y="670204"/>
                  </a:lnTo>
                  <a:lnTo>
                    <a:pt x="1100328" y="670204"/>
                  </a:lnTo>
                  <a:lnTo>
                    <a:pt x="1099832" y="671474"/>
                  </a:lnTo>
                  <a:lnTo>
                    <a:pt x="1098829" y="671474"/>
                  </a:lnTo>
                  <a:lnTo>
                    <a:pt x="1098334" y="670204"/>
                  </a:lnTo>
                  <a:lnTo>
                    <a:pt x="1097826" y="670204"/>
                  </a:lnTo>
                  <a:lnTo>
                    <a:pt x="1097826" y="672744"/>
                  </a:lnTo>
                  <a:lnTo>
                    <a:pt x="1100328" y="672744"/>
                  </a:lnTo>
                  <a:lnTo>
                    <a:pt x="1100328" y="674014"/>
                  </a:lnTo>
                  <a:lnTo>
                    <a:pt x="1099832" y="674014"/>
                  </a:lnTo>
                  <a:lnTo>
                    <a:pt x="1099832" y="676554"/>
                  </a:lnTo>
                  <a:lnTo>
                    <a:pt x="1098829" y="676554"/>
                  </a:lnTo>
                  <a:lnTo>
                    <a:pt x="1098829" y="679094"/>
                  </a:lnTo>
                  <a:lnTo>
                    <a:pt x="1098334" y="679094"/>
                  </a:lnTo>
                  <a:lnTo>
                    <a:pt x="1098334" y="680364"/>
                  </a:lnTo>
                  <a:lnTo>
                    <a:pt x="1097826" y="680364"/>
                  </a:lnTo>
                  <a:lnTo>
                    <a:pt x="1097826" y="681634"/>
                  </a:lnTo>
                  <a:lnTo>
                    <a:pt x="1097318" y="682904"/>
                  </a:lnTo>
                  <a:lnTo>
                    <a:pt x="1097318" y="684174"/>
                  </a:lnTo>
                  <a:lnTo>
                    <a:pt x="1096822" y="685444"/>
                  </a:lnTo>
                  <a:lnTo>
                    <a:pt x="1095819" y="685444"/>
                  </a:lnTo>
                  <a:lnTo>
                    <a:pt x="1095819" y="686714"/>
                  </a:lnTo>
                  <a:lnTo>
                    <a:pt x="1093317" y="686714"/>
                  </a:lnTo>
                  <a:lnTo>
                    <a:pt x="1091806" y="687984"/>
                  </a:lnTo>
                  <a:lnTo>
                    <a:pt x="1090803" y="687984"/>
                  </a:lnTo>
                  <a:lnTo>
                    <a:pt x="1089304" y="690524"/>
                  </a:lnTo>
                  <a:lnTo>
                    <a:pt x="1086802" y="690524"/>
                  </a:lnTo>
                  <a:lnTo>
                    <a:pt x="1086802" y="691794"/>
                  </a:lnTo>
                  <a:lnTo>
                    <a:pt x="1081290" y="691794"/>
                  </a:lnTo>
                  <a:lnTo>
                    <a:pt x="1081290" y="693064"/>
                  </a:lnTo>
                  <a:lnTo>
                    <a:pt x="1080287" y="693064"/>
                  </a:lnTo>
                  <a:lnTo>
                    <a:pt x="1080287" y="694334"/>
                  </a:lnTo>
                  <a:lnTo>
                    <a:pt x="1079779" y="694334"/>
                  </a:lnTo>
                  <a:lnTo>
                    <a:pt x="1079779" y="695604"/>
                  </a:lnTo>
                  <a:lnTo>
                    <a:pt x="1079284" y="695604"/>
                  </a:lnTo>
                  <a:lnTo>
                    <a:pt x="1079284" y="698144"/>
                  </a:lnTo>
                  <a:lnTo>
                    <a:pt x="1079779" y="698144"/>
                  </a:lnTo>
                  <a:lnTo>
                    <a:pt x="1079779" y="699414"/>
                  </a:lnTo>
                  <a:lnTo>
                    <a:pt x="1080287" y="699414"/>
                  </a:lnTo>
                  <a:lnTo>
                    <a:pt x="1080782" y="700684"/>
                  </a:lnTo>
                  <a:lnTo>
                    <a:pt x="1080782" y="704494"/>
                  </a:lnTo>
                  <a:lnTo>
                    <a:pt x="1080287" y="704494"/>
                  </a:lnTo>
                  <a:lnTo>
                    <a:pt x="1080287" y="705764"/>
                  </a:lnTo>
                  <a:lnTo>
                    <a:pt x="1079284" y="705764"/>
                  </a:lnTo>
                  <a:lnTo>
                    <a:pt x="1079284" y="704494"/>
                  </a:lnTo>
                  <a:lnTo>
                    <a:pt x="1078788" y="704494"/>
                  </a:lnTo>
                  <a:lnTo>
                    <a:pt x="1078280" y="705764"/>
                  </a:lnTo>
                  <a:lnTo>
                    <a:pt x="1077785" y="705764"/>
                  </a:lnTo>
                  <a:lnTo>
                    <a:pt x="1078280" y="704494"/>
                  </a:lnTo>
                  <a:lnTo>
                    <a:pt x="1078788" y="704494"/>
                  </a:lnTo>
                  <a:lnTo>
                    <a:pt x="1078788" y="703224"/>
                  </a:lnTo>
                  <a:lnTo>
                    <a:pt x="1073772" y="703224"/>
                  </a:lnTo>
                  <a:lnTo>
                    <a:pt x="1073772" y="701954"/>
                  </a:lnTo>
                  <a:lnTo>
                    <a:pt x="1074775" y="701954"/>
                  </a:lnTo>
                  <a:lnTo>
                    <a:pt x="1074775" y="700684"/>
                  </a:lnTo>
                  <a:lnTo>
                    <a:pt x="1075270" y="700684"/>
                  </a:lnTo>
                  <a:lnTo>
                    <a:pt x="1075270" y="699414"/>
                  </a:lnTo>
                  <a:lnTo>
                    <a:pt x="1075270" y="698144"/>
                  </a:lnTo>
                  <a:lnTo>
                    <a:pt x="1074775" y="699414"/>
                  </a:lnTo>
                  <a:lnTo>
                    <a:pt x="1064755" y="699414"/>
                  </a:lnTo>
                  <a:lnTo>
                    <a:pt x="1063752" y="698144"/>
                  </a:lnTo>
                  <a:lnTo>
                    <a:pt x="1053731" y="698144"/>
                  </a:lnTo>
                  <a:lnTo>
                    <a:pt x="1052728" y="699414"/>
                  </a:lnTo>
                  <a:lnTo>
                    <a:pt x="1030185" y="699414"/>
                  </a:lnTo>
                  <a:lnTo>
                    <a:pt x="1029677" y="698144"/>
                  </a:lnTo>
                  <a:lnTo>
                    <a:pt x="1022667" y="698144"/>
                  </a:lnTo>
                  <a:lnTo>
                    <a:pt x="1022667" y="696874"/>
                  </a:lnTo>
                  <a:lnTo>
                    <a:pt x="1021664" y="696874"/>
                  </a:lnTo>
                  <a:lnTo>
                    <a:pt x="1021664" y="695604"/>
                  </a:lnTo>
                  <a:lnTo>
                    <a:pt x="1021156" y="695604"/>
                  </a:lnTo>
                  <a:lnTo>
                    <a:pt x="1021156" y="694334"/>
                  </a:lnTo>
                  <a:lnTo>
                    <a:pt x="1021664" y="693064"/>
                  </a:lnTo>
                  <a:lnTo>
                    <a:pt x="1022667" y="693064"/>
                  </a:lnTo>
                  <a:lnTo>
                    <a:pt x="1022667" y="691794"/>
                  </a:lnTo>
                  <a:lnTo>
                    <a:pt x="1027671" y="691794"/>
                  </a:lnTo>
                  <a:lnTo>
                    <a:pt x="1028179" y="693064"/>
                  </a:lnTo>
                  <a:lnTo>
                    <a:pt x="1034694" y="693064"/>
                  </a:lnTo>
                  <a:lnTo>
                    <a:pt x="1034694" y="694334"/>
                  </a:lnTo>
                  <a:lnTo>
                    <a:pt x="1037196" y="694334"/>
                  </a:lnTo>
                  <a:lnTo>
                    <a:pt x="1038199" y="693064"/>
                  </a:lnTo>
                  <a:lnTo>
                    <a:pt x="1055738" y="693064"/>
                  </a:lnTo>
                  <a:lnTo>
                    <a:pt x="1055738" y="691794"/>
                  </a:lnTo>
                  <a:lnTo>
                    <a:pt x="1059243" y="691794"/>
                  </a:lnTo>
                  <a:lnTo>
                    <a:pt x="1062748" y="693064"/>
                  </a:lnTo>
                  <a:lnTo>
                    <a:pt x="1074280" y="693064"/>
                  </a:lnTo>
                  <a:lnTo>
                    <a:pt x="1074280" y="691794"/>
                  </a:lnTo>
                  <a:lnTo>
                    <a:pt x="1074775" y="691794"/>
                  </a:lnTo>
                  <a:lnTo>
                    <a:pt x="1075270" y="690524"/>
                  </a:lnTo>
                  <a:lnTo>
                    <a:pt x="1075778" y="690524"/>
                  </a:lnTo>
                  <a:lnTo>
                    <a:pt x="1076782" y="687984"/>
                  </a:lnTo>
                  <a:lnTo>
                    <a:pt x="1077785" y="686714"/>
                  </a:lnTo>
                  <a:lnTo>
                    <a:pt x="1079284" y="686714"/>
                  </a:lnTo>
                  <a:lnTo>
                    <a:pt x="1079779" y="685444"/>
                  </a:lnTo>
                  <a:lnTo>
                    <a:pt x="1082789" y="685444"/>
                  </a:lnTo>
                  <a:lnTo>
                    <a:pt x="1082789" y="686714"/>
                  </a:lnTo>
                  <a:lnTo>
                    <a:pt x="1084795" y="686714"/>
                  </a:lnTo>
                  <a:lnTo>
                    <a:pt x="1084795" y="685444"/>
                  </a:lnTo>
                  <a:lnTo>
                    <a:pt x="1086294" y="685444"/>
                  </a:lnTo>
                  <a:lnTo>
                    <a:pt x="1086294" y="684174"/>
                  </a:lnTo>
                  <a:lnTo>
                    <a:pt x="1087805" y="684174"/>
                  </a:lnTo>
                  <a:lnTo>
                    <a:pt x="1087805" y="682904"/>
                  </a:lnTo>
                  <a:lnTo>
                    <a:pt x="1089812" y="682904"/>
                  </a:lnTo>
                  <a:lnTo>
                    <a:pt x="1090803" y="681634"/>
                  </a:lnTo>
                  <a:lnTo>
                    <a:pt x="1089812" y="680364"/>
                  </a:lnTo>
                  <a:lnTo>
                    <a:pt x="1089304" y="679094"/>
                  </a:lnTo>
                  <a:lnTo>
                    <a:pt x="1089304" y="677824"/>
                  </a:lnTo>
                  <a:lnTo>
                    <a:pt x="1088809" y="677824"/>
                  </a:lnTo>
                  <a:lnTo>
                    <a:pt x="1088809" y="672744"/>
                  </a:lnTo>
                  <a:lnTo>
                    <a:pt x="1088301" y="670204"/>
                  </a:lnTo>
                  <a:lnTo>
                    <a:pt x="1087805" y="668934"/>
                  </a:lnTo>
                  <a:lnTo>
                    <a:pt x="1087297" y="668934"/>
                  </a:lnTo>
                  <a:lnTo>
                    <a:pt x="1087297" y="667664"/>
                  </a:lnTo>
                  <a:lnTo>
                    <a:pt x="1087805" y="667664"/>
                  </a:lnTo>
                  <a:lnTo>
                    <a:pt x="1087297" y="663854"/>
                  </a:lnTo>
                  <a:lnTo>
                    <a:pt x="1088301" y="662584"/>
                  </a:lnTo>
                  <a:lnTo>
                    <a:pt x="1088809" y="660044"/>
                  </a:lnTo>
                  <a:lnTo>
                    <a:pt x="1087297" y="660044"/>
                  </a:lnTo>
                  <a:lnTo>
                    <a:pt x="1087297" y="658774"/>
                  </a:lnTo>
                  <a:lnTo>
                    <a:pt x="1086294" y="658774"/>
                  </a:lnTo>
                  <a:lnTo>
                    <a:pt x="1085291" y="657504"/>
                  </a:lnTo>
                  <a:lnTo>
                    <a:pt x="1084795" y="657504"/>
                  </a:lnTo>
                  <a:lnTo>
                    <a:pt x="1083792" y="654964"/>
                  </a:lnTo>
                  <a:lnTo>
                    <a:pt x="1082789" y="654964"/>
                  </a:lnTo>
                  <a:lnTo>
                    <a:pt x="1082789" y="653694"/>
                  </a:lnTo>
                  <a:lnTo>
                    <a:pt x="1081786" y="653694"/>
                  </a:lnTo>
                  <a:lnTo>
                    <a:pt x="1081290" y="652424"/>
                  </a:lnTo>
                  <a:lnTo>
                    <a:pt x="1069759" y="652424"/>
                  </a:lnTo>
                  <a:lnTo>
                    <a:pt x="1067257" y="651154"/>
                  </a:lnTo>
                  <a:lnTo>
                    <a:pt x="1066761" y="651154"/>
                  </a:lnTo>
                  <a:lnTo>
                    <a:pt x="1066253" y="649884"/>
                  </a:lnTo>
                  <a:lnTo>
                    <a:pt x="1065250" y="648614"/>
                  </a:lnTo>
                  <a:lnTo>
                    <a:pt x="1064755" y="646074"/>
                  </a:lnTo>
                  <a:lnTo>
                    <a:pt x="1063256" y="646074"/>
                  </a:lnTo>
                  <a:lnTo>
                    <a:pt x="1062748" y="644804"/>
                  </a:lnTo>
                  <a:lnTo>
                    <a:pt x="1061237" y="644804"/>
                  </a:lnTo>
                  <a:lnTo>
                    <a:pt x="1061237" y="643534"/>
                  </a:lnTo>
                  <a:lnTo>
                    <a:pt x="1060246" y="643534"/>
                  </a:lnTo>
                  <a:lnTo>
                    <a:pt x="1059243" y="644804"/>
                  </a:lnTo>
                  <a:lnTo>
                    <a:pt x="1055738" y="644804"/>
                  </a:lnTo>
                  <a:lnTo>
                    <a:pt x="1055230" y="643534"/>
                  </a:lnTo>
                  <a:lnTo>
                    <a:pt x="1053731" y="643534"/>
                  </a:lnTo>
                  <a:lnTo>
                    <a:pt x="1051725" y="642264"/>
                  </a:lnTo>
                  <a:lnTo>
                    <a:pt x="1051217" y="642264"/>
                  </a:lnTo>
                  <a:lnTo>
                    <a:pt x="1049718" y="640994"/>
                  </a:lnTo>
                  <a:lnTo>
                    <a:pt x="1048727" y="638454"/>
                  </a:lnTo>
                  <a:lnTo>
                    <a:pt x="1046213" y="638454"/>
                  </a:lnTo>
                  <a:lnTo>
                    <a:pt x="1045718" y="637184"/>
                  </a:lnTo>
                  <a:lnTo>
                    <a:pt x="1042200" y="637184"/>
                  </a:lnTo>
                  <a:lnTo>
                    <a:pt x="1041704" y="638454"/>
                  </a:lnTo>
                  <a:lnTo>
                    <a:pt x="1038694" y="638454"/>
                  </a:lnTo>
                  <a:lnTo>
                    <a:pt x="1037691" y="639724"/>
                  </a:lnTo>
                  <a:lnTo>
                    <a:pt x="1037196" y="639724"/>
                  </a:lnTo>
                  <a:lnTo>
                    <a:pt x="1037196" y="640994"/>
                  </a:lnTo>
                  <a:lnTo>
                    <a:pt x="1035685" y="640994"/>
                  </a:lnTo>
                  <a:lnTo>
                    <a:pt x="1035189" y="642264"/>
                  </a:lnTo>
                  <a:lnTo>
                    <a:pt x="1034186" y="642264"/>
                  </a:lnTo>
                  <a:lnTo>
                    <a:pt x="1033691" y="643534"/>
                  </a:lnTo>
                  <a:lnTo>
                    <a:pt x="1032179" y="643534"/>
                  </a:lnTo>
                  <a:lnTo>
                    <a:pt x="1031684" y="642264"/>
                  </a:lnTo>
                  <a:lnTo>
                    <a:pt x="1030681" y="642264"/>
                  </a:lnTo>
                  <a:lnTo>
                    <a:pt x="1030681" y="640994"/>
                  </a:lnTo>
                  <a:lnTo>
                    <a:pt x="1030185" y="640994"/>
                  </a:lnTo>
                  <a:lnTo>
                    <a:pt x="1030185" y="638454"/>
                  </a:lnTo>
                  <a:lnTo>
                    <a:pt x="1031176" y="638454"/>
                  </a:lnTo>
                  <a:lnTo>
                    <a:pt x="1031684" y="637184"/>
                  </a:lnTo>
                  <a:lnTo>
                    <a:pt x="1032179" y="637184"/>
                  </a:lnTo>
                  <a:lnTo>
                    <a:pt x="1032687" y="635914"/>
                  </a:lnTo>
                  <a:lnTo>
                    <a:pt x="1034186" y="635914"/>
                  </a:lnTo>
                  <a:lnTo>
                    <a:pt x="1035685" y="633374"/>
                  </a:lnTo>
                  <a:lnTo>
                    <a:pt x="1038694" y="633374"/>
                  </a:lnTo>
                  <a:lnTo>
                    <a:pt x="1038694" y="632104"/>
                  </a:lnTo>
                  <a:lnTo>
                    <a:pt x="1037691" y="632104"/>
                  </a:lnTo>
                  <a:lnTo>
                    <a:pt x="1036688" y="629564"/>
                  </a:lnTo>
                  <a:lnTo>
                    <a:pt x="1035189" y="629564"/>
                  </a:lnTo>
                  <a:lnTo>
                    <a:pt x="1035189" y="628294"/>
                  </a:lnTo>
                  <a:lnTo>
                    <a:pt x="1034694" y="628294"/>
                  </a:lnTo>
                  <a:lnTo>
                    <a:pt x="1033691" y="627024"/>
                  </a:lnTo>
                  <a:lnTo>
                    <a:pt x="1033183" y="627024"/>
                  </a:lnTo>
                  <a:lnTo>
                    <a:pt x="1032687" y="625754"/>
                  </a:lnTo>
                  <a:lnTo>
                    <a:pt x="1032687" y="624484"/>
                  </a:lnTo>
                  <a:lnTo>
                    <a:pt x="1031684" y="624484"/>
                  </a:lnTo>
                  <a:lnTo>
                    <a:pt x="1031684" y="623214"/>
                  </a:lnTo>
                  <a:lnTo>
                    <a:pt x="1031176" y="623214"/>
                  </a:lnTo>
                  <a:lnTo>
                    <a:pt x="1031176" y="621944"/>
                  </a:lnTo>
                  <a:lnTo>
                    <a:pt x="1030681" y="620674"/>
                  </a:lnTo>
                  <a:lnTo>
                    <a:pt x="1030185" y="620674"/>
                  </a:lnTo>
                  <a:lnTo>
                    <a:pt x="1029677" y="619404"/>
                  </a:lnTo>
                  <a:lnTo>
                    <a:pt x="1029182" y="619404"/>
                  </a:lnTo>
                  <a:lnTo>
                    <a:pt x="1028674" y="618134"/>
                  </a:lnTo>
                  <a:lnTo>
                    <a:pt x="1028674" y="616864"/>
                  </a:lnTo>
                  <a:lnTo>
                    <a:pt x="1028179" y="616864"/>
                  </a:lnTo>
                  <a:lnTo>
                    <a:pt x="1029182" y="614324"/>
                  </a:lnTo>
                  <a:lnTo>
                    <a:pt x="1033691" y="614324"/>
                  </a:lnTo>
                  <a:lnTo>
                    <a:pt x="1033691" y="615594"/>
                  </a:lnTo>
                  <a:lnTo>
                    <a:pt x="1034694" y="616864"/>
                  </a:lnTo>
                  <a:lnTo>
                    <a:pt x="1035189" y="616864"/>
                  </a:lnTo>
                  <a:lnTo>
                    <a:pt x="1035189" y="618134"/>
                  </a:lnTo>
                  <a:lnTo>
                    <a:pt x="1035685" y="618134"/>
                  </a:lnTo>
                  <a:lnTo>
                    <a:pt x="1036193" y="619404"/>
                  </a:lnTo>
                  <a:lnTo>
                    <a:pt x="1036688" y="619404"/>
                  </a:lnTo>
                  <a:lnTo>
                    <a:pt x="1036688" y="620674"/>
                  </a:lnTo>
                  <a:lnTo>
                    <a:pt x="1037196" y="620674"/>
                  </a:lnTo>
                  <a:lnTo>
                    <a:pt x="1037196" y="621944"/>
                  </a:lnTo>
                  <a:lnTo>
                    <a:pt x="1037691" y="621944"/>
                  </a:lnTo>
                  <a:lnTo>
                    <a:pt x="1038199" y="623214"/>
                  </a:lnTo>
                  <a:lnTo>
                    <a:pt x="1038694" y="623214"/>
                  </a:lnTo>
                  <a:lnTo>
                    <a:pt x="1038694" y="624484"/>
                  </a:lnTo>
                  <a:lnTo>
                    <a:pt x="1039698" y="624484"/>
                  </a:lnTo>
                  <a:lnTo>
                    <a:pt x="1039698" y="625754"/>
                  </a:lnTo>
                  <a:lnTo>
                    <a:pt x="1040701" y="625754"/>
                  </a:lnTo>
                  <a:lnTo>
                    <a:pt x="1040701" y="627024"/>
                  </a:lnTo>
                  <a:lnTo>
                    <a:pt x="1041704" y="627024"/>
                  </a:lnTo>
                  <a:lnTo>
                    <a:pt x="1042708" y="628294"/>
                  </a:lnTo>
                  <a:lnTo>
                    <a:pt x="1043711" y="628294"/>
                  </a:lnTo>
                  <a:lnTo>
                    <a:pt x="1043711" y="629564"/>
                  </a:lnTo>
                  <a:lnTo>
                    <a:pt x="1044219" y="629564"/>
                  </a:lnTo>
                  <a:lnTo>
                    <a:pt x="1044219" y="630834"/>
                  </a:lnTo>
                  <a:lnTo>
                    <a:pt x="1044714" y="630834"/>
                  </a:lnTo>
                  <a:lnTo>
                    <a:pt x="1044714" y="632104"/>
                  </a:lnTo>
                  <a:lnTo>
                    <a:pt x="1049223" y="632104"/>
                  </a:lnTo>
                  <a:lnTo>
                    <a:pt x="1049718" y="633374"/>
                  </a:lnTo>
                  <a:lnTo>
                    <a:pt x="1052220" y="633374"/>
                  </a:lnTo>
                  <a:lnTo>
                    <a:pt x="1052220" y="629564"/>
                  </a:lnTo>
                  <a:lnTo>
                    <a:pt x="1052728" y="629564"/>
                  </a:lnTo>
                  <a:lnTo>
                    <a:pt x="1052728" y="628294"/>
                  </a:lnTo>
                  <a:lnTo>
                    <a:pt x="1051725" y="627024"/>
                  </a:lnTo>
                  <a:lnTo>
                    <a:pt x="1051217" y="627024"/>
                  </a:lnTo>
                  <a:lnTo>
                    <a:pt x="1051217" y="625754"/>
                  </a:lnTo>
                  <a:lnTo>
                    <a:pt x="1050721" y="625754"/>
                  </a:lnTo>
                  <a:lnTo>
                    <a:pt x="1050721" y="623214"/>
                  </a:lnTo>
                  <a:lnTo>
                    <a:pt x="1050226" y="623214"/>
                  </a:lnTo>
                  <a:lnTo>
                    <a:pt x="1049718" y="621944"/>
                  </a:lnTo>
                  <a:lnTo>
                    <a:pt x="1049223" y="621944"/>
                  </a:lnTo>
                  <a:lnTo>
                    <a:pt x="1049223" y="620674"/>
                  </a:lnTo>
                  <a:lnTo>
                    <a:pt x="1048727" y="620674"/>
                  </a:lnTo>
                  <a:lnTo>
                    <a:pt x="1048727" y="619404"/>
                  </a:lnTo>
                  <a:lnTo>
                    <a:pt x="1048219" y="619404"/>
                  </a:lnTo>
                  <a:lnTo>
                    <a:pt x="1048219" y="615594"/>
                  </a:lnTo>
                  <a:lnTo>
                    <a:pt x="1047216" y="615594"/>
                  </a:lnTo>
                  <a:lnTo>
                    <a:pt x="1047216" y="614324"/>
                  </a:lnTo>
                  <a:lnTo>
                    <a:pt x="1045210" y="614324"/>
                  </a:lnTo>
                  <a:lnTo>
                    <a:pt x="1045210" y="613054"/>
                  </a:lnTo>
                  <a:lnTo>
                    <a:pt x="1044219" y="613054"/>
                  </a:lnTo>
                  <a:lnTo>
                    <a:pt x="1044219" y="611784"/>
                  </a:lnTo>
                  <a:lnTo>
                    <a:pt x="1043203" y="611784"/>
                  </a:lnTo>
                  <a:lnTo>
                    <a:pt x="1043203" y="610514"/>
                  </a:lnTo>
                  <a:lnTo>
                    <a:pt x="1042708" y="610514"/>
                  </a:lnTo>
                  <a:lnTo>
                    <a:pt x="1042708" y="607974"/>
                  </a:lnTo>
                  <a:lnTo>
                    <a:pt x="1043711" y="607974"/>
                  </a:lnTo>
                  <a:lnTo>
                    <a:pt x="1043711" y="606704"/>
                  </a:lnTo>
                  <a:lnTo>
                    <a:pt x="1047216" y="606704"/>
                  </a:lnTo>
                  <a:lnTo>
                    <a:pt x="1048727" y="607974"/>
                  </a:lnTo>
                  <a:lnTo>
                    <a:pt x="1048727" y="609244"/>
                  </a:lnTo>
                  <a:lnTo>
                    <a:pt x="1049718" y="609244"/>
                  </a:lnTo>
                  <a:lnTo>
                    <a:pt x="1049718" y="610514"/>
                  </a:lnTo>
                  <a:lnTo>
                    <a:pt x="1051725" y="610514"/>
                  </a:lnTo>
                  <a:lnTo>
                    <a:pt x="1051725" y="611784"/>
                  </a:lnTo>
                  <a:lnTo>
                    <a:pt x="1052728" y="613054"/>
                  </a:lnTo>
                  <a:lnTo>
                    <a:pt x="1053236" y="613054"/>
                  </a:lnTo>
                  <a:lnTo>
                    <a:pt x="1053236" y="614324"/>
                  </a:lnTo>
                  <a:lnTo>
                    <a:pt x="1053731" y="614324"/>
                  </a:lnTo>
                  <a:lnTo>
                    <a:pt x="1054239" y="615594"/>
                  </a:lnTo>
                  <a:lnTo>
                    <a:pt x="1054239" y="616864"/>
                  </a:lnTo>
                  <a:lnTo>
                    <a:pt x="1054735" y="618134"/>
                  </a:lnTo>
                  <a:lnTo>
                    <a:pt x="1054735" y="619404"/>
                  </a:lnTo>
                  <a:lnTo>
                    <a:pt x="1055230" y="619404"/>
                  </a:lnTo>
                  <a:lnTo>
                    <a:pt x="1055738" y="620674"/>
                  </a:lnTo>
                  <a:lnTo>
                    <a:pt x="1056233" y="620674"/>
                  </a:lnTo>
                  <a:lnTo>
                    <a:pt x="1056728" y="621944"/>
                  </a:lnTo>
                  <a:lnTo>
                    <a:pt x="1056728" y="624484"/>
                  </a:lnTo>
                  <a:lnTo>
                    <a:pt x="1057744" y="624484"/>
                  </a:lnTo>
                  <a:lnTo>
                    <a:pt x="1057744" y="625754"/>
                  </a:lnTo>
                  <a:lnTo>
                    <a:pt x="1058240" y="625754"/>
                  </a:lnTo>
                  <a:lnTo>
                    <a:pt x="1058240" y="627024"/>
                  </a:lnTo>
                  <a:lnTo>
                    <a:pt x="1058748" y="627024"/>
                  </a:lnTo>
                  <a:lnTo>
                    <a:pt x="1058748" y="629564"/>
                  </a:lnTo>
                  <a:lnTo>
                    <a:pt x="1058240" y="629564"/>
                  </a:lnTo>
                  <a:lnTo>
                    <a:pt x="1058240" y="632104"/>
                  </a:lnTo>
                  <a:lnTo>
                    <a:pt x="1057744" y="633374"/>
                  </a:lnTo>
                  <a:lnTo>
                    <a:pt x="1057744" y="635914"/>
                  </a:lnTo>
                  <a:lnTo>
                    <a:pt x="1062748" y="635914"/>
                  </a:lnTo>
                  <a:lnTo>
                    <a:pt x="1064260" y="637184"/>
                  </a:lnTo>
                  <a:lnTo>
                    <a:pt x="1065758" y="637184"/>
                  </a:lnTo>
                  <a:lnTo>
                    <a:pt x="1065758" y="638454"/>
                  </a:lnTo>
                  <a:lnTo>
                    <a:pt x="1069759" y="638454"/>
                  </a:lnTo>
                  <a:lnTo>
                    <a:pt x="1070267" y="639724"/>
                  </a:lnTo>
                  <a:lnTo>
                    <a:pt x="1071270" y="639724"/>
                  </a:lnTo>
                  <a:lnTo>
                    <a:pt x="1071270" y="640994"/>
                  </a:lnTo>
                  <a:lnTo>
                    <a:pt x="1073772" y="640994"/>
                  </a:lnTo>
                  <a:lnTo>
                    <a:pt x="1074280" y="642264"/>
                  </a:lnTo>
                  <a:lnTo>
                    <a:pt x="1075778" y="642264"/>
                  </a:lnTo>
                  <a:lnTo>
                    <a:pt x="1075778" y="643534"/>
                  </a:lnTo>
                  <a:lnTo>
                    <a:pt x="1077277" y="643534"/>
                  </a:lnTo>
                  <a:lnTo>
                    <a:pt x="1077277" y="644804"/>
                  </a:lnTo>
                  <a:lnTo>
                    <a:pt x="1077785" y="644804"/>
                  </a:lnTo>
                  <a:lnTo>
                    <a:pt x="1078788" y="646074"/>
                  </a:lnTo>
                  <a:lnTo>
                    <a:pt x="1081290" y="646074"/>
                  </a:lnTo>
                  <a:lnTo>
                    <a:pt x="1081786" y="647344"/>
                  </a:lnTo>
                  <a:lnTo>
                    <a:pt x="1082789" y="647344"/>
                  </a:lnTo>
                  <a:lnTo>
                    <a:pt x="1084795" y="648614"/>
                  </a:lnTo>
                  <a:lnTo>
                    <a:pt x="1086294" y="648614"/>
                  </a:lnTo>
                  <a:lnTo>
                    <a:pt x="1086294" y="649884"/>
                  </a:lnTo>
                  <a:lnTo>
                    <a:pt x="1087297" y="649884"/>
                  </a:lnTo>
                  <a:lnTo>
                    <a:pt x="1087297" y="651154"/>
                  </a:lnTo>
                  <a:lnTo>
                    <a:pt x="1088809" y="651154"/>
                  </a:lnTo>
                  <a:lnTo>
                    <a:pt x="1089812" y="652424"/>
                  </a:lnTo>
                  <a:lnTo>
                    <a:pt x="1092809" y="652424"/>
                  </a:lnTo>
                  <a:lnTo>
                    <a:pt x="1093317" y="653694"/>
                  </a:lnTo>
                  <a:lnTo>
                    <a:pt x="1093812" y="653694"/>
                  </a:lnTo>
                  <a:lnTo>
                    <a:pt x="1094320" y="654964"/>
                  </a:lnTo>
                  <a:lnTo>
                    <a:pt x="1095311" y="654964"/>
                  </a:lnTo>
                  <a:lnTo>
                    <a:pt x="1096314" y="656234"/>
                  </a:lnTo>
                  <a:lnTo>
                    <a:pt x="1096314" y="657504"/>
                  </a:lnTo>
                  <a:lnTo>
                    <a:pt x="1097318" y="657504"/>
                  </a:lnTo>
                  <a:lnTo>
                    <a:pt x="1099324" y="660044"/>
                  </a:lnTo>
                  <a:lnTo>
                    <a:pt x="1100823" y="661314"/>
                  </a:lnTo>
                  <a:lnTo>
                    <a:pt x="1105331" y="661314"/>
                  </a:lnTo>
                  <a:lnTo>
                    <a:pt x="1105331" y="660044"/>
                  </a:lnTo>
                  <a:lnTo>
                    <a:pt x="1106335" y="660044"/>
                  </a:lnTo>
                  <a:lnTo>
                    <a:pt x="1108354" y="658774"/>
                  </a:lnTo>
                  <a:lnTo>
                    <a:pt x="1113358" y="658774"/>
                  </a:lnTo>
                  <a:lnTo>
                    <a:pt x="1113358" y="657504"/>
                  </a:lnTo>
                  <a:lnTo>
                    <a:pt x="1115860" y="657504"/>
                  </a:lnTo>
                  <a:lnTo>
                    <a:pt x="1114856" y="658774"/>
                  </a:lnTo>
                  <a:lnTo>
                    <a:pt x="1114361" y="658774"/>
                  </a:lnTo>
                  <a:lnTo>
                    <a:pt x="1114361" y="660044"/>
                  </a:lnTo>
                  <a:lnTo>
                    <a:pt x="1117371" y="660044"/>
                  </a:lnTo>
                  <a:lnTo>
                    <a:pt x="1117371" y="657504"/>
                  </a:lnTo>
                  <a:lnTo>
                    <a:pt x="1116863" y="657504"/>
                  </a:lnTo>
                  <a:lnTo>
                    <a:pt x="1116863" y="656234"/>
                  </a:lnTo>
                  <a:lnTo>
                    <a:pt x="1117866" y="656234"/>
                  </a:lnTo>
                  <a:lnTo>
                    <a:pt x="1117866" y="654964"/>
                  </a:lnTo>
                  <a:lnTo>
                    <a:pt x="1119365" y="654964"/>
                  </a:lnTo>
                  <a:lnTo>
                    <a:pt x="1119873" y="653694"/>
                  </a:lnTo>
                  <a:lnTo>
                    <a:pt x="1121371" y="653694"/>
                  </a:lnTo>
                  <a:lnTo>
                    <a:pt x="1121879" y="652424"/>
                  </a:lnTo>
                  <a:lnTo>
                    <a:pt x="1125880" y="652424"/>
                  </a:lnTo>
                  <a:lnTo>
                    <a:pt x="1126388" y="651154"/>
                  </a:lnTo>
                  <a:lnTo>
                    <a:pt x="1128395" y="651154"/>
                  </a:lnTo>
                  <a:lnTo>
                    <a:pt x="1128395" y="649884"/>
                  </a:lnTo>
                  <a:lnTo>
                    <a:pt x="1128890" y="649884"/>
                  </a:lnTo>
                  <a:lnTo>
                    <a:pt x="1128890" y="648614"/>
                  </a:lnTo>
                  <a:lnTo>
                    <a:pt x="1130896" y="648614"/>
                  </a:lnTo>
                  <a:lnTo>
                    <a:pt x="1131392" y="647344"/>
                  </a:lnTo>
                  <a:lnTo>
                    <a:pt x="1132395" y="647344"/>
                  </a:lnTo>
                  <a:lnTo>
                    <a:pt x="1132395" y="646074"/>
                  </a:lnTo>
                  <a:lnTo>
                    <a:pt x="1135405" y="646074"/>
                  </a:lnTo>
                  <a:lnTo>
                    <a:pt x="1136408" y="644804"/>
                  </a:lnTo>
                  <a:lnTo>
                    <a:pt x="1136904" y="644804"/>
                  </a:lnTo>
                  <a:lnTo>
                    <a:pt x="1136904" y="643534"/>
                  </a:lnTo>
                  <a:lnTo>
                    <a:pt x="1138910" y="643534"/>
                  </a:lnTo>
                  <a:lnTo>
                    <a:pt x="1139405" y="642264"/>
                  </a:lnTo>
                  <a:lnTo>
                    <a:pt x="1140409" y="642264"/>
                  </a:lnTo>
                  <a:lnTo>
                    <a:pt x="1140409" y="640994"/>
                  </a:lnTo>
                  <a:lnTo>
                    <a:pt x="1142415" y="640994"/>
                  </a:lnTo>
                  <a:lnTo>
                    <a:pt x="1144422" y="639724"/>
                  </a:lnTo>
                  <a:lnTo>
                    <a:pt x="1144917" y="639724"/>
                  </a:lnTo>
                  <a:lnTo>
                    <a:pt x="1144917" y="638454"/>
                  </a:lnTo>
                  <a:lnTo>
                    <a:pt x="1147432" y="638454"/>
                  </a:lnTo>
                  <a:lnTo>
                    <a:pt x="1147432" y="637184"/>
                  </a:lnTo>
                  <a:lnTo>
                    <a:pt x="1147940" y="637184"/>
                  </a:lnTo>
                  <a:lnTo>
                    <a:pt x="1147432" y="635914"/>
                  </a:lnTo>
                  <a:lnTo>
                    <a:pt x="1146924" y="635914"/>
                  </a:lnTo>
                  <a:lnTo>
                    <a:pt x="1145921" y="634644"/>
                  </a:lnTo>
                  <a:lnTo>
                    <a:pt x="1144917" y="634644"/>
                  </a:lnTo>
                  <a:lnTo>
                    <a:pt x="1144422" y="633374"/>
                  </a:lnTo>
                  <a:lnTo>
                    <a:pt x="1145921" y="632104"/>
                  </a:lnTo>
                  <a:lnTo>
                    <a:pt x="1146924" y="632104"/>
                  </a:lnTo>
                  <a:lnTo>
                    <a:pt x="1147940" y="630834"/>
                  </a:lnTo>
                  <a:lnTo>
                    <a:pt x="1147940" y="629564"/>
                  </a:lnTo>
                  <a:lnTo>
                    <a:pt x="1148930" y="628294"/>
                  </a:lnTo>
                  <a:lnTo>
                    <a:pt x="1145425" y="628294"/>
                  </a:lnTo>
                  <a:lnTo>
                    <a:pt x="1144422" y="627024"/>
                  </a:lnTo>
                  <a:lnTo>
                    <a:pt x="1142415" y="625754"/>
                  </a:lnTo>
                  <a:lnTo>
                    <a:pt x="1141920" y="625754"/>
                  </a:lnTo>
                  <a:lnTo>
                    <a:pt x="1141920" y="624484"/>
                  </a:lnTo>
                  <a:lnTo>
                    <a:pt x="1141412" y="624484"/>
                  </a:lnTo>
                  <a:lnTo>
                    <a:pt x="1141920" y="620674"/>
                  </a:lnTo>
                  <a:lnTo>
                    <a:pt x="1141920" y="619404"/>
                  </a:lnTo>
                  <a:lnTo>
                    <a:pt x="1142415" y="618134"/>
                  </a:lnTo>
                  <a:lnTo>
                    <a:pt x="1142415" y="616864"/>
                  </a:lnTo>
                  <a:lnTo>
                    <a:pt x="1142923" y="616864"/>
                  </a:lnTo>
                  <a:lnTo>
                    <a:pt x="1143419" y="615594"/>
                  </a:lnTo>
                  <a:lnTo>
                    <a:pt x="1143927" y="615594"/>
                  </a:lnTo>
                  <a:lnTo>
                    <a:pt x="1143927" y="616864"/>
                  </a:lnTo>
                  <a:lnTo>
                    <a:pt x="1144422" y="618134"/>
                  </a:lnTo>
                  <a:lnTo>
                    <a:pt x="1145425" y="616864"/>
                  </a:lnTo>
                  <a:lnTo>
                    <a:pt x="1145921" y="616864"/>
                  </a:lnTo>
                  <a:lnTo>
                    <a:pt x="1145921" y="615594"/>
                  </a:lnTo>
                  <a:lnTo>
                    <a:pt x="1145921" y="613054"/>
                  </a:lnTo>
                  <a:lnTo>
                    <a:pt x="1146924" y="613054"/>
                  </a:lnTo>
                  <a:lnTo>
                    <a:pt x="1146924" y="611784"/>
                  </a:lnTo>
                  <a:lnTo>
                    <a:pt x="1149934" y="611784"/>
                  </a:lnTo>
                  <a:lnTo>
                    <a:pt x="1150429" y="610514"/>
                  </a:lnTo>
                  <a:lnTo>
                    <a:pt x="1153439" y="609244"/>
                  </a:lnTo>
                  <a:lnTo>
                    <a:pt x="1153947" y="607974"/>
                  </a:lnTo>
                  <a:lnTo>
                    <a:pt x="1154938" y="607974"/>
                  </a:lnTo>
                  <a:lnTo>
                    <a:pt x="1155446" y="606704"/>
                  </a:lnTo>
                  <a:lnTo>
                    <a:pt x="1157452" y="606704"/>
                  </a:lnTo>
                  <a:lnTo>
                    <a:pt x="1157960" y="605434"/>
                  </a:lnTo>
                  <a:lnTo>
                    <a:pt x="1160957" y="605434"/>
                  </a:lnTo>
                  <a:lnTo>
                    <a:pt x="1161465" y="604164"/>
                  </a:lnTo>
                  <a:lnTo>
                    <a:pt x="1161465" y="602894"/>
                  </a:lnTo>
                  <a:lnTo>
                    <a:pt x="1164958" y="602894"/>
                  </a:lnTo>
                  <a:lnTo>
                    <a:pt x="1165466" y="601624"/>
                  </a:lnTo>
                  <a:lnTo>
                    <a:pt x="1164463" y="600354"/>
                  </a:lnTo>
                  <a:lnTo>
                    <a:pt x="1161465" y="600354"/>
                  </a:lnTo>
                  <a:lnTo>
                    <a:pt x="1159459" y="599084"/>
                  </a:lnTo>
                  <a:lnTo>
                    <a:pt x="1158951" y="597814"/>
                  </a:lnTo>
                  <a:lnTo>
                    <a:pt x="1155446" y="597814"/>
                  </a:lnTo>
                  <a:lnTo>
                    <a:pt x="1154938" y="596544"/>
                  </a:lnTo>
                  <a:lnTo>
                    <a:pt x="1154442" y="596544"/>
                  </a:lnTo>
                  <a:lnTo>
                    <a:pt x="1153439" y="597814"/>
                  </a:lnTo>
                  <a:lnTo>
                    <a:pt x="1147940" y="597814"/>
                  </a:lnTo>
                  <a:lnTo>
                    <a:pt x="1147940" y="596544"/>
                  </a:lnTo>
                  <a:lnTo>
                    <a:pt x="1144917" y="595274"/>
                  </a:lnTo>
                  <a:lnTo>
                    <a:pt x="1143419" y="594004"/>
                  </a:lnTo>
                  <a:lnTo>
                    <a:pt x="1141412" y="594004"/>
                  </a:lnTo>
                  <a:lnTo>
                    <a:pt x="1141412" y="592734"/>
                  </a:lnTo>
                  <a:lnTo>
                    <a:pt x="1140917" y="592734"/>
                  </a:lnTo>
                  <a:lnTo>
                    <a:pt x="1139405" y="591464"/>
                  </a:lnTo>
                  <a:lnTo>
                    <a:pt x="1137412" y="591464"/>
                  </a:lnTo>
                  <a:lnTo>
                    <a:pt x="1137412" y="590194"/>
                  </a:lnTo>
                  <a:lnTo>
                    <a:pt x="1136408" y="590194"/>
                  </a:lnTo>
                  <a:lnTo>
                    <a:pt x="1135405" y="588924"/>
                  </a:lnTo>
                  <a:lnTo>
                    <a:pt x="1134897" y="587654"/>
                  </a:lnTo>
                  <a:lnTo>
                    <a:pt x="1134402" y="587654"/>
                  </a:lnTo>
                  <a:lnTo>
                    <a:pt x="1133906" y="586384"/>
                  </a:lnTo>
                  <a:lnTo>
                    <a:pt x="1129893" y="586384"/>
                  </a:lnTo>
                  <a:lnTo>
                    <a:pt x="1129893" y="585114"/>
                  </a:lnTo>
                  <a:lnTo>
                    <a:pt x="1130388" y="583844"/>
                  </a:lnTo>
                  <a:lnTo>
                    <a:pt x="1130896" y="583844"/>
                  </a:lnTo>
                  <a:lnTo>
                    <a:pt x="1130896" y="585114"/>
                  </a:lnTo>
                  <a:lnTo>
                    <a:pt x="1131900" y="585114"/>
                  </a:lnTo>
                  <a:lnTo>
                    <a:pt x="1131900" y="583844"/>
                  </a:lnTo>
                  <a:lnTo>
                    <a:pt x="1132395" y="583844"/>
                  </a:lnTo>
                  <a:lnTo>
                    <a:pt x="1132395" y="585114"/>
                  </a:lnTo>
                  <a:lnTo>
                    <a:pt x="1133398" y="585114"/>
                  </a:lnTo>
                  <a:lnTo>
                    <a:pt x="1133398" y="583844"/>
                  </a:lnTo>
                  <a:lnTo>
                    <a:pt x="1132903" y="583844"/>
                  </a:lnTo>
                  <a:lnTo>
                    <a:pt x="1132903" y="582574"/>
                  </a:lnTo>
                  <a:lnTo>
                    <a:pt x="1123378" y="582574"/>
                  </a:lnTo>
                  <a:lnTo>
                    <a:pt x="1122883" y="583844"/>
                  </a:lnTo>
                  <a:lnTo>
                    <a:pt x="1119873" y="583844"/>
                  </a:lnTo>
                  <a:lnTo>
                    <a:pt x="1119365" y="585114"/>
                  </a:lnTo>
                  <a:lnTo>
                    <a:pt x="1118870" y="585114"/>
                  </a:lnTo>
                  <a:lnTo>
                    <a:pt x="1118374" y="586384"/>
                  </a:lnTo>
                  <a:lnTo>
                    <a:pt x="1117866" y="586384"/>
                  </a:lnTo>
                  <a:lnTo>
                    <a:pt x="1116863" y="587654"/>
                  </a:lnTo>
                  <a:lnTo>
                    <a:pt x="1116368" y="587654"/>
                  </a:lnTo>
                  <a:lnTo>
                    <a:pt x="1116368" y="588924"/>
                  </a:lnTo>
                  <a:lnTo>
                    <a:pt x="1114856" y="590194"/>
                  </a:lnTo>
                  <a:lnTo>
                    <a:pt x="1114361" y="590194"/>
                  </a:lnTo>
                  <a:lnTo>
                    <a:pt x="1114361" y="591464"/>
                  </a:lnTo>
                  <a:lnTo>
                    <a:pt x="1113358" y="591464"/>
                  </a:lnTo>
                  <a:lnTo>
                    <a:pt x="1113358" y="592734"/>
                  </a:lnTo>
                  <a:lnTo>
                    <a:pt x="1111859" y="592734"/>
                  </a:lnTo>
                  <a:lnTo>
                    <a:pt x="1111351" y="594004"/>
                  </a:lnTo>
                  <a:lnTo>
                    <a:pt x="1109345" y="594004"/>
                  </a:lnTo>
                  <a:lnTo>
                    <a:pt x="1107846" y="595274"/>
                  </a:lnTo>
                  <a:lnTo>
                    <a:pt x="1107351" y="595274"/>
                  </a:lnTo>
                  <a:lnTo>
                    <a:pt x="1106335" y="596544"/>
                  </a:lnTo>
                  <a:lnTo>
                    <a:pt x="1105839" y="596544"/>
                  </a:lnTo>
                  <a:lnTo>
                    <a:pt x="1105331" y="597814"/>
                  </a:lnTo>
                  <a:lnTo>
                    <a:pt x="1103337" y="597814"/>
                  </a:lnTo>
                  <a:lnTo>
                    <a:pt x="1101826" y="600354"/>
                  </a:lnTo>
                  <a:lnTo>
                    <a:pt x="1100823" y="600354"/>
                  </a:lnTo>
                  <a:lnTo>
                    <a:pt x="1100823" y="601624"/>
                  </a:lnTo>
                  <a:lnTo>
                    <a:pt x="1099324" y="601624"/>
                  </a:lnTo>
                  <a:lnTo>
                    <a:pt x="1099324" y="602894"/>
                  </a:lnTo>
                  <a:lnTo>
                    <a:pt x="1098829" y="602894"/>
                  </a:lnTo>
                  <a:lnTo>
                    <a:pt x="1098334" y="604164"/>
                  </a:lnTo>
                  <a:lnTo>
                    <a:pt x="1097826" y="604164"/>
                  </a:lnTo>
                  <a:lnTo>
                    <a:pt x="1095819" y="606704"/>
                  </a:lnTo>
                  <a:lnTo>
                    <a:pt x="1093812" y="606704"/>
                  </a:lnTo>
                  <a:lnTo>
                    <a:pt x="1093812" y="607974"/>
                  </a:lnTo>
                  <a:lnTo>
                    <a:pt x="1091311" y="607974"/>
                  </a:lnTo>
                  <a:lnTo>
                    <a:pt x="1091311" y="609244"/>
                  </a:lnTo>
                  <a:lnTo>
                    <a:pt x="1090307" y="609244"/>
                  </a:lnTo>
                  <a:lnTo>
                    <a:pt x="1089304" y="610514"/>
                  </a:lnTo>
                  <a:lnTo>
                    <a:pt x="1085291" y="610514"/>
                  </a:lnTo>
                  <a:lnTo>
                    <a:pt x="1085291" y="609244"/>
                  </a:lnTo>
                  <a:lnTo>
                    <a:pt x="1084795" y="609244"/>
                  </a:lnTo>
                  <a:lnTo>
                    <a:pt x="1084795" y="606704"/>
                  </a:lnTo>
                  <a:lnTo>
                    <a:pt x="1085291" y="606704"/>
                  </a:lnTo>
                  <a:lnTo>
                    <a:pt x="1085291" y="605434"/>
                  </a:lnTo>
                  <a:lnTo>
                    <a:pt x="1086294" y="605434"/>
                  </a:lnTo>
                  <a:lnTo>
                    <a:pt x="1086294" y="604164"/>
                  </a:lnTo>
                  <a:lnTo>
                    <a:pt x="1086802" y="604164"/>
                  </a:lnTo>
                  <a:lnTo>
                    <a:pt x="1087297" y="602894"/>
                  </a:lnTo>
                  <a:lnTo>
                    <a:pt x="1089304" y="602894"/>
                  </a:lnTo>
                  <a:lnTo>
                    <a:pt x="1089812" y="601624"/>
                  </a:lnTo>
                  <a:lnTo>
                    <a:pt x="1092809" y="601624"/>
                  </a:lnTo>
                  <a:lnTo>
                    <a:pt x="1092809" y="600354"/>
                  </a:lnTo>
                  <a:lnTo>
                    <a:pt x="1093812" y="600354"/>
                  </a:lnTo>
                  <a:lnTo>
                    <a:pt x="1094320" y="599084"/>
                  </a:lnTo>
                  <a:lnTo>
                    <a:pt x="1094816" y="599084"/>
                  </a:lnTo>
                  <a:lnTo>
                    <a:pt x="1095311" y="597814"/>
                  </a:lnTo>
                  <a:lnTo>
                    <a:pt x="1095819" y="597814"/>
                  </a:lnTo>
                  <a:lnTo>
                    <a:pt x="1096314" y="596544"/>
                  </a:lnTo>
                  <a:lnTo>
                    <a:pt x="1097318" y="596544"/>
                  </a:lnTo>
                  <a:lnTo>
                    <a:pt x="1097826" y="595274"/>
                  </a:lnTo>
                  <a:lnTo>
                    <a:pt x="1098829" y="595274"/>
                  </a:lnTo>
                  <a:lnTo>
                    <a:pt x="1098829" y="594004"/>
                  </a:lnTo>
                  <a:lnTo>
                    <a:pt x="1099832" y="594004"/>
                  </a:lnTo>
                  <a:lnTo>
                    <a:pt x="1100328" y="592734"/>
                  </a:lnTo>
                  <a:lnTo>
                    <a:pt x="1102334" y="592734"/>
                  </a:lnTo>
                  <a:lnTo>
                    <a:pt x="1102842" y="591464"/>
                  </a:lnTo>
                  <a:lnTo>
                    <a:pt x="1104836" y="591464"/>
                  </a:lnTo>
                  <a:lnTo>
                    <a:pt x="1104836" y="590194"/>
                  </a:lnTo>
                  <a:lnTo>
                    <a:pt x="1105839" y="590194"/>
                  </a:lnTo>
                  <a:lnTo>
                    <a:pt x="1106843" y="588924"/>
                  </a:lnTo>
                  <a:lnTo>
                    <a:pt x="1107846" y="588924"/>
                  </a:lnTo>
                  <a:lnTo>
                    <a:pt x="1108849" y="587654"/>
                  </a:lnTo>
                  <a:lnTo>
                    <a:pt x="1109853" y="587654"/>
                  </a:lnTo>
                  <a:lnTo>
                    <a:pt x="1109853" y="586384"/>
                  </a:lnTo>
                  <a:lnTo>
                    <a:pt x="1110348" y="586384"/>
                  </a:lnTo>
                  <a:lnTo>
                    <a:pt x="1112862" y="583844"/>
                  </a:lnTo>
                  <a:lnTo>
                    <a:pt x="1113358" y="583844"/>
                  </a:lnTo>
                  <a:lnTo>
                    <a:pt x="1113358" y="582574"/>
                  </a:lnTo>
                  <a:lnTo>
                    <a:pt x="1113853" y="582574"/>
                  </a:lnTo>
                  <a:lnTo>
                    <a:pt x="1113853" y="581304"/>
                  </a:lnTo>
                  <a:lnTo>
                    <a:pt x="1115352" y="581304"/>
                  </a:lnTo>
                  <a:lnTo>
                    <a:pt x="1115352" y="580034"/>
                  </a:lnTo>
                  <a:lnTo>
                    <a:pt x="1116368" y="580034"/>
                  </a:lnTo>
                  <a:lnTo>
                    <a:pt x="1116368" y="578764"/>
                  </a:lnTo>
                  <a:lnTo>
                    <a:pt x="1118870" y="578764"/>
                  </a:lnTo>
                  <a:lnTo>
                    <a:pt x="1119365" y="577494"/>
                  </a:lnTo>
                  <a:lnTo>
                    <a:pt x="1136408" y="577494"/>
                  </a:lnTo>
                  <a:lnTo>
                    <a:pt x="1136408" y="578764"/>
                  </a:lnTo>
                  <a:lnTo>
                    <a:pt x="1137907" y="578764"/>
                  </a:lnTo>
                  <a:lnTo>
                    <a:pt x="1137907" y="580034"/>
                  </a:lnTo>
                  <a:lnTo>
                    <a:pt x="1138415" y="580034"/>
                  </a:lnTo>
                  <a:lnTo>
                    <a:pt x="1138415" y="581304"/>
                  </a:lnTo>
                  <a:lnTo>
                    <a:pt x="1138910" y="581304"/>
                  </a:lnTo>
                  <a:lnTo>
                    <a:pt x="1138910" y="582574"/>
                  </a:lnTo>
                  <a:lnTo>
                    <a:pt x="1139405" y="582574"/>
                  </a:lnTo>
                  <a:lnTo>
                    <a:pt x="1139405" y="583844"/>
                  </a:lnTo>
                  <a:lnTo>
                    <a:pt x="1139913" y="583844"/>
                  </a:lnTo>
                  <a:lnTo>
                    <a:pt x="1139913" y="585114"/>
                  </a:lnTo>
                  <a:lnTo>
                    <a:pt x="1140409" y="585114"/>
                  </a:lnTo>
                  <a:lnTo>
                    <a:pt x="1140409" y="586384"/>
                  </a:lnTo>
                  <a:lnTo>
                    <a:pt x="1142923" y="586384"/>
                  </a:lnTo>
                  <a:lnTo>
                    <a:pt x="1142923" y="587654"/>
                  </a:lnTo>
                  <a:lnTo>
                    <a:pt x="1144422" y="587654"/>
                  </a:lnTo>
                  <a:lnTo>
                    <a:pt x="1144422" y="588924"/>
                  </a:lnTo>
                  <a:lnTo>
                    <a:pt x="1145425" y="588924"/>
                  </a:lnTo>
                  <a:lnTo>
                    <a:pt x="1144917" y="587654"/>
                  </a:lnTo>
                  <a:lnTo>
                    <a:pt x="1144917" y="586384"/>
                  </a:lnTo>
                  <a:lnTo>
                    <a:pt x="1146924" y="582574"/>
                  </a:lnTo>
                  <a:lnTo>
                    <a:pt x="1148435" y="581304"/>
                  </a:lnTo>
                  <a:lnTo>
                    <a:pt x="1148435" y="580034"/>
                  </a:lnTo>
                  <a:lnTo>
                    <a:pt x="1147432" y="580034"/>
                  </a:lnTo>
                  <a:lnTo>
                    <a:pt x="1146429" y="578764"/>
                  </a:lnTo>
                  <a:lnTo>
                    <a:pt x="1146429" y="577494"/>
                  </a:lnTo>
                  <a:lnTo>
                    <a:pt x="1144422" y="577494"/>
                  </a:lnTo>
                  <a:lnTo>
                    <a:pt x="1144422" y="576224"/>
                  </a:lnTo>
                  <a:lnTo>
                    <a:pt x="1143927" y="574954"/>
                  </a:lnTo>
                  <a:lnTo>
                    <a:pt x="1140917" y="574954"/>
                  </a:lnTo>
                  <a:lnTo>
                    <a:pt x="1139913" y="573684"/>
                  </a:lnTo>
                  <a:lnTo>
                    <a:pt x="1139405" y="573684"/>
                  </a:lnTo>
                  <a:lnTo>
                    <a:pt x="1138415" y="571144"/>
                  </a:lnTo>
                  <a:lnTo>
                    <a:pt x="1136904" y="569874"/>
                  </a:lnTo>
                  <a:lnTo>
                    <a:pt x="1136904" y="568604"/>
                  </a:lnTo>
                  <a:lnTo>
                    <a:pt x="1136408" y="567334"/>
                  </a:lnTo>
                  <a:lnTo>
                    <a:pt x="1134402" y="567334"/>
                  </a:lnTo>
                  <a:lnTo>
                    <a:pt x="1133398" y="566064"/>
                  </a:lnTo>
                  <a:lnTo>
                    <a:pt x="1132903" y="564794"/>
                  </a:lnTo>
                  <a:lnTo>
                    <a:pt x="1132903" y="563524"/>
                  </a:lnTo>
                  <a:lnTo>
                    <a:pt x="1133398" y="563524"/>
                  </a:lnTo>
                  <a:lnTo>
                    <a:pt x="1133398" y="562254"/>
                  </a:lnTo>
                  <a:lnTo>
                    <a:pt x="1131900" y="562254"/>
                  </a:lnTo>
                  <a:lnTo>
                    <a:pt x="1131900" y="560984"/>
                  </a:lnTo>
                  <a:lnTo>
                    <a:pt x="1130388" y="560984"/>
                  </a:lnTo>
                  <a:lnTo>
                    <a:pt x="1130388" y="559714"/>
                  </a:lnTo>
                  <a:lnTo>
                    <a:pt x="1129893" y="559714"/>
                  </a:lnTo>
                  <a:lnTo>
                    <a:pt x="1127887" y="558444"/>
                  </a:lnTo>
                  <a:lnTo>
                    <a:pt x="1126388" y="554634"/>
                  </a:lnTo>
                  <a:lnTo>
                    <a:pt x="1126388" y="553364"/>
                  </a:lnTo>
                  <a:lnTo>
                    <a:pt x="1126883" y="553364"/>
                  </a:lnTo>
                  <a:lnTo>
                    <a:pt x="1126883" y="550824"/>
                  </a:lnTo>
                  <a:lnTo>
                    <a:pt x="1127887" y="550824"/>
                  </a:lnTo>
                  <a:lnTo>
                    <a:pt x="1126883" y="548284"/>
                  </a:lnTo>
                  <a:lnTo>
                    <a:pt x="1118870" y="548284"/>
                  </a:lnTo>
                  <a:lnTo>
                    <a:pt x="1117371" y="547014"/>
                  </a:lnTo>
                  <a:lnTo>
                    <a:pt x="1116368" y="545744"/>
                  </a:lnTo>
                  <a:lnTo>
                    <a:pt x="1114856" y="544474"/>
                  </a:lnTo>
                  <a:lnTo>
                    <a:pt x="1112862" y="544474"/>
                  </a:lnTo>
                  <a:lnTo>
                    <a:pt x="1112862" y="545744"/>
                  </a:lnTo>
                  <a:lnTo>
                    <a:pt x="1111351" y="545744"/>
                  </a:lnTo>
                  <a:lnTo>
                    <a:pt x="1110843" y="544474"/>
                  </a:lnTo>
                  <a:lnTo>
                    <a:pt x="1108354" y="544474"/>
                  </a:lnTo>
                  <a:lnTo>
                    <a:pt x="1107846" y="543204"/>
                  </a:lnTo>
                  <a:lnTo>
                    <a:pt x="1107351" y="543204"/>
                  </a:lnTo>
                  <a:lnTo>
                    <a:pt x="1107351" y="541934"/>
                  </a:lnTo>
                  <a:lnTo>
                    <a:pt x="1106843" y="541934"/>
                  </a:lnTo>
                  <a:lnTo>
                    <a:pt x="1105839" y="539394"/>
                  </a:lnTo>
                  <a:lnTo>
                    <a:pt x="1105839" y="538124"/>
                  </a:lnTo>
                  <a:lnTo>
                    <a:pt x="1106335" y="538124"/>
                  </a:lnTo>
                  <a:lnTo>
                    <a:pt x="1106335" y="536854"/>
                  </a:lnTo>
                  <a:lnTo>
                    <a:pt x="1107351" y="536854"/>
                  </a:lnTo>
                  <a:lnTo>
                    <a:pt x="1107351" y="535584"/>
                  </a:lnTo>
                  <a:lnTo>
                    <a:pt x="1106843" y="535584"/>
                  </a:lnTo>
                  <a:lnTo>
                    <a:pt x="1106843" y="534314"/>
                  </a:lnTo>
                  <a:lnTo>
                    <a:pt x="1105839" y="534314"/>
                  </a:lnTo>
                  <a:lnTo>
                    <a:pt x="1105331" y="533044"/>
                  </a:lnTo>
                  <a:lnTo>
                    <a:pt x="1105331" y="529234"/>
                  </a:lnTo>
                  <a:lnTo>
                    <a:pt x="1102842" y="529234"/>
                  </a:lnTo>
                  <a:lnTo>
                    <a:pt x="1102842" y="530504"/>
                  </a:lnTo>
                  <a:lnTo>
                    <a:pt x="1099324" y="530504"/>
                  </a:lnTo>
                  <a:lnTo>
                    <a:pt x="1098829" y="531774"/>
                  </a:lnTo>
                  <a:lnTo>
                    <a:pt x="1095311" y="531774"/>
                  </a:lnTo>
                  <a:lnTo>
                    <a:pt x="1094816" y="533044"/>
                  </a:lnTo>
                  <a:lnTo>
                    <a:pt x="1093317" y="533044"/>
                  </a:lnTo>
                  <a:lnTo>
                    <a:pt x="1092809" y="534314"/>
                  </a:lnTo>
                  <a:lnTo>
                    <a:pt x="1091311" y="534314"/>
                  </a:lnTo>
                  <a:lnTo>
                    <a:pt x="1090803" y="533044"/>
                  </a:lnTo>
                  <a:lnTo>
                    <a:pt x="1088301" y="533044"/>
                  </a:lnTo>
                  <a:lnTo>
                    <a:pt x="1088301" y="531774"/>
                  </a:lnTo>
                  <a:lnTo>
                    <a:pt x="1085291" y="531774"/>
                  </a:lnTo>
                  <a:lnTo>
                    <a:pt x="1085291" y="533044"/>
                  </a:lnTo>
                  <a:lnTo>
                    <a:pt x="1084795" y="534314"/>
                  </a:lnTo>
                  <a:lnTo>
                    <a:pt x="1083792" y="534314"/>
                  </a:lnTo>
                  <a:lnTo>
                    <a:pt x="1083792" y="535584"/>
                  </a:lnTo>
                  <a:lnTo>
                    <a:pt x="1081290" y="535584"/>
                  </a:lnTo>
                  <a:lnTo>
                    <a:pt x="1081290" y="536854"/>
                  </a:lnTo>
                  <a:lnTo>
                    <a:pt x="1072273" y="536854"/>
                  </a:lnTo>
                  <a:lnTo>
                    <a:pt x="1071765" y="535584"/>
                  </a:lnTo>
                  <a:lnTo>
                    <a:pt x="1069263" y="535584"/>
                  </a:lnTo>
                  <a:lnTo>
                    <a:pt x="1069263" y="536854"/>
                  </a:lnTo>
                  <a:lnTo>
                    <a:pt x="1060742" y="536854"/>
                  </a:lnTo>
                  <a:lnTo>
                    <a:pt x="1060742" y="538124"/>
                  </a:lnTo>
                  <a:lnTo>
                    <a:pt x="1060246" y="538124"/>
                  </a:lnTo>
                  <a:lnTo>
                    <a:pt x="1059243" y="539394"/>
                  </a:lnTo>
                  <a:lnTo>
                    <a:pt x="1053731" y="539394"/>
                  </a:lnTo>
                  <a:lnTo>
                    <a:pt x="1053731" y="543204"/>
                  </a:lnTo>
                  <a:lnTo>
                    <a:pt x="1052728" y="543204"/>
                  </a:lnTo>
                  <a:lnTo>
                    <a:pt x="1052728" y="544474"/>
                  </a:lnTo>
                  <a:lnTo>
                    <a:pt x="1051725" y="544474"/>
                  </a:lnTo>
                  <a:lnTo>
                    <a:pt x="1051725" y="545744"/>
                  </a:lnTo>
                  <a:lnTo>
                    <a:pt x="1052220" y="545744"/>
                  </a:lnTo>
                  <a:lnTo>
                    <a:pt x="1052220" y="549554"/>
                  </a:lnTo>
                  <a:lnTo>
                    <a:pt x="1051725" y="549554"/>
                  </a:lnTo>
                  <a:lnTo>
                    <a:pt x="1051725" y="550824"/>
                  </a:lnTo>
                  <a:lnTo>
                    <a:pt x="1050721" y="550824"/>
                  </a:lnTo>
                  <a:lnTo>
                    <a:pt x="1050226" y="552094"/>
                  </a:lnTo>
                  <a:lnTo>
                    <a:pt x="1049718" y="552094"/>
                  </a:lnTo>
                  <a:lnTo>
                    <a:pt x="1049718" y="553364"/>
                  </a:lnTo>
                  <a:lnTo>
                    <a:pt x="1048219" y="553364"/>
                  </a:lnTo>
                  <a:lnTo>
                    <a:pt x="1048219" y="554634"/>
                  </a:lnTo>
                  <a:lnTo>
                    <a:pt x="1047711" y="554634"/>
                  </a:lnTo>
                  <a:lnTo>
                    <a:pt x="1047216" y="555904"/>
                  </a:lnTo>
                  <a:lnTo>
                    <a:pt x="1045718" y="555904"/>
                  </a:lnTo>
                  <a:lnTo>
                    <a:pt x="1045718" y="557174"/>
                  </a:lnTo>
                  <a:lnTo>
                    <a:pt x="1045210" y="557174"/>
                  </a:lnTo>
                  <a:lnTo>
                    <a:pt x="1043711" y="558444"/>
                  </a:lnTo>
                  <a:lnTo>
                    <a:pt x="1043203" y="558444"/>
                  </a:lnTo>
                  <a:lnTo>
                    <a:pt x="1038199" y="562254"/>
                  </a:lnTo>
                  <a:lnTo>
                    <a:pt x="1036688" y="562254"/>
                  </a:lnTo>
                  <a:lnTo>
                    <a:pt x="1036688" y="563524"/>
                  </a:lnTo>
                  <a:lnTo>
                    <a:pt x="1034694" y="563524"/>
                  </a:lnTo>
                  <a:lnTo>
                    <a:pt x="1034186" y="564794"/>
                  </a:lnTo>
                  <a:lnTo>
                    <a:pt x="1030681" y="564794"/>
                  </a:lnTo>
                  <a:lnTo>
                    <a:pt x="1029677" y="563524"/>
                  </a:lnTo>
                  <a:lnTo>
                    <a:pt x="1028179" y="563524"/>
                  </a:lnTo>
                  <a:lnTo>
                    <a:pt x="1027671" y="564794"/>
                  </a:lnTo>
                  <a:lnTo>
                    <a:pt x="1027176" y="564794"/>
                  </a:lnTo>
                  <a:lnTo>
                    <a:pt x="1026172" y="567334"/>
                  </a:lnTo>
                  <a:lnTo>
                    <a:pt x="1025664" y="567334"/>
                  </a:lnTo>
                  <a:lnTo>
                    <a:pt x="1025664" y="568604"/>
                  </a:lnTo>
                  <a:lnTo>
                    <a:pt x="1025169" y="568604"/>
                  </a:lnTo>
                  <a:lnTo>
                    <a:pt x="1025169" y="569874"/>
                  </a:lnTo>
                  <a:lnTo>
                    <a:pt x="1024166" y="569874"/>
                  </a:lnTo>
                  <a:lnTo>
                    <a:pt x="1024166" y="571144"/>
                  </a:lnTo>
                  <a:lnTo>
                    <a:pt x="1023162" y="571144"/>
                  </a:lnTo>
                  <a:lnTo>
                    <a:pt x="1023162" y="572414"/>
                  </a:lnTo>
                  <a:lnTo>
                    <a:pt x="1020165" y="572414"/>
                  </a:lnTo>
                  <a:lnTo>
                    <a:pt x="1020165" y="573684"/>
                  </a:lnTo>
                  <a:lnTo>
                    <a:pt x="1019162" y="573684"/>
                  </a:lnTo>
                  <a:lnTo>
                    <a:pt x="1018654" y="574954"/>
                  </a:lnTo>
                  <a:lnTo>
                    <a:pt x="1014653" y="574954"/>
                  </a:lnTo>
                  <a:lnTo>
                    <a:pt x="1014653" y="576224"/>
                  </a:lnTo>
                  <a:lnTo>
                    <a:pt x="1013650" y="576224"/>
                  </a:lnTo>
                  <a:lnTo>
                    <a:pt x="1013650" y="577494"/>
                  </a:lnTo>
                  <a:lnTo>
                    <a:pt x="1012139" y="577494"/>
                  </a:lnTo>
                  <a:lnTo>
                    <a:pt x="1011631" y="578764"/>
                  </a:lnTo>
                  <a:lnTo>
                    <a:pt x="1010132" y="578764"/>
                  </a:lnTo>
                  <a:lnTo>
                    <a:pt x="1009637" y="580034"/>
                  </a:lnTo>
                  <a:lnTo>
                    <a:pt x="1008138" y="580034"/>
                  </a:lnTo>
                  <a:lnTo>
                    <a:pt x="1007630" y="581304"/>
                  </a:lnTo>
                  <a:lnTo>
                    <a:pt x="1005624" y="581304"/>
                  </a:lnTo>
                  <a:lnTo>
                    <a:pt x="1005624" y="582574"/>
                  </a:lnTo>
                  <a:lnTo>
                    <a:pt x="1004633" y="582574"/>
                  </a:lnTo>
                  <a:lnTo>
                    <a:pt x="1004125" y="583844"/>
                  </a:lnTo>
                  <a:lnTo>
                    <a:pt x="998613" y="583844"/>
                  </a:lnTo>
                  <a:lnTo>
                    <a:pt x="998613" y="585114"/>
                  </a:lnTo>
                  <a:lnTo>
                    <a:pt x="997610" y="585114"/>
                  </a:lnTo>
                  <a:lnTo>
                    <a:pt x="996607" y="586384"/>
                  </a:lnTo>
                  <a:lnTo>
                    <a:pt x="996111" y="586384"/>
                  </a:lnTo>
                  <a:lnTo>
                    <a:pt x="996111" y="587654"/>
                  </a:lnTo>
                  <a:lnTo>
                    <a:pt x="995603" y="587654"/>
                  </a:lnTo>
                  <a:lnTo>
                    <a:pt x="994105" y="588924"/>
                  </a:lnTo>
                  <a:lnTo>
                    <a:pt x="993101" y="590194"/>
                  </a:lnTo>
                  <a:lnTo>
                    <a:pt x="993101" y="591464"/>
                  </a:lnTo>
                  <a:lnTo>
                    <a:pt x="992593" y="591464"/>
                  </a:lnTo>
                  <a:lnTo>
                    <a:pt x="991603" y="592734"/>
                  </a:lnTo>
                  <a:lnTo>
                    <a:pt x="991603" y="594004"/>
                  </a:lnTo>
                  <a:lnTo>
                    <a:pt x="987082" y="594004"/>
                  </a:lnTo>
                  <a:lnTo>
                    <a:pt x="987082" y="592734"/>
                  </a:lnTo>
                  <a:lnTo>
                    <a:pt x="986586" y="592734"/>
                  </a:lnTo>
                  <a:lnTo>
                    <a:pt x="986586" y="590194"/>
                  </a:lnTo>
                  <a:lnTo>
                    <a:pt x="987082" y="590194"/>
                  </a:lnTo>
                  <a:lnTo>
                    <a:pt x="988085" y="587654"/>
                  </a:lnTo>
                  <a:lnTo>
                    <a:pt x="988593" y="587654"/>
                  </a:lnTo>
                  <a:lnTo>
                    <a:pt x="988593" y="586384"/>
                  </a:lnTo>
                  <a:lnTo>
                    <a:pt x="989088" y="586384"/>
                  </a:lnTo>
                  <a:lnTo>
                    <a:pt x="989596" y="585114"/>
                  </a:lnTo>
                  <a:lnTo>
                    <a:pt x="990092" y="585114"/>
                  </a:lnTo>
                  <a:lnTo>
                    <a:pt x="990600" y="583844"/>
                  </a:lnTo>
                  <a:lnTo>
                    <a:pt x="992098" y="583844"/>
                  </a:lnTo>
                  <a:lnTo>
                    <a:pt x="992098" y="582574"/>
                  </a:lnTo>
                  <a:lnTo>
                    <a:pt x="993101" y="581304"/>
                  </a:lnTo>
                  <a:lnTo>
                    <a:pt x="994105" y="581304"/>
                  </a:lnTo>
                  <a:lnTo>
                    <a:pt x="994105" y="580034"/>
                  </a:lnTo>
                  <a:lnTo>
                    <a:pt x="995108" y="580034"/>
                  </a:lnTo>
                  <a:lnTo>
                    <a:pt x="995603" y="578764"/>
                  </a:lnTo>
                  <a:lnTo>
                    <a:pt x="1001115" y="578764"/>
                  </a:lnTo>
                  <a:lnTo>
                    <a:pt x="1001610" y="577494"/>
                  </a:lnTo>
                  <a:lnTo>
                    <a:pt x="1002614" y="577494"/>
                  </a:lnTo>
                  <a:lnTo>
                    <a:pt x="1003122" y="576224"/>
                  </a:lnTo>
                  <a:lnTo>
                    <a:pt x="1004125" y="576224"/>
                  </a:lnTo>
                  <a:lnTo>
                    <a:pt x="1005128" y="574954"/>
                  </a:lnTo>
                  <a:lnTo>
                    <a:pt x="1007630" y="574954"/>
                  </a:lnTo>
                  <a:lnTo>
                    <a:pt x="1007630" y="573684"/>
                  </a:lnTo>
                  <a:lnTo>
                    <a:pt x="1008634" y="573684"/>
                  </a:lnTo>
                  <a:lnTo>
                    <a:pt x="1008634" y="572414"/>
                  </a:lnTo>
                  <a:lnTo>
                    <a:pt x="1010132" y="572414"/>
                  </a:lnTo>
                  <a:lnTo>
                    <a:pt x="1010132" y="571144"/>
                  </a:lnTo>
                  <a:lnTo>
                    <a:pt x="1011631" y="571144"/>
                  </a:lnTo>
                  <a:lnTo>
                    <a:pt x="1011631" y="569874"/>
                  </a:lnTo>
                  <a:lnTo>
                    <a:pt x="1014145" y="569874"/>
                  </a:lnTo>
                  <a:lnTo>
                    <a:pt x="1014653" y="568604"/>
                  </a:lnTo>
                  <a:lnTo>
                    <a:pt x="1017155" y="568604"/>
                  </a:lnTo>
                  <a:lnTo>
                    <a:pt x="1017155" y="567334"/>
                  </a:lnTo>
                  <a:lnTo>
                    <a:pt x="1019657" y="567334"/>
                  </a:lnTo>
                  <a:lnTo>
                    <a:pt x="1019657" y="566064"/>
                  </a:lnTo>
                  <a:lnTo>
                    <a:pt x="1020660" y="566064"/>
                  </a:lnTo>
                  <a:lnTo>
                    <a:pt x="1020660" y="564794"/>
                  </a:lnTo>
                  <a:lnTo>
                    <a:pt x="1021156" y="564794"/>
                  </a:lnTo>
                  <a:lnTo>
                    <a:pt x="1021156" y="563524"/>
                  </a:lnTo>
                  <a:lnTo>
                    <a:pt x="1021664" y="563524"/>
                  </a:lnTo>
                  <a:lnTo>
                    <a:pt x="1021664" y="562254"/>
                  </a:lnTo>
                  <a:lnTo>
                    <a:pt x="1022159" y="562254"/>
                  </a:lnTo>
                  <a:lnTo>
                    <a:pt x="1022159" y="560984"/>
                  </a:lnTo>
                  <a:lnTo>
                    <a:pt x="1022667" y="560984"/>
                  </a:lnTo>
                  <a:lnTo>
                    <a:pt x="1023162" y="559714"/>
                  </a:lnTo>
                  <a:lnTo>
                    <a:pt x="1024674" y="559714"/>
                  </a:lnTo>
                  <a:lnTo>
                    <a:pt x="1025169" y="558444"/>
                  </a:lnTo>
                  <a:lnTo>
                    <a:pt x="1034694" y="558444"/>
                  </a:lnTo>
                  <a:lnTo>
                    <a:pt x="1035189" y="557174"/>
                  </a:lnTo>
                  <a:lnTo>
                    <a:pt x="1039698" y="554634"/>
                  </a:lnTo>
                  <a:lnTo>
                    <a:pt x="1042200" y="552094"/>
                  </a:lnTo>
                  <a:lnTo>
                    <a:pt x="1042708" y="552094"/>
                  </a:lnTo>
                  <a:lnTo>
                    <a:pt x="1042708" y="550824"/>
                  </a:lnTo>
                  <a:lnTo>
                    <a:pt x="1043711" y="550824"/>
                  </a:lnTo>
                  <a:lnTo>
                    <a:pt x="1044219" y="549554"/>
                  </a:lnTo>
                  <a:lnTo>
                    <a:pt x="1044714" y="549554"/>
                  </a:lnTo>
                  <a:lnTo>
                    <a:pt x="1044714" y="548284"/>
                  </a:lnTo>
                  <a:lnTo>
                    <a:pt x="1046213" y="548284"/>
                  </a:lnTo>
                  <a:lnTo>
                    <a:pt x="1046213" y="547014"/>
                  </a:lnTo>
                  <a:lnTo>
                    <a:pt x="1045210" y="547014"/>
                  </a:lnTo>
                  <a:lnTo>
                    <a:pt x="1044714" y="545744"/>
                  </a:lnTo>
                  <a:lnTo>
                    <a:pt x="1044219" y="545744"/>
                  </a:lnTo>
                  <a:lnTo>
                    <a:pt x="1044714" y="544474"/>
                  </a:lnTo>
                  <a:lnTo>
                    <a:pt x="1045718" y="544474"/>
                  </a:lnTo>
                  <a:lnTo>
                    <a:pt x="1045718" y="543204"/>
                  </a:lnTo>
                  <a:lnTo>
                    <a:pt x="1046708" y="543204"/>
                  </a:lnTo>
                  <a:lnTo>
                    <a:pt x="1046708" y="541934"/>
                  </a:lnTo>
                  <a:lnTo>
                    <a:pt x="1047216" y="541934"/>
                  </a:lnTo>
                  <a:lnTo>
                    <a:pt x="1047711" y="540664"/>
                  </a:lnTo>
                  <a:lnTo>
                    <a:pt x="1048219" y="540664"/>
                  </a:lnTo>
                  <a:lnTo>
                    <a:pt x="1048219" y="539394"/>
                  </a:lnTo>
                  <a:lnTo>
                    <a:pt x="1047711" y="539394"/>
                  </a:lnTo>
                  <a:lnTo>
                    <a:pt x="1047711" y="536854"/>
                  </a:lnTo>
                  <a:lnTo>
                    <a:pt x="1048219" y="536854"/>
                  </a:lnTo>
                  <a:lnTo>
                    <a:pt x="1048219" y="535584"/>
                  </a:lnTo>
                  <a:lnTo>
                    <a:pt x="1048727" y="535584"/>
                  </a:lnTo>
                  <a:lnTo>
                    <a:pt x="1048727" y="534314"/>
                  </a:lnTo>
                  <a:lnTo>
                    <a:pt x="1049718" y="534314"/>
                  </a:lnTo>
                  <a:lnTo>
                    <a:pt x="1049718" y="533044"/>
                  </a:lnTo>
                  <a:lnTo>
                    <a:pt x="1049223" y="533044"/>
                  </a:lnTo>
                  <a:lnTo>
                    <a:pt x="1049223" y="531774"/>
                  </a:lnTo>
                  <a:lnTo>
                    <a:pt x="1048727" y="531774"/>
                  </a:lnTo>
                  <a:lnTo>
                    <a:pt x="1048727" y="530504"/>
                  </a:lnTo>
                  <a:lnTo>
                    <a:pt x="1049223" y="530504"/>
                  </a:lnTo>
                  <a:lnTo>
                    <a:pt x="1049223" y="529234"/>
                  </a:lnTo>
                  <a:lnTo>
                    <a:pt x="1050226" y="526694"/>
                  </a:lnTo>
                  <a:lnTo>
                    <a:pt x="1049718" y="526694"/>
                  </a:lnTo>
                  <a:lnTo>
                    <a:pt x="1048727" y="525424"/>
                  </a:lnTo>
                  <a:lnTo>
                    <a:pt x="1048219" y="524154"/>
                  </a:lnTo>
                  <a:lnTo>
                    <a:pt x="1046213" y="524154"/>
                  </a:lnTo>
                  <a:lnTo>
                    <a:pt x="1046213" y="522884"/>
                  </a:lnTo>
                  <a:lnTo>
                    <a:pt x="1045718" y="522884"/>
                  </a:lnTo>
                  <a:lnTo>
                    <a:pt x="1044219" y="521614"/>
                  </a:lnTo>
                  <a:lnTo>
                    <a:pt x="1036193" y="521614"/>
                  </a:lnTo>
                  <a:lnTo>
                    <a:pt x="1036193" y="522884"/>
                  </a:lnTo>
                  <a:lnTo>
                    <a:pt x="1035189" y="522884"/>
                  </a:lnTo>
                  <a:lnTo>
                    <a:pt x="1035189" y="521614"/>
                  </a:lnTo>
                  <a:lnTo>
                    <a:pt x="1032687" y="521614"/>
                  </a:lnTo>
                  <a:lnTo>
                    <a:pt x="1032179" y="520344"/>
                  </a:lnTo>
                  <a:lnTo>
                    <a:pt x="1031176" y="520344"/>
                  </a:lnTo>
                  <a:lnTo>
                    <a:pt x="1030681" y="519074"/>
                  </a:lnTo>
                  <a:lnTo>
                    <a:pt x="1030185" y="519074"/>
                  </a:lnTo>
                  <a:lnTo>
                    <a:pt x="1030185" y="517804"/>
                  </a:lnTo>
                  <a:lnTo>
                    <a:pt x="1022159" y="517804"/>
                  </a:lnTo>
                  <a:lnTo>
                    <a:pt x="1022159" y="516534"/>
                  </a:lnTo>
                  <a:lnTo>
                    <a:pt x="1020660" y="516534"/>
                  </a:lnTo>
                  <a:lnTo>
                    <a:pt x="1020660" y="515264"/>
                  </a:lnTo>
                  <a:lnTo>
                    <a:pt x="1019162" y="515264"/>
                  </a:lnTo>
                  <a:lnTo>
                    <a:pt x="1019162" y="513994"/>
                  </a:lnTo>
                  <a:lnTo>
                    <a:pt x="1016647" y="513994"/>
                  </a:lnTo>
                  <a:lnTo>
                    <a:pt x="1016647" y="515264"/>
                  </a:lnTo>
                  <a:lnTo>
                    <a:pt x="1017155" y="515264"/>
                  </a:lnTo>
                  <a:lnTo>
                    <a:pt x="1017155" y="517804"/>
                  </a:lnTo>
                  <a:lnTo>
                    <a:pt x="1016647" y="517804"/>
                  </a:lnTo>
                  <a:lnTo>
                    <a:pt x="1016647" y="519074"/>
                  </a:lnTo>
                  <a:lnTo>
                    <a:pt x="1016152" y="519074"/>
                  </a:lnTo>
                  <a:lnTo>
                    <a:pt x="1016152" y="522884"/>
                  </a:lnTo>
                  <a:lnTo>
                    <a:pt x="1015644" y="522884"/>
                  </a:lnTo>
                  <a:lnTo>
                    <a:pt x="1015644" y="524154"/>
                  </a:lnTo>
                  <a:lnTo>
                    <a:pt x="1014653" y="524154"/>
                  </a:lnTo>
                  <a:lnTo>
                    <a:pt x="1013650" y="525424"/>
                  </a:lnTo>
                  <a:lnTo>
                    <a:pt x="1013650" y="526694"/>
                  </a:lnTo>
                  <a:lnTo>
                    <a:pt x="1013142" y="526694"/>
                  </a:lnTo>
                  <a:lnTo>
                    <a:pt x="1013142" y="529234"/>
                  </a:lnTo>
                  <a:lnTo>
                    <a:pt x="1012139" y="529234"/>
                  </a:lnTo>
                  <a:lnTo>
                    <a:pt x="1012139" y="530504"/>
                  </a:lnTo>
                  <a:lnTo>
                    <a:pt x="1011135" y="530504"/>
                  </a:lnTo>
                  <a:lnTo>
                    <a:pt x="1011135" y="531774"/>
                  </a:lnTo>
                  <a:lnTo>
                    <a:pt x="1009637" y="531774"/>
                  </a:lnTo>
                  <a:lnTo>
                    <a:pt x="1009637" y="533044"/>
                  </a:lnTo>
                  <a:lnTo>
                    <a:pt x="1009142" y="533044"/>
                  </a:lnTo>
                  <a:lnTo>
                    <a:pt x="1008634" y="534314"/>
                  </a:lnTo>
                  <a:lnTo>
                    <a:pt x="1006627" y="536854"/>
                  </a:lnTo>
                  <a:lnTo>
                    <a:pt x="1006132" y="536854"/>
                  </a:lnTo>
                  <a:lnTo>
                    <a:pt x="1006132" y="538124"/>
                  </a:lnTo>
                  <a:lnTo>
                    <a:pt x="1005624" y="538124"/>
                  </a:lnTo>
                  <a:lnTo>
                    <a:pt x="1004125" y="539394"/>
                  </a:lnTo>
                  <a:lnTo>
                    <a:pt x="1004125" y="540664"/>
                  </a:lnTo>
                  <a:lnTo>
                    <a:pt x="999121" y="540664"/>
                  </a:lnTo>
                  <a:lnTo>
                    <a:pt x="999121" y="539394"/>
                  </a:lnTo>
                  <a:lnTo>
                    <a:pt x="998613" y="539394"/>
                  </a:lnTo>
                  <a:lnTo>
                    <a:pt x="998613" y="538124"/>
                  </a:lnTo>
                  <a:lnTo>
                    <a:pt x="999121" y="536854"/>
                  </a:lnTo>
                  <a:lnTo>
                    <a:pt x="999617" y="536854"/>
                  </a:lnTo>
                  <a:lnTo>
                    <a:pt x="999617" y="535584"/>
                  </a:lnTo>
                  <a:lnTo>
                    <a:pt x="1000620" y="535584"/>
                  </a:lnTo>
                  <a:lnTo>
                    <a:pt x="1000620" y="534314"/>
                  </a:lnTo>
                  <a:lnTo>
                    <a:pt x="1002118" y="533044"/>
                  </a:lnTo>
                  <a:lnTo>
                    <a:pt x="1002614" y="531774"/>
                  </a:lnTo>
                  <a:lnTo>
                    <a:pt x="1003630" y="531774"/>
                  </a:lnTo>
                  <a:lnTo>
                    <a:pt x="1003630" y="530504"/>
                  </a:lnTo>
                  <a:lnTo>
                    <a:pt x="1004125" y="530504"/>
                  </a:lnTo>
                  <a:lnTo>
                    <a:pt x="1004125" y="529234"/>
                  </a:lnTo>
                  <a:lnTo>
                    <a:pt x="1005624" y="529234"/>
                  </a:lnTo>
                  <a:lnTo>
                    <a:pt x="1005624" y="527964"/>
                  </a:lnTo>
                  <a:lnTo>
                    <a:pt x="1006627" y="527964"/>
                  </a:lnTo>
                  <a:lnTo>
                    <a:pt x="1006627" y="526694"/>
                  </a:lnTo>
                  <a:lnTo>
                    <a:pt x="1007630" y="526694"/>
                  </a:lnTo>
                  <a:lnTo>
                    <a:pt x="1007630" y="524154"/>
                  </a:lnTo>
                  <a:lnTo>
                    <a:pt x="1008138" y="524154"/>
                  </a:lnTo>
                  <a:lnTo>
                    <a:pt x="1008138" y="522884"/>
                  </a:lnTo>
                  <a:lnTo>
                    <a:pt x="1008634" y="522884"/>
                  </a:lnTo>
                  <a:lnTo>
                    <a:pt x="1010640" y="520344"/>
                  </a:lnTo>
                  <a:lnTo>
                    <a:pt x="1010132" y="520344"/>
                  </a:lnTo>
                  <a:lnTo>
                    <a:pt x="1010132" y="517804"/>
                  </a:lnTo>
                  <a:lnTo>
                    <a:pt x="1010640" y="517804"/>
                  </a:lnTo>
                  <a:lnTo>
                    <a:pt x="1011135" y="516534"/>
                  </a:lnTo>
                  <a:lnTo>
                    <a:pt x="1011135" y="515264"/>
                  </a:lnTo>
                  <a:lnTo>
                    <a:pt x="1010640" y="515264"/>
                  </a:lnTo>
                  <a:lnTo>
                    <a:pt x="1010640" y="512724"/>
                  </a:lnTo>
                  <a:lnTo>
                    <a:pt x="1011135" y="512724"/>
                  </a:lnTo>
                  <a:lnTo>
                    <a:pt x="1011135" y="511454"/>
                  </a:lnTo>
                  <a:lnTo>
                    <a:pt x="1011631" y="511454"/>
                  </a:lnTo>
                  <a:lnTo>
                    <a:pt x="1011631" y="510184"/>
                  </a:lnTo>
                  <a:lnTo>
                    <a:pt x="1011135" y="510184"/>
                  </a:lnTo>
                  <a:lnTo>
                    <a:pt x="1011135" y="508914"/>
                  </a:lnTo>
                  <a:lnTo>
                    <a:pt x="1010640" y="507644"/>
                  </a:lnTo>
                  <a:lnTo>
                    <a:pt x="1007122" y="507644"/>
                  </a:lnTo>
                  <a:lnTo>
                    <a:pt x="1007122" y="506374"/>
                  </a:lnTo>
                  <a:lnTo>
                    <a:pt x="1006132" y="506374"/>
                  </a:lnTo>
                  <a:lnTo>
                    <a:pt x="1005624" y="505104"/>
                  </a:lnTo>
                  <a:lnTo>
                    <a:pt x="1005128" y="505104"/>
                  </a:lnTo>
                  <a:lnTo>
                    <a:pt x="1005128" y="503834"/>
                  </a:lnTo>
                  <a:lnTo>
                    <a:pt x="1000112" y="503834"/>
                  </a:lnTo>
                  <a:lnTo>
                    <a:pt x="1000112" y="502564"/>
                  </a:lnTo>
                  <a:lnTo>
                    <a:pt x="995603" y="502564"/>
                  </a:lnTo>
                  <a:lnTo>
                    <a:pt x="994613" y="503834"/>
                  </a:lnTo>
                  <a:lnTo>
                    <a:pt x="993597" y="503834"/>
                  </a:lnTo>
                  <a:lnTo>
                    <a:pt x="993597" y="505104"/>
                  </a:lnTo>
                  <a:lnTo>
                    <a:pt x="994105" y="505104"/>
                  </a:lnTo>
                  <a:lnTo>
                    <a:pt x="994105" y="510184"/>
                  </a:lnTo>
                  <a:lnTo>
                    <a:pt x="993101" y="512724"/>
                  </a:lnTo>
                  <a:lnTo>
                    <a:pt x="993101" y="517804"/>
                  </a:lnTo>
                  <a:lnTo>
                    <a:pt x="991603" y="521614"/>
                  </a:lnTo>
                  <a:lnTo>
                    <a:pt x="991095" y="521614"/>
                  </a:lnTo>
                  <a:lnTo>
                    <a:pt x="991095" y="522884"/>
                  </a:lnTo>
                  <a:lnTo>
                    <a:pt x="989088" y="522884"/>
                  </a:lnTo>
                  <a:lnTo>
                    <a:pt x="989088" y="524154"/>
                  </a:lnTo>
                  <a:lnTo>
                    <a:pt x="987590" y="524154"/>
                  </a:lnTo>
                  <a:lnTo>
                    <a:pt x="987590" y="525424"/>
                  </a:lnTo>
                  <a:lnTo>
                    <a:pt x="987082" y="525424"/>
                  </a:lnTo>
                  <a:lnTo>
                    <a:pt x="987082" y="526694"/>
                  </a:lnTo>
                  <a:lnTo>
                    <a:pt x="986091" y="526694"/>
                  </a:lnTo>
                  <a:lnTo>
                    <a:pt x="986091" y="527964"/>
                  </a:lnTo>
                  <a:lnTo>
                    <a:pt x="984580" y="529234"/>
                  </a:lnTo>
                  <a:lnTo>
                    <a:pt x="984084" y="529234"/>
                  </a:lnTo>
                  <a:lnTo>
                    <a:pt x="984084" y="530504"/>
                  </a:lnTo>
                  <a:lnTo>
                    <a:pt x="983576" y="530504"/>
                  </a:lnTo>
                  <a:lnTo>
                    <a:pt x="983576" y="531774"/>
                  </a:lnTo>
                  <a:lnTo>
                    <a:pt x="982078" y="531774"/>
                  </a:lnTo>
                  <a:lnTo>
                    <a:pt x="982078" y="534314"/>
                  </a:lnTo>
                  <a:lnTo>
                    <a:pt x="981570" y="534314"/>
                  </a:lnTo>
                  <a:lnTo>
                    <a:pt x="981570" y="535584"/>
                  </a:lnTo>
                  <a:lnTo>
                    <a:pt x="981075" y="535584"/>
                  </a:lnTo>
                  <a:lnTo>
                    <a:pt x="981075" y="536854"/>
                  </a:lnTo>
                  <a:lnTo>
                    <a:pt x="980579" y="536854"/>
                  </a:lnTo>
                  <a:lnTo>
                    <a:pt x="978573" y="539394"/>
                  </a:lnTo>
                  <a:lnTo>
                    <a:pt x="977569" y="539394"/>
                  </a:lnTo>
                  <a:lnTo>
                    <a:pt x="977061" y="540664"/>
                  </a:lnTo>
                  <a:lnTo>
                    <a:pt x="975067" y="540664"/>
                  </a:lnTo>
                  <a:lnTo>
                    <a:pt x="975067" y="541934"/>
                  </a:lnTo>
                  <a:lnTo>
                    <a:pt x="974559" y="541934"/>
                  </a:lnTo>
                  <a:lnTo>
                    <a:pt x="974559" y="543204"/>
                  </a:lnTo>
                  <a:lnTo>
                    <a:pt x="970051" y="543204"/>
                  </a:lnTo>
                  <a:lnTo>
                    <a:pt x="969556" y="541934"/>
                  </a:lnTo>
                  <a:lnTo>
                    <a:pt x="969556" y="539394"/>
                  </a:lnTo>
                  <a:lnTo>
                    <a:pt x="970051" y="539394"/>
                  </a:lnTo>
                  <a:lnTo>
                    <a:pt x="970051" y="538124"/>
                  </a:lnTo>
                  <a:lnTo>
                    <a:pt x="970559" y="538124"/>
                  </a:lnTo>
                  <a:lnTo>
                    <a:pt x="970559" y="536854"/>
                  </a:lnTo>
                  <a:lnTo>
                    <a:pt x="972553" y="536854"/>
                  </a:lnTo>
                  <a:lnTo>
                    <a:pt x="972553" y="535584"/>
                  </a:lnTo>
                  <a:lnTo>
                    <a:pt x="974064" y="535584"/>
                  </a:lnTo>
                  <a:lnTo>
                    <a:pt x="974559" y="534314"/>
                  </a:lnTo>
                  <a:lnTo>
                    <a:pt x="975563" y="534314"/>
                  </a:lnTo>
                  <a:lnTo>
                    <a:pt x="976058" y="533044"/>
                  </a:lnTo>
                  <a:lnTo>
                    <a:pt x="976058" y="531774"/>
                  </a:lnTo>
                  <a:lnTo>
                    <a:pt x="976566" y="531774"/>
                  </a:lnTo>
                  <a:lnTo>
                    <a:pt x="976566" y="530504"/>
                  </a:lnTo>
                  <a:lnTo>
                    <a:pt x="977061" y="530504"/>
                  </a:lnTo>
                  <a:lnTo>
                    <a:pt x="977061" y="529234"/>
                  </a:lnTo>
                  <a:lnTo>
                    <a:pt x="977569" y="529234"/>
                  </a:lnTo>
                  <a:lnTo>
                    <a:pt x="978065" y="527964"/>
                  </a:lnTo>
                  <a:lnTo>
                    <a:pt x="979068" y="526694"/>
                  </a:lnTo>
                  <a:lnTo>
                    <a:pt x="980071" y="526694"/>
                  </a:lnTo>
                  <a:lnTo>
                    <a:pt x="980071" y="525424"/>
                  </a:lnTo>
                  <a:lnTo>
                    <a:pt x="981075" y="524154"/>
                  </a:lnTo>
                  <a:lnTo>
                    <a:pt x="982078" y="524154"/>
                  </a:lnTo>
                  <a:lnTo>
                    <a:pt x="982078" y="522884"/>
                  </a:lnTo>
                  <a:lnTo>
                    <a:pt x="982573" y="522884"/>
                  </a:lnTo>
                  <a:lnTo>
                    <a:pt x="982573" y="521614"/>
                  </a:lnTo>
                  <a:lnTo>
                    <a:pt x="983081" y="520344"/>
                  </a:lnTo>
                  <a:lnTo>
                    <a:pt x="983576" y="520344"/>
                  </a:lnTo>
                  <a:lnTo>
                    <a:pt x="984580" y="519074"/>
                  </a:lnTo>
                  <a:lnTo>
                    <a:pt x="986091" y="519074"/>
                  </a:lnTo>
                  <a:lnTo>
                    <a:pt x="986091" y="517804"/>
                  </a:lnTo>
                  <a:lnTo>
                    <a:pt x="986586" y="517804"/>
                  </a:lnTo>
                  <a:lnTo>
                    <a:pt x="987082" y="516534"/>
                  </a:lnTo>
                  <a:lnTo>
                    <a:pt x="987082" y="512724"/>
                  </a:lnTo>
                  <a:lnTo>
                    <a:pt x="988085" y="508914"/>
                  </a:lnTo>
                  <a:lnTo>
                    <a:pt x="988085" y="507644"/>
                  </a:lnTo>
                  <a:lnTo>
                    <a:pt x="987590" y="506374"/>
                  </a:lnTo>
                  <a:lnTo>
                    <a:pt x="986586" y="506374"/>
                  </a:lnTo>
                  <a:lnTo>
                    <a:pt x="986091" y="505104"/>
                  </a:lnTo>
                  <a:lnTo>
                    <a:pt x="984580" y="505104"/>
                  </a:lnTo>
                  <a:lnTo>
                    <a:pt x="984580" y="506374"/>
                  </a:lnTo>
                  <a:lnTo>
                    <a:pt x="980071" y="506374"/>
                  </a:lnTo>
                  <a:lnTo>
                    <a:pt x="979576" y="505104"/>
                  </a:lnTo>
                  <a:lnTo>
                    <a:pt x="975067" y="505104"/>
                  </a:lnTo>
                  <a:lnTo>
                    <a:pt x="974064" y="502564"/>
                  </a:lnTo>
                  <a:lnTo>
                    <a:pt x="970559" y="502564"/>
                  </a:lnTo>
                  <a:lnTo>
                    <a:pt x="970559" y="503834"/>
                  </a:lnTo>
                  <a:lnTo>
                    <a:pt x="963041" y="503834"/>
                  </a:lnTo>
                  <a:lnTo>
                    <a:pt x="963041" y="505104"/>
                  </a:lnTo>
                  <a:lnTo>
                    <a:pt x="960031" y="505104"/>
                  </a:lnTo>
                  <a:lnTo>
                    <a:pt x="960031" y="506374"/>
                  </a:lnTo>
                  <a:lnTo>
                    <a:pt x="957529" y="506374"/>
                  </a:lnTo>
                  <a:lnTo>
                    <a:pt x="957021" y="505104"/>
                  </a:lnTo>
                  <a:lnTo>
                    <a:pt x="952512" y="505104"/>
                  </a:lnTo>
                  <a:lnTo>
                    <a:pt x="952512" y="506374"/>
                  </a:lnTo>
                  <a:lnTo>
                    <a:pt x="951014" y="506374"/>
                  </a:lnTo>
                  <a:lnTo>
                    <a:pt x="950506" y="507644"/>
                  </a:lnTo>
                  <a:lnTo>
                    <a:pt x="947000" y="507644"/>
                  </a:lnTo>
                  <a:lnTo>
                    <a:pt x="946505" y="508914"/>
                  </a:lnTo>
                  <a:lnTo>
                    <a:pt x="945502" y="508914"/>
                  </a:lnTo>
                  <a:lnTo>
                    <a:pt x="945502" y="510184"/>
                  </a:lnTo>
                  <a:lnTo>
                    <a:pt x="943000" y="510184"/>
                  </a:lnTo>
                  <a:lnTo>
                    <a:pt x="943000" y="511454"/>
                  </a:lnTo>
                  <a:lnTo>
                    <a:pt x="941997" y="511454"/>
                  </a:lnTo>
                  <a:lnTo>
                    <a:pt x="941489" y="512724"/>
                  </a:lnTo>
                  <a:lnTo>
                    <a:pt x="940485" y="512724"/>
                  </a:lnTo>
                  <a:lnTo>
                    <a:pt x="938491" y="513994"/>
                  </a:lnTo>
                  <a:lnTo>
                    <a:pt x="937475" y="513994"/>
                  </a:lnTo>
                  <a:lnTo>
                    <a:pt x="936980" y="514426"/>
                  </a:lnTo>
                  <a:lnTo>
                    <a:pt x="936980" y="525424"/>
                  </a:lnTo>
                  <a:lnTo>
                    <a:pt x="936980" y="526694"/>
                  </a:lnTo>
                  <a:lnTo>
                    <a:pt x="936485" y="525424"/>
                  </a:lnTo>
                  <a:lnTo>
                    <a:pt x="936485" y="524154"/>
                  </a:lnTo>
                  <a:lnTo>
                    <a:pt x="936980" y="525424"/>
                  </a:lnTo>
                  <a:lnTo>
                    <a:pt x="936980" y="514426"/>
                  </a:lnTo>
                  <a:lnTo>
                    <a:pt x="935977" y="515264"/>
                  </a:lnTo>
                  <a:lnTo>
                    <a:pt x="935482" y="515264"/>
                  </a:lnTo>
                  <a:lnTo>
                    <a:pt x="933970" y="517804"/>
                  </a:lnTo>
                  <a:lnTo>
                    <a:pt x="932967" y="517804"/>
                  </a:lnTo>
                  <a:lnTo>
                    <a:pt x="932472" y="519074"/>
                  </a:lnTo>
                  <a:lnTo>
                    <a:pt x="932472" y="520344"/>
                  </a:lnTo>
                  <a:lnTo>
                    <a:pt x="933475" y="520344"/>
                  </a:lnTo>
                  <a:lnTo>
                    <a:pt x="934478" y="522884"/>
                  </a:lnTo>
                  <a:lnTo>
                    <a:pt x="934974" y="522884"/>
                  </a:lnTo>
                  <a:lnTo>
                    <a:pt x="935977" y="524154"/>
                  </a:lnTo>
                  <a:lnTo>
                    <a:pt x="934478" y="524154"/>
                  </a:lnTo>
                  <a:lnTo>
                    <a:pt x="933970" y="522884"/>
                  </a:lnTo>
                  <a:lnTo>
                    <a:pt x="932472" y="521614"/>
                  </a:lnTo>
                  <a:lnTo>
                    <a:pt x="931976" y="521614"/>
                  </a:lnTo>
                  <a:lnTo>
                    <a:pt x="931976" y="522884"/>
                  </a:lnTo>
                  <a:lnTo>
                    <a:pt x="931468" y="522884"/>
                  </a:lnTo>
                  <a:lnTo>
                    <a:pt x="930973" y="524154"/>
                  </a:lnTo>
                  <a:lnTo>
                    <a:pt x="928966" y="526694"/>
                  </a:lnTo>
                  <a:lnTo>
                    <a:pt x="926960" y="526694"/>
                  </a:lnTo>
                  <a:lnTo>
                    <a:pt x="926960" y="527964"/>
                  </a:lnTo>
                  <a:lnTo>
                    <a:pt x="922947" y="527964"/>
                  </a:lnTo>
                  <a:lnTo>
                    <a:pt x="921943" y="530504"/>
                  </a:lnTo>
                  <a:lnTo>
                    <a:pt x="921448" y="530504"/>
                  </a:lnTo>
                  <a:lnTo>
                    <a:pt x="921448" y="531774"/>
                  </a:lnTo>
                  <a:lnTo>
                    <a:pt x="920953" y="531774"/>
                  </a:lnTo>
                  <a:lnTo>
                    <a:pt x="920445" y="533044"/>
                  </a:lnTo>
                  <a:lnTo>
                    <a:pt x="919949" y="533044"/>
                  </a:lnTo>
                  <a:lnTo>
                    <a:pt x="919949" y="534314"/>
                  </a:lnTo>
                  <a:lnTo>
                    <a:pt x="917943" y="534314"/>
                  </a:lnTo>
                  <a:lnTo>
                    <a:pt x="916444" y="536854"/>
                  </a:lnTo>
                  <a:lnTo>
                    <a:pt x="915936" y="538124"/>
                  </a:lnTo>
                  <a:lnTo>
                    <a:pt x="915936" y="539394"/>
                  </a:lnTo>
                  <a:lnTo>
                    <a:pt x="914933" y="540664"/>
                  </a:lnTo>
                  <a:lnTo>
                    <a:pt x="912926" y="544474"/>
                  </a:lnTo>
                  <a:lnTo>
                    <a:pt x="912926" y="547014"/>
                  </a:lnTo>
                  <a:lnTo>
                    <a:pt x="913434" y="548284"/>
                  </a:lnTo>
                  <a:lnTo>
                    <a:pt x="913930" y="548284"/>
                  </a:lnTo>
                  <a:lnTo>
                    <a:pt x="913930" y="549554"/>
                  </a:lnTo>
                  <a:lnTo>
                    <a:pt x="914438" y="549554"/>
                  </a:lnTo>
                  <a:lnTo>
                    <a:pt x="914438" y="552094"/>
                  </a:lnTo>
                  <a:lnTo>
                    <a:pt x="914933" y="552094"/>
                  </a:lnTo>
                  <a:lnTo>
                    <a:pt x="914933" y="553364"/>
                  </a:lnTo>
                  <a:lnTo>
                    <a:pt x="913930" y="555904"/>
                  </a:lnTo>
                  <a:lnTo>
                    <a:pt x="915936" y="557174"/>
                  </a:lnTo>
                  <a:lnTo>
                    <a:pt x="916444" y="557174"/>
                  </a:lnTo>
                  <a:lnTo>
                    <a:pt x="918438" y="558444"/>
                  </a:lnTo>
                  <a:lnTo>
                    <a:pt x="919441" y="558444"/>
                  </a:lnTo>
                  <a:lnTo>
                    <a:pt x="920953" y="559714"/>
                  </a:lnTo>
                  <a:lnTo>
                    <a:pt x="921943" y="559714"/>
                  </a:lnTo>
                  <a:lnTo>
                    <a:pt x="921943" y="560984"/>
                  </a:lnTo>
                  <a:lnTo>
                    <a:pt x="921448" y="560984"/>
                  </a:lnTo>
                  <a:lnTo>
                    <a:pt x="920953" y="559714"/>
                  </a:lnTo>
                  <a:lnTo>
                    <a:pt x="919949" y="559714"/>
                  </a:lnTo>
                  <a:lnTo>
                    <a:pt x="918438" y="558444"/>
                  </a:lnTo>
                  <a:lnTo>
                    <a:pt x="917943" y="558444"/>
                  </a:lnTo>
                  <a:lnTo>
                    <a:pt x="915936" y="557174"/>
                  </a:lnTo>
                  <a:lnTo>
                    <a:pt x="915441" y="557174"/>
                  </a:lnTo>
                  <a:lnTo>
                    <a:pt x="913434" y="555904"/>
                  </a:lnTo>
                  <a:lnTo>
                    <a:pt x="909421" y="555904"/>
                  </a:lnTo>
                  <a:lnTo>
                    <a:pt x="909421" y="554634"/>
                  </a:lnTo>
                  <a:lnTo>
                    <a:pt x="908926" y="554634"/>
                  </a:lnTo>
                  <a:lnTo>
                    <a:pt x="908926" y="553364"/>
                  </a:lnTo>
                  <a:lnTo>
                    <a:pt x="908418" y="553364"/>
                  </a:lnTo>
                  <a:lnTo>
                    <a:pt x="908418" y="550824"/>
                  </a:lnTo>
                  <a:lnTo>
                    <a:pt x="907415" y="550824"/>
                  </a:lnTo>
                  <a:lnTo>
                    <a:pt x="907415" y="548284"/>
                  </a:lnTo>
                  <a:lnTo>
                    <a:pt x="906919" y="547014"/>
                  </a:lnTo>
                  <a:lnTo>
                    <a:pt x="906919" y="545744"/>
                  </a:lnTo>
                  <a:lnTo>
                    <a:pt x="906411" y="545744"/>
                  </a:lnTo>
                  <a:lnTo>
                    <a:pt x="906411" y="544474"/>
                  </a:lnTo>
                  <a:lnTo>
                    <a:pt x="906919" y="543204"/>
                  </a:lnTo>
                  <a:lnTo>
                    <a:pt x="906919" y="541934"/>
                  </a:lnTo>
                  <a:lnTo>
                    <a:pt x="909916" y="538124"/>
                  </a:lnTo>
                  <a:lnTo>
                    <a:pt x="910424" y="536854"/>
                  </a:lnTo>
                  <a:lnTo>
                    <a:pt x="910932" y="534314"/>
                  </a:lnTo>
                  <a:lnTo>
                    <a:pt x="911428" y="534314"/>
                  </a:lnTo>
                  <a:lnTo>
                    <a:pt x="911428" y="533044"/>
                  </a:lnTo>
                  <a:lnTo>
                    <a:pt x="911923" y="533044"/>
                  </a:lnTo>
                  <a:lnTo>
                    <a:pt x="912926" y="531774"/>
                  </a:lnTo>
                  <a:lnTo>
                    <a:pt x="913434" y="531774"/>
                  </a:lnTo>
                  <a:lnTo>
                    <a:pt x="914933" y="529234"/>
                  </a:lnTo>
                  <a:lnTo>
                    <a:pt x="916444" y="529234"/>
                  </a:lnTo>
                  <a:lnTo>
                    <a:pt x="916444" y="527964"/>
                  </a:lnTo>
                  <a:lnTo>
                    <a:pt x="916940" y="527964"/>
                  </a:lnTo>
                  <a:lnTo>
                    <a:pt x="916940" y="525424"/>
                  </a:lnTo>
                  <a:lnTo>
                    <a:pt x="915441" y="525424"/>
                  </a:lnTo>
                  <a:lnTo>
                    <a:pt x="915441" y="524154"/>
                  </a:lnTo>
                  <a:lnTo>
                    <a:pt x="914438" y="524154"/>
                  </a:lnTo>
                  <a:lnTo>
                    <a:pt x="913930" y="522884"/>
                  </a:lnTo>
                  <a:lnTo>
                    <a:pt x="910932" y="522884"/>
                  </a:lnTo>
                  <a:lnTo>
                    <a:pt x="909916" y="521614"/>
                  </a:lnTo>
                  <a:lnTo>
                    <a:pt x="908418" y="521614"/>
                  </a:lnTo>
                  <a:lnTo>
                    <a:pt x="908418" y="520344"/>
                  </a:lnTo>
                  <a:lnTo>
                    <a:pt x="906919" y="520344"/>
                  </a:lnTo>
                  <a:lnTo>
                    <a:pt x="906919" y="519074"/>
                  </a:lnTo>
                  <a:lnTo>
                    <a:pt x="905916" y="519074"/>
                  </a:lnTo>
                  <a:lnTo>
                    <a:pt x="905916" y="517804"/>
                  </a:lnTo>
                  <a:lnTo>
                    <a:pt x="904417" y="517804"/>
                  </a:lnTo>
                  <a:lnTo>
                    <a:pt x="904417" y="516534"/>
                  </a:lnTo>
                  <a:lnTo>
                    <a:pt x="902906" y="516534"/>
                  </a:lnTo>
                  <a:lnTo>
                    <a:pt x="902906" y="515264"/>
                  </a:lnTo>
                  <a:lnTo>
                    <a:pt x="899896" y="515264"/>
                  </a:lnTo>
                  <a:lnTo>
                    <a:pt x="899401" y="513994"/>
                  </a:lnTo>
                  <a:lnTo>
                    <a:pt x="896391" y="513994"/>
                  </a:lnTo>
                  <a:lnTo>
                    <a:pt x="895896" y="512724"/>
                  </a:lnTo>
                  <a:lnTo>
                    <a:pt x="890384" y="512724"/>
                  </a:lnTo>
                  <a:lnTo>
                    <a:pt x="888885" y="513994"/>
                  </a:lnTo>
                  <a:lnTo>
                    <a:pt x="883361" y="513994"/>
                  </a:lnTo>
                  <a:lnTo>
                    <a:pt x="882865" y="515264"/>
                  </a:lnTo>
                  <a:lnTo>
                    <a:pt x="878357" y="515264"/>
                  </a:lnTo>
                  <a:lnTo>
                    <a:pt x="878357" y="513994"/>
                  </a:lnTo>
                  <a:lnTo>
                    <a:pt x="877354" y="513994"/>
                  </a:lnTo>
                  <a:lnTo>
                    <a:pt x="877354" y="511454"/>
                  </a:lnTo>
                  <a:lnTo>
                    <a:pt x="877849" y="511454"/>
                  </a:lnTo>
                  <a:lnTo>
                    <a:pt x="877849" y="510184"/>
                  </a:lnTo>
                  <a:lnTo>
                    <a:pt x="879856" y="510184"/>
                  </a:lnTo>
                  <a:lnTo>
                    <a:pt x="881862" y="508914"/>
                  </a:lnTo>
                  <a:lnTo>
                    <a:pt x="883869" y="508914"/>
                  </a:lnTo>
                  <a:lnTo>
                    <a:pt x="884377" y="507644"/>
                  </a:lnTo>
                  <a:lnTo>
                    <a:pt x="899401" y="507644"/>
                  </a:lnTo>
                  <a:lnTo>
                    <a:pt x="900404" y="508914"/>
                  </a:lnTo>
                  <a:lnTo>
                    <a:pt x="903414" y="508914"/>
                  </a:lnTo>
                  <a:lnTo>
                    <a:pt x="903909" y="510184"/>
                  </a:lnTo>
                  <a:lnTo>
                    <a:pt x="905408" y="510184"/>
                  </a:lnTo>
                  <a:lnTo>
                    <a:pt x="905916" y="511454"/>
                  </a:lnTo>
                  <a:lnTo>
                    <a:pt x="907415" y="511454"/>
                  </a:lnTo>
                  <a:lnTo>
                    <a:pt x="907415" y="512724"/>
                  </a:lnTo>
                  <a:lnTo>
                    <a:pt x="909916" y="512724"/>
                  </a:lnTo>
                  <a:lnTo>
                    <a:pt x="910424" y="513994"/>
                  </a:lnTo>
                  <a:lnTo>
                    <a:pt x="910424" y="515264"/>
                  </a:lnTo>
                  <a:lnTo>
                    <a:pt x="911428" y="515264"/>
                  </a:lnTo>
                  <a:lnTo>
                    <a:pt x="911428" y="516534"/>
                  </a:lnTo>
                  <a:lnTo>
                    <a:pt x="913434" y="516534"/>
                  </a:lnTo>
                  <a:lnTo>
                    <a:pt x="913434" y="517804"/>
                  </a:lnTo>
                  <a:lnTo>
                    <a:pt x="916444" y="517804"/>
                  </a:lnTo>
                  <a:lnTo>
                    <a:pt x="917943" y="519074"/>
                  </a:lnTo>
                  <a:lnTo>
                    <a:pt x="918438" y="519074"/>
                  </a:lnTo>
                  <a:lnTo>
                    <a:pt x="918438" y="520344"/>
                  </a:lnTo>
                  <a:lnTo>
                    <a:pt x="919949" y="520344"/>
                  </a:lnTo>
                  <a:lnTo>
                    <a:pt x="919949" y="521614"/>
                  </a:lnTo>
                  <a:lnTo>
                    <a:pt x="921943" y="521614"/>
                  </a:lnTo>
                  <a:lnTo>
                    <a:pt x="921943" y="522884"/>
                  </a:lnTo>
                  <a:lnTo>
                    <a:pt x="924953" y="522884"/>
                  </a:lnTo>
                  <a:lnTo>
                    <a:pt x="924953" y="521614"/>
                  </a:lnTo>
                  <a:lnTo>
                    <a:pt x="925957" y="521614"/>
                  </a:lnTo>
                  <a:lnTo>
                    <a:pt x="925957" y="520344"/>
                  </a:lnTo>
                  <a:lnTo>
                    <a:pt x="926465" y="520344"/>
                  </a:lnTo>
                  <a:lnTo>
                    <a:pt x="926465" y="519074"/>
                  </a:lnTo>
                  <a:lnTo>
                    <a:pt x="926960" y="519074"/>
                  </a:lnTo>
                  <a:lnTo>
                    <a:pt x="926960" y="516534"/>
                  </a:lnTo>
                  <a:lnTo>
                    <a:pt x="927455" y="516534"/>
                  </a:lnTo>
                  <a:lnTo>
                    <a:pt x="927455" y="515264"/>
                  </a:lnTo>
                  <a:lnTo>
                    <a:pt x="928458" y="515264"/>
                  </a:lnTo>
                  <a:lnTo>
                    <a:pt x="928458" y="513994"/>
                  </a:lnTo>
                  <a:lnTo>
                    <a:pt x="929970" y="512724"/>
                  </a:lnTo>
                  <a:lnTo>
                    <a:pt x="930973" y="512724"/>
                  </a:lnTo>
                  <a:lnTo>
                    <a:pt x="931468" y="511454"/>
                  </a:lnTo>
                  <a:lnTo>
                    <a:pt x="931468" y="510184"/>
                  </a:lnTo>
                  <a:lnTo>
                    <a:pt x="932472" y="510184"/>
                  </a:lnTo>
                  <a:lnTo>
                    <a:pt x="934974" y="508914"/>
                  </a:lnTo>
                  <a:lnTo>
                    <a:pt x="935482" y="508914"/>
                  </a:lnTo>
                  <a:lnTo>
                    <a:pt x="937475" y="507644"/>
                  </a:lnTo>
                  <a:lnTo>
                    <a:pt x="937983" y="507644"/>
                  </a:lnTo>
                  <a:lnTo>
                    <a:pt x="937983" y="506374"/>
                  </a:lnTo>
                  <a:lnTo>
                    <a:pt x="939990" y="506374"/>
                  </a:lnTo>
                  <a:lnTo>
                    <a:pt x="939990" y="505104"/>
                  </a:lnTo>
                  <a:lnTo>
                    <a:pt x="942492" y="505104"/>
                  </a:lnTo>
                  <a:lnTo>
                    <a:pt x="942492" y="503834"/>
                  </a:lnTo>
                  <a:lnTo>
                    <a:pt x="944994" y="503834"/>
                  </a:lnTo>
                  <a:lnTo>
                    <a:pt x="945502" y="502564"/>
                  </a:lnTo>
                  <a:lnTo>
                    <a:pt x="948004" y="502564"/>
                  </a:lnTo>
                  <a:lnTo>
                    <a:pt x="948004" y="501294"/>
                  </a:lnTo>
                  <a:lnTo>
                    <a:pt x="950506" y="501294"/>
                  </a:lnTo>
                  <a:lnTo>
                    <a:pt x="950506" y="500024"/>
                  </a:lnTo>
                  <a:lnTo>
                    <a:pt x="950010" y="498754"/>
                  </a:lnTo>
                  <a:lnTo>
                    <a:pt x="950010" y="497484"/>
                  </a:lnTo>
                  <a:lnTo>
                    <a:pt x="949502" y="497484"/>
                  </a:lnTo>
                  <a:lnTo>
                    <a:pt x="949502" y="491134"/>
                  </a:lnTo>
                  <a:lnTo>
                    <a:pt x="950010" y="491134"/>
                  </a:lnTo>
                  <a:lnTo>
                    <a:pt x="949007" y="489864"/>
                  </a:lnTo>
                  <a:lnTo>
                    <a:pt x="948512" y="489864"/>
                  </a:lnTo>
                  <a:lnTo>
                    <a:pt x="948512" y="488594"/>
                  </a:lnTo>
                  <a:lnTo>
                    <a:pt x="944994" y="488594"/>
                  </a:lnTo>
                  <a:lnTo>
                    <a:pt x="944499" y="487324"/>
                  </a:lnTo>
                  <a:lnTo>
                    <a:pt x="943000" y="487324"/>
                  </a:lnTo>
                  <a:lnTo>
                    <a:pt x="943000" y="486054"/>
                  </a:lnTo>
                  <a:lnTo>
                    <a:pt x="937983" y="486054"/>
                  </a:lnTo>
                  <a:lnTo>
                    <a:pt x="937983" y="484784"/>
                  </a:lnTo>
                  <a:lnTo>
                    <a:pt x="935482" y="484784"/>
                  </a:lnTo>
                  <a:lnTo>
                    <a:pt x="935482" y="483514"/>
                  </a:lnTo>
                  <a:lnTo>
                    <a:pt x="932472" y="483514"/>
                  </a:lnTo>
                  <a:lnTo>
                    <a:pt x="932472" y="482244"/>
                  </a:lnTo>
                  <a:lnTo>
                    <a:pt x="927963" y="482244"/>
                  </a:lnTo>
                  <a:lnTo>
                    <a:pt x="927963" y="480974"/>
                  </a:lnTo>
                  <a:lnTo>
                    <a:pt x="925461" y="480974"/>
                  </a:lnTo>
                  <a:lnTo>
                    <a:pt x="924953" y="479704"/>
                  </a:lnTo>
                  <a:lnTo>
                    <a:pt x="923455" y="479704"/>
                  </a:lnTo>
                  <a:lnTo>
                    <a:pt x="922451" y="478434"/>
                  </a:lnTo>
                  <a:lnTo>
                    <a:pt x="922451" y="477164"/>
                  </a:lnTo>
                  <a:lnTo>
                    <a:pt x="921943" y="477164"/>
                  </a:lnTo>
                  <a:lnTo>
                    <a:pt x="921943" y="475894"/>
                  </a:lnTo>
                  <a:lnTo>
                    <a:pt x="922451" y="475894"/>
                  </a:lnTo>
                  <a:lnTo>
                    <a:pt x="922451" y="474624"/>
                  </a:lnTo>
                  <a:lnTo>
                    <a:pt x="923950" y="474624"/>
                  </a:lnTo>
                  <a:lnTo>
                    <a:pt x="924458" y="473354"/>
                  </a:lnTo>
                  <a:lnTo>
                    <a:pt x="925957" y="473354"/>
                  </a:lnTo>
                  <a:lnTo>
                    <a:pt x="925957" y="474624"/>
                  </a:lnTo>
                  <a:lnTo>
                    <a:pt x="928458" y="474624"/>
                  </a:lnTo>
                  <a:lnTo>
                    <a:pt x="928966" y="475894"/>
                  </a:lnTo>
                  <a:lnTo>
                    <a:pt x="932472" y="475894"/>
                  </a:lnTo>
                  <a:lnTo>
                    <a:pt x="932967" y="477164"/>
                  </a:lnTo>
                  <a:lnTo>
                    <a:pt x="935482" y="477164"/>
                  </a:lnTo>
                  <a:lnTo>
                    <a:pt x="935977" y="478434"/>
                  </a:lnTo>
                  <a:lnTo>
                    <a:pt x="938987" y="478434"/>
                  </a:lnTo>
                  <a:lnTo>
                    <a:pt x="938987" y="479704"/>
                  </a:lnTo>
                  <a:lnTo>
                    <a:pt x="940993" y="479704"/>
                  </a:lnTo>
                  <a:lnTo>
                    <a:pt x="941489" y="480974"/>
                  </a:lnTo>
                  <a:lnTo>
                    <a:pt x="944994" y="480974"/>
                  </a:lnTo>
                  <a:lnTo>
                    <a:pt x="945502" y="482244"/>
                  </a:lnTo>
                  <a:lnTo>
                    <a:pt x="949502" y="482244"/>
                  </a:lnTo>
                  <a:lnTo>
                    <a:pt x="949502" y="483514"/>
                  </a:lnTo>
                  <a:lnTo>
                    <a:pt x="950506" y="483514"/>
                  </a:lnTo>
                  <a:lnTo>
                    <a:pt x="951509" y="484784"/>
                  </a:lnTo>
                  <a:lnTo>
                    <a:pt x="953020" y="484784"/>
                  </a:lnTo>
                  <a:lnTo>
                    <a:pt x="953020" y="486054"/>
                  </a:lnTo>
                  <a:lnTo>
                    <a:pt x="954024" y="486054"/>
                  </a:lnTo>
                  <a:lnTo>
                    <a:pt x="954519" y="487324"/>
                  </a:lnTo>
                  <a:lnTo>
                    <a:pt x="955014" y="487324"/>
                  </a:lnTo>
                  <a:lnTo>
                    <a:pt x="955014" y="488594"/>
                  </a:lnTo>
                  <a:lnTo>
                    <a:pt x="955522" y="488594"/>
                  </a:lnTo>
                  <a:lnTo>
                    <a:pt x="955522" y="497484"/>
                  </a:lnTo>
                  <a:lnTo>
                    <a:pt x="956017" y="497484"/>
                  </a:lnTo>
                  <a:lnTo>
                    <a:pt x="956017" y="498754"/>
                  </a:lnTo>
                  <a:lnTo>
                    <a:pt x="956525" y="498754"/>
                  </a:lnTo>
                  <a:lnTo>
                    <a:pt x="956525" y="500024"/>
                  </a:lnTo>
                  <a:lnTo>
                    <a:pt x="959027" y="500024"/>
                  </a:lnTo>
                  <a:lnTo>
                    <a:pt x="960031" y="498754"/>
                  </a:lnTo>
                  <a:lnTo>
                    <a:pt x="960539" y="498754"/>
                  </a:lnTo>
                  <a:lnTo>
                    <a:pt x="960539" y="497484"/>
                  </a:lnTo>
                  <a:lnTo>
                    <a:pt x="969048" y="497484"/>
                  </a:lnTo>
                  <a:lnTo>
                    <a:pt x="970051" y="496214"/>
                  </a:lnTo>
                  <a:lnTo>
                    <a:pt x="975563" y="496214"/>
                  </a:lnTo>
                  <a:lnTo>
                    <a:pt x="975563" y="494944"/>
                  </a:lnTo>
                  <a:lnTo>
                    <a:pt x="976058" y="494944"/>
                  </a:lnTo>
                  <a:lnTo>
                    <a:pt x="976058" y="493674"/>
                  </a:lnTo>
                  <a:lnTo>
                    <a:pt x="975563" y="493674"/>
                  </a:lnTo>
                  <a:lnTo>
                    <a:pt x="975563" y="492404"/>
                  </a:lnTo>
                  <a:lnTo>
                    <a:pt x="976058" y="491134"/>
                  </a:lnTo>
                  <a:lnTo>
                    <a:pt x="976058" y="487324"/>
                  </a:lnTo>
                  <a:lnTo>
                    <a:pt x="976566" y="486054"/>
                  </a:lnTo>
                  <a:lnTo>
                    <a:pt x="977569" y="486054"/>
                  </a:lnTo>
                  <a:lnTo>
                    <a:pt x="977569" y="484784"/>
                  </a:lnTo>
                  <a:lnTo>
                    <a:pt x="980579" y="484784"/>
                  </a:lnTo>
                  <a:lnTo>
                    <a:pt x="980579" y="486054"/>
                  </a:lnTo>
                  <a:lnTo>
                    <a:pt x="981570" y="486054"/>
                  </a:lnTo>
                  <a:lnTo>
                    <a:pt x="981570" y="487324"/>
                  </a:lnTo>
                  <a:lnTo>
                    <a:pt x="982078" y="487324"/>
                  </a:lnTo>
                  <a:lnTo>
                    <a:pt x="982078" y="492404"/>
                  </a:lnTo>
                  <a:lnTo>
                    <a:pt x="981570" y="492404"/>
                  </a:lnTo>
                  <a:lnTo>
                    <a:pt x="981570" y="493674"/>
                  </a:lnTo>
                  <a:lnTo>
                    <a:pt x="982078" y="493674"/>
                  </a:lnTo>
                  <a:lnTo>
                    <a:pt x="982078" y="496214"/>
                  </a:lnTo>
                  <a:lnTo>
                    <a:pt x="981570" y="496214"/>
                  </a:lnTo>
                  <a:lnTo>
                    <a:pt x="981570" y="497484"/>
                  </a:lnTo>
                  <a:lnTo>
                    <a:pt x="981075" y="497484"/>
                  </a:lnTo>
                  <a:lnTo>
                    <a:pt x="981075" y="500024"/>
                  </a:lnTo>
                  <a:lnTo>
                    <a:pt x="990092" y="500024"/>
                  </a:lnTo>
                  <a:lnTo>
                    <a:pt x="990600" y="498754"/>
                  </a:lnTo>
                  <a:lnTo>
                    <a:pt x="992098" y="498754"/>
                  </a:lnTo>
                  <a:lnTo>
                    <a:pt x="992098" y="497484"/>
                  </a:lnTo>
                  <a:lnTo>
                    <a:pt x="995108" y="497484"/>
                  </a:lnTo>
                  <a:lnTo>
                    <a:pt x="995108" y="496214"/>
                  </a:lnTo>
                  <a:lnTo>
                    <a:pt x="1000112" y="496214"/>
                  </a:lnTo>
                  <a:lnTo>
                    <a:pt x="1000620" y="497484"/>
                  </a:lnTo>
                  <a:lnTo>
                    <a:pt x="1003122" y="497484"/>
                  </a:lnTo>
                  <a:lnTo>
                    <a:pt x="1003122" y="496214"/>
                  </a:lnTo>
                  <a:lnTo>
                    <a:pt x="1004125" y="496214"/>
                  </a:lnTo>
                  <a:lnTo>
                    <a:pt x="1004125" y="494944"/>
                  </a:lnTo>
                  <a:lnTo>
                    <a:pt x="1004633" y="494944"/>
                  </a:lnTo>
                  <a:lnTo>
                    <a:pt x="1004633" y="493674"/>
                  </a:lnTo>
                  <a:lnTo>
                    <a:pt x="1005128" y="493674"/>
                  </a:lnTo>
                  <a:lnTo>
                    <a:pt x="1005128" y="488594"/>
                  </a:lnTo>
                  <a:lnTo>
                    <a:pt x="1005624" y="488594"/>
                  </a:lnTo>
                  <a:lnTo>
                    <a:pt x="1005624" y="486054"/>
                  </a:lnTo>
                  <a:lnTo>
                    <a:pt x="1006132" y="486054"/>
                  </a:lnTo>
                  <a:lnTo>
                    <a:pt x="1006132" y="484784"/>
                  </a:lnTo>
                  <a:lnTo>
                    <a:pt x="1006627" y="484784"/>
                  </a:lnTo>
                  <a:lnTo>
                    <a:pt x="1006627" y="483514"/>
                  </a:lnTo>
                  <a:lnTo>
                    <a:pt x="1007122" y="483514"/>
                  </a:lnTo>
                  <a:lnTo>
                    <a:pt x="1007122" y="482244"/>
                  </a:lnTo>
                  <a:lnTo>
                    <a:pt x="1012139" y="482244"/>
                  </a:lnTo>
                  <a:lnTo>
                    <a:pt x="1012139" y="483514"/>
                  </a:lnTo>
                  <a:lnTo>
                    <a:pt x="1012647" y="483514"/>
                  </a:lnTo>
                  <a:lnTo>
                    <a:pt x="1012647" y="484784"/>
                  </a:lnTo>
                  <a:lnTo>
                    <a:pt x="1012139" y="484784"/>
                  </a:lnTo>
                  <a:lnTo>
                    <a:pt x="1012139" y="486054"/>
                  </a:lnTo>
                  <a:lnTo>
                    <a:pt x="1011631" y="487324"/>
                  </a:lnTo>
                  <a:lnTo>
                    <a:pt x="1011631" y="488594"/>
                  </a:lnTo>
                  <a:lnTo>
                    <a:pt x="1011135" y="489864"/>
                  </a:lnTo>
                  <a:lnTo>
                    <a:pt x="1011135" y="491134"/>
                  </a:lnTo>
                  <a:lnTo>
                    <a:pt x="1010640" y="491134"/>
                  </a:lnTo>
                  <a:lnTo>
                    <a:pt x="1010640" y="492404"/>
                  </a:lnTo>
                  <a:lnTo>
                    <a:pt x="1011135" y="492404"/>
                  </a:lnTo>
                  <a:lnTo>
                    <a:pt x="1011135" y="494944"/>
                  </a:lnTo>
                  <a:lnTo>
                    <a:pt x="1010640" y="494944"/>
                  </a:lnTo>
                  <a:lnTo>
                    <a:pt x="1010640" y="496214"/>
                  </a:lnTo>
                  <a:lnTo>
                    <a:pt x="1010132" y="496214"/>
                  </a:lnTo>
                  <a:lnTo>
                    <a:pt x="1010132" y="497484"/>
                  </a:lnTo>
                  <a:lnTo>
                    <a:pt x="1009637" y="497484"/>
                  </a:lnTo>
                  <a:lnTo>
                    <a:pt x="1009142" y="498754"/>
                  </a:lnTo>
                  <a:lnTo>
                    <a:pt x="1008634" y="498754"/>
                  </a:lnTo>
                  <a:lnTo>
                    <a:pt x="1008634" y="500024"/>
                  </a:lnTo>
                  <a:lnTo>
                    <a:pt x="1009637" y="501294"/>
                  </a:lnTo>
                  <a:lnTo>
                    <a:pt x="1013142" y="501294"/>
                  </a:lnTo>
                  <a:lnTo>
                    <a:pt x="1013142" y="502564"/>
                  </a:lnTo>
                  <a:lnTo>
                    <a:pt x="1014653" y="502564"/>
                  </a:lnTo>
                  <a:lnTo>
                    <a:pt x="1014653" y="503834"/>
                  </a:lnTo>
                  <a:lnTo>
                    <a:pt x="1015644" y="503834"/>
                  </a:lnTo>
                  <a:lnTo>
                    <a:pt x="1015644" y="505104"/>
                  </a:lnTo>
                  <a:lnTo>
                    <a:pt x="1017155" y="507644"/>
                  </a:lnTo>
                  <a:lnTo>
                    <a:pt x="1019657" y="507644"/>
                  </a:lnTo>
                  <a:lnTo>
                    <a:pt x="1021664" y="506374"/>
                  </a:lnTo>
                  <a:lnTo>
                    <a:pt x="1023162" y="506374"/>
                  </a:lnTo>
                  <a:lnTo>
                    <a:pt x="1024166" y="507644"/>
                  </a:lnTo>
                  <a:lnTo>
                    <a:pt x="1024674" y="507644"/>
                  </a:lnTo>
                  <a:lnTo>
                    <a:pt x="1027176" y="508914"/>
                  </a:lnTo>
                  <a:lnTo>
                    <a:pt x="1027176" y="510184"/>
                  </a:lnTo>
                  <a:lnTo>
                    <a:pt x="1028674" y="510184"/>
                  </a:lnTo>
                  <a:lnTo>
                    <a:pt x="1028674" y="511454"/>
                  </a:lnTo>
                  <a:lnTo>
                    <a:pt x="1032179" y="511454"/>
                  </a:lnTo>
                  <a:lnTo>
                    <a:pt x="1032687" y="512724"/>
                  </a:lnTo>
                  <a:lnTo>
                    <a:pt x="1034186" y="512724"/>
                  </a:lnTo>
                  <a:lnTo>
                    <a:pt x="1034186" y="513994"/>
                  </a:lnTo>
                  <a:lnTo>
                    <a:pt x="1035685" y="513994"/>
                  </a:lnTo>
                  <a:lnTo>
                    <a:pt x="1035685" y="515264"/>
                  </a:lnTo>
                  <a:lnTo>
                    <a:pt x="1046213" y="515264"/>
                  </a:lnTo>
                  <a:lnTo>
                    <a:pt x="1046213" y="516534"/>
                  </a:lnTo>
                  <a:lnTo>
                    <a:pt x="1047711" y="516534"/>
                  </a:lnTo>
                  <a:lnTo>
                    <a:pt x="1047711" y="517804"/>
                  </a:lnTo>
                  <a:lnTo>
                    <a:pt x="1048727" y="517804"/>
                  </a:lnTo>
                  <a:lnTo>
                    <a:pt x="1050226" y="519074"/>
                  </a:lnTo>
                  <a:lnTo>
                    <a:pt x="1050721" y="519074"/>
                  </a:lnTo>
                  <a:lnTo>
                    <a:pt x="1050721" y="520344"/>
                  </a:lnTo>
                  <a:lnTo>
                    <a:pt x="1052220" y="520344"/>
                  </a:lnTo>
                  <a:lnTo>
                    <a:pt x="1052728" y="521614"/>
                  </a:lnTo>
                  <a:lnTo>
                    <a:pt x="1053731" y="521614"/>
                  </a:lnTo>
                  <a:lnTo>
                    <a:pt x="1053731" y="522884"/>
                  </a:lnTo>
                  <a:lnTo>
                    <a:pt x="1054239" y="522884"/>
                  </a:lnTo>
                  <a:lnTo>
                    <a:pt x="1055738" y="524154"/>
                  </a:lnTo>
                  <a:lnTo>
                    <a:pt x="1055738" y="525424"/>
                  </a:lnTo>
                  <a:lnTo>
                    <a:pt x="1056233" y="525424"/>
                  </a:lnTo>
                  <a:lnTo>
                    <a:pt x="1056233" y="529234"/>
                  </a:lnTo>
                  <a:lnTo>
                    <a:pt x="1055230" y="529234"/>
                  </a:lnTo>
                  <a:lnTo>
                    <a:pt x="1055230" y="531774"/>
                  </a:lnTo>
                  <a:lnTo>
                    <a:pt x="1056233" y="531774"/>
                  </a:lnTo>
                  <a:lnTo>
                    <a:pt x="1056233" y="533044"/>
                  </a:lnTo>
                  <a:lnTo>
                    <a:pt x="1057744" y="533044"/>
                  </a:lnTo>
                  <a:lnTo>
                    <a:pt x="1057744" y="531774"/>
                  </a:lnTo>
                  <a:lnTo>
                    <a:pt x="1061237" y="531774"/>
                  </a:lnTo>
                  <a:lnTo>
                    <a:pt x="1061237" y="530504"/>
                  </a:lnTo>
                  <a:lnTo>
                    <a:pt x="1074775" y="530504"/>
                  </a:lnTo>
                  <a:lnTo>
                    <a:pt x="1075270" y="531774"/>
                  </a:lnTo>
                  <a:lnTo>
                    <a:pt x="1077785" y="531774"/>
                  </a:lnTo>
                  <a:lnTo>
                    <a:pt x="1078280" y="530504"/>
                  </a:lnTo>
                  <a:lnTo>
                    <a:pt x="1079779" y="530504"/>
                  </a:lnTo>
                  <a:lnTo>
                    <a:pt x="1079779" y="529234"/>
                  </a:lnTo>
                  <a:lnTo>
                    <a:pt x="1080287" y="529234"/>
                  </a:lnTo>
                  <a:lnTo>
                    <a:pt x="1080287" y="527964"/>
                  </a:lnTo>
                  <a:lnTo>
                    <a:pt x="1081290" y="527964"/>
                  </a:lnTo>
                  <a:lnTo>
                    <a:pt x="1081290" y="526694"/>
                  </a:lnTo>
                  <a:lnTo>
                    <a:pt x="1082294" y="526694"/>
                  </a:lnTo>
                  <a:lnTo>
                    <a:pt x="1082789" y="525424"/>
                  </a:lnTo>
                  <a:lnTo>
                    <a:pt x="1088809" y="525424"/>
                  </a:lnTo>
                  <a:lnTo>
                    <a:pt x="1088809" y="526694"/>
                  </a:lnTo>
                  <a:lnTo>
                    <a:pt x="1091311" y="526694"/>
                  </a:lnTo>
                  <a:lnTo>
                    <a:pt x="1091311" y="527964"/>
                  </a:lnTo>
                  <a:lnTo>
                    <a:pt x="1091806" y="527964"/>
                  </a:lnTo>
                  <a:lnTo>
                    <a:pt x="1091806" y="526694"/>
                  </a:lnTo>
                  <a:lnTo>
                    <a:pt x="1092314" y="526694"/>
                  </a:lnTo>
                  <a:lnTo>
                    <a:pt x="1093812" y="525424"/>
                  </a:lnTo>
                  <a:lnTo>
                    <a:pt x="1095819" y="525424"/>
                  </a:lnTo>
                  <a:lnTo>
                    <a:pt x="1095819" y="524154"/>
                  </a:lnTo>
                  <a:lnTo>
                    <a:pt x="1096314" y="525424"/>
                  </a:lnTo>
                  <a:lnTo>
                    <a:pt x="1099324" y="525424"/>
                  </a:lnTo>
                  <a:lnTo>
                    <a:pt x="1099832" y="524154"/>
                  </a:lnTo>
                  <a:lnTo>
                    <a:pt x="1104341" y="524154"/>
                  </a:lnTo>
                  <a:lnTo>
                    <a:pt x="1104836" y="522884"/>
                  </a:lnTo>
                  <a:lnTo>
                    <a:pt x="1107846" y="522884"/>
                  </a:lnTo>
                  <a:lnTo>
                    <a:pt x="1107846" y="524154"/>
                  </a:lnTo>
                  <a:lnTo>
                    <a:pt x="1109345" y="524154"/>
                  </a:lnTo>
                  <a:lnTo>
                    <a:pt x="1109345" y="525424"/>
                  </a:lnTo>
                  <a:lnTo>
                    <a:pt x="1110348" y="525424"/>
                  </a:lnTo>
                  <a:lnTo>
                    <a:pt x="1110348" y="526694"/>
                  </a:lnTo>
                  <a:lnTo>
                    <a:pt x="1110843" y="526694"/>
                  </a:lnTo>
                  <a:lnTo>
                    <a:pt x="1110843" y="529234"/>
                  </a:lnTo>
                  <a:lnTo>
                    <a:pt x="1111351" y="529234"/>
                  </a:lnTo>
                  <a:lnTo>
                    <a:pt x="1111351" y="530504"/>
                  </a:lnTo>
                  <a:lnTo>
                    <a:pt x="1110843" y="531774"/>
                  </a:lnTo>
                  <a:lnTo>
                    <a:pt x="1112354" y="531774"/>
                  </a:lnTo>
                  <a:lnTo>
                    <a:pt x="1112354" y="533044"/>
                  </a:lnTo>
                  <a:lnTo>
                    <a:pt x="1112862" y="533044"/>
                  </a:lnTo>
                  <a:lnTo>
                    <a:pt x="1112862" y="534314"/>
                  </a:lnTo>
                  <a:lnTo>
                    <a:pt x="1113358" y="533044"/>
                  </a:lnTo>
                  <a:lnTo>
                    <a:pt x="1113853" y="533044"/>
                  </a:lnTo>
                  <a:lnTo>
                    <a:pt x="1113853" y="529234"/>
                  </a:lnTo>
                  <a:lnTo>
                    <a:pt x="1114856" y="526694"/>
                  </a:lnTo>
                  <a:lnTo>
                    <a:pt x="1115352" y="526694"/>
                  </a:lnTo>
                  <a:lnTo>
                    <a:pt x="1115352" y="525424"/>
                  </a:lnTo>
                  <a:lnTo>
                    <a:pt x="1115860" y="525424"/>
                  </a:lnTo>
                  <a:lnTo>
                    <a:pt x="1116368" y="524154"/>
                  </a:lnTo>
                  <a:lnTo>
                    <a:pt x="1115860" y="521614"/>
                  </a:lnTo>
                  <a:lnTo>
                    <a:pt x="1115860" y="520344"/>
                  </a:lnTo>
                  <a:lnTo>
                    <a:pt x="1115352" y="519074"/>
                  </a:lnTo>
                  <a:lnTo>
                    <a:pt x="1115352" y="516534"/>
                  </a:lnTo>
                  <a:lnTo>
                    <a:pt x="1115860" y="515264"/>
                  </a:lnTo>
                  <a:lnTo>
                    <a:pt x="1115860" y="513994"/>
                  </a:lnTo>
                  <a:lnTo>
                    <a:pt x="1115352" y="512724"/>
                  </a:lnTo>
                  <a:lnTo>
                    <a:pt x="1115352" y="511454"/>
                  </a:lnTo>
                  <a:lnTo>
                    <a:pt x="1114856" y="510184"/>
                  </a:lnTo>
                  <a:lnTo>
                    <a:pt x="1113853" y="508914"/>
                  </a:lnTo>
                  <a:lnTo>
                    <a:pt x="1113358" y="507644"/>
                  </a:lnTo>
                  <a:lnTo>
                    <a:pt x="1113853" y="506374"/>
                  </a:lnTo>
                  <a:lnTo>
                    <a:pt x="1113358" y="505104"/>
                  </a:lnTo>
                  <a:lnTo>
                    <a:pt x="1112354" y="505104"/>
                  </a:lnTo>
                  <a:lnTo>
                    <a:pt x="1111859" y="503834"/>
                  </a:lnTo>
                  <a:lnTo>
                    <a:pt x="1110843" y="503834"/>
                  </a:lnTo>
                  <a:lnTo>
                    <a:pt x="1109853" y="502564"/>
                  </a:lnTo>
                  <a:lnTo>
                    <a:pt x="1109853" y="501294"/>
                  </a:lnTo>
                  <a:lnTo>
                    <a:pt x="1108849" y="501294"/>
                  </a:lnTo>
                  <a:lnTo>
                    <a:pt x="1108849" y="500024"/>
                  </a:lnTo>
                  <a:lnTo>
                    <a:pt x="1107846" y="500024"/>
                  </a:lnTo>
                  <a:lnTo>
                    <a:pt x="1107846" y="498754"/>
                  </a:lnTo>
                  <a:lnTo>
                    <a:pt x="1107351" y="498754"/>
                  </a:lnTo>
                  <a:lnTo>
                    <a:pt x="1107351" y="496214"/>
                  </a:lnTo>
                  <a:lnTo>
                    <a:pt x="1106843" y="494944"/>
                  </a:lnTo>
                  <a:lnTo>
                    <a:pt x="1107351" y="494944"/>
                  </a:lnTo>
                  <a:lnTo>
                    <a:pt x="1108354" y="493674"/>
                  </a:lnTo>
                  <a:lnTo>
                    <a:pt x="1110348" y="493674"/>
                  </a:lnTo>
                  <a:lnTo>
                    <a:pt x="1110348" y="492404"/>
                  </a:lnTo>
                  <a:lnTo>
                    <a:pt x="1112354" y="492404"/>
                  </a:lnTo>
                  <a:lnTo>
                    <a:pt x="1112862" y="491134"/>
                  </a:lnTo>
                  <a:lnTo>
                    <a:pt x="1112862" y="489864"/>
                  </a:lnTo>
                  <a:lnTo>
                    <a:pt x="1113358" y="489864"/>
                  </a:lnTo>
                  <a:lnTo>
                    <a:pt x="1114361" y="488594"/>
                  </a:lnTo>
                  <a:lnTo>
                    <a:pt x="1115860" y="488594"/>
                  </a:lnTo>
                  <a:lnTo>
                    <a:pt x="1115860" y="487324"/>
                  </a:lnTo>
                  <a:lnTo>
                    <a:pt x="1117866" y="483514"/>
                  </a:lnTo>
                  <a:lnTo>
                    <a:pt x="1118374" y="483514"/>
                  </a:lnTo>
                  <a:lnTo>
                    <a:pt x="1119365" y="482244"/>
                  </a:lnTo>
                  <a:lnTo>
                    <a:pt x="1117371" y="482244"/>
                  </a:lnTo>
                  <a:lnTo>
                    <a:pt x="1116863" y="480974"/>
                  </a:lnTo>
                  <a:lnTo>
                    <a:pt x="1115860" y="480974"/>
                  </a:lnTo>
                  <a:lnTo>
                    <a:pt x="1115860" y="479704"/>
                  </a:lnTo>
                  <a:lnTo>
                    <a:pt x="1114856" y="479704"/>
                  </a:lnTo>
                  <a:lnTo>
                    <a:pt x="1114856" y="477164"/>
                  </a:lnTo>
                  <a:lnTo>
                    <a:pt x="1114361" y="475894"/>
                  </a:lnTo>
                  <a:lnTo>
                    <a:pt x="1115352" y="474624"/>
                  </a:lnTo>
                  <a:lnTo>
                    <a:pt x="1115860" y="474624"/>
                  </a:lnTo>
                  <a:lnTo>
                    <a:pt x="1116368" y="473354"/>
                  </a:lnTo>
                  <a:lnTo>
                    <a:pt x="1116368" y="469544"/>
                  </a:lnTo>
                  <a:lnTo>
                    <a:pt x="1115860" y="469544"/>
                  </a:lnTo>
                  <a:lnTo>
                    <a:pt x="1115860" y="468274"/>
                  </a:lnTo>
                  <a:lnTo>
                    <a:pt x="1114856" y="468274"/>
                  </a:lnTo>
                  <a:lnTo>
                    <a:pt x="1114856" y="467004"/>
                  </a:lnTo>
                  <a:lnTo>
                    <a:pt x="1110348" y="467004"/>
                  </a:lnTo>
                  <a:lnTo>
                    <a:pt x="1110348" y="464464"/>
                  </a:lnTo>
                  <a:lnTo>
                    <a:pt x="1109853" y="464464"/>
                  </a:lnTo>
                  <a:lnTo>
                    <a:pt x="1109345" y="463194"/>
                  </a:lnTo>
                  <a:lnTo>
                    <a:pt x="1108849" y="463194"/>
                  </a:lnTo>
                  <a:lnTo>
                    <a:pt x="1108849" y="460654"/>
                  </a:lnTo>
                  <a:lnTo>
                    <a:pt x="1109345" y="460654"/>
                  </a:lnTo>
                  <a:lnTo>
                    <a:pt x="1109345" y="459384"/>
                  </a:lnTo>
                  <a:lnTo>
                    <a:pt x="1109853" y="459384"/>
                  </a:lnTo>
                  <a:lnTo>
                    <a:pt x="1109853" y="458114"/>
                  </a:lnTo>
                  <a:lnTo>
                    <a:pt x="1109345" y="456844"/>
                  </a:lnTo>
                  <a:lnTo>
                    <a:pt x="1108354" y="456844"/>
                  </a:lnTo>
                  <a:lnTo>
                    <a:pt x="1106843" y="455574"/>
                  </a:lnTo>
                  <a:lnTo>
                    <a:pt x="1106335" y="453034"/>
                  </a:lnTo>
                  <a:lnTo>
                    <a:pt x="1103833" y="451764"/>
                  </a:lnTo>
                  <a:lnTo>
                    <a:pt x="1103337" y="451764"/>
                  </a:lnTo>
                  <a:lnTo>
                    <a:pt x="1102842" y="453034"/>
                  </a:lnTo>
                  <a:lnTo>
                    <a:pt x="1102334" y="453034"/>
                  </a:lnTo>
                  <a:lnTo>
                    <a:pt x="1102334" y="456844"/>
                  </a:lnTo>
                  <a:lnTo>
                    <a:pt x="1101826" y="456844"/>
                  </a:lnTo>
                  <a:lnTo>
                    <a:pt x="1101331" y="458114"/>
                  </a:lnTo>
                  <a:lnTo>
                    <a:pt x="1095311" y="458114"/>
                  </a:lnTo>
                  <a:lnTo>
                    <a:pt x="1095311" y="456844"/>
                  </a:lnTo>
                  <a:lnTo>
                    <a:pt x="1092809" y="456844"/>
                  </a:lnTo>
                  <a:lnTo>
                    <a:pt x="1091806" y="458114"/>
                  </a:lnTo>
                  <a:lnTo>
                    <a:pt x="1088301" y="458114"/>
                  </a:lnTo>
                  <a:lnTo>
                    <a:pt x="1085291" y="461924"/>
                  </a:lnTo>
                  <a:lnTo>
                    <a:pt x="1078280" y="461924"/>
                  </a:lnTo>
                  <a:lnTo>
                    <a:pt x="1077277" y="460654"/>
                  </a:lnTo>
                  <a:lnTo>
                    <a:pt x="1075778" y="459384"/>
                  </a:lnTo>
                  <a:lnTo>
                    <a:pt x="1074775" y="456844"/>
                  </a:lnTo>
                  <a:lnTo>
                    <a:pt x="1074775" y="453034"/>
                  </a:lnTo>
                  <a:lnTo>
                    <a:pt x="1075270" y="453034"/>
                  </a:lnTo>
                  <a:lnTo>
                    <a:pt x="1075778" y="451764"/>
                  </a:lnTo>
                  <a:lnTo>
                    <a:pt x="1077277" y="450494"/>
                  </a:lnTo>
                  <a:lnTo>
                    <a:pt x="1078280" y="449224"/>
                  </a:lnTo>
                  <a:lnTo>
                    <a:pt x="1079284" y="449224"/>
                  </a:lnTo>
                  <a:lnTo>
                    <a:pt x="1080287" y="446684"/>
                  </a:lnTo>
                  <a:lnTo>
                    <a:pt x="1079779" y="446684"/>
                  </a:lnTo>
                  <a:lnTo>
                    <a:pt x="1079779" y="441604"/>
                  </a:lnTo>
                  <a:lnTo>
                    <a:pt x="1079284" y="440334"/>
                  </a:lnTo>
                  <a:lnTo>
                    <a:pt x="1078788" y="440334"/>
                  </a:lnTo>
                  <a:lnTo>
                    <a:pt x="1078788" y="439064"/>
                  </a:lnTo>
                  <a:lnTo>
                    <a:pt x="1078280" y="439064"/>
                  </a:lnTo>
                  <a:lnTo>
                    <a:pt x="1076782" y="437794"/>
                  </a:lnTo>
                  <a:lnTo>
                    <a:pt x="1076782" y="439064"/>
                  </a:lnTo>
                  <a:lnTo>
                    <a:pt x="1073772" y="439064"/>
                  </a:lnTo>
                  <a:lnTo>
                    <a:pt x="1071765" y="436524"/>
                  </a:lnTo>
                  <a:lnTo>
                    <a:pt x="1073277" y="436524"/>
                  </a:lnTo>
                  <a:lnTo>
                    <a:pt x="1073772" y="435254"/>
                  </a:lnTo>
                  <a:lnTo>
                    <a:pt x="1073772" y="433984"/>
                  </a:lnTo>
                  <a:lnTo>
                    <a:pt x="1073277" y="433984"/>
                  </a:lnTo>
                  <a:lnTo>
                    <a:pt x="1071270" y="432714"/>
                  </a:lnTo>
                  <a:lnTo>
                    <a:pt x="1070762" y="431444"/>
                  </a:lnTo>
                  <a:lnTo>
                    <a:pt x="1066253" y="431444"/>
                  </a:lnTo>
                  <a:lnTo>
                    <a:pt x="1065758" y="430174"/>
                  </a:lnTo>
                  <a:lnTo>
                    <a:pt x="1061745" y="430174"/>
                  </a:lnTo>
                  <a:lnTo>
                    <a:pt x="1061237" y="428904"/>
                  </a:lnTo>
                  <a:lnTo>
                    <a:pt x="1057744" y="428904"/>
                  </a:lnTo>
                  <a:lnTo>
                    <a:pt x="1057744" y="430174"/>
                  </a:lnTo>
                  <a:lnTo>
                    <a:pt x="1055230" y="430174"/>
                  </a:lnTo>
                  <a:lnTo>
                    <a:pt x="1055230" y="431444"/>
                  </a:lnTo>
                  <a:lnTo>
                    <a:pt x="1054239" y="431444"/>
                  </a:lnTo>
                  <a:lnTo>
                    <a:pt x="1053236" y="432714"/>
                  </a:lnTo>
                  <a:lnTo>
                    <a:pt x="1052220" y="432714"/>
                  </a:lnTo>
                  <a:lnTo>
                    <a:pt x="1051725" y="433984"/>
                  </a:lnTo>
                  <a:lnTo>
                    <a:pt x="1050226" y="433984"/>
                  </a:lnTo>
                  <a:lnTo>
                    <a:pt x="1049718" y="435254"/>
                  </a:lnTo>
                  <a:lnTo>
                    <a:pt x="1047216" y="435254"/>
                  </a:lnTo>
                  <a:lnTo>
                    <a:pt x="1047711" y="436524"/>
                  </a:lnTo>
                  <a:lnTo>
                    <a:pt x="1047711" y="440334"/>
                  </a:lnTo>
                  <a:lnTo>
                    <a:pt x="1047216" y="440334"/>
                  </a:lnTo>
                  <a:lnTo>
                    <a:pt x="1047216" y="441604"/>
                  </a:lnTo>
                  <a:lnTo>
                    <a:pt x="1046213" y="441604"/>
                  </a:lnTo>
                  <a:lnTo>
                    <a:pt x="1046213" y="442874"/>
                  </a:lnTo>
                  <a:lnTo>
                    <a:pt x="1044219" y="442874"/>
                  </a:lnTo>
                  <a:lnTo>
                    <a:pt x="1043203" y="444144"/>
                  </a:lnTo>
                  <a:lnTo>
                    <a:pt x="1041704" y="444144"/>
                  </a:lnTo>
                  <a:lnTo>
                    <a:pt x="1041704" y="445414"/>
                  </a:lnTo>
                  <a:lnTo>
                    <a:pt x="1038694" y="445414"/>
                  </a:lnTo>
                  <a:lnTo>
                    <a:pt x="1037196" y="446684"/>
                  </a:lnTo>
                  <a:lnTo>
                    <a:pt x="1036688" y="446684"/>
                  </a:lnTo>
                  <a:lnTo>
                    <a:pt x="1036193" y="447954"/>
                  </a:lnTo>
                  <a:lnTo>
                    <a:pt x="1036193" y="449224"/>
                  </a:lnTo>
                  <a:lnTo>
                    <a:pt x="1035189" y="449224"/>
                  </a:lnTo>
                  <a:lnTo>
                    <a:pt x="1034694" y="451764"/>
                  </a:lnTo>
                  <a:lnTo>
                    <a:pt x="1034694" y="453034"/>
                  </a:lnTo>
                  <a:lnTo>
                    <a:pt x="1034186" y="453034"/>
                  </a:lnTo>
                  <a:lnTo>
                    <a:pt x="1034186" y="455574"/>
                  </a:lnTo>
                  <a:lnTo>
                    <a:pt x="1033183" y="455574"/>
                  </a:lnTo>
                  <a:lnTo>
                    <a:pt x="1033183" y="456844"/>
                  </a:lnTo>
                  <a:lnTo>
                    <a:pt x="1032179" y="456844"/>
                  </a:lnTo>
                  <a:lnTo>
                    <a:pt x="1032179" y="458114"/>
                  </a:lnTo>
                  <a:lnTo>
                    <a:pt x="1031684" y="458114"/>
                  </a:lnTo>
                  <a:lnTo>
                    <a:pt x="1031684" y="461924"/>
                  </a:lnTo>
                  <a:lnTo>
                    <a:pt x="1031176" y="461924"/>
                  </a:lnTo>
                  <a:lnTo>
                    <a:pt x="1030681" y="463194"/>
                  </a:lnTo>
                  <a:lnTo>
                    <a:pt x="1030185" y="463194"/>
                  </a:lnTo>
                  <a:lnTo>
                    <a:pt x="1030185" y="464464"/>
                  </a:lnTo>
                  <a:lnTo>
                    <a:pt x="1029182" y="464464"/>
                  </a:lnTo>
                  <a:lnTo>
                    <a:pt x="1029182" y="465734"/>
                  </a:lnTo>
                  <a:lnTo>
                    <a:pt x="1026668" y="465734"/>
                  </a:lnTo>
                  <a:lnTo>
                    <a:pt x="1026668" y="467004"/>
                  </a:lnTo>
                  <a:lnTo>
                    <a:pt x="1023670" y="467004"/>
                  </a:lnTo>
                  <a:lnTo>
                    <a:pt x="1023670" y="465734"/>
                  </a:lnTo>
                  <a:lnTo>
                    <a:pt x="1022667" y="465734"/>
                  </a:lnTo>
                  <a:lnTo>
                    <a:pt x="1022159" y="464464"/>
                  </a:lnTo>
                  <a:lnTo>
                    <a:pt x="1022159" y="463194"/>
                  </a:lnTo>
                  <a:lnTo>
                    <a:pt x="1022667" y="463194"/>
                  </a:lnTo>
                  <a:lnTo>
                    <a:pt x="1022667" y="461924"/>
                  </a:lnTo>
                  <a:lnTo>
                    <a:pt x="1023162" y="461924"/>
                  </a:lnTo>
                  <a:lnTo>
                    <a:pt x="1024166" y="460654"/>
                  </a:lnTo>
                  <a:lnTo>
                    <a:pt x="1025664" y="460654"/>
                  </a:lnTo>
                  <a:lnTo>
                    <a:pt x="1025664" y="459384"/>
                  </a:lnTo>
                  <a:lnTo>
                    <a:pt x="1026172" y="459384"/>
                  </a:lnTo>
                  <a:lnTo>
                    <a:pt x="1026172" y="455574"/>
                  </a:lnTo>
                  <a:lnTo>
                    <a:pt x="1027176" y="455574"/>
                  </a:lnTo>
                  <a:lnTo>
                    <a:pt x="1027176" y="454304"/>
                  </a:lnTo>
                  <a:lnTo>
                    <a:pt x="1027671" y="454304"/>
                  </a:lnTo>
                  <a:lnTo>
                    <a:pt x="1027671" y="453034"/>
                  </a:lnTo>
                  <a:lnTo>
                    <a:pt x="1028674" y="453034"/>
                  </a:lnTo>
                  <a:lnTo>
                    <a:pt x="1028674" y="451764"/>
                  </a:lnTo>
                  <a:lnTo>
                    <a:pt x="1029182" y="451764"/>
                  </a:lnTo>
                  <a:lnTo>
                    <a:pt x="1029182" y="450494"/>
                  </a:lnTo>
                  <a:lnTo>
                    <a:pt x="1029677" y="449224"/>
                  </a:lnTo>
                  <a:lnTo>
                    <a:pt x="1029677" y="447954"/>
                  </a:lnTo>
                  <a:lnTo>
                    <a:pt x="1029182" y="447954"/>
                  </a:lnTo>
                  <a:lnTo>
                    <a:pt x="1029182" y="446684"/>
                  </a:lnTo>
                  <a:lnTo>
                    <a:pt x="1027671" y="444144"/>
                  </a:lnTo>
                  <a:lnTo>
                    <a:pt x="1025664" y="444144"/>
                  </a:lnTo>
                  <a:lnTo>
                    <a:pt x="1024674" y="442874"/>
                  </a:lnTo>
                  <a:lnTo>
                    <a:pt x="1024166" y="441604"/>
                  </a:lnTo>
                  <a:lnTo>
                    <a:pt x="1024166" y="440334"/>
                  </a:lnTo>
                  <a:lnTo>
                    <a:pt x="1023670" y="440334"/>
                  </a:lnTo>
                  <a:lnTo>
                    <a:pt x="1022159" y="439064"/>
                  </a:lnTo>
                  <a:lnTo>
                    <a:pt x="1021664" y="439064"/>
                  </a:lnTo>
                  <a:lnTo>
                    <a:pt x="1021664" y="436524"/>
                  </a:lnTo>
                  <a:lnTo>
                    <a:pt x="1020660" y="436524"/>
                  </a:lnTo>
                  <a:lnTo>
                    <a:pt x="1018654" y="435254"/>
                  </a:lnTo>
                  <a:lnTo>
                    <a:pt x="1016647" y="435254"/>
                  </a:lnTo>
                  <a:lnTo>
                    <a:pt x="1016647" y="433984"/>
                  </a:lnTo>
                  <a:lnTo>
                    <a:pt x="1014145" y="431444"/>
                  </a:lnTo>
                  <a:lnTo>
                    <a:pt x="1014653" y="430174"/>
                  </a:lnTo>
                  <a:lnTo>
                    <a:pt x="1018159" y="430174"/>
                  </a:lnTo>
                  <a:lnTo>
                    <a:pt x="1018159" y="431444"/>
                  </a:lnTo>
                  <a:lnTo>
                    <a:pt x="1018654" y="431444"/>
                  </a:lnTo>
                  <a:lnTo>
                    <a:pt x="1018654" y="430174"/>
                  </a:lnTo>
                  <a:lnTo>
                    <a:pt x="1018159" y="428904"/>
                  </a:lnTo>
                  <a:lnTo>
                    <a:pt x="1016647" y="428904"/>
                  </a:lnTo>
                  <a:lnTo>
                    <a:pt x="1016152" y="427634"/>
                  </a:lnTo>
                  <a:lnTo>
                    <a:pt x="1014145" y="427634"/>
                  </a:lnTo>
                  <a:lnTo>
                    <a:pt x="1014145" y="426364"/>
                  </a:lnTo>
                  <a:lnTo>
                    <a:pt x="1013650" y="426364"/>
                  </a:lnTo>
                  <a:lnTo>
                    <a:pt x="1013650" y="427634"/>
                  </a:lnTo>
                  <a:lnTo>
                    <a:pt x="1008634" y="427634"/>
                  </a:lnTo>
                  <a:lnTo>
                    <a:pt x="1007122" y="425094"/>
                  </a:lnTo>
                  <a:lnTo>
                    <a:pt x="1005624" y="425094"/>
                  </a:lnTo>
                  <a:lnTo>
                    <a:pt x="1005624" y="426364"/>
                  </a:lnTo>
                  <a:lnTo>
                    <a:pt x="1005128" y="426364"/>
                  </a:lnTo>
                  <a:lnTo>
                    <a:pt x="1005128" y="427634"/>
                  </a:lnTo>
                  <a:lnTo>
                    <a:pt x="1004125" y="427634"/>
                  </a:lnTo>
                  <a:lnTo>
                    <a:pt x="1004125" y="428904"/>
                  </a:lnTo>
                  <a:lnTo>
                    <a:pt x="1002118" y="428904"/>
                  </a:lnTo>
                  <a:lnTo>
                    <a:pt x="1002118" y="430174"/>
                  </a:lnTo>
                  <a:lnTo>
                    <a:pt x="999617" y="430174"/>
                  </a:lnTo>
                  <a:lnTo>
                    <a:pt x="999121" y="428904"/>
                  </a:lnTo>
                  <a:lnTo>
                    <a:pt x="998613" y="428904"/>
                  </a:lnTo>
                  <a:lnTo>
                    <a:pt x="997102" y="427634"/>
                  </a:lnTo>
                  <a:lnTo>
                    <a:pt x="995108" y="427634"/>
                  </a:lnTo>
                  <a:lnTo>
                    <a:pt x="994105" y="428904"/>
                  </a:lnTo>
                  <a:lnTo>
                    <a:pt x="992098" y="428904"/>
                  </a:lnTo>
                  <a:lnTo>
                    <a:pt x="992098" y="430174"/>
                  </a:lnTo>
                  <a:lnTo>
                    <a:pt x="992593" y="430174"/>
                  </a:lnTo>
                  <a:lnTo>
                    <a:pt x="992593" y="431444"/>
                  </a:lnTo>
                  <a:lnTo>
                    <a:pt x="992098" y="431444"/>
                  </a:lnTo>
                  <a:lnTo>
                    <a:pt x="992593" y="432714"/>
                  </a:lnTo>
                  <a:lnTo>
                    <a:pt x="992593" y="433984"/>
                  </a:lnTo>
                  <a:lnTo>
                    <a:pt x="992098" y="433984"/>
                  </a:lnTo>
                  <a:lnTo>
                    <a:pt x="992098" y="437794"/>
                  </a:lnTo>
                  <a:lnTo>
                    <a:pt x="991603" y="437794"/>
                  </a:lnTo>
                  <a:lnTo>
                    <a:pt x="991603" y="439064"/>
                  </a:lnTo>
                  <a:lnTo>
                    <a:pt x="990600" y="441604"/>
                  </a:lnTo>
                  <a:lnTo>
                    <a:pt x="990092" y="441604"/>
                  </a:lnTo>
                  <a:lnTo>
                    <a:pt x="989088" y="442874"/>
                  </a:lnTo>
                  <a:lnTo>
                    <a:pt x="989088" y="444144"/>
                  </a:lnTo>
                  <a:lnTo>
                    <a:pt x="988085" y="444144"/>
                  </a:lnTo>
                  <a:lnTo>
                    <a:pt x="988085" y="446684"/>
                  </a:lnTo>
                  <a:lnTo>
                    <a:pt x="987590" y="446684"/>
                  </a:lnTo>
                  <a:lnTo>
                    <a:pt x="986586" y="449224"/>
                  </a:lnTo>
                  <a:lnTo>
                    <a:pt x="986091" y="449224"/>
                  </a:lnTo>
                  <a:lnTo>
                    <a:pt x="986091" y="450494"/>
                  </a:lnTo>
                  <a:lnTo>
                    <a:pt x="985583" y="450494"/>
                  </a:lnTo>
                  <a:lnTo>
                    <a:pt x="985088" y="451764"/>
                  </a:lnTo>
                  <a:lnTo>
                    <a:pt x="985088" y="453034"/>
                  </a:lnTo>
                  <a:lnTo>
                    <a:pt x="984580" y="454304"/>
                  </a:lnTo>
                  <a:lnTo>
                    <a:pt x="983576" y="455574"/>
                  </a:lnTo>
                  <a:lnTo>
                    <a:pt x="979068" y="455574"/>
                  </a:lnTo>
                  <a:lnTo>
                    <a:pt x="979068" y="454304"/>
                  </a:lnTo>
                  <a:lnTo>
                    <a:pt x="978573" y="454304"/>
                  </a:lnTo>
                  <a:lnTo>
                    <a:pt x="978573" y="453034"/>
                  </a:lnTo>
                  <a:lnTo>
                    <a:pt x="979068" y="453034"/>
                  </a:lnTo>
                  <a:lnTo>
                    <a:pt x="979068" y="451764"/>
                  </a:lnTo>
                  <a:lnTo>
                    <a:pt x="979576" y="451764"/>
                  </a:lnTo>
                  <a:lnTo>
                    <a:pt x="979576" y="449224"/>
                  </a:lnTo>
                  <a:lnTo>
                    <a:pt x="980071" y="449224"/>
                  </a:lnTo>
                  <a:lnTo>
                    <a:pt x="981075" y="446684"/>
                  </a:lnTo>
                  <a:lnTo>
                    <a:pt x="981570" y="446684"/>
                  </a:lnTo>
                  <a:lnTo>
                    <a:pt x="981570" y="445414"/>
                  </a:lnTo>
                  <a:lnTo>
                    <a:pt x="982078" y="445414"/>
                  </a:lnTo>
                  <a:lnTo>
                    <a:pt x="982078" y="444144"/>
                  </a:lnTo>
                  <a:lnTo>
                    <a:pt x="982573" y="444144"/>
                  </a:lnTo>
                  <a:lnTo>
                    <a:pt x="982573" y="442874"/>
                  </a:lnTo>
                  <a:lnTo>
                    <a:pt x="983081" y="441604"/>
                  </a:lnTo>
                  <a:lnTo>
                    <a:pt x="983576" y="441604"/>
                  </a:lnTo>
                  <a:lnTo>
                    <a:pt x="983576" y="440334"/>
                  </a:lnTo>
                  <a:lnTo>
                    <a:pt x="984084" y="440334"/>
                  </a:lnTo>
                  <a:lnTo>
                    <a:pt x="984084" y="439064"/>
                  </a:lnTo>
                  <a:lnTo>
                    <a:pt x="984580" y="439064"/>
                  </a:lnTo>
                  <a:lnTo>
                    <a:pt x="985583" y="437794"/>
                  </a:lnTo>
                  <a:lnTo>
                    <a:pt x="986091" y="437794"/>
                  </a:lnTo>
                  <a:lnTo>
                    <a:pt x="986091" y="433984"/>
                  </a:lnTo>
                  <a:lnTo>
                    <a:pt x="986586" y="433984"/>
                  </a:lnTo>
                  <a:lnTo>
                    <a:pt x="986586" y="430174"/>
                  </a:lnTo>
                  <a:lnTo>
                    <a:pt x="986091" y="428904"/>
                  </a:lnTo>
                  <a:lnTo>
                    <a:pt x="986091" y="427634"/>
                  </a:lnTo>
                  <a:lnTo>
                    <a:pt x="981075" y="427634"/>
                  </a:lnTo>
                  <a:lnTo>
                    <a:pt x="980579" y="426364"/>
                  </a:lnTo>
                  <a:lnTo>
                    <a:pt x="979068" y="426364"/>
                  </a:lnTo>
                  <a:lnTo>
                    <a:pt x="979068" y="425094"/>
                  </a:lnTo>
                  <a:lnTo>
                    <a:pt x="976058" y="425094"/>
                  </a:lnTo>
                  <a:lnTo>
                    <a:pt x="975563" y="423824"/>
                  </a:lnTo>
                  <a:lnTo>
                    <a:pt x="975563" y="425094"/>
                  </a:lnTo>
                  <a:lnTo>
                    <a:pt x="974064" y="425094"/>
                  </a:lnTo>
                  <a:lnTo>
                    <a:pt x="974064" y="426364"/>
                  </a:lnTo>
                  <a:lnTo>
                    <a:pt x="972058" y="426364"/>
                  </a:lnTo>
                  <a:lnTo>
                    <a:pt x="971550" y="427634"/>
                  </a:lnTo>
                  <a:lnTo>
                    <a:pt x="968044" y="427634"/>
                  </a:lnTo>
                  <a:lnTo>
                    <a:pt x="967041" y="428904"/>
                  </a:lnTo>
                  <a:lnTo>
                    <a:pt x="967041" y="430174"/>
                  </a:lnTo>
                  <a:lnTo>
                    <a:pt x="965047" y="430174"/>
                  </a:lnTo>
                  <a:lnTo>
                    <a:pt x="965047" y="431444"/>
                  </a:lnTo>
                  <a:lnTo>
                    <a:pt x="964044" y="431444"/>
                  </a:lnTo>
                  <a:lnTo>
                    <a:pt x="964044" y="432714"/>
                  </a:lnTo>
                  <a:lnTo>
                    <a:pt x="963041" y="432714"/>
                  </a:lnTo>
                  <a:lnTo>
                    <a:pt x="963041" y="433984"/>
                  </a:lnTo>
                  <a:lnTo>
                    <a:pt x="962533" y="433984"/>
                  </a:lnTo>
                  <a:lnTo>
                    <a:pt x="962037" y="435254"/>
                  </a:lnTo>
                  <a:lnTo>
                    <a:pt x="961529" y="435254"/>
                  </a:lnTo>
                  <a:lnTo>
                    <a:pt x="961529" y="436524"/>
                  </a:lnTo>
                  <a:lnTo>
                    <a:pt x="960539" y="436524"/>
                  </a:lnTo>
                  <a:lnTo>
                    <a:pt x="960539" y="437794"/>
                  </a:lnTo>
                  <a:lnTo>
                    <a:pt x="960031" y="437794"/>
                  </a:lnTo>
                  <a:lnTo>
                    <a:pt x="960031" y="439064"/>
                  </a:lnTo>
                  <a:lnTo>
                    <a:pt x="959523" y="439064"/>
                  </a:lnTo>
                  <a:lnTo>
                    <a:pt x="959523" y="440334"/>
                  </a:lnTo>
                  <a:lnTo>
                    <a:pt x="959027" y="440334"/>
                  </a:lnTo>
                  <a:lnTo>
                    <a:pt x="959027" y="441604"/>
                  </a:lnTo>
                  <a:lnTo>
                    <a:pt x="958532" y="441604"/>
                  </a:lnTo>
                  <a:lnTo>
                    <a:pt x="958024" y="442874"/>
                  </a:lnTo>
                  <a:lnTo>
                    <a:pt x="958024" y="447954"/>
                  </a:lnTo>
                  <a:lnTo>
                    <a:pt x="958532" y="447954"/>
                  </a:lnTo>
                  <a:lnTo>
                    <a:pt x="958532" y="450494"/>
                  </a:lnTo>
                  <a:lnTo>
                    <a:pt x="959027" y="450494"/>
                  </a:lnTo>
                  <a:lnTo>
                    <a:pt x="959027" y="453034"/>
                  </a:lnTo>
                  <a:lnTo>
                    <a:pt x="960031" y="453034"/>
                  </a:lnTo>
                  <a:lnTo>
                    <a:pt x="960031" y="454304"/>
                  </a:lnTo>
                  <a:lnTo>
                    <a:pt x="960539" y="454304"/>
                  </a:lnTo>
                  <a:lnTo>
                    <a:pt x="960539" y="455574"/>
                  </a:lnTo>
                  <a:lnTo>
                    <a:pt x="961034" y="455574"/>
                  </a:lnTo>
                  <a:lnTo>
                    <a:pt x="962037" y="456844"/>
                  </a:lnTo>
                  <a:lnTo>
                    <a:pt x="962037" y="458114"/>
                  </a:lnTo>
                  <a:lnTo>
                    <a:pt x="963536" y="458114"/>
                  </a:lnTo>
                  <a:lnTo>
                    <a:pt x="963536" y="459384"/>
                  </a:lnTo>
                  <a:lnTo>
                    <a:pt x="964044" y="459384"/>
                  </a:lnTo>
                  <a:lnTo>
                    <a:pt x="964539" y="461924"/>
                  </a:lnTo>
                  <a:lnTo>
                    <a:pt x="964539" y="464464"/>
                  </a:lnTo>
                  <a:lnTo>
                    <a:pt x="964044" y="464464"/>
                  </a:lnTo>
                  <a:lnTo>
                    <a:pt x="964044" y="465734"/>
                  </a:lnTo>
                  <a:lnTo>
                    <a:pt x="960539" y="465734"/>
                  </a:lnTo>
                  <a:lnTo>
                    <a:pt x="959523" y="464464"/>
                  </a:lnTo>
                  <a:lnTo>
                    <a:pt x="959027" y="464464"/>
                  </a:lnTo>
                  <a:lnTo>
                    <a:pt x="959027" y="463194"/>
                  </a:lnTo>
                  <a:lnTo>
                    <a:pt x="958532" y="461924"/>
                  </a:lnTo>
                  <a:lnTo>
                    <a:pt x="958024" y="461924"/>
                  </a:lnTo>
                  <a:lnTo>
                    <a:pt x="958024" y="460654"/>
                  </a:lnTo>
                  <a:lnTo>
                    <a:pt x="957529" y="460654"/>
                  </a:lnTo>
                  <a:lnTo>
                    <a:pt x="956525" y="459384"/>
                  </a:lnTo>
                  <a:lnTo>
                    <a:pt x="956017" y="459384"/>
                  </a:lnTo>
                  <a:lnTo>
                    <a:pt x="956017" y="458114"/>
                  </a:lnTo>
                  <a:lnTo>
                    <a:pt x="955014" y="458114"/>
                  </a:lnTo>
                  <a:lnTo>
                    <a:pt x="955014" y="456844"/>
                  </a:lnTo>
                  <a:lnTo>
                    <a:pt x="954519" y="456844"/>
                  </a:lnTo>
                  <a:lnTo>
                    <a:pt x="954519" y="455574"/>
                  </a:lnTo>
                  <a:lnTo>
                    <a:pt x="954024" y="455574"/>
                  </a:lnTo>
                  <a:lnTo>
                    <a:pt x="953516" y="454304"/>
                  </a:lnTo>
                  <a:lnTo>
                    <a:pt x="953516" y="453034"/>
                  </a:lnTo>
                  <a:lnTo>
                    <a:pt x="953020" y="453034"/>
                  </a:lnTo>
                  <a:lnTo>
                    <a:pt x="953020" y="450494"/>
                  </a:lnTo>
                  <a:lnTo>
                    <a:pt x="952512" y="450494"/>
                  </a:lnTo>
                  <a:lnTo>
                    <a:pt x="952512" y="447954"/>
                  </a:lnTo>
                  <a:lnTo>
                    <a:pt x="952017" y="447954"/>
                  </a:lnTo>
                  <a:lnTo>
                    <a:pt x="952017" y="442874"/>
                  </a:lnTo>
                  <a:lnTo>
                    <a:pt x="952512" y="441604"/>
                  </a:lnTo>
                  <a:lnTo>
                    <a:pt x="952512" y="440334"/>
                  </a:lnTo>
                  <a:lnTo>
                    <a:pt x="953020" y="440334"/>
                  </a:lnTo>
                  <a:lnTo>
                    <a:pt x="953020" y="439064"/>
                  </a:lnTo>
                  <a:lnTo>
                    <a:pt x="953516" y="439064"/>
                  </a:lnTo>
                  <a:lnTo>
                    <a:pt x="953516" y="437794"/>
                  </a:lnTo>
                  <a:lnTo>
                    <a:pt x="954024" y="437794"/>
                  </a:lnTo>
                  <a:lnTo>
                    <a:pt x="955522" y="433984"/>
                  </a:lnTo>
                  <a:lnTo>
                    <a:pt x="956017" y="433984"/>
                  </a:lnTo>
                  <a:lnTo>
                    <a:pt x="956017" y="432714"/>
                  </a:lnTo>
                  <a:lnTo>
                    <a:pt x="956525" y="432714"/>
                  </a:lnTo>
                  <a:lnTo>
                    <a:pt x="957021" y="431444"/>
                  </a:lnTo>
                  <a:lnTo>
                    <a:pt x="958024" y="431444"/>
                  </a:lnTo>
                  <a:lnTo>
                    <a:pt x="958024" y="430174"/>
                  </a:lnTo>
                  <a:lnTo>
                    <a:pt x="958532" y="430174"/>
                  </a:lnTo>
                  <a:lnTo>
                    <a:pt x="959523" y="428904"/>
                  </a:lnTo>
                  <a:lnTo>
                    <a:pt x="959523" y="427634"/>
                  </a:lnTo>
                  <a:lnTo>
                    <a:pt x="960031" y="427634"/>
                  </a:lnTo>
                  <a:lnTo>
                    <a:pt x="962037" y="425094"/>
                  </a:lnTo>
                  <a:lnTo>
                    <a:pt x="962037" y="422554"/>
                  </a:lnTo>
                  <a:lnTo>
                    <a:pt x="961529" y="421284"/>
                  </a:lnTo>
                  <a:lnTo>
                    <a:pt x="961034" y="422554"/>
                  </a:lnTo>
                  <a:lnTo>
                    <a:pt x="949007" y="422554"/>
                  </a:lnTo>
                  <a:lnTo>
                    <a:pt x="948004" y="421284"/>
                  </a:lnTo>
                  <a:lnTo>
                    <a:pt x="948004" y="417474"/>
                  </a:lnTo>
                  <a:lnTo>
                    <a:pt x="948512" y="416204"/>
                  </a:lnTo>
                  <a:lnTo>
                    <a:pt x="948512" y="412394"/>
                  </a:lnTo>
                  <a:lnTo>
                    <a:pt x="944499" y="412394"/>
                  </a:lnTo>
                  <a:lnTo>
                    <a:pt x="944499" y="414934"/>
                  </a:lnTo>
                  <a:lnTo>
                    <a:pt x="943991" y="416204"/>
                  </a:lnTo>
                  <a:lnTo>
                    <a:pt x="943991" y="417474"/>
                  </a:lnTo>
                  <a:lnTo>
                    <a:pt x="943495" y="417474"/>
                  </a:lnTo>
                  <a:lnTo>
                    <a:pt x="943000" y="418744"/>
                  </a:lnTo>
                  <a:lnTo>
                    <a:pt x="941997" y="418744"/>
                  </a:lnTo>
                  <a:lnTo>
                    <a:pt x="941997" y="420014"/>
                  </a:lnTo>
                  <a:lnTo>
                    <a:pt x="936980" y="420014"/>
                  </a:lnTo>
                  <a:lnTo>
                    <a:pt x="935977" y="421284"/>
                  </a:lnTo>
                  <a:lnTo>
                    <a:pt x="935977" y="422554"/>
                  </a:lnTo>
                  <a:lnTo>
                    <a:pt x="934974" y="422554"/>
                  </a:lnTo>
                  <a:lnTo>
                    <a:pt x="934974" y="423824"/>
                  </a:lnTo>
                  <a:lnTo>
                    <a:pt x="934478" y="423824"/>
                  </a:lnTo>
                  <a:lnTo>
                    <a:pt x="933475" y="425094"/>
                  </a:lnTo>
                  <a:lnTo>
                    <a:pt x="925957" y="425094"/>
                  </a:lnTo>
                  <a:lnTo>
                    <a:pt x="925461" y="423824"/>
                  </a:lnTo>
                  <a:lnTo>
                    <a:pt x="925461" y="422554"/>
                  </a:lnTo>
                  <a:lnTo>
                    <a:pt x="924953" y="422554"/>
                  </a:lnTo>
                  <a:lnTo>
                    <a:pt x="924458" y="421284"/>
                  </a:lnTo>
                  <a:lnTo>
                    <a:pt x="923950" y="421284"/>
                  </a:lnTo>
                  <a:lnTo>
                    <a:pt x="922947" y="422554"/>
                  </a:lnTo>
                  <a:lnTo>
                    <a:pt x="921448" y="422554"/>
                  </a:lnTo>
                  <a:lnTo>
                    <a:pt x="921448" y="421284"/>
                  </a:lnTo>
                  <a:lnTo>
                    <a:pt x="919949" y="421284"/>
                  </a:lnTo>
                  <a:lnTo>
                    <a:pt x="919949" y="420014"/>
                  </a:lnTo>
                  <a:lnTo>
                    <a:pt x="917435" y="420014"/>
                  </a:lnTo>
                  <a:lnTo>
                    <a:pt x="916940" y="418744"/>
                  </a:lnTo>
                  <a:lnTo>
                    <a:pt x="916444" y="418744"/>
                  </a:lnTo>
                  <a:lnTo>
                    <a:pt x="915936" y="417474"/>
                  </a:lnTo>
                  <a:lnTo>
                    <a:pt x="914438" y="417474"/>
                  </a:lnTo>
                  <a:lnTo>
                    <a:pt x="914438" y="418744"/>
                  </a:lnTo>
                  <a:lnTo>
                    <a:pt x="913930" y="418744"/>
                  </a:lnTo>
                  <a:lnTo>
                    <a:pt x="913434" y="420014"/>
                  </a:lnTo>
                  <a:lnTo>
                    <a:pt x="911923" y="420014"/>
                  </a:lnTo>
                  <a:lnTo>
                    <a:pt x="911923" y="421284"/>
                  </a:lnTo>
                  <a:lnTo>
                    <a:pt x="910932" y="422554"/>
                  </a:lnTo>
                  <a:lnTo>
                    <a:pt x="910424" y="422554"/>
                  </a:lnTo>
                  <a:lnTo>
                    <a:pt x="909421" y="423824"/>
                  </a:lnTo>
                  <a:lnTo>
                    <a:pt x="908926" y="423824"/>
                  </a:lnTo>
                  <a:lnTo>
                    <a:pt x="908926" y="425094"/>
                  </a:lnTo>
                  <a:lnTo>
                    <a:pt x="906411" y="425094"/>
                  </a:lnTo>
                  <a:lnTo>
                    <a:pt x="906411" y="427634"/>
                  </a:lnTo>
                  <a:lnTo>
                    <a:pt x="903909" y="427634"/>
                  </a:lnTo>
                  <a:lnTo>
                    <a:pt x="903414" y="428904"/>
                  </a:lnTo>
                  <a:lnTo>
                    <a:pt x="903414" y="430174"/>
                  </a:lnTo>
                  <a:lnTo>
                    <a:pt x="902411" y="430174"/>
                  </a:lnTo>
                  <a:lnTo>
                    <a:pt x="902411" y="431444"/>
                  </a:lnTo>
                  <a:lnTo>
                    <a:pt x="901903" y="431444"/>
                  </a:lnTo>
                  <a:lnTo>
                    <a:pt x="900899" y="432714"/>
                  </a:lnTo>
                  <a:lnTo>
                    <a:pt x="900404" y="432714"/>
                  </a:lnTo>
                  <a:lnTo>
                    <a:pt x="899896" y="433984"/>
                  </a:lnTo>
                  <a:lnTo>
                    <a:pt x="894892" y="433984"/>
                  </a:lnTo>
                  <a:lnTo>
                    <a:pt x="894892" y="435254"/>
                  </a:lnTo>
                  <a:lnTo>
                    <a:pt x="894397" y="435254"/>
                  </a:lnTo>
                  <a:lnTo>
                    <a:pt x="893889" y="436524"/>
                  </a:lnTo>
                  <a:lnTo>
                    <a:pt x="891387" y="436524"/>
                  </a:lnTo>
                  <a:lnTo>
                    <a:pt x="890384" y="437794"/>
                  </a:lnTo>
                  <a:lnTo>
                    <a:pt x="889381" y="437794"/>
                  </a:lnTo>
                  <a:lnTo>
                    <a:pt x="889381" y="439064"/>
                  </a:lnTo>
                  <a:lnTo>
                    <a:pt x="884377" y="439064"/>
                  </a:lnTo>
                  <a:lnTo>
                    <a:pt x="883869" y="437794"/>
                  </a:lnTo>
                  <a:lnTo>
                    <a:pt x="884377" y="436524"/>
                  </a:lnTo>
                  <a:lnTo>
                    <a:pt x="883869" y="436524"/>
                  </a:lnTo>
                  <a:lnTo>
                    <a:pt x="883361" y="435254"/>
                  </a:lnTo>
                  <a:lnTo>
                    <a:pt x="881862" y="435254"/>
                  </a:lnTo>
                  <a:lnTo>
                    <a:pt x="881367" y="433984"/>
                  </a:lnTo>
                  <a:lnTo>
                    <a:pt x="880364" y="433984"/>
                  </a:lnTo>
                  <a:lnTo>
                    <a:pt x="880364" y="432714"/>
                  </a:lnTo>
                  <a:lnTo>
                    <a:pt x="879856" y="432714"/>
                  </a:lnTo>
                  <a:lnTo>
                    <a:pt x="879856" y="431444"/>
                  </a:lnTo>
                  <a:lnTo>
                    <a:pt x="877849" y="431444"/>
                  </a:lnTo>
                  <a:lnTo>
                    <a:pt x="877849" y="432714"/>
                  </a:lnTo>
                  <a:lnTo>
                    <a:pt x="877354" y="432714"/>
                  </a:lnTo>
                  <a:lnTo>
                    <a:pt x="877354" y="433984"/>
                  </a:lnTo>
                  <a:lnTo>
                    <a:pt x="876350" y="433984"/>
                  </a:lnTo>
                  <a:lnTo>
                    <a:pt x="876350" y="435254"/>
                  </a:lnTo>
                  <a:lnTo>
                    <a:pt x="874344" y="435254"/>
                  </a:lnTo>
                  <a:lnTo>
                    <a:pt x="874344" y="436524"/>
                  </a:lnTo>
                  <a:lnTo>
                    <a:pt x="871842" y="436524"/>
                  </a:lnTo>
                  <a:lnTo>
                    <a:pt x="871842" y="440334"/>
                  </a:lnTo>
                  <a:lnTo>
                    <a:pt x="871347" y="441604"/>
                  </a:lnTo>
                  <a:lnTo>
                    <a:pt x="871347" y="444144"/>
                  </a:lnTo>
                  <a:lnTo>
                    <a:pt x="871842" y="444144"/>
                  </a:lnTo>
                  <a:lnTo>
                    <a:pt x="871842" y="445414"/>
                  </a:lnTo>
                  <a:lnTo>
                    <a:pt x="872337" y="445414"/>
                  </a:lnTo>
                  <a:lnTo>
                    <a:pt x="872337" y="446684"/>
                  </a:lnTo>
                  <a:lnTo>
                    <a:pt x="871842" y="447954"/>
                  </a:lnTo>
                  <a:lnTo>
                    <a:pt x="871842" y="449224"/>
                  </a:lnTo>
                  <a:lnTo>
                    <a:pt x="871347" y="450494"/>
                  </a:lnTo>
                  <a:lnTo>
                    <a:pt x="870839" y="450494"/>
                  </a:lnTo>
                  <a:lnTo>
                    <a:pt x="870839" y="455574"/>
                  </a:lnTo>
                  <a:lnTo>
                    <a:pt x="870343" y="455574"/>
                  </a:lnTo>
                  <a:lnTo>
                    <a:pt x="870343" y="458114"/>
                  </a:lnTo>
                  <a:lnTo>
                    <a:pt x="869835" y="459384"/>
                  </a:lnTo>
                  <a:lnTo>
                    <a:pt x="869835" y="464464"/>
                  </a:lnTo>
                  <a:lnTo>
                    <a:pt x="869340" y="464464"/>
                  </a:lnTo>
                  <a:lnTo>
                    <a:pt x="869340" y="465734"/>
                  </a:lnTo>
                  <a:lnTo>
                    <a:pt x="868832" y="465734"/>
                  </a:lnTo>
                  <a:lnTo>
                    <a:pt x="868832" y="467004"/>
                  </a:lnTo>
                  <a:lnTo>
                    <a:pt x="867829" y="467004"/>
                  </a:lnTo>
                  <a:lnTo>
                    <a:pt x="867829" y="468274"/>
                  </a:lnTo>
                  <a:lnTo>
                    <a:pt x="867333" y="468274"/>
                  </a:lnTo>
                  <a:lnTo>
                    <a:pt x="867333" y="469544"/>
                  </a:lnTo>
                  <a:lnTo>
                    <a:pt x="867829" y="469544"/>
                  </a:lnTo>
                  <a:lnTo>
                    <a:pt x="867829" y="470814"/>
                  </a:lnTo>
                  <a:lnTo>
                    <a:pt x="868337" y="472084"/>
                  </a:lnTo>
                  <a:lnTo>
                    <a:pt x="869340" y="472084"/>
                  </a:lnTo>
                  <a:lnTo>
                    <a:pt x="869340" y="473354"/>
                  </a:lnTo>
                  <a:lnTo>
                    <a:pt x="869835" y="474624"/>
                  </a:lnTo>
                  <a:lnTo>
                    <a:pt x="870343" y="474624"/>
                  </a:lnTo>
                  <a:lnTo>
                    <a:pt x="870343" y="477164"/>
                  </a:lnTo>
                  <a:lnTo>
                    <a:pt x="870839" y="477164"/>
                  </a:lnTo>
                  <a:lnTo>
                    <a:pt x="870839" y="479704"/>
                  </a:lnTo>
                  <a:lnTo>
                    <a:pt x="871347" y="479704"/>
                  </a:lnTo>
                  <a:lnTo>
                    <a:pt x="871842" y="480974"/>
                  </a:lnTo>
                  <a:lnTo>
                    <a:pt x="871842" y="484784"/>
                  </a:lnTo>
                  <a:lnTo>
                    <a:pt x="871347" y="484784"/>
                  </a:lnTo>
                  <a:lnTo>
                    <a:pt x="871347" y="486054"/>
                  </a:lnTo>
                  <a:lnTo>
                    <a:pt x="867333" y="486054"/>
                  </a:lnTo>
                  <a:lnTo>
                    <a:pt x="867333" y="484784"/>
                  </a:lnTo>
                  <a:lnTo>
                    <a:pt x="866330" y="484784"/>
                  </a:lnTo>
                  <a:lnTo>
                    <a:pt x="866330" y="483514"/>
                  </a:lnTo>
                  <a:lnTo>
                    <a:pt x="865327" y="480974"/>
                  </a:lnTo>
                  <a:lnTo>
                    <a:pt x="865327" y="479704"/>
                  </a:lnTo>
                  <a:lnTo>
                    <a:pt x="864831" y="479704"/>
                  </a:lnTo>
                  <a:lnTo>
                    <a:pt x="864831" y="475894"/>
                  </a:lnTo>
                  <a:lnTo>
                    <a:pt x="863828" y="475894"/>
                  </a:lnTo>
                  <a:lnTo>
                    <a:pt x="863828" y="474624"/>
                  </a:lnTo>
                  <a:lnTo>
                    <a:pt x="862825" y="474624"/>
                  </a:lnTo>
                  <a:lnTo>
                    <a:pt x="862825" y="473354"/>
                  </a:lnTo>
                  <a:lnTo>
                    <a:pt x="861822" y="472084"/>
                  </a:lnTo>
                  <a:lnTo>
                    <a:pt x="861822" y="467004"/>
                  </a:lnTo>
                  <a:lnTo>
                    <a:pt x="862317" y="467004"/>
                  </a:lnTo>
                  <a:lnTo>
                    <a:pt x="862317" y="465734"/>
                  </a:lnTo>
                  <a:lnTo>
                    <a:pt x="862825" y="465734"/>
                  </a:lnTo>
                  <a:lnTo>
                    <a:pt x="862825" y="464464"/>
                  </a:lnTo>
                  <a:lnTo>
                    <a:pt x="863320" y="464464"/>
                  </a:lnTo>
                  <a:lnTo>
                    <a:pt x="863320" y="463194"/>
                  </a:lnTo>
                  <a:lnTo>
                    <a:pt x="863828" y="463194"/>
                  </a:lnTo>
                  <a:lnTo>
                    <a:pt x="863828" y="458114"/>
                  </a:lnTo>
                  <a:lnTo>
                    <a:pt x="864323" y="458114"/>
                  </a:lnTo>
                  <a:lnTo>
                    <a:pt x="864831" y="456844"/>
                  </a:lnTo>
                  <a:lnTo>
                    <a:pt x="864831" y="450494"/>
                  </a:lnTo>
                  <a:lnTo>
                    <a:pt x="865327" y="450494"/>
                  </a:lnTo>
                  <a:lnTo>
                    <a:pt x="865327" y="449224"/>
                  </a:lnTo>
                  <a:lnTo>
                    <a:pt x="865835" y="449224"/>
                  </a:lnTo>
                  <a:lnTo>
                    <a:pt x="865835" y="447954"/>
                  </a:lnTo>
                  <a:lnTo>
                    <a:pt x="866330" y="447954"/>
                  </a:lnTo>
                  <a:lnTo>
                    <a:pt x="866330" y="446684"/>
                  </a:lnTo>
                  <a:lnTo>
                    <a:pt x="865835" y="446684"/>
                  </a:lnTo>
                  <a:lnTo>
                    <a:pt x="865835" y="433984"/>
                  </a:lnTo>
                  <a:lnTo>
                    <a:pt x="866330" y="433984"/>
                  </a:lnTo>
                  <a:lnTo>
                    <a:pt x="866330" y="432714"/>
                  </a:lnTo>
                  <a:lnTo>
                    <a:pt x="865835" y="432714"/>
                  </a:lnTo>
                  <a:lnTo>
                    <a:pt x="865835" y="431444"/>
                  </a:lnTo>
                  <a:lnTo>
                    <a:pt x="865327" y="431444"/>
                  </a:lnTo>
                  <a:lnTo>
                    <a:pt x="865327" y="432714"/>
                  </a:lnTo>
                  <a:lnTo>
                    <a:pt x="862825" y="432714"/>
                  </a:lnTo>
                  <a:lnTo>
                    <a:pt x="862317" y="431444"/>
                  </a:lnTo>
                  <a:lnTo>
                    <a:pt x="859815" y="431444"/>
                  </a:lnTo>
                  <a:lnTo>
                    <a:pt x="859815" y="430174"/>
                  </a:lnTo>
                  <a:lnTo>
                    <a:pt x="851293" y="430174"/>
                  </a:lnTo>
                  <a:lnTo>
                    <a:pt x="851293" y="431444"/>
                  </a:lnTo>
                  <a:lnTo>
                    <a:pt x="852297" y="431444"/>
                  </a:lnTo>
                  <a:lnTo>
                    <a:pt x="852297" y="432714"/>
                  </a:lnTo>
                  <a:lnTo>
                    <a:pt x="852805" y="432714"/>
                  </a:lnTo>
                  <a:lnTo>
                    <a:pt x="852805" y="436524"/>
                  </a:lnTo>
                  <a:lnTo>
                    <a:pt x="851801" y="436524"/>
                  </a:lnTo>
                  <a:lnTo>
                    <a:pt x="851801" y="437794"/>
                  </a:lnTo>
                  <a:lnTo>
                    <a:pt x="850798" y="437794"/>
                  </a:lnTo>
                  <a:lnTo>
                    <a:pt x="850798" y="439064"/>
                  </a:lnTo>
                  <a:lnTo>
                    <a:pt x="847788" y="439064"/>
                  </a:lnTo>
                  <a:lnTo>
                    <a:pt x="847293" y="440334"/>
                  </a:lnTo>
                  <a:lnTo>
                    <a:pt x="843788" y="440334"/>
                  </a:lnTo>
                  <a:lnTo>
                    <a:pt x="843788" y="439064"/>
                  </a:lnTo>
                  <a:lnTo>
                    <a:pt x="843280" y="439064"/>
                  </a:lnTo>
                  <a:lnTo>
                    <a:pt x="843280" y="440334"/>
                  </a:lnTo>
                  <a:lnTo>
                    <a:pt x="842276" y="440334"/>
                  </a:lnTo>
                  <a:lnTo>
                    <a:pt x="841781" y="439064"/>
                  </a:lnTo>
                  <a:lnTo>
                    <a:pt x="840270" y="439064"/>
                  </a:lnTo>
                  <a:lnTo>
                    <a:pt x="840270" y="437794"/>
                  </a:lnTo>
                  <a:lnTo>
                    <a:pt x="839774" y="437794"/>
                  </a:lnTo>
                  <a:lnTo>
                    <a:pt x="839774" y="439064"/>
                  </a:lnTo>
                  <a:lnTo>
                    <a:pt x="838276" y="439064"/>
                  </a:lnTo>
                  <a:lnTo>
                    <a:pt x="838276" y="440334"/>
                  </a:lnTo>
                  <a:lnTo>
                    <a:pt x="835266" y="440334"/>
                  </a:lnTo>
                  <a:lnTo>
                    <a:pt x="835266" y="441604"/>
                  </a:lnTo>
                  <a:lnTo>
                    <a:pt x="834263" y="441604"/>
                  </a:lnTo>
                  <a:lnTo>
                    <a:pt x="834263" y="440334"/>
                  </a:lnTo>
                  <a:lnTo>
                    <a:pt x="833259" y="440334"/>
                  </a:lnTo>
                  <a:lnTo>
                    <a:pt x="832256" y="439064"/>
                  </a:lnTo>
                  <a:lnTo>
                    <a:pt x="831761" y="439064"/>
                  </a:lnTo>
                  <a:lnTo>
                    <a:pt x="831761" y="436524"/>
                  </a:lnTo>
                  <a:lnTo>
                    <a:pt x="832764" y="436524"/>
                  </a:lnTo>
                  <a:lnTo>
                    <a:pt x="832764" y="435254"/>
                  </a:lnTo>
                  <a:lnTo>
                    <a:pt x="833259" y="435254"/>
                  </a:lnTo>
                  <a:lnTo>
                    <a:pt x="834771" y="433984"/>
                  </a:lnTo>
                  <a:lnTo>
                    <a:pt x="835761" y="433984"/>
                  </a:lnTo>
                  <a:lnTo>
                    <a:pt x="835761" y="431444"/>
                  </a:lnTo>
                  <a:lnTo>
                    <a:pt x="833755" y="431444"/>
                  </a:lnTo>
                  <a:lnTo>
                    <a:pt x="833259" y="432714"/>
                  </a:lnTo>
                  <a:lnTo>
                    <a:pt x="832764" y="432714"/>
                  </a:lnTo>
                  <a:lnTo>
                    <a:pt x="832764" y="433984"/>
                  </a:lnTo>
                  <a:lnTo>
                    <a:pt x="831761" y="433984"/>
                  </a:lnTo>
                  <a:lnTo>
                    <a:pt x="831761" y="435254"/>
                  </a:lnTo>
                  <a:lnTo>
                    <a:pt x="828751" y="435254"/>
                  </a:lnTo>
                  <a:lnTo>
                    <a:pt x="828751" y="436524"/>
                  </a:lnTo>
                  <a:lnTo>
                    <a:pt x="818730" y="436524"/>
                  </a:lnTo>
                  <a:lnTo>
                    <a:pt x="818222" y="435254"/>
                  </a:lnTo>
                  <a:lnTo>
                    <a:pt x="817727" y="435254"/>
                  </a:lnTo>
                  <a:lnTo>
                    <a:pt x="817232" y="436524"/>
                  </a:lnTo>
                  <a:lnTo>
                    <a:pt x="816724" y="436524"/>
                  </a:lnTo>
                  <a:lnTo>
                    <a:pt x="816229" y="435254"/>
                  </a:lnTo>
                  <a:lnTo>
                    <a:pt x="815225" y="435254"/>
                  </a:lnTo>
                  <a:lnTo>
                    <a:pt x="815225" y="436524"/>
                  </a:lnTo>
                  <a:lnTo>
                    <a:pt x="814222" y="436524"/>
                  </a:lnTo>
                  <a:lnTo>
                    <a:pt x="812723" y="435254"/>
                  </a:lnTo>
                  <a:lnTo>
                    <a:pt x="808710" y="435254"/>
                  </a:lnTo>
                  <a:lnTo>
                    <a:pt x="808710" y="436524"/>
                  </a:lnTo>
                  <a:lnTo>
                    <a:pt x="808202" y="435254"/>
                  </a:lnTo>
                  <a:lnTo>
                    <a:pt x="805205" y="435254"/>
                  </a:lnTo>
                  <a:lnTo>
                    <a:pt x="804697" y="433984"/>
                  </a:lnTo>
                  <a:lnTo>
                    <a:pt x="803694" y="436524"/>
                  </a:lnTo>
                  <a:lnTo>
                    <a:pt x="803694" y="437794"/>
                  </a:lnTo>
                  <a:lnTo>
                    <a:pt x="803198" y="437794"/>
                  </a:lnTo>
                  <a:lnTo>
                    <a:pt x="803198" y="439064"/>
                  </a:lnTo>
                  <a:lnTo>
                    <a:pt x="802195" y="439064"/>
                  </a:lnTo>
                  <a:lnTo>
                    <a:pt x="802195" y="440334"/>
                  </a:lnTo>
                  <a:lnTo>
                    <a:pt x="801687" y="440334"/>
                  </a:lnTo>
                  <a:lnTo>
                    <a:pt x="800696" y="441604"/>
                  </a:lnTo>
                  <a:lnTo>
                    <a:pt x="797179" y="441604"/>
                  </a:lnTo>
                  <a:lnTo>
                    <a:pt x="797179" y="440334"/>
                  </a:lnTo>
                  <a:lnTo>
                    <a:pt x="795185" y="440334"/>
                  </a:lnTo>
                  <a:lnTo>
                    <a:pt x="794677" y="439064"/>
                  </a:lnTo>
                  <a:lnTo>
                    <a:pt x="792670" y="439064"/>
                  </a:lnTo>
                  <a:lnTo>
                    <a:pt x="792175" y="440334"/>
                  </a:lnTo>
                  <a:lnTo>
                    <a:pt x="789673" y="440334"/>
                  </a:lnTo>
                  <a:lnTo>
                    <a:pt x="789165" y="441604"/>
                  </a:lnTo>
                  <a:lnTo>
                    <a:pt x="786663" y="441604"/>
                  </a:lnTo>
                  <a:lnTo>
                    <a:pt x="786663" y="442874"/>
                  </a:lnTo>
                  <a:lnTo>
                    <a:pt x="782154" y="442874"/>
                  </a:lnTo>
                  <a:lnTo>
                    <a:pt x="781646" y="441604"/>
                  </a:lnTo>
                  <a:lnTo>
                    <a:pt x="780148" y="441604"/>
                  </a:lnTo>
                  <a:lnTo>
                    <a:pt x="779640" y="442874"/>
                  </a:lnTo>
                  <a:lnTo>
                    <a:pt x="779145" y="442874"/>
                  </a:lnTo>
                  <a:lnTo>
                    <a:pt x="779145" y="444144"/>
                  </a:lnTo>
                  <a:lnTo>
                    <a:pt x="777646" y="444144"/>
                  </a:lnTo>
                  <a:lnTo>
                    <a:pt x="777646" y="445414"/>
                  </a:lnTo>
                  <a:lnTo>
                    <a:pt x="777138" y="445414"/>
                  </a:lnTo>
                  <a:lnTo>
                    <a:pt x="777138" y="446684"/>
                  </a:lnTo>
                  <a:lnTo>
                    <a:pt x="776643" y="446684"/>
                  </a:lnTo>
                  <a:lnTo>
                    <a:pt x="776643" y="447954"/>
                  </a:lnTo>
                  <a:lnTo>
                    <a:pt x="776135" y="447954"/>
                  </a:lnTo>
                  <a:lnTo>
                    <a:pt x="776135" y="449224"/>
                  </a:lnTo>
                  <a:lnTo>
                    <a:pt x="775639" y="449224"/>
                  </a:lnTo>
                  <a:lnTo>
                    <a:pt x="775131" y="450494"/>
                  </a:lnTo>
                  <a:lnTo>
                    <a:pt x="774128" y="450494"/>
                  </a:lnTo>
                  <a:lnTo>
                    <a:pt x="774128" y="451764"/>
                  </a:lnTo>
                  <a:lnTo>
                    <a:pt x="773137" y="453034"/>
                  </a:lnTo>
                  <a:lnTo>
                    <a:pt x="772629" y="453034"/>
                  </a:lnTo>
                  <a:lnTo>
                    <a:pt x="772134" y="454304"/>
                  </a:lnTo>
                  <a:lnTo>
                    <a:pt x="767626" y="454304"/>
                  </a:lnTo>
                  <a:lnTo>
                    <a:pt x="767118" y="455574"/>
                  </a:lnTo>
                  <a:lnTo>
                    <a:pt x="767118" y="458114"/>
                  </a:lnTo>
                  <a:lnTo>
                    <a:pt x="766622" y="460654"/>
                  </a:lnTo>
                  <a:lnTo>
                    <a:pt x="766114" y="460654"/>
                  </a:lnTo>
                  <a:lnTo>
                    <a:pt x="766114" y="461924"/>
                  </a:lnTo>
                  <a:lnTo>
                    <a:pt x="765619" y="461924"/>
                  </a:lnTo>
                  <a:lnTo>
                    <a:pt x="764616" y="463194"/>
                  </a:lnTo>
                  <a:lnTo>
                    <a:pt x="763612" y="463194"/>
                  </a:lnTo>
                  <a:lnTo>
                    <a:pt x="763117" y="464464"/>
                  </a:lnTo>
                  <a:lnTo>
                    <a:pt x="762609" y="464464"/>
                  </a:lnTo>
                  <a:lnTo>
                    <a:pt x="762114" y="467004"/>
                  </a:lnTo>
                  <a:lnTo>
                    <a:pt x="761606" y="468274"/>
                  </a:lnTo>
                  <a:lnTo>
                    <a:pt x="761606" y="469544"/>
                  </a:lnTo>
                  <a:lnTo>
                    <a:pt x="760603" y="470814"/>
                  </a:lnTo>
                  <a:lnTo>
                    <a:pt x="760603" y="472084"/>
                  </a:lnTo>
                  <a:lnTo>
                    <a:pt x="760107" y="473354"/>
                  </a:lnTo>
                  <a:lnTo>
                    <a:pt x="760107" y="477164"/>
                  </a:lnTo>
                  <a:lnTo>
                    <a:pt x="760603" y="477164"/>
                  </a:lnTo>
                  <a:lnTo>
                    <a:pt x="760603" y="480974"/>
                  </a:lnTo>
                  <a:lnTo>
                    <a:pt x="760107" y="480974"/>
                  </a:lnTo>
                  <a:lnTo>
                    <a:pt x="760107" y="482244"/>
                  </a:lnTo>
                  <a:lnTo>
                    <a:pt x="759104" y="484784"/>
                  </a:lnTo>
                  <a:lnTo>
                    <a:pt x="758609" y="484784"/>
                  </a:lnTo>
                  <a:lnTo>
                    <a:pt x="758101" y="486054"/>
                  </a:lnTo>
                  <a:lnTo>
                    <a:pt x="758101" y="491134"/>
                  </a:lnTo>
                  <a:lnTo>
                    <a:pt x="757605" y="492404"/>
                  </a:lnTo>
                  <a:lnTo>
                    <a:pt x="757605" y="493674"/>
                  </a:lnTo>
                  <a:lnTo>
                    <a:pt x="756602" y="493674"/>
                  </a:lnTo>
                  <a:lnTo>
                    <a:pt x="756094" y="494944"/>
                  </a:lnTo>
                  <a:lnTo>
                    <a:pt x="756094" y="496214"/>
                  </a:lnTo>
                  <a:lnTo>
                    <a:pt x="755599" y="496214"/>
                  </a:lnTo>
                  <a:lnTo>
                    <a:pt x="755599" y="497484"/>
                  </a:lnTo>
                  <a:lnTo>
                    <a:pt x="755091" y="497484"/>
                  </a:lnTo>
                  <a:lnTo>
                    <a:pt x="755091" y="498754"/>
                  </a:lnTo>
                  <a:lnTo>
                    <a:pt x="754595" y="500024"/>
                  </a:lnTo>
                  <a:lnTo>
                    <a:pt x="754595" y="501294"/>
                  </a:lnTo>
                  <a:lnTo>
                    <a:pt x="755091" y="502564"/>
                  </a:lnTo>
                  <a:lnTo>
                    <a:pt x="755599" y="502564"/>
                  </a:lnTo>
                  <a:lnTo>
                    <a:pt x="755599" y="503834"/>
                  </a:lnTo>
                  <a:lnTo>
                    <a:pt x="756094" y="503834"/>
                  </a:lnTo>
                  <a:lnTo>
                    <a:pt x="756602" y="505104"/>
                  </a:lnTo>
                  <a:lnTo>
                    <a:pt x="756602" y="506374"/>
                  </a:lnTo>
                  <a:lnTo>
                    <a:pt x="757097" y="506374"/>
                  </a:lnTo>
                  <a:lnTo>
                    <a:pt x="757097" y="508914"/>
                  </a:lnTo>
                  <a:lnTo>
                    <a:pt x="756602" y="508914"/>
                  </a:lnTo>
                  <a:lnTo>
                    <a:pt x="756602" y="510184"/>
                  </a:lnTo>
                  <a:lnTo>
                    <a:pt x="752094" y="510184"/>
                  </a:lnTo>
                  <a:lnTo>
                    <a:pt x="752094" y="508914"/>
                  </a:lnTo>
                  <a:lnTo>
                    <a:pt x="751586" y="508914"/>
                  </a:lnTo>
                  <a:lnTo>
                    <a:pt x="751586" y="507644"/>
                  </a:lnTo>
                  <a:lnTo>
                    <a:pt x="751090" y="507644"/>
                  </a:lnTo>
                  <a:lnTo>
                    <a:pt x="751090" y="506374"/>
                  </a:lnTo>
                  <a:lnTo>
                    <a:pt x="750582" y="506374"/>
                  </a:lnTo>
                  <a:lnTo>
                    <a:pt x="750582" y="505104"/>
                  </a:lnTo>
                  <a:lnTo>
                    <a:pt x="749579" y="505104"/>
                  </a:lnTo>
                  <a:lnTo>
                    <a:pt x="748576" y="502564"/>
                  </a:lnTo>
                  <a:lnTo>
                    <a:pt x="748576" y="500024"/>
                  </a:lnTo>
                  <a:lnTo>
                    <a:pt x="749084" y="500024"/>
                  </a:lnTo>
                  <a:lnTo>
                    <a:pt x="749084" y="498754"/>
                  </a:lnTo>
                  <a:lnTo>
                    <a:pt x="748080" y="498754"/>
                  </a:lnTo>
                  <a:lnTo>
                    <a:pt x="748576" y="496214"/>
                  </a:lnTo>
                  <a:lnTo>
                    <a:pt x="749084" y="496214"/>
                  </a:lnTo>
                  <a:lnTo>
                    <a:pt x="750087" y="494944"/>
                  </a:lnTo>
                  <a:lnTo>
                    <a:pt x="750087" y="493674"/>
                  </a:lnTo>
                  <a:lnTo>
                    <a:pt x="750582" y="493674"/>
                  </a:lnTo>
                  <a:lnTo>
                    <a:pt x="750582" y="492404"/>
                  </a:lnTo>
                  <a:lnTo>
                    <a:pt x="751090" y="492404"/>
                  </a:lnTo>
                  <a:lnTo>
                    <a:pt x="751090" y="491134"/>
                  </a:lnTo>
                  <a:lnTo>
                    <a:pt x="752094" y="491134"/>
                  </a:lnTo>
                  <a:lnTo>
                    <a:pt x="752094" y="486054"/>
                  </a:lnTo>
                  <a:lnTo>
                    <a:pt x="752589" y="486054"/>
                  </a:lnTo>
                  <a:lnTo>
                    <a:pt x="752589" y="484784"/>
                  </a:lnTo>
                  <a:lnTo>
                    <a:pt x="753097" y="483514"/>
                  </a:lnTo>
                  <a:lnTo>
                    <a:pt x="753097" y="482244"/>
                  </a:lnTo>
                  <a:lnTo>
                    <a:pt x="754087" y="482244"/>
                  </a:lnTo>
                  <a:lnTo>
                    <a:pt x="754087" y="480974"/>
                  </a:lnTo>
                  <a:lnTo>
                    <a:pt x="754595" y="480974"/>
                  </a:lnTo>
                  <a:lnTo>
                    <a:pt x="754595" y="475894"/>
                  </a:lnTo>
                  <a:lnTo>
                    <a:pt x="754087" y="474624"/>
                  </a:lnTo>
                  <a:lnTo>
                    <a:pt x="754087" y="473354"/>
                  </a:lnTo>
                  <a:lnTo>
                    <a:pt x="754595" y="472084"/>
                  </a:lnTo>
                  <a:lnTo>
                    <a:pt x="754595" y="470814"/>
                  </a:lnTo>
                  <a:lnTo>
                    <a:pt x="755091" y="470814"/>
                  </a:lnTo>
                  <a:lnTo>
                    <a:pt x="755091" y="469544"/>
                  </a:lnTo>
                  <a:lnTo>
                    <a:pt x="756602" y="465734"/>
                  </a:lnTo>
                  <a:lnTo>
                    <a:pt x="756602" y="464464"/>
                  </a:lnTo>
                  <a:lnTo>
                    <a:pt x="755599" y="464464"/>
                  </a:lnTo>
                  <a:lnTo>
                    <a:pt x="753592" y="461924"/>
                  </a:lnTo>
                  <a:lnTo>
                    <a:pt x="753097" y="460654"/>
                  </a:lnTo>
                  <a:lnTo>
                    <a:pt x="747572" y="460654"/>
                  </a:lnTo>
                  <a:lnTo>
                    <a:pt x="747572" y="498754"/>
                  </a:lnTo>
                  <a:lnTo>
                    <a:pt x="747077" y="500024"/>
                  </a:lnTo>
                  <a:lnTo>
                    <a:pt x="746582" y="500024"/>
                  </a:lnTo>
                  <a:lnTo>
                    <a:pt x="744575" y="502564"/>
                  </a:lnTo>
                  <a:lnTo>
                    <a:pt x="744067" y="501294"/>
                  </a:lnTo>
                  <a:lnTo>
                    <a:pt x="744575" y="500024"/>
                  </a:lnTo>
                  <a:lnTo>
                    <a:pt x="746074" y="500024"/>
                  </a:lnTo>
                  <a:lnTo>
                    <a:pt x="746582" y="498754"/>
                  </a:lnTo>
                  <a:lnTo>
                    <a:pt x="747572" y="498754"/>
                  </a:lnTo>
                  <a:lnTo>
                    <a:pt x="747572" y="460654"/>
                  </a:lnTo>
                  <a:lnTo>
                    <a:pt x="738060" y="460654"/>
                  </a:lnTo>
                  <a:lnTo>
                    <a:pt x="737552" y="461924"/>
                  </a:lnTo>
                  <a:lnTo>
                    <a:pt x="730542" y="461924"/>
                  </a:lnTo>
                  <a:lnTo>
                    <a:pt x="730046" y="463194"/>
                  </a:lnTo>
                  <a:lnTo>
                    <a:pt x="729043" y="463194"/>
                  </a:lnTo>
                  <a:lnTo>
                    <a:pt x="728535" y="464464"/>
                  </a:lnTo>
                  <a:lnTo>
                    <a:pt x="727532" y="464464"/>
                  </a:lnTo>
                  <a:lnTo>
                    <a:pt x="727036" y="465734"/>
                  </a:lnTo>
                  <a:lnTo>
                    <a:pt x="724027" y="465734"/>
                  </a:lnTo>
                  <a:lnTo>
                    <a:pt x="724027" y="467004"/>
                  </a:lnTo>
                  <a:lnTo>
                    <a:pt x="720521" y="467004"/>
                  </a:lnTo>
                  <a:lnTo>
                    <a:pt x="718515" y="468274"/>
                  </a:lnTo>
                  <a:lnTo>
                    <a:pt x="717016" y="468274"/>
                  </a:lnTo>
                  <a:lnTo>
                    <a:pt x="716013" y="469544"/>
                  </a:lnTo>
                  <a:lnTo>
                    <a:pt x="713511" y="469544"/>
                  </a:lnTo>
                  <a:lnTo>
                    <a:pt x="713003" y="470814"/>
                  </a:lnTo>
                  <a:lnTo>
                    <a:pt x="710501" y="470814"/>
                  </a:lnTo>
                  <a:lnTo>
                    <a:pt x="710006" y="469544"/>
                  </a:lnTo>
                  <a:lnTo>
                    <a:pt x="709002" y="469544"/>
                  </a:lnTo>
                  <a:lnTo>
                    <a:pt x="709002" y="468274"/>
                  </a:lnTo>
                  <a:lnTo>
                    <a:pt x="708494" y="468274"/>
                  </a:lnTo>
                  <a:lnTo>
                    <a:pt x="708494" y="467004"/>
                  </a:lnTo>
                  <a:lnTo>
                    <a:pt x="709002" y="467004"/>
                  </a:lnTo>
                  <a:lnTo>
                    <a:pt x="709002" y="465734"/>
                  </a:lnTo>
                  <a:lnTo>
                    <a:pt x="710006" y="465734"/>
                  </a:lnTo>
                  <a:lnTo>
                    <a:pt x="711504" y="464464"/>
                  </a:lnTo>
                  <a:lnTo>
                    <a:pt x="714006" y="464464"/>
                  </a:lnTo>
                  <a:lnTo>
                    <a:pt x="714006" y="463194"/>
                  </a:lnTo>
                  <a:lnTo>
                    <a:pt x="716508" y="463194"/>
                  </a:lnTo>
                  <a:lnTo>
                    <a:pt x="717511" y="461924"/>
                  </a:lnTo>
                  <a:lnTo>
                    <a:pt x="720521" y="461924"/>
                  </a:lnTo>
                  <a:lnTo>
                    <a:pt x="720521" y="460654"/>
                  </a:lnTo>
                  <a:lnTo>
                    <a:pt x="724027" y="460654"/>
                  </a:lnTo>
                  <a:lnTo>
                    <a:pt x="725030" y="459384"/>
                  </a:lnTo>
                  <a:lnTo>
                    <a:pt x="725030" y="458114"/>
                  </a:lnTo>
                  <a:lnTo>
                    <a:pt x="727036" y="458114"/>
                  </a:lnTo>
                  <a:lnTo>
                    <a:pt x="727036" y="456844"/>
                  </a:lnTo>
                  <a:lnTo>
                    <a:pt x="730542" y="456844"/>
                  </a:lnTo>
                  <a:lnTo>
                    <a:pt x="730542" y="455574"/>
                  </a:lnTo>
                  <a:lnTo>
                    <a:pt x="738060" y="455574"/>
                  </a:lnTo>
                  <a:lnTo>
                    <a:pt x="738555" y="454304"/>
                  </a:lnTo>
                  <a:lnTo>
                    <a:pt x="748080" y="454304"/>
                  </a:lnTo>
                  <a:lnTo>
                    <a:pt x="748576" y="455574"/>
                  </a:lnTo>
                  <a:lnTo>
                    <a:pt x="750582" y="455574"/>
                  </a:lnTo>
                  <a:lnTo>
                    <a:pt x="750582" y="454304"/>
                  </a:lnTo>
                  <a:lnTo>
                    <a:pt x="754087" y="454304"/>
                  </a:lnTo>
                  <a:lnTo>
                    <a:pt x="754087" y="455574"/>
                  </a:lnTo>
                  <a:lnTo>
                    <a:pt x="757097" y="455574"/>
                  </a:lnTo>
                  <a:lnTo>
                    <a:pt x="757097" y="456844"/>
                  </a:lnTo>
                  <a:lnTo>
                    <a:pt x="758101" y="456844"/>
                  </a:lnTo>
                  <a:lnTo>
                    <a:pt x="758101" y="458114"/>
                  </a:lnTo>
                  <a:lnTo>
                    <a:pt x="758609" y="458114"/>
                  </a:lnTo>
                  <a:lnTo>
                    <a:pt x="759599" y="459384"/>
                  </a:lnTo>
                  <a:lnTo>
                    <a:pt x="761111" y="458114"/>
                  </a:lnTo>
                  <a:lnTo>
                    <a:pt x="761111" y="456844"/>
                  </a:lnTo>
                  <a:lnTo>
                    <a:pt x="758609" y="456844"/>
                  </a:lnTo>
                  <a:lnTo>
                    <a:pt x="758101" y="455574"/>
                  </a:lnTo>
                  <a:lnTo>
                    <a:pt x="761111" y="455574"/>
                  </a:lnTo>
                  <a:lnTo>
                    <a:pt x="761606" y="454304"/>
                  </a:lnTo>
                  <a:lnTo>
                    <a:pt x="761606" y="453034"/>
                  </a:lnTo>
                  <a:lnTo>
                    <a:pt x="762114" y="453034"/>
                  </a:lnTo>
                  <a:lnTo>
                    <a:pt x="763117" y="451764"/>
                  </a:lnTo>
                  <a:lnTo>
                    <a:pt x="763117" y="450494"/>
                  </a:lnTo>
                  <a:lnTo>
                    <a:pt x="764616" y="449224"/>
                  </a:lnTo>
                  <a:lnTo>
                    <a:pt x="769124" y="449224"/>
                  </a:lnTo>
                  <a:lnTo>
                    <a:pt x="769124" y="447954"/>
                  </a:lnTo>
                  <a:lnTo>
                    <a:pt x="769620" y="447954"/>
                  </a:lnTo>
                  <a:lnTo>
                    <a:pt x="770128" y="446684"/>
                  </a:lnTo>
                  <a:lnTo>
                    <a:pt x="771131" y="445414"/>
                  </a:lnTo>
                  <a:lnTo>
                    <a:pt x="771131" y="444144"/>
                  </a:lnTo>
                  <a:lnTo>
                    <a:pt x="771626" y="444144"/>
                  </a:lnTo>
                  <a:lnTo>
                    <a:pt x="771626" y="442874"/>
                  </a:lnTo>
                  <a:lnTo>
                    <a:pt x="772134" y="441604"/>
                  </a:lnTo>
                  <a:lnTo>
                    <a:pt x="773137" y="441604"/>
                  </a:lnTo>
                  <a:lnTo>
                    <a:pt x="773137" y="440334"/>
                  </a:lnTo>
                  <a:lnTo>
                    <a:pt x="773633" y="440334"/>
                  </a:lnTo>
                  <a:lnTo>
                    <a:pt x="774636" y="439064"/>
                  </a:lnTo>
                  <a:lnTo>
                    <a:pt x="774128" y="439064"/>
                  </a:lnTo>
                  <a:lnTo>
                    <a:pt x="774128" y="437794"/>
                  </a:lnTo>
                  <a:lnTo>
                    <a:pt x="772629" y="437794"/>
                  </a:lnTo>
                  <a:lnTo>
                    <a:pt x="772629" y="436524"/>
                  </a:lnTo>
                  <a:lnTo>
                    <a:pt x="770128" y="436524"/>
                  </a:lnTo>
                  <a:lnTo>
                    <a:pt x="769620" y="435254"/>
                  </a:lnTo>
                  <a:lnTo>
                    <a:pt x="768616" y="433984"/>
                  </a:lnTo>
                  <a:lnTo>
                    <a:pt x="764616" y="430174"/>
                  </a:lnTo>
                  <a:lnTo>
                    <a:pt x="763117" y="430174"/>
                  </a:lnTo>
                  <a:lnTo>
                    <a:pt x="763117" y="428904"/>
                  </a:lnTo>
                  <a:lnTo>
                    <a:pt x="761606" y="427634"/>
                  </a:lnTo>
                  <a:lnTo>
                    <a:pt x="760603" y="427634"/>
                  </a:lnTo>
                  <a:lnTo>
                    <a:pt x="759599" y="425094"/>
                  </a:lnTo>
                  <a:lnTo>
                    <a:pt x="759104" y="425094"/>
                  </a:lnTo>
                  <a:lnTo>
                    <a:pt x="759104" y="423824"/>
                  </a:lnTo>
                  <a:lnTo>
                    <a:pt x="759599" y="423824"/>
                  </a:lnTo>
                  <a:lnTo>
                    <a:pt x="760107" y="425094"/>
                  </a:lnTo>
                  <a:lnTo>
                    <a:pt x="761606" y="425094"/>
                  </a:lnTo>
                  <a:lnTo>
                    <a:pt x="762114" y="426364"/>
                  </a:lnTo>
                  <a:lnTo>
                    <a:pt x="763117" y="426364"/>
                  </a:lnTo>
                  <a:lnTo>
                    <a:pt x="763117" y="427634"/>
                  </a:lnTo>
                  <a:lnTo>
                    <a:pt x="766114" y="427634"/>
                  </a:lnTo>
                  <a:lnTo>
                    <a:pt x="766114" y="428904"/>
                  </a:lnTo>
                  <a:lnTo>
                    <a:pt x="767626" y="428904"/>
                  </a:lnTo>
                  <a:lnTo>
                    <a:pt x="767626" y="430174"/>
                  </a:lnTo>
                  <a:lnTo>
                    <a:pt x="769124" y="430174"/>
                  </a:lnTo>
                  <a:lnTo>
                    <a:pt x="769124" y="428904"/>
                  </a:lnTo>
                  <a:lnTo>
                    <a:pt x="768616" y="428904"/>
                  </a:lnTo>
                  <a:lnTo>
                    <a:pt x="768616" y="427634"/>
                  </a:lnTo>
                  <a:lnTo>
                    <a:pt x="767626" y="427634"/>
                  </a:lnTo>
                  <a:lnTo>
                    <a:pt x="767626" y="426364"/>
                  </a:lnTo>
                  <a:lnTo>
                    <a:pt x="767118" y="426364"/>
                  </a:lnTo>
                  <a:lnTo>
                    <a:pt x="765111" y="425094"/>
                  </a:lnTo>
                  <a:lnTo>
                    <a:pt x="762609" y="425094"/>
                  </a:lnTo>
                  <a:lnTo>
                    <a:pt x="762114" y="423824"/>
                  </a:lnTo>
                  <a:lnTo>
                    <a:pt x="761111" y="423824"/>
                  </a:lnTo>
                  <a:lnTo>
                    <a:pt x="761111" y="422554"/>
                  </a:lnTo>
                  <a:lnTo>
                    <a:pt x="760603" y="422554"/>
                  </a:lnTo>
                  <a:lnTo>
                    <a:pt x="759599" y="421284"/>
                  </a:lnTo>
                  <a:lnTo>
                    <a:pt x="757605" y="421284"/>
                  </a:lnTo>
                  <a:lnTo>
                    <a:pt x="757605" y="420014"/>
                  </a:lnTo>
                  <a:lnTo>
                    <a:pt x="756094" y="420014"/>
                  </a:lnTo>
                  <a:lnTo>
                    <a:pt x="756094" y="416204"/>
                  </a:lnTo>
                  <a:lnTo>
                    <a:pt x="755091" y="416204"/>
                  </a:lnTo>
                  <a:lnTo>
                    <a:pt x="754087" y="414934"/>
                  </a:lnTo>
                  <a:lnTo>
                    <a:pt x="754087" y="412394"/>
                  </a:lnTo>
                  <a:lnTo>
                    <a:pt x="753592" y="412394"/>
                  </a:lnTo>
                  <a:lnTo>
                    <a:pt x="752094" y="411124"/>
                  </a:lnTo>
                  <a:lnTo>
                    <a:pt x="751586" y="411124"/>
                  </a:lnTo>
                  <a:lnTo>
                    <a:pt x="751090" y="409854"/>
                  </a:lnTo>
                  <a:lnTo>
                    <a:pt x="751090" y="411124"/>
                  </a:lnTo>
                  <a:lnTo>
                    <a:pt x="750087" y="411124"/>
                  </a:lnTo>
                  <a:lnTo>
                    <a:pt x="748080" y="412394"/>
                  </a:lnTo>
                  <a:lnTo>
                    <a:pt x="747077" y="412394"/>
                  </a:lnTo>
                  <a:lnTo>
                    <a:pt x="745578" y="414934"/>
                  </a:lnTo>
                  <a:lnTo>
                    <a:pt x="745070" y="414934"/>
                  </a:lnTo>
                  <a:lnTo>
                    <a:pt x="745070" y="416204"/>
                  </a:lnTo>
                  <a:lnTo>
                    <a:pt x="744067" y="416204"/>
                  </a:lnTo>
                  <a:lnTo>
                    <a:pt x="744067" y="417474"/>
                  </a:lnTo>
                  <a:lnTo>
                    <a:pt x="743064" y="417474"/>
                  </a:lnTo>
                  <a:lnTo>
                    <a:pt x="742569" y="418744"/>
                  </a:lnTo>
                  <a:lnTo>
                    <a:pt x="742073" y="418744"/>
                  </a:lnTo>
                  <a:lnTo>
                    <a:pt x="741070" y="420014"/>
                  </a:lnTo>
                  <a:lnTo>
                    <a:pt x="739559" y="420014"/>
                  </a:lnTo>
                  <a:lnTo>
                    <a:pt x="739559" y="421284"/>
                  </a:lnTo>
                  <a:lnTo>
                    <a:pt x="736561" y="421284"/>
                  </a:lnTo>
                  <a:lnTo>
                    <a:pt x="736561" y="422554"/>
                  </a:lnTo>
                  <a:lnTo>
                    <a:pt x="730542" y="422554"/>
                  </a:lnTo>
                  <a:lnTo>
                    <a:pt x="730542" y="423824"/>
                  </a:lnTo>
                  <a:lnTo>
                    <a:pt x="729538" y="423824"/>
                  </a:lnTo>
                  <a:lnTo>
                    <a:pt x="729043" y="425094"/>
                  </a:lnTo>
                  <a:lnTo>
                    <a:pt x="727036" y="425094"/>
                  </a:lnTo>
                  <a:lnTo>
                    <a:pt x="726541" y="426364"/>
                  </a:lnTo>
                  <a:lnTo>
                    <a:pt x="725538" y="426364"/>
                  </a:lnTo>
                  <a:lnTo>
                    <a:pt x="725538" y="427634"/>
                  </a:lnTo>
                  <a:lnTo>
                    <a:pt x="725030" y="427634"/>
                  </a:lnTo>
                  <a:lnTo>
                    <a:pt x="723023" y="430174"/>
                  </a:lnTo>
                  <a:lnTo>
                    <a:pt x="721525" y="430174"/>
                  </a:lnTo>
                  <a:lnTo>
                    <a:pt x="721525" y="431444"/>
                  </a:lnTo>
                  <a:lnTo>
                    <a:pt x="719518" y="431444"/>
                  </a:lnTo>
                  <a:lnTo>
                    <a:pt x="719518" y="432714"/>
                  </a:lnTo>
                  <a:lnTo>
                    <a:pt x="718515" y="432714"/>
                  </a:lnTo>
                  <a:lnTo>
                    <a:pt x="718019" y="433984"/>
                  </a:lnTo>
                  <a:lnTo>
                    <a:pt x="715518" y="433984"/>
                  </a:lnTo>
                  <a:lnTo>
                    <a:pt x="714514" y="435254"/>
                  </a:lnTo>
                  <a:lnTo>
                    <a:pt x="714006" y="436524"/>
                  </a:lnTo>
                  <a:lnTo>
                    <a:pt x="713003" y="436524"/>
                  </a:lnTo>
                  <a:lnTo>
                    <a:pt x="713003" y="437794"/>
                  </a:lnTo>
                  <a:lnTo>
                    <a:pt x="712508" y="437794"/>
                  </a:lnTo>
                  <a:lnTo>
                    <a:pt x="712508" y="439064"/>
                  </a:lnTo>
                  <a:lnTo>
                    <a:pt x="712000" y="439064"/>
                  </a:lnTo>
                  <a:lnTo>
                    <a:pt x="709002" y="441604"/>
                  </a:lnTo>
                  <a:lnTo>
                    <a:pt x="709002" y="442874"/>
                  </a:lnTo>
                  <a:lnTo>
                    <a:pt x="707999" y="442874"/>
                  </a:lnTo>
                  <a:lnTo>
                    <a:pt x="707999" y="444144"/>
                  </a:lnTo>
                  <a:lnTo>
                    <a:pt x="706488" y="445414"/>
                  </a:lnTo>
                  <a:lnTo>
                    <a:pt x="704989" y="445414"/>
                  </a:lnTo>
                  <a:lnTo>
                    <a:pt x="704989" y="446684"/>
                  </a:lnTo>
                  <a:lnTo>
                    <a:pt x="701979" y="446684"/>
                  </a:lnTo>
                  <a:lnTo>
                    <a:pt x="701979" y="447954"/>
                  </a:lnTo>
                  <a:lnTo>
                    <a:pt x="700976" y="447954"/>
                  </a:lnTo>
                  <a:lnTo>
                    <a:pt x="699477" y="449224"/>
                  </a:lnTo>
                  <a:lnTo>
                    <a:pt x="698474" y="449224"/>
                  </a:lnTo>
                  <a:lnTo>
                    <a:pt x="698474" y="450494"/>
                  </a:lnTo>
                  <a:lnTo>
                    <a:pt x="697979" y="450494"/>
                  </a:lnTo>
                  <a:lnTo>
                    <a:pt x="695972" y="451764"/>
                  </a:lnTo>
                  <a:lnTo>
                    <a:pt x="694969" y="451764"/>
                  </a:lnTo>
                  <a:lnTo>
                    <a:pt x="694474" y="453034"/>
                  </a:lnTo>
                  <a:lnTo>
                    <a:pt x="691464" y="453034"/>
                  </a:lnTo>
                  <a:lnTo>
                    <a:pt x="690460" y="454304"/>
                  </a:lnTo>
                  <a:lnTo>
                    <a:pt x="688962" y="454304"/>
                  </a:lnTo>
                  <a:lnTo>
                    <a:pt x="688454" y="455574"/>
                  </a:lnTo>
                  <a:lnTo>
                    <a:pt x="686955" y="455574"/>
                  </a:lnTo>
                  <a:lnTo>
                    <a:pt x="686955" y="454304"/>
                  </a:lnTo>
                  <a:lnTo>
                    <a:pt x="685444" y="454304"/>
                  </a:lnTo>
                  <a:lnTo>
                    <a:pt x="685444" y="453034"/>
                  </a:lnTo>
                  <a:lnTo>
                    <a:pt x="684949" y="453034"/>
                  </a:lnTo>
                  <a:lnTo>
                    <a:pt x="684949" y="450494"/>
                  </a:lnTo>
                  <a:lnTo>
                    <a:pt x="685952" y="450494"/>
                  </a:lnTo>
                  <a:lnTo>
                    <a:pt x="686447" y="449224"/>
                  </a:lnTo>
                  <a:lnTo>
                    <a:pt x="687959" y="449224"/>
                  </a:lnTo>
                  <a:lnTo>
                    <a:pt x="688454" y="447954"/>
                  </a:lnTo>
                  <a:lnTo>
                    <a:pt x="689965" y="447954"/>
                  </a:lnTo>
                  <a:lnTo>
                    <a:pt x="690460" y="446684"/>
                  </a:lnTo>
                  <a:lnTo>
                    <a:pt x="693966" y="446684"/>
                  </a:lnTo>
                  <a:lnTo>
                    <a:pt x="693966" y="445414"/>
                  </a:lnTo>
                  <a:lnTo>
                    <a:pt x="695477" y="445414"/>
                  </a:lnTo>
                  <a:lnTo>
                    <a:pt x="695477" y="444144"/>
                  </a:lnTo>
                  <a:lnTo>
                    <a:pt x="695972" y="444144"/>
                  </a:lnTo>
                  <a:lnTo>
                    <a:pt x="697471" y="442874"/>
                  </a:lnTo>
                  <a:lnTo>
                    <a:pt x="698982" y="442874"/>
                  </a:lnTo>
                  <a:lnTo>
                    <a:pt x="698982" y="441604"/>
                  </a:lnTo>
                  <a:lnTo>
                    <a:pt x="701484" y="441604"/>
                  </a:lnTo>
                  <a:lnTo>
                    <a:pt x="701979" y="440334"/>
                  </a:lnTo>
                  <a:lnTo>
                    <a:pt x="703491" y="440334"/>
                  </a:lnTo>
                  <a:lnTo>
                    <a:pt x="703491" y="439064"/>
                  </a:lnTo>
                  <a:lnTo>
                    <a:pt x="703986" y="439064"/>
                  </a:lnTo>
                  <a:lnTo>
                    <a:pt x="704989" y="437794"/>
                  </a:lnTo>
                  <a:lnTo>
                    <a:pt x="704989" y="436524"/>
                  </a:lnTo>
                  <a:lnTo>
                    <a:pt x="706996" y="436524"/>
                  </a:lnTo>
                  <a:lnTo>
                    <a:pt x="706996" y="435254"/>
                  </a:lnTo>
                  <a:lnTo>
                    <a:pt x="707491" y="433984"/>
                  </a:lnTo>
                  <a:lnTo>
                    <a:pt x="708494" y="433984"/>
                  </a:lnTo>
                  <a:lnTo>
                    <a:pt x="708494" y="432714"/>
                  </a:lnTo>
                  <a:lnTo>
                    <a:pt x="709498" y="432714"/>
                  </a:lnTo>
                  <a:lnTo>
                    <a:pt x="709498" y="431444"/>
                  </a:lnTo>
                  <a:lnTo>
                    <a:pt x="710501" y="431444"/>
                  </a:lnTo>
                  <a:lnTo>
                    <a:pt x="710501" y="430174"/>
                  </a:lnTo>
                  <a:lnTo>
                    <a:pt x="712508" y="430174"/>
                  </a:lnTo>
                  <a:lnTo>
                    <a:pt x="713511" y="428904"/>
                  </a:lnTo>
                  <a:lnTo>
                    <a:pt x="715010" y="428904"/>
                  </a:lnTo>
                  <a:lnTo>
                    <a:pt x="715010" y="427634"/>
                  </a:lnTo>
                  <a:lnTo>
                    <a:pt x="717016" y="427634"/>
                  </a:lnTo>
                  <a:lnTo>
                    <a:pt x="717016" y="426364"/>
                  </a:lnTo>
                  <a:lnTo>
                    <a:pt x="717511" y="426364"/>
                  </a:lnTo>
                  <a:lnTo>
                    <a:pt x="718019" y="425094"/>
                  </a:lnTo>
                  <a:lnTo>
                    <a:pt x="719518" y="425094"/>
                  </a:lnTo>
                  <a:lnTo>
                    <a:pt x="720026" y="423824"/>
                  </a:lnTo>
                  <a:lnTo>
                    <a:pt x="721029" y="423824"/>
                  </a:lnTo>
                  <a:lnTo>
                    <a:pt x="721525" y="422554"/>
                  </a:lnTo>
                  <a:lnTo>
                    <a:pt x="722020" y="422554"/>
                  </a:lnTo>
                  <a:lnTo>
                    <a:pt x="722528" y="421284"/>
                  </a:lnTo>
                  <a:lnTo>
                    <a:pt x="723023" y="421284"/>
                  </a:lnTo>
                  <a:lnTo>
                    <a:pt x="723531" y="420014"/>
                  </a:lnTo>
                  <a:lnTo>
                    <a:pt x="726033" y="420014"/>
                  </a:lnTo>
                  <a:lnTo>
                    <a:pt x="726033" y="418744"/>
                  </a:lnTo>
                  <a:lnTo>
                    <a:pt x="727036" y="418744"/>
                  </a:lnTo>
                  <a:lnTo>
                    <a:pt x="728040" y="417474"/>
                  </a:lnTo>
                  <a:lnTo>
                    <a:pt x="729538" y="417474"/>
                  </a:lnTo>
                  <a:lnTo>
                    <a:pt x="730046" y="416204"/>
                  </a:lnTo>
                  <a:lnTo>
                    <a:pt x="736561" y="416204"/>
                  </a:lnTo>
                  <a:lnTo>
                    <a:pt x="737057" y="414934"/>
                  </a:lnTo>
                  <a:lnTo>
                    <a:pt x="737552" y="414934"/>
                  </a:lnTo>
                  <a:lnTo>
                    <a:pt x="739559" y="412394"/>
                  </a:lnTo>
                  <a:lnTo>
                    <a:pt x="740067" y="412394"/>
                  </a:lnTo>
                  <a:lnTo>
                    <a:pt x="740562" y="411124"/>
                  </a:lnTo>
                  <a:lnTo>
                    <a:pt x="741565" y="411124"/>
                  </a:lnTo>
                  <a:lnTo>
                    <a:pt x="741565" y="409854"/>
                  </a:lnTo>
                  <a:lnTo>
                    <a:pt x="738060" y="409854"/>
                  </a:lnTo>
                  <a:lnTo>
                    <a:pt x="737552" y="408584"/>
                  </a:lnTo>
                  <a:lnTo>
                    <a:pt x="731050" y="408584"/>
                  </a:lnTo>
                  <a:lnTo>
                    <a:pt x="730542" y="407314"/>
                  </a:lnTo>
                  <a:lnTo>
                    <a:pt x="730542" y="406044"/>
                  </a:lnTo>
                  <a:lnTo>
                    <a:pt x="728535" y="406044"/>
                  </a:lnTo>
                  <a:lnTo>
                    <a:pt x="728535" y="404774"/>
                  </a:lnTo>
                  <a:lnTo>
                    <a:pt x="726541" y="404774"/>
                  </a:lnTo>
                  <a:lnTo>
                    <a:pt x="726033" y="403504"/>
                  </a:lnTo>
                  <a:lnTo>
                    <a:pt x="723531" y="403504"/>
                  </a:lnTo>
                  <a:lnTo>
                    <a:pt x="723023" y="402234"/>
                  </a:lnTo>
                  <a:lnTo>
                    <a:pt x="722020" y="402234"/>
                  </a:lnTo>
                  <a:lnTo>
                    <a:pt x="721029" y="400964"/>
                  </a:lnTo>
                  <a:lnTo>
                    <a:pt x="720521" y="399694"/>
                  </a:lnTo>
                  <a:lnTo>
                    <a:pt x="719518" y="398424"/>
                  </a:lnTo>
                  <a:lnTo>
                    <a:pt x="719023" y="397154"/>
                  </a:lnTo>
                  <a:lnTo>
                    <a:pt x="718515" y="397154"/>
                  </a:lnTo>
                  <a:lnTo>
                    <a:pt x="718515" y="395884"/>
                  </a:lnTo>
                  <a:lnTo>
                    <a:pt x="718019" y="395884"/>
                  </a:lnTo>
                  <a:lnTo>
                    <a:pt x="718019" y="394614"/>
                  </a:lnTo>
                  <a:lnTo>
                    <a:pt x="716508" y="394614"/>
                  </a:lnTo>
                  <a:lnTo>
                    <a:pt x="716508" y="393344"/>
                  </a:lnTo>
                  <a:lnTo>
                    <a:pt x="713511" y="393344"/>
                  </a:lnTo>
                  <a:lnTo>
                    <a:pt x="713511" y="392074"/>
                  </a:lnTo>
                  <a:lnTo>
                    <a:pt x="713003" y="392074"/>
                  </a:lnTo>
                  <a:lnTo>
                    <a:pt x="711504" y="390804"/>
                  </a:lnTo>
                  <a:lnTo>
                    <a:pt x="709002" y="390804"/>
                  </a:lnTo>
                  <a:lnTo>
                    <a:pt x="709002" y="389534"/>
                  </a:lnTo>
                  <a:lnTo>
                    <a:pt x="699985" y="389534"/>
                  </a:lnTo>
                  <a:lnTo>
                    <a:pt x="698982" y="390804"/>
                  </a:lnTo>
                  <a:lnTo>
                    <a:pt x="697979" y="390804"/>
                  </a:lnTo>
                  <a:lnTo>
                    <a:pt x="697979" y="392074"/>
                  </a:lnTo>
                  <a:lnTo>
                    <a:pt x="695972" y="392074"/>
                  </a:lnTo>
                  <a:lnTo>
                    <a:pt x="695477" y="393344"/>
                  </a:lnTo>
                  <a:lnTo>
                    <a:pt x="693966" y="393344"/>
                  </a:lnTo>
                  <a:lnTo>
                    <a:pt x="693470" y="394614"/>
                  </a:lnTo>
                  <a:lnTo>
                    <a:pt x="693470" y="395884"/>
                  </a:lnTo>
                  <a:lnTo>
                    <a:pt x="692962" y="395884"/>
                  </a:lnTo>
                  <a:lnTo>
                    <a:pt x="692962" y="397154"/>
                  </a:lnTo>
                  <a:lnTo>
                    <a:pt x="692467" y="397154"/>
                  </a:lnTo>
                  <a:lnTo>
                    <a:pt x="692467" y="398424"/>
                  </a:lnTo>
                  <a:lnTo>
                    <a:pt x="691959" y="398424"/>
                  </a:lnTo>
                  <a:lnTo>
                    <a:pt x="691464" y="399694"/>
                  </a:lnTo>
                  <a:lnTo>
                    <a:pt x="690956" y="399694"/>
                  </a:lnTo>
                  <a:lnTo>
                    <a:pt x="690956" y="400964"/>
                  </a:lnTo>
                  <a:lnTo>
                    <a:pt x="686447" y="400964"/>
                  </a:lnTo>
                  <a:lnTo>
                    <a:pt x="685952" y="402234"/>
                  </a:lnTo>
                  <a:lnTo>
                    <a:pt x="685444" y="402234"/>
                  </a:lnTo>
                  <a:lnTo>
                    <a:pt x="683945" y="403504"/>
                  </a:lnTo>
                  <a:lnTo>
                    <a:pt x="681939" y="404774"/>
                  </a:lnTo>
                  <a:lnTo>
                    <a:pt x="681443" y="404774"/>
                  </a:lnTo>
                  <a:lnTo>
                    <a:pt x="680935" y="406044"/>
                  </a:lnTo>
                  <a:lnTo>
                    <a:pt x="678942" y="406044"/>
                  </a:lnTo>
                  <a:lnTo>
                    <a:pt x="677430" y="408584"/>
                  </a:lnTo>
                  <a:lnTo>
                    <a:pt x="676935" y="408584"/>
                  </a:lnTo>
                  <a:lnTo>
                    <a:pt x="676427" y="409854"/>
                  </a:lnTo>
                  <a:lnTo>
                    <a:pt x="675932" y="409854"/>
                  </a:lnTo>
                  <a:lnTo>
                    <a:pt x="675932" y="411124"/>
                  </a:lnTo>
                  <a:lnTo>
                    <a:pt x="673925" y="411124"/>
                  </a:lnTo>
                  <a:lnTo>
                    <a:pt x="673925" y="412394"/>
                  </a:lnTo>
                  <a:lnTo>
                    <a:pt x="671918" y="412394"/>
                  </a:lnTo>
                  <a:lnTo>
                    <a:pt x="671423" y="413664"/>
                  </a:lnTo>
                  <a:lnTo>
                    <a:pt x="670420" y="413664"/>
                  </a:lnTo>
                  <a:lnTo>
                    <a:pt x="670420" y="414934"/>
                  </a:lnTo>
                  <a:lnTo>
                    <a:pt x="669912" y="414934"/>
                  </a:lnTo>
                  <a:lnTo>
                    <a:pt x="668413" y="416204"/>
                  </a:lnTo>
                  <a:lnTo>
                    <a:pt x="668413" y="417474"/>
                  </a:lnTo>
                  <a:lnTo>
                    <a:pt x="667918" y="418744"/>
                  </a:lnTo>
                  <a:lnTo>
                    <a:pt x="667918" y="420014"/>
                  </a:lnTo>
                  <a:lnTo>
                    <a:pt x="667410" y="420014"/>
                  </a:lnTo>
                  <a:lnTo>
                    <a:pt x="667410" y="421284"/>
                  </a:lnTo>
                  <a:lnTo>
                    <a:pt x="666915" y="421284"/>
                  </a:lnTo>
                  <a:lnTo>
                    <a:pt x="666915" y="422554"/>
                  </a:lnTo>
                  <a:lnTo>
                    <a:pt x="665911" y="422554"/>
                  </a:lnTo>
                  <a:lnTo>
                    <a:pt x="665911" y="423824"/>
                  </a:lnTo>
                  <a:lnTo>
                    <a:pt x="665403" y="425094"/>
                  </a:lnTo>
                  <a:lnTo>
                    <a:pt x="665403" y="427634"/>
                  </a:lnTo>
                  <a:lnTo>
                    <a:pt x="664908" y="427634"/>
                  </a:lnTo>
                  <a:lnTo>
                    <a:pt x="664908" y="428904"/>
                  </a:lnTo>
                  <a:lnTo>
                    <a:pt x="664413" y="428904"/>
                  </a:lnTo>
                  <a:lnTo>
                    <a:pt x="663905" y="430174"/>
                  </a:lnTo>
                  <a:lnTo>
                    <a:pt x="663409" y="430174"/>
                  </a:lnTo>
                  <a:lnTo>
                    <a:pt x="663409" y="437794"/>
                  </a:lnTo>
                  <a:lnTo>
                    <a:pt x="661898" y="439064"/>
                  </a:lnTo>
                  <a:lnTo>
                    <a:pt x="658393" y="439064"/>
                  </a:lnTo>
                  <a:lnTo>
                    <a:pt x="657898" y="437794"/>
                  </a:lnTo>
                  <a:lnTo>
                    <a:pt x="657390" y="437794"/>
                  </a:lnTo>
                  <a:lnTo>
                    <a:pt x="657390" y="431444"/>
                  </a:lnTo>
                  <a:lnTo>
                    <a:pt x="657390" y="430174"/>
                  </a:lnTo>
                  <a:lnTo>
                    <a:pt x="657898" y="430174"/>
                  </a:lnTo>
                  <a:lnTo>
                    <a:pt x="657898" y="427634"/>
                  </a:lnTo>
                  <a:lnTo>
                    <a:pt x="658901" y="427634"/>
                  </a:lnTo>
                  <a:lnTo>
                    <a:pt x="658901" y="426364"/>
                  </a:lnTo>
                  <a:lnTo>
                    <a:pt x="659396" y="426364"/>
                  </a:lnTo>
                  <a:lnTo>
                    <a:pt x="659396" y="423824"/>
                  </a:lnTo>
                  <a:lnTo>
                    <a:pt x="659892" y="423824"/>
                  </a:lnTo>
                  <a:lnTo>
                    <a:pt x="659892" y="422554"/>
                  </a:lnTo>
                  <a:lnTo>
                    <a:pt x="660400" y="422554"/>
                  </a:lnTo>
                  <a:lnTo>
                    <a:pt x="660400" y="421284"/>
                  </a:lnTo>
                  <a:lnTo>
                    <a:pt x="660895" y="420014"/>
                  </a:lnTo>
                  <a:lnTo>
                    <a:pt x="661403" y="420014"/>
                  </a:lnTo>
                  <a:lnTo>
                    <a:pt x="661403" y="418744"/>
                  </a:lnTo>
                  <a:lnTo>
                    <a:pt x="661898" y="418744"/>
                  </a:lnTo>
                  <a:lnTo>
                    <a:pt x="661898" y="417474"/>
                  </a:lnTo>
                  <a:lnTo>
                    <a:pt x="662406" y="417474"/>
                  </a:lnTo>
                  <a:lnTo>
                    <a:pt x="662406" y="416204"/>
                  </a:lnTo>
                  <a:lnTo>
                    <a:pt x="662406" y="414934"/>
                  </a:lnTo>
                  <a:lnTo>
                    <a:pt x="660400" y="412394"/>
                  </a:lnTo>
                  <a:lnTo>
                    <a:pt x="660895" y="412394"/>
                  </a:lnTo>
                  <a:lnTo>
                    <a:pt x="662901" y="413664"/>
                  </a:lnTo>
                  <a:lnTo>
                    <a:pt x="663409" y="412394"/>
                  </a:lnTo>
                  <a:lnTo>
                    <a:pt x="664413" y="412394"/>
                  </a:lnTo>
                  <a:lnTo>
                    <a:pt x="665403" y="411124"/>
                  </a:lnTo>
                  <a:lnTo>
                    <a:pt x="665911" y="411124"/>
                  </a:lnTo>
                  <a:lnTo>
                    <a:pt x="665911" y="409854"/>
                  </a:lnTo>
                  <a:lnTo>
                    <a:pt x="664908" y="408584"/>
                  </a:lnTo>
                  <a:lnTo>
                    <a:pt x="666915" y="408584"/>
                  </a:lnTo>
                  <a:lnTo>
                    <a:pt x="666915" y="407314"/>
                  </a:lnTo>
                  <a:lnTo>
                    <a:pt x="667410" y="407314"/>
                  </a:lnTo>
                  <a:lnTo>
                    <a:pt x="667410" y="408584"/>
                  </a:lnTo>
                  <a:lnTo>
                    <a:pt x="669417" y="408584"/>
                  </a:lnTo>
                  <a:lnTo>
                    <a:pt x="669912" y="407314"/>
                  </a:lnTo>
                  <a:lnTo>
                    <a:pt x="670420" y="407314"/>
                  </a:lnTo>
                  <a:lnTo>
                    <a:pt x="670915" y="406044"/>
                  </a:lnTo>
                  <a:lnTo>
                    <a:pt x="671918" y="406044"/>
                  </a:lnTo>
                  <a:lnTo>
                    <a:pt x="672922" y="404774"/>
                  </a:lnTo>
                  <a:lnTo>
                    <a:pt x="672922" y="403504"/>
                  </a:lnTo>
                  <a:lnTo>
                    <a:pt x="674433" y="403504"/>
                  </a:lnTo>
                  <a:lnTo>
                    <a:pt x="674433" y="402234"/>
                  </a:lnTo>
                  <a:lnTo>
                    <a:pt x="674928" y="402234"/>
                  </a:lnTo>
                  <a:lnTo>
                    <a:pt x="675932" y="400964"/>
                  </a:lnTo>
                  <a:lnTo>
                    <a:pt x="677938" y="400964"/>
                  </a:lnTo>
                  <a:lnTo>
                    <a:pt x="678434" y="399694"/>
                  </a:lnTo>
                  <a:lnTo>
                    <a:pt x="678942" y="399694"/>
                  </a:lnTo>
                  <a:lnTo>
                    <a:pt x="679945" y="398424"/>
                  </a:lnTo>
                  <a:lnTo>
                    <a:pt x="680935" y="398424"/>
                  </a:lnTo>
                  <a:lnTo>
                    <a:pt x="681443" y="397154"/>
                  </a:lnTo>
                  <a:lnTo>
                    <a:pt x="683450" y="397154"/>
                  </a:lnTo>
                  <a:lnTo>
                    <a:pt x="683450" y="395884"/>
                  </a:lnTo>
                  <a:lnTo>
                    <a:pt x="687451" y="395884"/>
                  </a:lnTo>
                  <a:lnTo>
                    <a:pt x="687451" y="394614"/>
                  </a:lnTo>
                  <a:lnTo>
                    <a:pt x="687959" y="394614"/>
                  </a:lnTo>
                  <a:lnTo>
                    <a:pt x="687959" y="392074"/>
                  </a:lnTo>
                  <a:lnTo>
                    <a:pt x="688454" y="392074"/>
                  </a:lnTo>
                  <a:lnTo>
                    <a:pt x="688454" y="390804"/>
                  </a:lnTo>
                  <a:lnTo>
                    <a:pt x="688962" y="390804"/>
                  </a:lnTo>
                  <a:lnTo>
                    <a:pt x="688962" y="389534"/>
                  </a:lnTo>
                  <a:lnTo>
                    <a:pt x="690956" y="389534"/>
                  </a:lnTo>
                  <a:lnTo>
                    <a:pt x="691959" y="388264"/>
                  </a:lnTo>
                  <a:lnTo>
                    <a:pt x="692962" y="388264"/>
                  </a:lnTo>
                  <a:lnTo>
                    <a:pt x="692962" y="386994"/>
                  </a:lnTo>
                  <a:lnTo>
                    <a:pt x="694969" y="386994"/>
                  </a:lnTo>
                  <a:lnTo>
                    <a:pt x="695477" y="385724"/>
                  </a:lnTo>
                  <a:lnTo>
                    <a:pt x="695972" y="385724"/>
                  </a:lnTo>
                  <a:lnTo>
                    <a:pt x="696468" y="383184"/>
                  </a:lnTo>
                  <a:lnTo>
                    <a:pt x="696468" y="381914"/>
                  </a:lnTo>
                  <a:lnTo>
                    <a:pt x="695972" y="380644"/>
                  </a:lnTo>
                  <a:lnTo>
                    <a:pt x="695972" y="379374"/>
                  </a:lnTo>
                  <a:lnTo>
                    <a:pt x="694969" y="375564"/>
                  </a:lnTo>
                  <a:lnTo>
                    <a:pt x="694969" y="376834"/>
                  </a:lnTo>
                  <a:lnTo>
                    <a:pt x="694474" y="376834"/>
                  </a:lnTo>
                  <a:lnTo>
                    <a:pt x="694474" y="375564"/>
                  </a:lnTo>
                  <a:lnTo>
                    <a:pt x="689457" y="375564"/>
                  </a:lnTo>
                  <a:lnTo>
                    <a:pt x="688962" y="374294"/>
                  </a:lnTo>
                  <a:lnTo>
                    <a:pt x="687959" y="373024"/>
                  </a:lnTo>
                  <a:lnTo>
                    <a:pt x="687959" y="366674"/>
                  </a:lnTo>
                  <a:lnTo>
                    <a:pt x="687451" y="365404"/>
                  </a:lnTo>
                  <a:lnTo>
                    <a:pt x="687959" y="364134"/>
                  </a:lnTo>
                  <a:lnTo>
                    <a:pt x="687959" y="362864"/>
                  </a:lnTo>
                  <a:lnTo>
                    <a:pt x="687451" y="362864"/>
                  </a:lnTo>
                  <a:lnTo>
                    <a:pt x="687451" y="361594"/>
                  </a:lnTo>
                  <a:lnTo>
                    <a:pt x="684453" y="361594"/>
                  </a:lnTo>
                  <a:lnTo>
                    <a:pt x="684453" y="362864"/>
                  </a:lnTo>
                  <a:lnTo>
                    <a:pt x="683945" y="362864"/>
                  </a:lnTo>
                  <a:lnTo>
                    <a:pt x="683945" y="364134"/>
                  </a:lnTo>
                  <a:lnTo>
                    <a:pt x="682942" y="364134"/>
                  </a:lnTo>
                  <a:lnTo>
                    <a:pt x="682942" y="365404"/>
                  </a:lnTo>
                  <a:lnTo>
                    <a:pt x="673925" y="365404"/>
                  </a:lnTo>
                  <a:lnTo>
                    <a:pt x="672922" y="364134"/>
                  </a:lnTo>
                  <a:lnTo>
                    <a:pt x="670420" y="364134"/>
                  </a:lnTo>
                  <a:lnTo>
                    <a:pt x="668413" y="362864"/>
                  </a:lnTo>
                  <a:lnTo>
                    <a:pt x="666407" y="362864"/>
                  </a:lnTo>
                  <a:lnTo>
                    <a:pt x="665911" y="364134"/>
                  </a:lnTo>
                  <a:lnTo>
                    <a:pt x="664908" y="364134"/>
                  </a:lnTo>
                  <a:lnTo>
                    <a:pt x="664908" y="365404"/>
                  </a:lnTo>
                  <a:lnTo>
                    <a:pt x="661898" y="365404"/>
                  </a:lnTo>
                  <a:lnTo>
                    <a:pt x="661898" y="366674"/>
                  </a:lnTo>
                  <a:lnTo>
                    <a:pt x="660400" y="366674"/>
                  </a:lnTo>
                  <a:lnTo>
                    <a:pt x="660400" y="367944"/>
                  </a:lnTo>
                  <a:lnTo>
                    <a:pt x="658901" y="367944"/>
                  </a:lnTo>
                  <a:lnTo>
                    <a:pt x="658901" y="369214"/>
                  </a:lnTo>
                  <a:lnTo>
                    <a:pt x="658393" y="369214"/>
                  </a:lnTo>
                  <a:lnTo>
                    <a:pt x="657898" y="370484"/>
                  </a:lnTo>
                  <a:lnTo>
                    <a:pt x="656894" y="370484"/>
                  </a:lnTo>
                  <a:lnTo>
                    <a:pt x="656894" y="371754"/>
                  </a:lnTo>
                  <a:lnTo>
                    <a:pt x="655383" y="371754"/>
                  </a:lnTo>
                  <a:lnTo>
                    <a:pt x="655383" y="373024"/>
                  </a:lnTo>
                  <a:lnTo>
                    <a:pt x="653389" y="373024"/>
                  </a:lnTo>
                  <a:lnTo>
                    <a:pt x="652881" y="374294"/>
                  </a:lnTo>
                  <a:lnTo>
                    <a:pt x="651383" y="374294"/>
                  </a:lnTo>
                  <a:lnTo>
                    <a:pt x="651383" y="375564"/>
                  </a:lnTo>
                  <a:lnTo>
                    <a:pt x="650379" y="375564"/>
                  </a:lnTo>
                  <a:lnTo>
                    <a:pt x="649871" y="376834"/>
                  </a:lnTo>
                  <a:lnTo>
                    <a:pt x="649376" y="376834"/>
                  </a:lnTo>
                  <a:lnTo>
                    <a:pt x="649376" y="378104"/>
                  </a:lnTo>
                  <a:lnTo>
                    <a:pt x="648881" y="378104"/>
                  </a:lnTo>
                  <a:lnTo>
                    <a:pt x="647877" y="379374"/>
                  </a:lnTo>
                  <a:lnTo>
                    <a:pt x="647369" y="379374"/>
                  </a:lnTo>
                  <a:lnTo>
                    <a:pt x="647369" y="380644"/>
                  </a:lnTo>
                  <a:lnTo>
                    <a:pt x="646874" y="380644"/>
                  </a:lnTo>
                  <a:lnTo>
                    <a:pt x="646874" y="381914"/>
                  </a:lnTo>
                  <a:lnTo>
                    <a:pt x="646366" y="381914"/>
                  </a:lnTo>
                  <a:lnTo>
                    <a:pt x="644867" y="384454"/>
                  </a:lnTo>
                  <a:lnTo>
                    <a:pt x="644359" y="384454"/>
                  </a:lnTo>
                  <a:lnTo>
                    <a:pt x="643369" y="385724"/>
                  </a:lnTo>
                  <a:lnTo>
                    <a:pt x="642861" y="385724"/>
                  </a:lnTo>
                  <a:lnTo>
                    <a:pt x="642366" y="386994"/>
                  </a:lnTo>
                  <a:lnTo>
                    <a:pt x="640854" y="386994"/>
                  </a:lnTo>
                  <a:lnTo>
                    <a:pt x="640854" y="389534"/>
                  </a:lnTo>
                  <a:lnTo>
                    <a:pt x="639356" y="389534"/>
                  </a:lnTo>
                  <a:lnTo>
                    <a:pt x="639356" y="390804"/>
                  </a:lnTo>
                  <a:lnTo>
                    <a:pt x="636346" y="390804"/>
                  </a:lnTo>
                  <a:lnTo>
                    <a:pt x="636346" y="392074"/>
                  </a:lnTo>
                  <a:lnTo>
                    <a:pt x="634847" y="392074"/>
                  </a:lnTo>
                  <a:lnTo>
                    <a:pt x="634339" y="393344"/>
                  </a:lnTo>
                  <a:lnTo>
                    <a:pt x="633844" y="393344"/>
                  </a:lnTo>
                  <a:lnTo>
                    <a:pt x="633336" y="394614"/>
                  </a:lnTo>
                  <a:lnTo>
                    <a:pt x="631837" y="394614"/>
                  </a:lnTo>
                  <a:lnTo>
                    <a:pt x="630834" y="395884"/>
                  </a:lnTo>
                  <a:lnTo>
                    <a:pt x="629831" y="395884"/>
                  </a:lnTo>
                  <a:lnTo>
                    <a:pt x="629831" y="397154"/>
                  </a:lnTo>
                  <a:lnTo>
                    <a:pt x="629335" y="398424"/>
                  </a:lnTo>
                  <a:lnTo>
                    <a:pt x="628827" y="398424"/>
                  </a:lnTo>
                  <a:lnTo>
                    <a:pt x="628827" y="400964"/>
                  </a:lnTo>
                  <a:lnTo>
                    <a:pt x="629335" y="400964"/>
                  </a:lnTo>
                  <a:lnTo>
                    <a:pt x="629335" y="403504"/>
                  </a:lnTo>
                  <a:lnTo>
                    <a:pt x="629831" y="403504"/>
                  </a:lnTo>
                  <a:lnTo>
                    <a:pt x="629831" y="404774"/>
                  </a:lnTo>
                  <a:lnTo>
                    <a:pt x="629335" y="404774"/>
                  </a:lnTo>
                  <a:lnTo>
                    <a:pt x="628827" y="406044"/>
                  </a:lnTo>
                  <a:lnTo>
                    <a:pt x="628332" y="406044"/>
                  </a:lnTo>
                  <a:lnTo>
                    <a:pt x="628332" y="404774"/>
                  </a:lnTo>
                  <a:lnTo>
                    <a:pt x="627837" y="404774"/>
                  </a:lnTo>
                  <a:lnTo>
                    <a:pt x="627837" y="406044"/>
                  </a:lnTo>
                  <a:lnTo>
                    <a:pt x="627329" y="406044"/>
                  </a:lnTo>
                  <a:lnTo>
                    <a:pt x="627329" y="404774"/>
                  </a:lnTo>
                  <a:lnTo>
                    <a:pt x="626325" y="404774"/>
                  </a:lnTo>
                  <a:lnTo>
                    <a:pt x="625322" y="403504"/>
                  </a:lnTo>
                  <a:lnTo>
                    <a:pt x="622325" y="403504"/>
                  </a:lnTo>
                  <a:lnTo>
                    <a:pt x="621817" y="404774"/>
                  </a:lnTo>
                  <a:lnTo>
                    <a:pt x="621322" y="404774"/>
                  </a:lnTo>
                  <a:lnTo>
                    <a:pt x="621322" y="406044"/>
                  </a:lnTo>
                  <a:lnTo>
                    <a:pt x="619315" y="406044"/>
                  </a:lnTo>
                  <a:lnTo>
                    <a:pt x="619315" y="408584"/>
                  </a:lnTo>
                  <a:lnTo>
                    <a:pt x="618312" y="408584"/>
                  </a:lnTo>
                  <a:lnTo>
                    <a:pt x="618312" y="409854"/>
                  </a:lnTo>
                  <a:lnTo>
                    <a:pt x="612800" y="409854"/>
                  </a:lnTo>
                  <a:lnTo>
                    <a:pt x="611301" y="408584"/>
                  </a:lnTo>
                  <a:lnTo>
                    <a:pt x="610298" y="406044"/>
                  </a:lnTo>
                  <a:lnTo>
                    <a:pt x="609790" y="406044"/>
                  </a:lnTo>
                  <a:lnTo>
                    <a:pt x="609790" y="404774"/>
                  </a:lnTo>
                  <a:lnTo>
                    <a:pt x="610298" y="404774"/>
                  </a:lnTo>
                  <a:lnTo>
                    <a:pt x="610793" y="403504"/>
                  </a:lnTo>
                  <a:lnTo>
                    <a:pt x="614807" y="403504"/>
                  </a:lnTo>
                  <a:lnTo>
                    <a:pt x="614807" y="400964"/>
                  </a:lnTo>
                  <a:lnTo>
                    <a:pt x="615810" y="400964"/>
                  </a:lnTo>
                  <a:lnTo>
                    <a:pt x="616305" y="399694"/>
                  </a:lnTo>
                  <a:lnTo>
                    <a:pt x="619315" y="399694"/>
                  </a:lnTo>
                  <a:lnTo>
                    <a:pt x="619315" y="398424"/>
                  </a:lnTo>
                  <a:lnTo>
                    <a:pt x="619810" y="398424"/>
                  </a:lnTo>
                  <a:lnTo>
                    <a:pt x="620814" y="397154"/>
                  </a:lnTo>
                  <a:lnTo>
                    <a:pt x="621322" y="394614"/>
                  </a:lnTo>
                  <a:lnTo>
                    <a:pt x="622820" y="394614"/>
                  </a:lnTo>
                  <a:lnTo>
                    <a:pt x="623316" y="393344"/>
                  </a:lnTo>
                  <a:lnTo>
                    <a:pt x="624319" y="393344"/>
                  </a:lnTo>
                  <a:lnTo>
                    <a:pt x="624827" y="392074"/>
                  </a:lnTo>
                  <a:lnTo>
                    <a:pt x="625830" y="392074"/>
                  </a:lnTo>
                  <a:lnTo>
                    <a:pt x="627837" y="389534"/>
                  </a:lnTo>
                  <a:lnTo>
                    <a:pt x="627329" y="389534"/>
                  </a:lnTo>
                  <a:lnTo>
                    <a:pt x="627329" y="388264"/>
                  </a:lnTo>
                  <a:lnTo>
                    <a:pt x="629831" y="388264"/>
                  </a:lnTo>
                  <a:lnTo>
                    <a:pt x="629831" y="386994"/>
                  </a:lnTo>
                  <a:lnTo>
                    <a:pt x="632841" y="386994"/>
                  </a:lnTo>
                  <a:lnTo>
                    <a:pt x="634847" y="384454"/>
                  </a:lnTo>
                  <a:lnTo>
                    <a:pt x="636346" y="383184"/>
                  </a:lnTo>
                  <a:lnTo>
                    <a:pt x="636854" y="383184"/>
                  </a:lnTo>
                  <a:lnTo>
                    <a:pt x="637349" y="381914"/>
                  </a:lnTo>
                  <a:lnTo>
                    <a:pt x="639851" y="380644"/>
                  </a:lnTo>
                  <a:lnTo>
                    <a:pt x="640359" y="380644"/>
                  </a:lnTo>
                  <a:lnTo>
                    <a:pt x="640359" y="379374"/>
                  </a:lnTo>
                  <a:lnTo>
                    <a:pt x="641362" y="379374"/>
                  </a:lnTo>
                  <a:lnTo>
                    <a:pt x="641362" y="378104"/>
                  </a:lnTo>
                  <a:lnTo>
                    <a:pt x="641858" y="378104"/>
                  </a:lnTo>
                  <a:lnTo>
                    <a:pt x="642366" y="376834"/>
                  </a:lnTo>
                  <a:lnTo>
                    <a:pt x="642861" y="376834"/>
                  </a:lnTo>
                  <a:lnTo>
                    <a:pt x="644359" y="375564"/>
                  </a:lnTo>
                  <a:lnTo>
                    <a:pt x="644359" y="374294"/>
                  </a:lnTo>
                  <a:lnTo>
                    <a:pt x="644867" y="374294"/>
                  </a:lnTo>
                  <a:lnTo>
                    <a:pt x="644867" y="373024"/>
                  </a:lnTo>
                  <a:lnTo>
                    <a:pt x="645871" y="373024"/>
                  </a:lnTo>
                  <a:lnTo>
                    <a:pt x="645871" y="371754"/>
                  </a:lnTo>
                  <a:lnTo>
                    <a:pt x="646366" y="371754"/>
                  </a:lnTo>
                  <a:lnTo>
                    <a:pt x="646366" y="370484"/>
                  </a:lnTo>
                  <a:lnTo>
                    <a:pt x="648373" y="370484"/>
                  </a:lnTo>
                  <a:lnTo>
                    <a:pt x="648373" y="369214"/>
                  </a:lnTo>
                  <a:lnTo>
                    <a:pt x="649376" y="369214"/>
                  </a:lnTo>
                  <a:lnTo>
                    <a:pt x="650379" y="367944"/>
                  </a:lnTo>
                  <a:lnTo>
                    <a:pt x="652386" y="367944"/>
                  </a:lnTo>
                  <a:lnTo>
                    <a:pt x="653389" y="366674"/>
                  </a:lnTo>
                  <a:lnTo>
                    <a:pt x="653389" y="365404"/>
                  </a:lnTo>
                  <a:lnTo>
                    <a:pt x="653884" y="365404"/>
                  </a:lnTo>
                  <a:lnTo>
                    <a:pt x="654380" y="364134"/>
                  </a:lnTo>
                  <a:lnTo>
                    <a:pt x="655383" y="364134"/>
                  </a:lnTo>
                  <a:lnTo>
                    <a:pt x="655891" y="362864"/>
                  </a:lnTo>
                  <a:lnTo>
                    <a:pt x="656894" y="362864"/>
                  </a:lnTo>
                  <a:lnTo>
                    <a:pt x="657390" y="361594"/>
                  </a:lnTo>
                  <a:lnTo>
                    <a:pt x="658901" y="361594"/>
                  </a:lnTo>
                  <a:lnTo>
                    <a:pt x="658901" y="360324"/>
                  </a:lnTo>
                  <a:lnTo>
                    <a:pt x="661403" y="360324"/>
                  </a:lnTo>
                  <a:lnTo>
                    <a:pt x="661898" y="359054"/>
                  </a:lnTo>
                  <a:lnTo>
                    <a:pt x="662406" y="359054"/>
                  </a:lnTo>
                  <a:lnTo>
                    <a:pt x="663409" y="357784"/>
                  </a:lnTo>
                  <a:lnTo>
                    <a:pt x="666915" y="357784"/>
                  </a:lnTo>
                  <a:lnTo>
                    <a:pt x="666915" y="356514"/>
                  </a:lnTo>
                  <a:lnTo>
                    <a:pt x="665403" y="352704"/>
                  </a:lnTo>
                  <a:lnTo>
                    <a:pt x="665403" y="351434"/>
                  </a:lnTo>
                  <a:lnTo>
                    <a:pt x="665911" y="351434"/>
                  </a:lnTo>
                  <a:lnTo>
                    <a:pt x="665911" y="350164"/>
                  </a:lnTo>
                  <a:lnTo>
                    <a:pt x="666407" y="348894"/>
                  </a:lnTo>
                  <a:lnTo>
                    <a:pt x="666915" y="348894"/>
                  </a:lnTo>
                  <a:lnTo>
                    <a:pt x="667410" y="347624"/>
                  </a:lnTo>
                  <a:lnTo>
                    <a:pt x="667410" y="346354"/>
                  </a:lnTo>
                  <a:lnTo>
                    <a:pt x="667918" y="345084"/>
                  </a:lnTo>
                  <a:lnTo>
                    <a:pt x="667918" y="343814"/>
                  </a:lnTo>
                  <a:lnTo>
                    <a:pt x="668413" y="342544"/>
                  </a:lnTo>
                  <a:lnTo>
                    <a:pt x="666915" y="341274"/>
                  </a:lnTo>
                  <a:lnTo>
                    <a:pt x="666915" y="340004"/>
                  </a:lnTo>
                  <a:lnTo>
                    <a:pt x="666407" y="340004"/>
                  </a:lnTo>
                  <a:lnTo>
                    <a:pt x="666407" y="338734"/>
                  </a:lnTo>
                  <a:lnTo>
                    <a:pt x="665911" y="338734"/>
                  </a:lnTo>
                  <a:lnTo>
                    <a:pt x="665911" y="337464"/>
                  </a:lnTo>
                  <a:lnTo>
                    <a:pt x="665403" y="336194"/>
                  </a:lnTo>
                  <a:lnTo>
                    <a:pt x="665403" y="333654"/>
                  </a:lnTo>
                  <a:lnTo>
                    <a:pt x="662901" y="333654"/>
                  </a:lnTo>
                  <a:lnTo>
                    <a:pt x="661898" y="334924"/>
                  </a:lnTo>
                  <a:lnTo>
                    <a:pt x="660400" y="334924"/>
                  </a:lnTo>
                  <a:lnTo>
                    <a:pt x="658901" y="333654"/>
                  </a:lnTo>
                  <a:lnTo>
                    <a:pt x="658393" y="332384"/>
                  </a:lnTo>
                  <a:lnTo>
                    <a:pt x="658393" y="328574"/>
                  </a:lnTo>
                  <a:lnTo>
                    <a:pt x="657898" y="328574"/>
                  </a:lnTo>
                  <a:lnTo>
                    <a:pt x="657898" y="329844"/>
                  </a:lnTo>
                  <a:lnTo>
                    <a:pt x="652386" y="329844"/>
                  </a:lnTo>
                  <a:lnTo>
                    <a:pt x="652386" y="331114"/>
                  </a:lnTo>
                  <a:lnTo>
                    <a:pt x="650875" y="331114"/>
                  </a:lnTo>
                  <a:lnTo>
                    <a:pt x="650379" y="332384"/>
                  </a:lnTo>
                  <a:lnTo>
                    <a:pt x="644359" y="332384"/>
                  </a:lnTo>
                  <a:lnTo>
                    <a:pt x="643864" y="333654"/>
                  </a:lnTo>
                  <a:lnTo>
                    <a:pt x="643864" y="334924"/>
                  </a:lnTo>
                  <a:lnTo>
                    <a:pt x="642861" y="334924"/>
                  </a:lnTo>
                  <a:lnTo>
                    <a:pt x="642366" y="336194"/>
                  </a:lnTo>
                  <a:lnTo>
                    <a:pt x="641362" y="337464"/>
                  </a:lnTo>
                  <a:lnTo>
                    <a:pt x="638848" y="337464"/>
                  </a:lnTo>
                  <a:lnTo>
                    <a:pt x="637857" y="338734"/>
                  </a:lnTo>
                  <a:lnTo>
                    <a:pt x="634339" y="338734"/>
                  </a:lnTo>
                  <a:lnTo>
                    <a:pt x="634339" y="340004"/>
                  </a:lnTo>
                  <a:lnTo>
                    <a:pt x="633844" y="340004"/>
                  </a:lnTo>
                  <a:lnTo>
                    <a:pt x="632841" y="341274"/>
                  </a:lnTo>
                  <a:lnTo>
                    <a:pt x="632345" y="341274"/>
                  </a:lnTo>
                  <a:lnTo>
                    <a:pt x="632345" y="342544"/>
                  </a:lnTo>
                  <a:lnTo>
                    <a:pt x="631342" y="343814"/>
                  </a:lnTo>
                  <a:lnTo>
                    <a:pt x="630834" y="343814"/>
                  </a:lnTo>
                  <a:lnTo>
                    <a:pt x="630834" y="346354"/>
                  </a:lnTo>
                  <a:lnTo>
                    <a:pt x="629831" y="346354"/>
                  </a:lnTo>
                  <a:lnTo>
                    <a:pt x="629831" y="347624"/>
                  </a:lnTo>
                  <a:lnTo>
                    <a:pt x="629335" y="347624"/>
                  </a:lnTo>
                  <a:lnTo>
                    <a:pt x="629335" y="348894"/>
                  </a:lnTo>
                  <a:lnTo>
                    <a:pt x="628827" y="348894"/>
                  </a:lnTo>
                  <a:lnTo>
                    <a:pt x="628827" y="350164"/>
                  </a:lnTo>
                  <a:lnTo>
                    <a:pt x="628332" y="350164"/>
                  </a:lnTo>
                  <a:lnTo>
                    <a:pt x="628332" y="351434"/>
                  </a:lnTo>
                  <a:lnTo>
                    <a:pt x="627329" y="351434"/>
                  </a:lnTo>
                  <a:lnTo>
                    <a:pt x="627329" y="352704"/>
                  </a:lnTo>
                  <a:lnTo>
                    <a:pt x="626325" y="352704"/>
                  </a:lnTo>
                  <a:lnTo>
                    <a:pt x="626325" y="353974"/>
                  </a:lnTo>
                  <a:lnTo>
                    <a:pt x="625830" y="353974"/>
                  </a:lnTo>
                  <a:lnTo>
                    <a:pt x="624827" y="355244"/>
                  </a:lnTo>
                  <a:lnTo>
                    <a:pt x="624319" y="355244"/>
                  </a:lnTo>
                  <a:lnTo>
                    <a:pt x="623824" y="356514"/>
                  </a:lnTo>
                  <a:lnTo>
                    <a:pt x="622325" y="356514"/>
                  </a:lnTo>
                  <a:lnTo>
                    <a:pt x="622325" y="357784"/>
                  </a:lnTo>
                  <a:lnTo>
                    <a:pt x="620318" y="357784"/>
                  </a:lnTo>
                  <a:lnTo>
                    <a:pt x="620318" y="359054"/>
                  </a:lnTo>
                  <a:lnTo>
                    <a:pt x="619315" y="359054"/>
                  </a:lnTo>
                  <a:lnTo>
                    <a:pt x="619315" y="360324"/>
                  </a:lnTo>
                  <a:lnTo>
                    <a:pt x="617308" y="360324"/>
                  </a:lnTo>
                  <a:lnTo>
                    <a:pt x="617308" y="361594"/>
                  </a:lnTo>
                  <a:lnTo>
                    <a:pt x="616305" y="361594"/>
                  </a:lnTo>
                  <a:lnTo>
                    <a:pt x="615302" y="362864"/>
                  </a:lnTo>
                  <a:lnTo>
                    <a:pt x="613803" y="362864"/>
                  </a:lnTo>
                  <a:lnTo>
                    <a:pt x="613803" y="364134"/>
                  </a:lnTo>
                  <a:lnTo>
                    <a:pt x="612305" y="364134"/>
                  </a:lnTo>
                  <a:lnTo>
                    <a:pt x="612305" y="365404"/>
                  </a:lnTo>
                  <a:lnTo>
                    <a:pt x="611301" y="365404"/>
                  </a:lnTo>
                  <a:lnTo>
                    <a:pt x="611301" y="367944"/>
                  </a:lnTo>
                  <a:lnTo>
                    <a:pt x="610793" y="367944"/>
                  </a:lnTo>
                  <a:lnTo>
                    <a:pt x="610298" y="369214"/>
                  </a:lnTo>
                  <a:lnTo>
                    <a:pt x="609295" y="369214"/>
                  </a:lnTo>
                  <a:lnTo>
                    <a:pt x="608787" y="370484"/>
                  </a:lnTo>
                  <a:lnTo>
                    <a:pt x="607288" y="370484"/>
                  </a:lnTo>
                  <a:lnTo>
                    <a:pt x="603275" y="373024"/>
                  </a:lnTo>
                  <a:lnTo>
                    <a:pt x="598271" y="373024"/>
                  </a:lnTo>
                  <a:lnTo>
                    <a:pt x="597763" y="374294"/>
                  </a:lnTo>
                  <a:lnTo>
                    <a:pt x="597268" y="374294"/>
                  </a:lnTo>
                  <a:lnTo>
                    <a:pt x="596265" y="375564"/>
                  </a:lnTo>
                  <a:lnTo>
                    <a:pt x="595261" y="378104"/>
                  </a:lnTo>
                  <a:lnTo>
                    <a:pt x="595261" y="379374"/>
                  </a:lnTo>
                  <a:lnTo>
                    <a:pt x="595261" y="413664"/>
                  </a:lnTo>
                  <a:lnTo>
                    <a:pt x="595261" y="414934"/>
                  </a:lnTo>
                  <a:lnTo>
                    <a:pt x="594766" y="416204"/>
                  </a:lnTo>
                  <a:lnTo>
                    <a:pt x="594766" y="413664"/>
                  </a:lnTo>
                  <a:lnTo>
                    <a:pt x="595261" y="413664"/>
                  </a:lnTo>
                  <a:lnTo>
                    <a:pt x="595261" y="379374"/>
                  </a:lnTo>
                  <a:lnTo>
                    <a:pt x="593763" y="381914"/>
                  </a:lnTo>
                  <a:lnTo>
                    <a:pt x="581240" y="381914"/>
                  </a:lnTo>
                  <a:lnTo>
                    <a:pt x="580237" y="383184"/>
                  </a:lnTo>
                  <a:lnTo>
                    <a:pt x="577723" y="383184"/>
                  </a:lnTo>
                  <a:lnTo>
                    <a:pt x="577723" y="381914"/>
                  </a:lnTo>
                  <a:lnTo>
                    <a:pt x="576224" y="381914"/>
                  </a:lnTo>
                  <a:lnTo>
                    <a:pt x="576224" y="380644"/>
                  </a:lnTo>
                  <a:lnTo>
                    <a:pt x="576224" y="378104"/>
                  </a:lnTo>
                  <a:lnTo>
                    <a:pt x="577227" y="378104"/>
                  </a:lnTo>
                  <a:lnTo>
                    <a:pt x="577227" y="376834"/>
                  </a:lnTo>
                  <a:lnTo>
                    <a:pt x="578726" y="376834"/>
                  </a:lnTo>
                  <a:lnTo>
                    <a:pt x="579729" y="375564"/>
                  </a:lnTo>
                  <a:lnTo>
                    <a:pt x="582739" y="370484"/>
                  </a:lnTo>
                  <a:lnTo>
                    <a:pt x="584746" y="369214"/>
                  </a:lnTo>
                  <a:lnTo>
                    <a:pt x="586244" y="369214"/>
                  </a:lnTo>
                  <a:lnTo>
                    <a:pt x="586740" y="370484"/>
                  </a:lnTo>
                  <a:lnTo>
                    <a:pt x="588746" y="370484"/>
                  </a:lnTo>
                  <a:lnTo>
                    <a:pt x="590753" y="369214"/>
                  </a:lnTo>
                  <a:lnTo>
                    <a:pt x="591261" y="369214"/>
                  </a:lnTo>
                  <a:lnTo>
                    <a:pt x="598271" y="366674"/>
                  </a:lnTo>
                  <a:lnTo>
                    <a:pt x="600278" y="365404"/>
                  </a:lnTo>
                  <a:lnTo>
                    <a:pt x="600773" y="365404"/>
                  </a:lnTo>
                  <a:lnTo>
                    <a:pt x="601776" y="364134"/>
                  </a:lnTo>
                  <a:lnTo>
                    <a:pt x="601776" y="362864"/>
                  </a:lnTo>
                  <a:lnTo>
                    <a:pt x="602272" y="360324"/>
                  </a:lnTo>
                  <a:lnTo>
                    <a:pt x="602272" y="359054"/>
                  </a:lnTo>
                  <a:lnTo>
                    <a:pt x="602780" y="357784"/>
                  </a:lnTo>
                  <a:lnTo>
                    <a:pt x="602780" y="356514"/>
                  </a:lnTo>
                  <a:lnTo>
                    <a:pt x="603275" y="355244"/>
                  </a:lnTo>
                  <a:lnTo>
                    <a:pt x="605282" y="355244"/>
                  </a:lnTo>
                  <a:lnTo>
                    <a:pt x="606285" y="356514"/>
                  </a:lnTo>
                  <a:lnTo>
                    <a:pt x="607783" y="357784"/>
                  </a:lnTo>
                  <a:lnTo>
                    <a:pt x="608787" y="359054"/>
                  </a:lnTo>
                  <a:lnTo>
                    <a:pt x="610793" y="359054"/>
                  </a:lnTo>
                  <a:lnTo>
                    <a:pt x="611797" y="356514"/>
                  </a:lnTo>
                  <a:lnTo>
                    <a:pt x="613295" y="355244"/>
                  </a:lnTo>
                  <a:lnTo>
                    <a:pt x="613803" y="353974"/>
                  </a:lnTo>
                  <a:lnTo>
                    <a:pt x="614299" y="353974"/>
                  </a:lnTo>
                  <a:lnTo>
                    <a:pt x="614807" y="352704"/>
                  </a:lnTo>
                  <a:lnTo>
                    <a:pt x="616305" y="352704"/>
                  </a:lnTo>
                  <a:lnTo>
                    <a:pt x="620318" y="350164"/>
                  </a:lnTo>
                  <a:lnTo>
                    <a:pt x="622820" y="347624"/>
                  </a:lnTo>
                  <a:lnTo>
                    <a:pt x="623824" y="346354"/>
                  </a:lnTo>
                  <a:lnTo>
                    <a:pt x="623824" y="343814"/>
                  </a:lnTo>
                  <a:lnTo>
                    <a:pt x="624827" y="338734"/>
                  </a:lnTo>
                  <a:lnTo>
                    <a:pt x="624827" y="337464"/>
                  </a:lnTo>
                  <a:lnTo>
                    <a:pt x="624319" y="334924"/>
                  </a:lnTo>
                  <a:lnTo>
                    <a:pt x="624319" y="332384"/>
                  </a:lnTo>
                  <a:lnTo>
                    <a:pt x="623316" y="331114"/>
                  </a:lnTo>
                  <a:lnTo>
                    <a:pt x="613295" y="331114"/>
                  </a:lnTo>
                  <a:lnTo>
                    <a:pt x="612305" y="332384"/>
                  </a:lnTo>
                  <a:lnTo>
                    <a:pt x="610793" y="332384"/>
                  </a:lnTo>
                  <a:lnTo>
                    <a:pt x="608787" y="334924"/>
                  </a:lnTo>
                  <a:lnTo>
                    <a:pt x="608291" y="336194"/>
                  </a:lnTo>
                  <a:lnTo>
                    <a:pt x="606793" y="336194"/>
                  </a:lnTo>
                  <a:lnTo>
                    <a:pt x="604278" y="337464"/>
                  </a:lnTo>
                  <a:lnTo>
                    <a:pt x="603275" y="337464"/>
                  </a:lnTo>
                  <a:lnTo>
                    <a:pt x="601776" y="338734"/>
                  </a:lnTo>
                  <a:lnTo>
                    <a:pt x="600278" y="338734"/>
                  </a:lnTo>
                  <a:lnTo>
                    <a:pt x="596265" y="336194"/>
                  </a:lnTo>
                  <a:lnTo>
                    <a:pt x="592251" y="336194"/>
                  </a:lnTo>
                  <a:lnTo>
                    <a:pt x="591261" y="337464"/>
                  </a:lnTo>
                  <a:lnTo>
                    <a:pt x="579729" y="337464"/>
                  </a:lnTo>
                  <a:lnTo>
                    <a:pt x="577723" y="338734"/>
                  </a:lnTo>
                  <a:lnTo>
                    <a:pt x="575729" y="341274"/>
                  </a:lnTo>
                  <a:lnTo>
                    <a:pt x="575221" y="341274"/>
                  </a:lnTo>
                  <a:lnTo>
                    <a:pt x="574217" y="342544"/>
                  </a:lnTo>
                  <a:lnTo>
                    <a:pt x="572719" y="343814"/>
                  </a:lnTo>
                  <a:lnTo>
                    <a:pt x="570712" y="345084"/>
                  </a:lnTo>
                  <a:lnTo>
                    <a:pt x="570217" y="345084"/>
                  </a:lnTo>
                  <a:lnTo>
                    <a:pt x="570217" y="346354"/>
                  </a:lnTo>
                  <a:lnTo>
                    <a:pt x="569709" y="346354"/>
                  </a:lnTo>
                  <a:lnTo>
                    <a:pt x="568210" y="348894"/>
                  </a:lnTo>
                  <a:lnTo>
                    <a:pt x="567702" y="348894"/>
                  </a:lnTo>
                  <a:lnTo>
                    <a:pt x="567207" y="350164"/>
                  </a:lnTo>
                  <a:lnTo>
                    <a:pt x="566204" y="350164"/>
                  </a:lnTo>
                  <a:lnTo>
                    <a:pt x="565200" y="351434"/>
                  </a:lnTo>
                  <a:lnTo>
                    <a:pt x="564197" y="351434"/>
                  </a:lnTo>
                  <a:lnTo>
                    <a:pt x="562190" y="353974"/>
                  </a:lnTo>
                  <a:lnTo>
                    <a:pt x="559193" y="353974"/>
                  </a:lnTo>
                  <a:lnTo>
                    <a:pt x="559193" y="352704"/>
                  </a:lnTo>
                  <a:lnTo>
                    <a:pt x="558190" y="352704"/>
                  </a:lnTo>
                  <a:lnTo>
                    <a:pt x="558190" y="351434"/>
                  </a:lnTo>
                  <a:lnTo>
                    <a:pt x="557682" y="351434"/>
                  </a:lnTo>
                  <a:lnTo>
                    <a:pt x="557682" y="350164"/>
                  </a:lnTo>
                  <a:lnTo>
                    <a:pt x="558190" y="350164"/>
                  </a:lnTo>
                  <a:lnTo>
                    <a:pt x="558190" y="348894"/>
                  </a:lnTo>
                  <a:lnTo>
                    <a:pt x="558685" y="348894"/>
                  </a:lnTo>
                  <a:lnTo>
                    <a:pt x="558190" y="347624"/>
                  </a:lnTo>
                  <a:lnTo>
                    <a:pt x="559193" y="346354"/>
                  </a:lnTo>
                  <a:lnTo>
                    <a:pt x="560197" y="343814"/>
                  </a:lnTo>
                  <a:lnTo>
                    <a:pt x="560692" y="343814"/>
                  </a:lnTo>
                  <a:lnTo>
                    <a:pt x="561695" y="342544"/>
                  </a:lnTo>
                  <a:lnTo>
                    <a:pt x="561695" y="341274"/>
                  </a:lnTo>
                  <a:lnTo>
                    <a:pt x="562190" y="341274"/>
                  </a:lnTo>
                  <a:lnTo>
                    <a:pt x="562190" y="340004"/>
                  </a:lnTo>
                  <a:lnTo>
                    <a:pt x="562698" y="338734"/>
                  </a:lnTo>
                  <a:lnTo>
                    <a:pt x="562698" y="337464"/>
                  </a:lnTo>
                  <a:lnTo>
                    <a:pt x="563194" y="336194"/>
                  </a:lnTo>
                  <a:lnTo>
                    <a:pt x="563194" y="334924"/>
                  </a:lnTo>
                  <a:lnTo>
                    <a:pt x="564705" y="332384"/>
                  </a:lnTo>
                  <a:lnTo>
                    <a:pt x="564705" y="331114"/>
                  </a:lnTo>
                  <a:lnTo>
                    <a:pt x="565708" y="328574"/>
                  </a:lnTo>
                  <a:lnTo>
                    <a:pt x="566699" y="327304"/>
                  </a:lnTo>
                  <a:lnTo>
                    <a:pt x="570217" y="327304"/>
                  </a:lnTo>
                  <a:lnTo>
                    <a:pt x="570712" y="328574"/>
                  </a:lnTo>
                  <a:lnTo>
                    <a:pt x="572719" y="329844"/>
                  </a:lnTo>
                  <a:lnTo>
                    <a:pt x="574725" y="329844"/>
                  </a:lnTo>
                  <a:lnTo>
                    <a:pt x="577227" y="328574"/>
                  </a:lnTo>
                  <a:lnTo>
                    <a:pt x="578231" y="328574"/>
                  </a:lnTo>
                  <a:lnTo>
                    <a:pt x="579729" y="327304"/>
                  </a:lnTo>
                  <a:lnTo>
                    <a:pt x="591756" y="327304"/>
                  </a:lnTo>
                  <a:lnTo>
                    <a:pt x="593763" y="326034"/>
                  </a:lnTo>
                  <a:lnTo>
                    <a:pt x="596773" y="326034"/>
                  </a:lnTo>
                  <a:lnTo>
                    <a:pt x="599274" y="327304"/>
                  </a:lnTo>
                  <a:lnTo>
                    <a:pt x="602272" y="327304"/>
                  </a:lnTo>
                  <a:lnTo>
                    <a:pt x="607288" y="326034"/>
                  </a:lnTo>
                  <a:lnTo>
                    <a:pt x="609790" y="326034"/>
                  </a:lnTo>
                  <a:lnTo>
                    <a:pt x="609790" y="324764"/>
                  </a:lnTo>
                  <a:lnTo>
                    <a:pt x="622325" y="324764"/>
                  </a:lnTo>
                  <a:lnTo>
                    <a:pt x="622325" y="326034"/>
                  </a:lnTo>
                  <a:lnTo>
                    <a:pt x="626833" y="326034"/>
                  </a:lnTo>
                  <a:lnTo>
                    <a:pt x="626833" y="327304"/>
                  </a:lnTo>
                  <a:lnTo>
                    <a:pt x="628332" y="327304"/>
                  </a:lnTo>
                  <a:lnTo>
                    <a:pt x="628827" y="328574"/>
                  </a:lnTo>
                  <a:lnTo>
                    <a:pt x="629335" y="328574"/>
                  </a:lnTo>
                  <a:lnTo>
                    <a:pt x="629335" y="329844"/>
                  </a:lnTo>
                  <a:lnTo>
                    <a:pt x="630834" y="329844"/>
                  </a:lnTo>
                  <a:lnTo>
                    <a:pt x="630834" y="331114"/>
                  </a:lnTo>
                  <a:lnTo>
                    <a:pt x="631342" y="331114"/>
                  </a:lnTo>
                  <a:lnTo>
                    <a:pt x="631342" y="332384"/>
                  </a:lnTo>
                  <a:lnTo>
                    <a:pt x="632345" y="332384"/>
                  </a:lnTo>
                  <a:lnTo>
                    <a:pt x="632345" y="333654"/>
                  </a:lnTo>
                  <a:lnTo>
                    <a:pt x="634847" y="333654"/>
                  </a:lnTo>
                  <a:lnTo>
                    <a:pt x="634847" y="332384"/>
                  </a:lnTo>
                  <a:lnTo>
                    <a:pt x="635850" y="332384"/>
                  </a:lnTo>
                  <a:lnTo>
                    <a:pt x="637857" y="329844"/>
                  </a:lnTo>
                  <a:lnTo>
                    <a:pt x="638848" y="329844"/>
                  </a:lnTo>
                  <a:lnTo>
                    <a:pt x="640854" y="327304"/>
                  </a:lnTo>
                  <a:lnTo>
                    <a:pt x="641362" y="327304"/>
                  </a:lnTo>
                  <a:lnTo>
                    <a:pt x="642366" y="326034"/>
                  </a:lnTo>
                  <a:lnTo>
                    <a:pt x="644359" y="324764"/>
                  </a:lnTo>
                  <a:lnTo>
                    <a:pt x="650875" y="324764"/>
                  </a:lnTo>
                  <a:lnTo>
                    <a:pt x="651383" y="323494"/>
                  </a:lnTo>
                  <a:lnTo>
                    <a:pt x="661403" y="323494"/>
                  </a:lnTo>
                  <a:lnTo>
                    <a:pt x="662901" y="319684"/>
                  </a:lnTo>
                  <a:lnTo>
                    <a:pt x="664908" y="318414"/>
                  </a:lnTo>
                  <a:lnTo>
                    <a:pt x="665403" y="318414"/>
                  </a:lnTo>
                  <a:lnTo>
                    <a:pt x="665403" y="314604"/>
                  </a:lnTo>
                  <a:lnTo>
                    <a:pt x="666407" y="312064"/>
                  </a:lnTo>
                  <a:lnTo>
                    <a:pt x="666407" y="310794"/>
                  </a:lnTo>
                  <a:lnTo>
                    <a:pt x="664908" y="308254"/>
                  </a:lnTo>
                  <a:lnTo>
                    <a:pt x="662901" y="308254"/>
                  </a:lnTo>
                  <a:lnTo>
                    <a:pt x="662901" y="306984"/>
                  </a:lnTo>
                  <a:lnTo>
                    <a:pt x="661403" y="305714"/>
                  </a:lnTo>
                  <a:lnTo>
                    <a:pt x="661403" y="304444"/>
                  </a:lnTo>
                  <a:lnTo>
                    <a:pt x="662901" y="303174"/>
                  </a:lnTo>
                  <a:lnTo>
                    <a:pt x="663409" y="303174"/>
                  </a:lnTo>
                  <a:lnTo>
                    <a:pt x="664413" y="301904"/>
                  </a:lnTo>
                  <a:lnTo>
                    <a:pt x="664908" y="300634"/>
                  </a:lnTo>
                  <a:lnTo>
                    <a:pt x="665403" y="300634"/>
                  </a:lnTo>
                  <a:lnTo>
                    <a:pt x="665403" y="296824"/>
                  </a:lnTo>
                  <a:lnTo>
                    <a:pt x="664413" y="294284"/>
                  </a:lnTo>
                  <a:lnTo>
                    <a:pt x="662406" y="291744"/>
                  </a:lnTo>
                  <a:lnTo>
                    <a:pt x="661898" y="290474"/>
                  </a:lnTo>
                  <a:lnTo>
                    <a:pt x="662406" y="287934"/>
                  </a:lnTo>
                  <a:lnTo>
                    <a:pt x="662406" y="286664"/>
                  </a:lnTo>
                  <a:lnTo>
                    <a:pt x="660895" y="289204"/>
                  </a:lnTo>
                  <a:lnTo>
                    <a:pt x="657390" y="289204"/>
                  </a:lnTo>
                  <a:lnTo>
                    <a:pt x="656894" y="290474"/>
                  </a:lnTo>
                  <a:lnTo>
                    <a:pt x="654380" y="290474"/>
                  </a:lnTo>
                  <a:lnTo>
                    <a:pt x="652881" y="289204"/>
                  </a:lnTo>
                  <a:lnTo>
                    <a:pt x="650875" y="289204"/>
                  </a:lnTo>
                  <a:lnTo>
                    <a:pt x="647369" y="285394"/>
                  </a:lnTo>
                  <a:lnTo>
                    <a:pt x="646366" y="282854"/>
                  </a:lnTo>
                  <a:lnTo>
                    <a:pt x="646366" y="280314"/>
                  </a:lnTo>
                  <a:lnTo>
                    <a:pt x="647369" y="280314"/>
                  </a:lnTo>
                  <a:lnTo>
                    <a:pt x="647369" y="279044"/>
                  </a:lnTo>
                  <a:lnTo>
                    <a:pt x="647877" y="277774"/>
                  </a:lnTo>
                  <a:lnTo>
                    <a:pt x="648373" y="275234"/>
                  </a:lnTo>
                  <a:lnTo>
                    <a:pt x="647369" y="275234"/>
                  </a:lnTo>
                  <a:lnTo>
                    <a:pt x="646874" y="276504"/>
                  </a:lnTo>
                  <a:lnTo>
                    <a:pt x="644867" y="276504"/>
                  </a:lnTo>
                  <a:lnTo>
                    <a:pt x="643369" y="275234"/>
                  </a:lnTo>
                  <a:lnTo>
                    <a:pt x="640359" y="275234"/>
                  </a:lnTo>
                  <a:lnTo>
                    <a:pt x="639851" y="273964"/>
                  </a:lnTo>
                  <a:lnTo>
                    <a:pt x="637857" y="273964"/>
                  </a:lnTo>
                  <a:lnTo>
                    <a:pt x="637857" y="272694"/>
                  </a:lnTo>
                  <a:lnTo>
                    <a:pt x="635850" y="272694"/>
                  </a:lnTo>
                  <a:lnTo>
                    <a:pt x="635850" y="271424"/>
                  </a:lnTo>
                  <a:lnTo>
                    <a:pt x="630339" y="271424"/>
                  </a:lnTo>
                  <a:lnTo>
                    <a:pt x="629831" y="272694"/>
                  </a:lnTo>
                  <a:lnTo>
                    <a:pt x="625830" y="272694"/>
                  </a:lnTo>
                  <a:lnTo>
                    <a:pt x="625322" y="273964"/>
                  </a:lnTo>
                  <a:lnTo>
                    <a:pt x="624827" y="273964"/>
                  </a:lnTo>
                  <a:lnTo>
                    <a:pt x="624319" y="275234"/>
                  </a:lnTo>
                  <a:lnTo>
                    <a:pt x="608787" y="275234"/>
                  </a:lnTo>
                  <a:lnTo>
                    <a:pt x="607783" y="276504"/>
                  </a:lnTo>
                  <a:lnTo>
                    <a:pt x="606793" y="276504"/>
                  </a:lnTo>
                  <a:lnTo>
                    <a:pt x="606793" y="277774"/>
                  </a:lnTo>
                  <a:lnTo>
                    <a:pt x="598766" y="277774"/>
                  </a:lnTo>
                  <a:lnTo>
                    <a:pt x="598766" y="279044"/>
                  </a:lnTo>
                  <a:lnTo>
                    <a:pt x="597268" y="279044"/>
                  </a:lnTo>
                  <a:lnTo>
                    <a:pt x="596773" y="280314"/>
                  </a:lnTo>
                  <a:lnTo>
                    <a:pt x="591756" y="280314"/>
                  </a:lnTo>
                  <a:lnTo>
                    <a:pt x="591261" y="279044"/>
                  </a:lnTo>
                  <a:lnTo>
                    <a:pt x="589749" y="280314"/>
                  </a:lnTo>
                  <a:lnTo>
                    <a:pt x="587248" y="280314"/>
                  </a:lnTo>
                  <a:lnTo>
                    <a:pt x="585241" y="281584"/>
                  </a:lnTo>
                  <a:lnTo>
                    <a:pt x="581240" y="281584"/>
                  </a:lnTo>
                  <a:lnTo>
                    <a:pt x="580237" y="282854"/>
                  </a:lnTo>
                  <a:lnTo>
                    <a:pt x="572719" y="282854"/>
                  </a:lnTo>
                  <a:lnTo>
                    <a:pt x="569709" y="281584"/>
                  </a:lnTo>
                  <a:lnTo>
                    <a:pt x="569214" y="280314"/>
                  </a:lnTo>
                  <a:lnTo>
                    <a:pt x="565200" y="279044"/>
                  </a:lnTo>
                  <a:lnTo>
                    <a:pt x="562190" y="277774"/>
                  </a:lnTo>
                  <a:lnTo>
                    <a:pt x="556679" y="277774"/>
                  </a:lnTo>
                  <a:lnTo>
                    <a:pt x="553173" y="276504"/>
                  </a:lnTo>
                  <a:lnTo>
                    <a:pt x="552678" y="276504"/>
                  </a:lnTo>
                  <a:lnTo>
                    <a:pt x="551675" y="277774"/>
                  </a:lnTo>
                  <a:lnTo>
                    <a:pt x="549668" y="277774"/>
                  </a:lnTo>
                  <a:lnTo>
                    <a:pt x="548665" y="276504"/>
                  </a:lnTo>
                  <a:lnTo>
                    <a:pt x="548170" y="276504"/>
                  </a:lnTo>
                  <a:lnTo>
                    <a:pt x="542658" y="273964"/>
                  </a:lnTo>
                  <a:lnTo>
                    <a:pt x="539648" y="272694"/>
                  </a:lnTo>
                  <a:lnTo>
                    <a:pt x="537641" y="270154"/>
                  </a:lnTo>
                  <a:lnTo>
                    <a:pt x="535139" y="270154"/>
                  </a:lnTo>
                  <a:lnTo>
                    <a:pt x="533133" y="268884"/>
                  </a:lnTo>
                  <a:lnTo>
                    <a:pt x="530123" y="267614"/>
                  </a:lnTo>
                  <a:lnTo>
                    <a:pt x="528624" y="267614"/>
                  </a:lnTo>
                  <a:lnTo>
                    <a:pt x="527126" y="263804"/>
                  </a:lnTo>
                  <a:lnTo>
                    <a:pt x="526618" y="263804"/>
                  </a:lnTo>
                  <a:lnTo>
                    <a:pt x="526618" y="258724"/>
                  </a:lnTo>
                  <a:lnTo>
                    <a:pt x="526122" y="258724"/>
                  </a:lnTo>
                  <a:lnTo>
                    <a:pt x="526122" y="257454"/>
                  </a:lnTo>
                  <a:lnTo>
                    <a:pt x="525614" y="257454"/>
                  </a:lnTo>
                  <a:lnTo>
                    <a:pt x="523621" y="256184"/>
                  </a:lnTo>
                  <a:lnTo>
                    <a:pt x="523621" y="254914"/>
                  </a:lnTo>
                  <a:lnTo>
                    <a:pt x="522617" y="251104"/>
                  </a:lnTo>
                  <a:lnTo>
                    <a:pt x="520598" y="246024"/>
                  </a:lnTo>
                  <a:lnTo>
                    <a:pt x="520103" y="244754"/>
                  </a:lnTo>
                  <a:lnTo>
                    <a:pt x="514591" y="244754"/>
                  </a:lnTo>
                  <a:lnTo>
                    <a:pt x="514096" y="246024"/>
                  </a:lnTo>
                  <a:lnTo>
                    <a:pt x="509587" y="246024"/>
                  </a:lnTo>
                  <a:lnTo>
                    <a:pt x="509079" y="244754"/>
                  </a:lnTo>
                  <a:lnTo>
                    <a:pt x="506577" y="244754"/>
                  </a:lnTo>
                  <a:lnTo>
                    <a:pt x="506082" y="243484"/>
                  </a:lnTo>
                  <a:lnTo>
                    <a:pt x="504571" y="243484"/>
                  </a:lnTo>
                  <a:lnTo>
                    <a:pt x="504571" y="242214"/>
                  </a:lnTo>
                  <a:lnTo>
                    <a:pt x="503567" y="242214"/>
                  </a:lnTo>
                  <a:lnTo>
                    <a:pt x="503072" y="240944"/>
                  </a:lnTo>
                  <a:lnTo>
                    <a:pt x="501065" y="240944"/>
                  </a:lnTo>
                  <a:lnTo>
                    <a:pt x="500570" y="239674"/>
                  </a:lnTo>
                  <a:lnTo>
                    <a:pt x="498055" y="239674"/>
                  </a:lnTo>
                  <a:lnTo>
                    <a:pt x="498055" y="238404"/>
                  </a:lnTo>
                  <a:lnTo>
                    <a:pt x="497560" y="238404"/>
                  </a:lnTo>
                  <a:lnTo>
                    <a:pt x="495554" y="237134"/>
                  </a:lnTo>
                  <a:lnTo>
                    <a:pt x="495554" y="235864"/>
                  </a:lnTo>
                  <a:lnTo>
                    <a:pt x="494550" y="235864"/>
                  </a:lnTo>
                  <a:lnTo>
                    <a:pt x="494550" y="234594"/>
                  </a:lnTo>
                  <a:lnTo>
                    <a:pt x="494055" y="234594"/>
                  </a:lnTo>
                  <a:lnTo>
                    <a:pt x="493052" y="233324"/>
                  </a:lnTo>
                  <a:lnTo>
                    <a:pt x="493052" y="232054"/>
                  </a:lnTo>
                  <a:lnTo>
                    <a:pt x="492544" y="232054"/>
                  </a:lnTo>
                  <a:lnTo>
                    <a:pt x="492544" y="230784"/>
                  </a:lnTo>
                  <a:lnTo>
                    <a:pt x="492048" y="230784"/>
                  </a:lnTo>
                  <a:lnTo>
                    <a:pt x="491045" y="229514"/>
                  </a:lnTo>
                  <a:lnTo>
                    <a:pt x="490537" y="228244"/>
                  </a:lnTo>
                  <a:lnTo>
                    <a:pt x="489546" y="228244"/>
                  </a:lnTo>
                  <a:lnTo>
                    <a:pt x="488543" y="226974"/>
                  </a:lnTo>
                  <a:lnTo>
                    <a:pt x="488543" y="225704"/>
                  </a:lnTo>
                  <a:lnTo>
                    <a:pt x="487540" y="225704"/>
                  </a:lnTo>
                  <a:lnTo>
                    <a:pt x="487032" y="224434"/>
                  </a:lnTo>
                  <a:lnTo>
                    <a:pt x="486029" y="223164"/>
                  </a:lnTo>
                  <a:lnTo>
                    <a:pt x="485533" y="221894"/>
                  </a:lnTo>
                  <a:lnTo>
                    <a:pt x="485533" y="220624"/>
                  </a:lnTo>
                  <a:lnTo>
                    <a:pt x="485025" y="219354"/>
                  </a:lnTo>
                  <a:lnTo>
                    <a:pt x="485025" y="218084"/>
                  </a:lnTo>
                  <a:lnTo>
                    <a:pt x="484035" y="218084"/>
                  </a:lnTo>
                  <a:lnTo>
                    <a:pt x="484035" y="216814"/>
                  </a:lnTo>
                  <a:lnTo>
                    <a:pt x="483527" y="216814"/>
                  </a:lnTo>
                  <a:lnTo>
                    <a:pt x="483527" y="215544"/>
                  </a:lnTo>
                  <a:lnTo>
                    <a:pt x="482028" y="215544"/>
                  </a:lnTo>
                  <a:lnTo>
                    <a:pt x="482028" y="225704"/>
                  </a:lnTo>
                  <a:lnTo>
                    <a:pt x="481520" y="225704"/>
                  </a:lnTo>
                  <a:lnTo>
                    <a:pt x="481520" y="228244"/>
                  </a:lnTo>
                  <a:lnTo>
                    <a:pt x="481025" y="228244"/>
                  </a:lnTo>
                  <a:lnTo>
                    <a:pt x="479526" y="232054"/>
                  </a:lnTo>
                  <a:lnTo>
                    <a:pt x="478523" y="232054"/>
                  </a:lnTo>
                  <a:lnTo>
                    <a:pt x="477520" y="233324"/>
                  </a:lnTo>
                  <a:lnTo>
                    <a:pt x="476516" y="233324"/>
                  </a:lnTo>
                  <a:lnTo>
                    <a:pt x="476008" y="234594"/>
                  </a:lnTo>
                  <a:lnTo>
                    <a:pt x="468503" y="234594"/>
                  </a:lnTo>
                  <a:lnTo>
                    <a:pt x="467499" y="233324"/>
                  </a:lnTo>
                  <a:lnTo>
                    <a:pt x="466991" y="233324"/>
                  </a:lnTo>
                  <a:lnTo>
                    <a:pt x="465988" y="232054"/>
                  </a:lnTo>
                  <a:lnTo>
                    <a:pt x="464489" y="230784"/>
                  </a:lnTo>
                  <a:lnTo>
                    <a:pt x="463994" y="229514"/>
                  </a:lnTo>
                  <a:lnTo>
                    <a:pt x="463486" y="229514"/>
                  </a:lnTo>
                  <a:lnTo>
                    <a:pt x="462483" y="226974"/>
                  </a:lnTo>
                  <a:lnTo>
                    <a:pt x="462483" y="223164"/>
                  </a:lnTo>
                  <a:lnTo>
                    <a:pt x="462978" y="221894"/>
                  </a:lnTo>
                  <a:lnTo>
                    <a:pt x="462978" y="220624"/>
                  </a:lnTo>
                  <a:lnTo>
                    <a:pt x="463486" y="220624"/>
                  </a:lnTo>
                  <a:lnTo>
                    <a:pt x="463994" y="219354"/>
                  </a:lnTo>
                  <a:lnTo>
                    <a:pt x="464985" y="218084"/>
                  </a:lnTo>
                  <a:lnTo>
                    <a:pt x="465988" y="218084"/>
                  </a:lnTo>
                  <a:lnTo>
                    <a:pt x="466496" y="216814"/>
                  </a:lnTo>
                  <a:lnTo>
                    <a:pt x="467995" y="216814"/>
                  </a:lnTo>
                  <a:lnTo>
                    <a:pt x="468503" y="215544"/>
                  </a:lnTo>
                  <a:lnTo>
                    <a:pt x="475513" y="215544"/>
                  </a:lnTo>
                  <a:lnTo>
                    <a:pt x="476008" y="216814"/>
                  </a:lnTo>
                  <a:lnTo>
                    <a:pt x="477520" y="216814"/>
                  </a:lnTo>
                  <a:lnTo>
                    <a:pt x="478523" y="218084"/>
                  </a:lnTo>
                  <a:lnTo>
                    <a:pt x="479018" y="218084"/>
                  </a:lnTo>
                  <a:lnTo>
                    <a:pt x="480021" y="219354"/>
                  </a:lnTo>
                  <a:lnTo>
                    <a:pt x="480517" y="220624"/>
                  </a:lnTo>
                  <a:lnTo>
                    <a:pt x="481025" y="220624"/>
                  </a:lnTo>
                  <a:lnTo>
                    <a:pt x="481025" y="221894"/>
                  </a:lnTo>
                  <a:lnTo>
                    <a:pt x="481520" y="223164"/>
                  </a:lnTo>
                  <a:lnTo>
                    <a:pt x="481520" y="224434"/>
                  </a:lnTo>
                  <a:lnTo>
                    <a:pt x="482028" y="225704"/>
                  </a:lnTo>
                  <a:lnTo>
                    <a:pt x="482028" y="215544"/>
                  </a:lnTo>
                  <a:lnTo>
                    <a:pt x="482028" y="214274"/>
                  </a:lnTo>
                  <a:lnTo>
                    <a:pt x="481520" y="214274"/>
                  </a:lnTo>
                  <a:lnTo>
                    <a:pt x="480517" y="213004"/>
                  </a:lnTo>
                  <a:lnTo>
                    <a:pt x="479526" y="213004"/>
                  </a:lnTo>
                  <a:lnTo>
                    <a:pt x="479526" y="211734"/>
                  </a:lnTo>
                  <a:lnTo>
                    <a:pt x="479018" y="211734"/>
                  </a:lnTo>
                  <a:lnTo>
                    <a:pt x="479018" y="210464"/>
                  </a:lnTo>
                  <a:lnTo>
                    <a:pt x="478523" y="210464"/>
                  </a:lnTo>
                  <a:lnTo>
                    <a:pt x="478523" y="209194"/>
                  </a:lnTo>
                  <a:lnTo>
                    <a:pt x="477520" y="209194"/>
                  </a:lnTo>
                  <a:lnTo>
                    <a:pt x="477520" y="207924"/>
                  </a:lnTo>
                  <a:lnTo>
                    <a:pt x="477012" y="207924"/>
                  </a:lnTo>
                  <a:lnTo>
                    <a:pt x="477012" y="206654"/>
                  </a:lnTo>
                  <a:lnTo>
                    <a:pt x="475513" y="206654"/>
                  </a:lnTo>
                  <a:lnTo>
                    <a:pt x="475513" y="205384"/>
                  </a:lnTo>
                  <a:lnTo>
                    <a:pt x="474510" y="205384"/>
                  </a:lnTo>
                  <a:lnTo>
                    <a:pt x="474510" y="204114"/>
                  </a:lnTo>
                  <a:lnTo>
                    <a:pt x="474014" y="204114"/>
                  </a:lnTo>
                  <a:lnTo>
                    <a:pt x="473506" y="202844"/>
                  </a:lnTo>
                  <a:lnTo>
                    <a:pt x="473506" y="200304"/>
                  </a:lnTo>
                  <a:lnTo>
                    <a:pt x="474014" y="200304"/>
                  </a:lnTo>
                  <a:lnTo>
                    <a:pt x="474014" y="199034"/>
                  </a:lnTo>
                  <a:lnTo>
                    <a:pt x="478523" y="199034"/>
                  </a:lnTo>
                  <a:lnTo>
                    <a:pt x="478523" y="200304"/>
                  </a:lnTo>
                  <a:lnTo>
                    <a:pt x="479018" y="200304"/>
                  </a:lnTo>
                  <a:lnTo>
                    <a:pt x="479018" y="201574"/>
                  </a:lnTo>
                  <a:lnTo>
                    <a:pt x="480517" y="201574"/>
                  </a:lnTo>
                  <a:lnTo>
                    <a:pt x="480517" y="202844"/>
                  </a:lnTo>
                  <a:lnTo>
                    <a:pt x="481520" y="202844"/>
                  </a:lnTo>
                  <a:lnTo>
                    <a:pt x="481520" y="204114"/>
                  </a:lnTo>
                  <a:lnTo>
                    <a:pt x="482523" y="204114"/>
                  </a:lnTo>
                  <a:lnTo>
                    <a:pt x="482523" y="205384"/>
                  </a:lnTo>
                  <a:lnTo>
                    <a:pt x="483031" y="205384"/>
                  </a:lnTo>
                  <a:lnTo>
                    <a:pt x="483031" y="206654"/>
                  </a:lnTo>
                  <a:lnTo>
                    <a:pt x="483527" y="206654"/>
                  </a:lnTo>
                  <a:lnTo>
                    <a:pt x="484035" y="207924"/>
                  </a:lnTo>
                  <a:lnTo>
                    <a:pt x="484035" y="209194"/>
                  </a:lnTo>
                  <a:lnTo>
                    <a:pt x="485025" y="209194"/>
                  </a:lnTo>
                  <a:lnTo>
                    <a:pt x="485025" y="210464"/>
                  </a:lnTo>
                  <a:lnTo>
                    <a:pt x="487032" y="210464"/>
                  </a:lnTo>
                  <a:lnTo>
                    <a:pt x="487032" y="211734"/>
                  </a:lnTo>
                  <a:lnTo>
                    <a:pt x="488035" y="211734"/>
                  </a:lnTo>
                  <a:lnTo>
                    <a:pt x="488035" y="213004"/>
                  </a:lnTo>
                  <a:lnTo>
                    <a:pt x="489038" y="213004"/>
                  </a:lnTo>
                  <a:lnTo>
                    <a:pt x="489038" y="214274"/>
                  </a:lnTo>
                  <a:lnTo>
                    <a:pt x="489546" y="215544"/>
                  </a:lnTo>
                  <a:lnTo>
                    <a:pt x="490042" y="215544"/>
                  </a:lnTo>
                  <a:lnTo>
                    <a:pt x="491045" y="218084"/>
                  </a:lnTo>
                  <a:lnTo>
                    <a:pt x="491045" y="220624"/>
                  </a:lnTo>
                  <a:lnTo>
                    <a:pt x="492048" y="220624"/>
                  </a:lnTo>
                  <a:lnTo>
                    <a:pt x="492048" y="221894"/>
                  </a:lnTo>
                  <a:lnTo>
                    <a:pt x="492544" y="221894"/>
                  </a:lnTo>
                  <a:lnTo>
                    <a:pt x="492544" y="223164"/>
                  </a:lnTo>
                  <a:lnTo>
                    <a:pt x="493547" y="223164"/>
                  </a:lnTo>
                  <a:lnTo>
                    <a:pt x="494550" y="224434"/>
                  </a:lnTo>
                  <a:lnTo>
                    <a:pt x="495058" y="224434"/>
                  </a:lnTo>
                  <a:lnTo>
                    <a:pt x="495554" y="225704"/>
                  </a:lnTo>
                  <a:lnTo>
                    <a:pt x="496062" y="225704"/>
                  </a:lnTo>
                  <a:lnTo>
                    <a:pt x="497052" y="228244"/>
                  </a:lnTo>
                  <a:lnTo>
                    <a:pt x="497560" y="228244"/>
                  </a:lnTo>
                  <a:lnTo>
                    <a:pt x="497560" y="229514"/>
                  </a:lnTo>
                  <a:lnTo>
                    <a:pt x="498055" y="229514"/>
                  </a:lnTo>
                  <a:lnTo>
                    <a:pt x="498563" y="230784"/>
                  </a:lnTo>
                  <a:lnTo>
                    <a:pt x="499059" y="230784"/>
                  </a:lnTo>
                  <a:lnTo>
                    <a:pt x="499059" y="232054"/>
                  </a:lnTo>
                  <a:lnTo>
                    <a:pt x="500062" y="232054"/>
                  </a:lnTo>
                  <a:lnTo>
                    <a:pt x="500062" y="233324"/>
                  </a:lnTo>
                  <a:lnTo>
                    <a:pt x="501065" y="233324"/>
                  </a:lnTo>
                  <a:lnTo>
                    <a:pt x="501573" y="234594"/>
                  </a:lnTo>
                  <a:lnTo>
                    <a:pt x="503567" y="234594"/>
                  </a:lnTo>
                  <a:lnTo>
                    <a:pt x="505079" y="235864"/>
                  </a:lnTo>
                  <a:lnTo>
                    <a:pt x="506082" y="235864"/>
                  </a:lnTo>
                  <a:lnTo>
                    <a:pt x="507072" y="237134"/>
                  </a:lnTo>
                  <a:lnTo>
                    <a:pt x="507580" y="237134"/>
                  </a:lnTo>
                  <a:lnTo>
                    <a:pt x="508584" y="238404"/>
                  </a:lnTo>
                  <a:lnTo>
                    <a:pt x="509587" y="238404"/>
                  </a:lnTo>
                  <a:lnTo>
                    <a:pt x="509587" y="239674"/>
                  </a:lnTo>
                  <a:lnTo>
                    <a:pt x="517601" y="239674"/>
                  </a:lnTo>
                  <a:lnTo>
                    <a:pt x="518604" y="238404"/>
                  </a:lnTo>
                  <a:lnTo>
                    <a:pt x="519112" y="238404"/>
                  </a:lnTo>
                  <a:lnTo>
                    <a:pt x="520103" y="237134"/>
                  </a:lnTo>
                  <a:lnTo>
                    <a:pt x="521106" y="234594"/>
                  </a:lnTo>
                  <a:lnTo>
                    <a:pt x="521106" y="233324"/>
                  </a:lnTo>
                  <a:lnTo>
                    <a:pt x="521614" y="232054"/>
                  </a:lnTo>
                  <a:lnTo>
                    <a:pt x="521614" y="228244"/>
                  </a:lnTo>
                  <a:lnTo>
                    <a:pt x="521106" y="228244"/>
                  </a:lnTo>
                  <a:lnTo>
                    <a:pt x="521106" y="224434"/>
                  </a:lnTo>
                  <a:lnTo>
                    <a:pt x="520611" y="223164"/>
                  </a:lnTo>
                  <a:lnTo>
                    <a:pt x="520103" y="223164"/>
                  </a:lnTo>
                  <a:lnTo>
                    <a:pt x="520103" y="221894"/>
                  </a:lnTo>
                  <a:lnTo>
                    <a:pt x="519607" y="221894"/>
                  </a:lnTo>
                  <a:lnTo>
                    <a:pt x="519607" y="220624"/>
                  </a:lnTo>
                  <a:lnTo>
                    <a:pt x="519112" y="220624"/>
                  </a:lnTo>
                  <a:lnTo>
                    <a:pt x="519112" y="218084"/>
                  </a:lnTo>
                  <a:lnTo>
                    <a:pt x="519607" y="218084"/>
                  </a:lnTo>
                  <a:lnTo>
                    <a:pt x="519607" y="215544"/>
                  </a:lnTo>
                  <a:lnTo>
                    <a:pt x="519112" y="215544"/>
                  </a:lnTo>
                  <a:lnTo>
                    <a:pt x="519112" y="214274"/>
                  </a:lnTo>
                  <a:lnTo>
                    <a:pt x="518109" y="211734"/>
                  </a:lnTo>
                  <a:lnTo>
                    <a:pt x="518109" y="206654"/>
                  </a:lnTo>
                  <a:lnTo>
                    <a:pt x="517601" y="206654"/>
                  </a:lnTo>
                  <a:lnTo>
                    <a:pt x="517601" y="205384"/>
                  </a:lnTo>
                  <a:lnTo>
                    <a:pt x="517105" y="204114"/>
                  </a:lnTo>
                  <a:lnTo>
                    <a:pt x="517105" y="202844"/>
                  </a:lnTo>
                  <a:lnTo>
                    <a:pt x="515099" y="200304"/>
                  </a:lnTo>
                  <a:lnTo>
                    <a:pt x="515099" y="199034"/>
                  </a:lnTo>
                  <a:lnTo>
                    <a:pt x="514096" y="199034"/>
                  </a:lnTo>
                  <a:lnTo>
                    <a:pt x="514096" y="197764"/>
                  </a:lnTo>
                  <a:lnTo>
                    <a:pt x="513600" y="196494"/>
                  </a:lnTo>
                  <a:lnTo>
                    <a:pt x="513600" y="193954"/>
                  </a:lnTo>
                  <a:lnTo>
                    <a:pt x="513092" y="193954"/>
                  </a:lnTo>
                  <a:lnTo>
                    <a:pt x="513092" y="192684"/>
                  </a:lnTo>
                  <a:lnTo>
                    <a:pt x="512584" y="192684"/>
                  </a:lnTo>
                  <a:lnTo>
                    <a:pt x="512584" y="191414"/>
                  </a:lnTo>
                  <a:lnTo>
                    <a:pt x="512089" y="191414"/>
                  </a:lnTo>
                  <a:lnTo>
                    <a:pt x="512089" y="190144"/>
                  </a:lnTo>
                  <a:lnTo>
                    <a:pt x="511594" y="190144"/>
                  </a:lnTo>
                  <a:lnTo>
                    <a:pt x="511594" y="187604"/>
                  </a:lnTo>
                  <a:lnTo>
                    <a:pt x="510082" y="186334"/>
                  </a:lnTo>
                  <a:lnTo>
                    <a:pt x="510082" y="185064"/>
                  </a:lnTo>
                  <a:lnTo>
                    <a:pt x="509587" y="185064"/>
                  </a:lnTo>
                  <a:lnTo>
                    <a:pt x="509587" y="183794"/>
                  </a:lnTo>
                  <a:lnTo>
                    <a:pt x="509079" y="183794"/>
                  </a:lnTo>
                  <a:lnTo>
                    <a:pt x="509079" y="182524"/>
                  </a:lnTo>
                  <a:lnTo>
                    <a:pt x="507580" y="181254"/>
                  </a:lnTo>
                  <a:lnTo>
                    <a:pt x="507580" y="179984"/>
                  </a:lnTo>
                  <a:lnTo>
                    <a:pt x="506577" y="179984"/>
                  </a:lnTo>
                  <a:lnTo>
                    <a:pt x="504571" y="178714"/>
                  </a:lnTo>
                  <a:lnTo>
                    <a:pt x="504571" y="177444"/>
                  </a:lnTo>
                  <a:lnTo>
                    <a:pt x="503567" y="177444"/>
                  </a:lnTo>
                  <a:lnTo>
                    <a:pt x="503567" y="173634"/>
                  </a:lnTo>
                  <a:lnTo>
                    <a:pt x="503072" y="173634"/>
                  </a:lnTo>
                  <a:lnTo>
                    <a:pt x="502564" y="172364"/>
                  </a:lnTo>
                  <a:lnTo>
                    <a:pt x="502069" y="172364"/>
                  </a:lnTo>
                  <a:lnTo>
                    <a:pt x="502069" y="169824"/>
                  </a:lnTo>
                  <a:lnTo>
                    <a:pt x="501573" y="168554"/>
                  </a:lnTo>
                  <a:lnTo>
                    <a:pt x="501573" y="167284"/>
                  </a:lnTo>
                  <a:lnTo>
                    <a:pt x="501065" y="166014"/>
                  </a:lnTo>
                  <a:lnTo>
                    <a:pt x="500570" y="166014"/>
                  </a:lnTo>
                  <a:lnTo>
                    <a:pt x="500570" y="164744"/>
                  </a:lnTo>
                  <a:lnTo>
                    <a:pt x="500062" y="163474"/>
                  </a:lnTo>
                  <a:lnTo>
                    <a:pt x="500062" y="162204"/>
                  </a:lnTo>
                  <a:lnTo>
                    <a:pt x="500570" y="160934"/>
                  </a:lnTo>
                  <a:lnTo>
                    <a:pt x="501573" y="160934"/>
                  </a:lnTo>
                  <a:lnTo>
                    <a:pt x="502069" y="159664"/>
                  </a:lnTo>
                  <a:lnTo>
                    <a:pt x="504075" y="159664"/>
                  </a:lnTo>
                  <a:lnTo>
                    <a:pt x="504075" y="160934"/>
                  </a:lnTo>
                  <a:lnTo>
                    <a:pt x="505574" y="160934"/>
                  </a:lnTo>
                  <a:lnTo>
                    <a:pt x="505574" y="162204"/>
                  </a:lnTo>
                  <a:lnTo>
                    <a:pt x="506082" y="162204"/>
                  </a:lnTo>
                  <a:lnTo>
                    <a:pt x="506082" y="163474"/>
                  </a:lnTo>
                  <a:lnTo>
                    <a:pt x="506577" y="163474"/>
                  </a:lnTo>
                  <a:lnTo>
                    <a:pt x="506577" y="164744"/>
                  </a:lnTo>
                  <a:lnTo>
                    <a:pt x="507072" y="164744"/>
                  </a:lnTo>
                  <a:lnTo>
                    <a:pt x="507072" y="166014"/>
                  </a:lnTo>
                  <a:lnTo>
                    <a:pt x="507580" y="166014"/>
                  </a:lnTo>
                  <a:lnTo>
                    <a:pt x="507580" y="169824"/>
                  </a:lnTo>
                  <a:lnTo>
                    <a:pt x="508076" y="169824"/>
                  </a:lnTo>
                  <a:lnTo>
                    <a:pt x="508584" y="171094"/>
                  </a:lnTo>
                  <a:lnTo>
                    <a:pt x="509079" y="171094"/>
                  </a:lnTo>
                  <a:lnTo>
                    <a:pt x="509079" y="173634"/>
                  </a:lnTo>
                  <a:lnTo>
                    <a:pt x="509587" y="173634"/>
                  </a:lnTo>
                  <a:lnTo>
                    <a:pt x="509587" y="174904"/>
                  </a:lnTo>
                  <a:lnTo>
                    <a:pt x="510082" y="174904"/>
                  </a:lnTo>
                  <a:lnTo>
                    <a:pt x="511086" y="176174"/>
                  </a:lnTo>
                  <a:lnTo>
                    <a:pt x="511594" y="176174"/>
                  </a:lnTo>
                  <a:lnTo>
                    <a:pt x="512089" y="177444"/>
                  </a:lnTo>
                  <a:lnTo>
                    <a:pt x="512584" y="177444"/>
                  </a:lnTo>
                  <a:lnTo>
                    <a:pt x="513092" y="178714"/>
                  </a:lnTo>
                  <a:lnTo>
                    <a:pt x="513600" y="178714"/>
                  </a:lnTo>
                  <a:lnTo>
                    <a:pt x="514096" y="179984"/>
                  </a:lnTo>
                  <a:lnTo>
                    <a:pt x="514591" y="179984"/>
                  </a:lnTo>
                  <a:lnTo>
                    <a:pt x="514591" y="181254"/>
                  </a:lnTo>
                  <a:lnTo>
                    <a:pt x="515099" y="181254"/>
                  </a:lnTo>
                  <a:lnTo>
                    <a:pt x="515099" y="182524"/>
                  </a:lnTo>
                  <a:lnTo>
                    <a:pt x="515594" y="183794"/>
                  </a:lnTo>
                  <a:lnTo>
                    <a:pt x="516597" y="185064"/>
                  </a:lnTo>
                  <a:lnTo>
                    <a:pt x="517105" y="185064"/>
                  </a:lnTo>
                  <a:lnTo>
                    <a:pt x="517105" y="188874"/>
                  </a:lnTo>
                  <a:lnTo>
                    <a:pt x="517601" y="188874"/>
                  </a:lnTo>
                  <a:lnTo>
                    <a:pt x="517601" y="190144"/>
                  </a:lnTo>
                  <a:lnTo>
                    <a:pt x="518109" y="190144"/>
                  </a:lnTo>
                  <a:lnTo>
                    <a:pt x="519112" y="192684"/>
                  </a:lnTo>
                  <a:lnTo>
                    <a:pt x="519112" y="195224"/>
                  </a:lnTo>
                  <a:lnTo>
                    <a:pt x="519607" y="195224"/>
                  </a:lnTo>
                  <a:lnTo>
                    <a:pt x="519607" y="196494"/>
                  </a:lnTo>
                  <a:lnTo>
                    <a:pt x="520103" y="196494"/>
                  </a:lnTo>
                  <a:lnTo>
                    <a:pt x="520103" y="197764"/>
                  </a:lnTo>
                  <a:lnTo>
                    <a:pt x="520611" y="197764"/>
                  </a:lnTo>
                  <a:lnTo>
                    <a:pt x="521106" y="199034"/>
                  </a:lnTo>
                  <a:lnTo>
                    <a:pt x="521614" y="199034"/>
                  </a:lnTo>
                  <a:lnTo>
                    <a:pt x="521614" y="200304"/>
                  </a:lnTo>
                  <a:lnTo>
                    <a:pt x="522109" y="200304"/>
                  </a:lnTo>
                  <a:lnTo>
                    <a:pt x="522617" y="201574"/>
                  </a:lnTo>
                  <a:lnTo>
                    <a:pt x="523113" y="201574"/>
                  </a:lnTo>
                  <a:lnTo>
                    <a:pt x="523113" y="202844"/>
                  </a:lnTo>
                  <a:lnTo>
                    <a:pt x="523621" y="204114"/>
                  </a:lnTo>
                  <a:lnTo>
                    <a:pt x="523621" y="206654"/>
                  </a:lnTo>
                  <a:lnTo>
                    <a:pt x="524116" y="206654"/>
                  </a:lnTo>
                  <a:lnTo>
                    <a:pt x="524116" y="211734"/>
                  </a:lnTo>
                  <a:lnTo>
                    <a:pt x="524611" y="211734"/>
                  </a:lnTo>
                  <a:lnTo>
                    <a:pt x="524611" y="213004"/>
                  </a:lnTo>
                  <a:lnTo>
                    <a:pt x="525119" y="213004"/>
                  </a:lnTo>
                  <a:lnTo>
                    <a:pt x="525119" y="215544"/>
                  </a:lnTo>
                  <a:lnTo>
                    <a:pt x="525614" y="215544"/>
                  </a:lnTo>
                  <a:lnTo>
                    <a:pt x="525614" y="218084"/>
                  </a:lnTo>
                  <a:lnTo>
                    <a:pt x="525119" y="218084"/>
                  </a:lnTo>
                  <a:lnTo>
                    <a:pt x="525119" y="219354"/>
                  </a:lnTo>
                  <a:lnTo>
                    <a:pt x="525614" y="220624"/>
                  </a:lnTo>
                  <a:lnTo>
                    <a:pt x="526122" y="220624"/>
                  </a:lnTo>
                  <a:lnTo>
                    <a:pt x="526122" y="221894"/>
                  </a:lnTo>
                  <a:lnTo>
                    <a:pt x="526618" y="221894"/>
                  </a:lnTo>
                  <a:lnTo>
                    <a:pt x="526618" y="223164"/>
                  </a:lnTo>
                  <a:lnTo>
                    <a:pt x="527126" y="224434"/>
                  </a:lnTo>
                  <a:lnTo>
                    <a:pt x="527126" y="228244"/>
                  </a:lnTo>
                  <a:lnTo>
                    <a:pt x="527621" y="228244"/>
                  </a:lnTo>
                  <a:lnTo>
                    <a:pt x="527621" y="232054"/>
                  </a:lnTo>
                  <a:lnTo>
                    <a:pt x="527126" y="232054"/>
                  </a:lnTo>
                  <a:lnTo>
                    <a:pt x="527126" y="237134"/>
                  </a:lnTo>
                  <a:lnTo>
                    <a:pt x="527621" y="237134"/>
                  </a:lnTo>
                  <a:lnTo>
                    <a:pt x="527621" y="242214"/>
                  </a:lnTo>
                  <a:lnTo>
                    <a:pt x="528624" y="243484"/>
                  </a:lnTo>
                  <a:lnTo>
                    <a:pt x="528624" y="244754"/>
                  </a:lnTo>
                  <a:lnTo>
                    <a:pt x="529120" y="244754"/>
                  </a:lnTo>
                  <a:lnTo>
                    <a:pt x="529120" y="246024"/>
                  </a:lnTo>
                  <a:lnTo>
                    <a:pt x="529628" y="247294"/>
                  </a:lnTo>
                  <a:lnTo>
                    <a:pt x="530631" y="248564"/>
                  </a:lnTo>
                  <a:lnTo>
                    <a:pt x="531126" y="248564"/>
                  </a:lnTo>
                  <a:lnTo>
                    <a:pt x="531126" y="249834"/>
                  </a:lnTo>
                  <a:lnTo>
                    <a:pt x="532130" y="251104"/>
                  </a:lnTo>
                  <a:lnTo>
                    <a:pt x="532638" y="252374"/>
                  </a:lnTo>
                  <a:lnTo>
                    <a:pt x="533133" y="252374"/>
                  </a:lnTo>
                  <a:lnTo>
                    <a:pt x="533133" y="253644"/>
                  </a:lnTo>
                  <a:lnTo>
                    <a:pt x="533641" y="256184"/>
                  </a:lnTo>
                  <a:lnTo>
                    <a:pt x="537146" y="256184"/>
                  </a:lnTo>
                  <a:lnTo>
                    <a:pt x="538149" y="257454"/>
                  </a:lnTo>
                  <a:lnTo>
                    <a:pt x="538645" y="256184"/>
                  </a:lnTo>
                  <a:lnTo>
                    <a:pt x="547166" y="256184"/>
                  </a:lnTo>
                  <a:lnTo>
                    <a:pt x="547662" y="258724"/>
                  </a:lnTo>
                  <a:lnTo>
                    <a:pt x="548665" y="259994"/>
                  </a:lnTo>
                  <a:lnTo>
                    <a:pt x="550176" y="261264"/>
                  </a:lnTo>
                  <a:lnTo>
                    <a:pt x="552170" y="261264"/>
                  </a:lnTo>
                  <a:lnTo>
                    <a:pt x="555180" y="262534"/>
                  </a:lnTo>
                  <a:lnTo>
                    <a:pt x="559193" y="263804"/>
                  </a:lnTo>
                  <a:lnTo>
                    <a:pt x="560197" y="263804"/>
                  </a:lnTo>
                  <a:lnTo>
                    <a:pt x="563194" y="265074"/>
                  </a:lnTo>
                  <a:lnTo>
                    <a:pt x="570712" y="265074"/>
                  </a:lnTo>
                  <a:lnTo>
                    <a:pt x="575729" y="266344"/>
                  </a:lnTo>
                  <a:lnTo>
                    <a:pt x="577227" y="266344"/>
                  </a:lnTo>
                  <a:lnTo>
                    <a:pt x="580237" y="267614"/>
                  </a:lnTo>
                  <a:lnTo>
                    <a:pt x="583742" y="267614"/>
                  </a:lnTo>
                  <a:lnTo>
                    <a:pt x="584746" y="270154"/>
                  </a:lnTo>
                  <a:lnTo>
                    <a:pt x="586740" y="272694"/>
                  </a:lnTo>
                  <a:lnTo>
                    <a:pt x="599274" y="272694"/>
                  </a:lnTo>
                  <a:lnTo>
                    <a:pt x="599770" y="271424"/>
                  </a:lnTo>
                  <a:lnTo>
                    <a:pt x="604786" y="271424"/>
                  </a:lnTo>
                  <a:lnTo>
                    <a:pt x="604786" y="270154"/>
                  </a:lnTo>
                  <a:lnTo>
                    <a:pt x="606285" y="270154"/>
                  </a:lnTo>
                  <a:lnTo>
                    <a:pt x="606793" y="268884"/>
                  </a:lnTo>
                  <a:lnTo>
                    <a:pt x="618312" y="268884"/>
                  </a:lnTo>
                  <a:lnTo>
                    <a:pt x="618807" y="270154"/>
                  </a:lnTo>
                  <a:lnTo>
                    <a:pt x="620814" y="270154"/>
                  </a:lnTo>
                  <a:lnTo>
                    <a:pt x="621322" y="268884"/>
                  </a:lnTo>
                  <a:lnTo>
                    <a:pt x="621817" y="268884"/>
                  </a:lnTo>
                  <a:lnTo>
                    <a:pt x="621817" y="267614"/>
                  </a:lnTo>
                  <a:lnTo>
                    <a:pt x="623316" y="267614"/>
                  </a:lnTo>
                  <a:lnTo>
                    <a:pt x="623824" y="266344"/>
                  </a:lnTo>
                  <a:lnTo>
                    <a:pt x="626833" y="266344"/>
                  </a:lnTo>
                  <a:lnTo>
                    <a:pt x="627329" y="265074"/>
                  </a:lnTo>
                  <a:lnTo>
                    <a:pt x="626833" y="265074"/>
                  </a:lnTo>
                  <a:lnTo>
                    <a:pt x="626833" y="262534"/>
                  </a:lnTo>
                  <a:lnTo>
                    <a:pt x="625830" y="262534"/>
                  </a:lnTo>
                  <a:lnTo>
                    <a:pt x="625830" y="261264"/>
                  </a:lnTo>
                  <a:lnTo>
                    <a:pt x="625322" y="261264"/>
                  </a:lnTo>
                  <a:lnTo>
                    <a:pt x="624827" y="259994"/>
                  </a:lnTo>
                  <a:lnTo>
                    <a:pt x="624827" y="258724"/>
                  </a:lnTo>
                  <a:lnTo>
                    <a:pt x="623824" y="258724"/>
                  </a:lnTo>
                  <a:lnTo>
                    <a:pt x="623824" y="257454"/>
                  </a:lnTo>
                  <a:lnTo>
                    <a:pt x="622325" y="256184"/>
                  </a:lnTo>
                  <a:lnTo>
                    <a:pt x="621817" y="256184"/>
                  </a:lnTo>
                  <a:lnTo>
                    <a:pt x="621817" y="253644"/>
                  </a:lnTo>
                  <a:lnTo>
                    <a:pt x="620814" y="253644"/>
                  </a:lnTo>
                  <a:lnTo>
                    <a:pt x="620814" y="252374"/>
                  </a:lnTo>
                  <a:lnTo>
                    <a:pt x="620318" y="252374"/>
                  </a:lnTo>
                  <a:lnTo>
                    <a:pt x="620318" y="251104"/>
                  </a:lnTo>
                  <a:lnTo>
                    <a:pt x="619315" y="251104"/>
                  </a:lnTo>
                  <a:lnTo>
                    <a:pt x="619315" y="249834"/>
                  </a:lnTo>
                  <a:lnTo>
                    <a:pt x="618807" y="249834"/>
                  </a:lnTo>
                  <a:lnTo>
                    <a:pt x="618807" y="248564"/>
                  </a:lnTo>
                  <a:lnTo>
                    <a:pt x="618312" y="248564"/>
                  </a:lnTo>
                  <a:lnTo>
                    <a:pt x="618312" y="246024"/>
                  </a:lnTo>
                  <a:lnTo>
                    <a:pt x="617804" y="246024"/>
                  </a:lnTo>
                  <a:lnTo>
                    <a:pt x="617804" y="244754"/>
                  </a:lnTo>
                  <a:lnTo>
                    <a:pt x="618312" y="244754"/>
                  </a:lnTo>
                  <a:lnTo>
                    <a:pt x="618312" y="243484"/>
                  </a:lnTo>
                  <a:lnTo>
                    <a:pt x="618807" y="243484"/>
                  </a:lnTo>
                  <a:lnTo>
                    <a:pt x="618807" y="242214"/>
                  </a:lnTo>
                  <a:lnTo>
                    <a:pt x="618312" y="242214"/>
                  </a:lnTo>
                  <a:lnTo>
                    <a:pt x="617816" y="240944"/>
                  </a:lnTo>
                  <a:lnTo>
                    <a:pt x="617804" y="239674"/>
                  </a:lnTo>
                  <a:lnTo>
                    <a:pt x="617308" y="238404"/>
                  </a:lnTo>
                  <a:lnTo>
                    <a:pt x="617308" y="239674"/>
                  </a:lnTo>
                  <a:lnTo>
                    <a:pt x="612800" y="239674"/>
                  </a:lnTo>
                  <a:lnTo>
                    <a:pt x="612800" y="234594"/>
                  </a:lnTo>
                  <a:lnTo>
                    <a:pt x="610793" y="234594"/>
                  </a:lnTo>
                  <a:lnTo>
                    <a:pt x="610793" y="233324"/>
                  </a:lnTo>
                  <a:lnTo>
                    <a:pt x="605790" y="233324"/>
                  </a:lnTo>
                  <a:lnTo>
                    <a:pt x="605790" y="232054"/>
                  </a:lnTo>
                  <a:lnTo>
                    <a:pt x="603783" y="232054"/>
                  </a:lnTo>
                  <a:lnTo>
                    <a:pt x="603783" y="230784"/>
                  </a:lnTo>
                  <a:lnTo>
                    <a:pt x="603275" y="230784"/>
                  </a:lnTo>
                  <a:lnTo>
                    <a:pt x="603275" y="229514"/>
                  </a:lnTo>
                  <a:lnTo>
                    <a:pt x="602780" y="228244"/>
                  </a:lnTo>
                  <a:lnTo>
                    <a:pt x="603783" y="225704"/>
                  </a:lnTo>
                  <a:lnTo>
                    <a:pt x="603275" y="224434"/>
                  </a:lnTo>
                  <a:lnTo>
                    <a:pt x="603275" y="223164"/>
                  </a:lnTo>
                  <a:lnTo>
                    <a:pt x="602780" y="223164"/>
                  </a:lnTo>
                  <a:lnTo>
                    <a:pt x="603275" y="221894"/>
                  </a:lnTo>
                  <a:lnTo>
                    <a:pt x="604786" y="220624"/>
                  </a:lnTo>
                  <a:lnTo>
                    <a:pt x="605282" y="220624"/>
                  </a:lnTo>
                  <a:lnTo>
                    <a:pt x="606285" y="219354"/>
                  </a:lnTo>
                  <a:lnTo>
                    <a:pt x="606285" y="216814"/>
                  </a:lnTo>
                  <a:lnTo>
                    <a:pt x="605790" y="216814"/>
                  </a:lnTo>
                  <a:lnTo>
                    <a:pt x="605790" y="215544"/>
                  </a:lnTo>
                  <a:lnTo>
                    <a:pt x="604786" y="215544"/>
                  </a:lnTo>
                  <a:lnTo>
                    <a:pt x="604786" y="216814"/>
                  </a:lnTo>
                  <a:lnTo>
                    <a:pt x="604278" y="216814"/>
                  </a:lnTo>
                  <a:lnTo>
                    <a:pt x="604278" y="218084"/>
                  </a:lnTo>
                  <a:lnTo>
                    <a:pt x="603275" y="218084"/>
                  </a:lnTo>
                  <a:lnTo>
                    <a:pt x="602272" y="215544"/>
                  </a:lnTo>
                  <a:lnTo>
                    <a:pt x="602780" y="215544"/>
                  </a:lnTo>
                  <a:lnTo>
                    <a:pt x="602780" y="214274"/>
                  </a:lnTo>
                  <a:lnTo>
                    <a:pt x="602272" y="213004"/>
                  </a:lnTo>
                  <a:lnTo>
                    <a:pt x="598271" y="213004"/>
                  </a:lnTo>
                  <a:lnTo>
                    <a:pt x="595769" y="211734"/>
                  </a:lnTo>
                  <a:lnTo>
                    <a:pt x="594258" y="211734"/>
                  </a:lnTo>
                  <a:lnTo>
                    <a:pt x="592251" y="210464"/>
                  </a:lnTo>
                  <a:lnTo>
                    <a:pt x="591261" y="209194"/>
                  </a:lnTo>
                  <a:lnTo>
                    <a:pt x="590753" y="207924"/>
                  </a:lnTo>
                  <a:lnTo>
                    <a:pt x="590753" y="206654"/>
                  </a:lnTo>
                  <a:lnTo>
                    <a:pt x="590257" y="205384"/>
                  </a:lnTo>
                  <a:lnTo>
                    <a:pt x="591261" y="202844"/>
                  </a:lnTo>
                  <a:lnTo>
                    <a:pt x="591756" y="200304"/>
                  </a:lnTo>
                  <a:lnTo>
                    <a:pt x="592251" y="200304"/>
                  </a:lnTo>
                  <a:lnTo>
                    <a:pt x="592251" y="199034"/>
                  </a:lnTo>
                  <a:lnTo>
                    <a:pt x="587743" y="199034"/>
                  </a:lnTo>
                  <a:lnTo>
                    <a:pt x="587248" y="197764"/>
                  </a:lnTo>
                  <a:lnTo>
                    <a:pt x="576719" y="197764"/>
                  </a:lnTo>
                  <a:lnTo>
                    <a:pt x="574725" y="196494"/>
                  </a:lnTo>
                  <a:lnTo>
                    <a:pt x="573722" y="195224"/>
                  </a:lnTo>
                  <a:lnTo>
                    <a:pt x="572719" y="195224"/>
                  </a:lnTo>
                  <a:lnTo>
                    <a:pt x="572211" y="193954"/>
                  </a:lnTo>
                  <a:lnTo>
                    <a:pt x="571207" y="192684"/>
                  </a:lnTo>
                  <a:lnTo>
                    <a:pt x="568210" y="190144"/>
                  </a:lnTo>
                  <a:lnTo>
                    <a:pt x="566204" y="188874"/>
                  </a:lnTo>
                  <a:lnTo>
                    <a:pt x="565200" y="187604"/>
                  </a:lnTo>
                  <a:lnTo>
                    <a:pt x="563194" y="187604"/>
                  </a:lnTo>
                  <a:lnTo>
                    <a:pt x="557187" y="185064"/>
                  </a:lnTo>
                  <a:lnTo>
                    <a:pt x="555180" y="185064"/>
                  </a:lnTo>
                  <a:lnTo>
                    <a:pt x="554177" y="182524"/>
                  </a:lnTo>
                  <a:lnTo>
                    <a:pt x="554177" y="168554"/>
                  </a:lnTo>
                  <a:lnTo>
                    <a:pt x="551167" y="168554"/>
                  </a:lnTo>
                  <a:lnTo>
                    <a:pt x="550672" y="167284"/>
                  </a:lnTo>
                  <a:lnTo>
                    <a:pt x="549173" y="167284"/>
                  </a:lnTo>
                  <a:lnTo>
                    <a:pt x="548665" y="166014"/>
                  </a:lnTo>
                  <a:lnTo>
                    <a:pt x="546658" y="166014"/>
                  </a:lnTo>
                  <a:lnTo>
                    <a:pt x="546658" y="164744"/>
                  </a:lnTo>
                  <a:lnTo>
                    <a:pt x="545160" y="164744"/>
                  </a:lnTo>
                  <a:lnTo>
                    <a:pt x="543661" y="163474"/>
                  </a:lnTo>
                  <a:lnTo>
                    <a:pt x="541655" y="163474"/>
                  </a:lnTo>
                  <a:lnTo>
                    <a:pt x="541655" y="162204"/>
                  </a:lnTo>
                  <a:lnTo>
                    <a:pt x="540651" y="162204"/>
                  </a:lnTo>
                  <a:lnTo>
                    <a:pt x="540143" y="160934"/>
                  </a:lnTo>
                  <a:lnTo>
                    <a:pt x="539153" y="160934"/>
                  </a:lnTo>
                  <a:lnTo>
                    <a:pt x="538645" y="159664"/>
                  </a:lnTo>
                  <a:lnTo>
                    <a:pt x="538645" y="157124"/>
                  </a:lnTo>
                  <a:lnTo>
                    <a:pt x="539153" y="157124"/>
                  </a:lnTo>
                  <a:lnTo>
                    <a:pt x="539153" y="155854"/>
                  </a:lnTo>
                  <a:lnTo>
                    <a:pt x="543153" y="155854"/>
                  </a:lnTo>
                  <a:lnTo>
                    <a:pt x="544156" y="157124"/>
                  </a:lnTo>
                  <a:lnTo>
                    <a:pt x="544652" y="157124"/>
                  </a:lnTo>
                  <a:lnTo>
                    <a:pt x="544652" y="158394"/>
                  </a:lnTo>
                  <a:lnTo>
                    <a:pt x="546163" y="158394"/>
                  </a:lnTo>
                  <a:lnTo>
                    <a:pt x="547662" y="159664"/>
                  </a:lnTo>
                  <a:lnTo>
                    <a:pt x="549173" y="159664"/>
                  </a:lnTo>
                  <a:lnTo>
                    <a:pt x="549668" y="160934"/>
                  </a:lnTo>
                  <a:lnTo>
                    <a:pt x="552170" y="160934"/>
                  </a:lnTo>
                  <a:lnTo>
                    <a:pt x="552678" y="162204"/>
                  </a:lnTo>
                  <a:lnTo>
                    <a:pt x="554685" y="162204"/>
                  </a:lnTo>
                  <a:lnTo>
                    <a:pt x="554685" y="163474"/>
                  </a:lnTo>
                  <a:lnTo>
                    <a:pt x="557187" y="163474"/>
                  </a:lnTo>
                  <a:lnTo>
                    <a:pt x="557187" y="164744"/>
                  </a:lnTo>
                  <a:lnTo>
                    <a:pt x="558190" y="164744"/>
                  </a:lnTo>
                  <a:lnTo>
                    <a:pt x="559193" y="166014"/>
                  </a:lnTo>
                  <a:lnTo>
                    <a:pt x="560197" y="166014"/>
                  </a:lnTo>
                  <a:lnTo>
                    <a:pt x="560197" y="167284"/>
                  </a:lnTo>
                  <a:lnTo>
                    <a:pt x="560692" y="167284"/>
                  </a:lnTo>
                  <a:lnTo>
                    <a:pt x="560692" y="171094"/>
                  </a:lnTo>
                  <a:lnTo>
                    <a:pt x="561187" y="171094"/>
                  </a:lnTo>
                  <a:lnTo>
                    <a:pt x="561187" y="172364"/>
                  </a:lnTo>
                  <a:lnTo>
                    <a:pt x="561695" y="172364"/>
                  </a:lnTo>
                  <a:lnTo>
                    <a:pt x="561695" y="173634"/>
                  </a:lnTo>
                  <a:lnTo>
                    <a:pt x="562698" y="176174"/>
                  </a:lnTo>
                  <a:lnTo>
                    <a:pt x="562698" y="178714"/>
                  </a:lnTo>
                  <a:lnTo>
                    <a:pt x="563194" y="178714"/>
                  </a:lnTo>
                  <a:lnTo>
                    <a:pt x="563194" y="179984"/>
                  </a:lnTo>
                  <a:lnTo>
                    <a:pt x="565708" y="179984"/>
                  </a:lnTo>
                  <a:lnTo>
                    <a:pt x="565708" y="181254"/>
                  </a:lnTo>
                  <a:lnTo>
                    <a:pt x="567207" y="181254"/>
                  </a:lnTo>
                  <a:lnTo>
                    <a:pt x="567207" y="182524"/>
                  </a:lnTo>
                  <a:lnTo>
                    <a:pt x="570217" y="182524"/>
                  </a:lnTo>
                  <a:lnTo>
                    <a:pt x="570217" y="183794"/>
                  </a:lnTo>
                  <a:lnTo>
                    <a:pt x="570712" y="183794"/>
                  </a:lnTo>
                  <a:lnTo>
                    <a:pt x="571207" y="185064"/>
                  </a:lnTo>
                  <a:lnTo>
                    <a:pt x="573722" y="185064"/>
                  </a:lnTo>
                  <a:lnTo>
                    <a:pt x="573722" y="186334"/>
                  </a:lnTo>
                  <a:lnTo>
                    <a:pt x="574725" y="186334"/>
                  </a:lnTo>
                  <a:lnTo>
                    <a:pt x="574725" y="187604"/>
                  </a:lnTo>
                  <a:lnTo>
                    <a:pt x="576719" y="187604"/>
                  </a:lnTo>
                  <a:lnTo>
                    <a:pt x="576719" y="188874"/>
                  </a:lnTo>
                  <a:lnTo>
                    <a:pt x="577227" y="188874"/>
                  </a:lnTo>
                  <a:lnTo>
                    <a:pt x="577227" y="190144"/>
                  </a:lnTo>
                  <a:lnTo>
                    <a:pt x="578231" y="190144"/>
                  </a:lnTo>
                  <a:lnTo>
                    <a:pt x="579729" y="192684"/>
                  </a:lnTo>
                  <a:lnTo>
                    <a:pt x="590753" y="192684"/>
                  </a:lnTo>
                  <a:lnTo>
                    <a:pt x="590753" y="193954"/>
                  </a:lnTo>
                  <a:lnTo>
                    <a:pt x="594766" y="193954"/>
                  </a:lnTo>
                  <a:lnTo>
                    <a:pt x="595769" y="192684"/>
                  </a:lnTo>
                  <a:lnTo>
                    <a:pt x="596265" y="192684"/>
                  </a:lnTo>
                  <a:lnTo>
                    <a:pt x="596773" y="190144"/>
                  </a:lnTo>
                  <a:lnTo>
                    <a:pt x="596773" y="188874"/>
                  </a:lnTo>
                  <a:lnTo>
                    <a:pt x="598271" y="183794"/>
                  </a:lnTo>
                  <a:lnTo>
                    <a:pt x="598271" y="182524"/>
                  </a:lnTo>
                  <a:lnTo>
                    <a:pt x="599274" y="177444"/>
                  </a:lnTo>
                  <a:lnTo>
                    <a:pt x="599274" y="173634"/>
                  </a:lnTo>
                  <a:lnTo>
                    <a:pt x="597763" y="169824"/>
                  </a:lnTo>
                  <a:lnTo>
                    <a:pt x="597268" y="169824"/>
                  </a:lnTo>
                  <a:lnTo>
                    <a:pt x="595769" y="168554"/>
                  </a:lnTo>
                  <a:lnTo>
                    <a:pt x="593763" y="167284"/>
                  </a:lnTo>
                  <a:lnTo>
                    <a:pt x="593255" y="167284"/>
                  </a:lnTo>
                  <a:lnTo>
                    <a:pt x="590753" y="162204"/>
                  </a:lnTo>
                  <a:lnTo>
                    <a:pt x="590257" y="160934"/>
                  </a:lnTo>
                  <a:lnTo>
                    <a:pt x="589254" y="159664"/>
                  </a:lnTo>
                  <a:lnTo>
                    <a:pt x="589254" y="158394"/>
                  </a:lnTo>
                  <a:lnTo>
                    <a:pt x="588746" y="158394"/>
                  </a:lnTo>
                  <a:lnTo>
                    <a:pt x="586740" y="153314"/>
                  </a:lnTo>
                  <a:lnTo>
                    <a:pt x="586244" y="153314"/>
                  </a:lnTo>
                  <a:lnTo>
                    <a:pt x="586740" y="150774"/>
                  </a:lnTo>
                  <a:lnTo>
                    <a:pt x="588251" y="149504"/>
                  </a:lnTo>
                  <a:lnTo>
                    <a:pt x="593255" y="149504"/>
                  </a:lnTo>
                  <a:lnTo>
                    <a:pt x="593255" y="148234"/>
                  </a:lnTo>
                  <a:lnTo>
                    <a:pt x="593763" y="146964"/>
                  </a:lnTo>
                  <a:lnTo>
                    <a:pt x="595261" y="144424"/>
                  </a:lnTo>
                  <a:lnTo>
                    <a:pt x="596265" y="144424"/>
                  </a:lnTo>
                  <a:lnTo>
                    <a:pt x="596265" y="143154"/>
                  </a:lnTo>
                  <a:lnTo>
                    <a:pt x="596773" y="143154"/>
                  </a:lnTo>
                  <a:lnTo>
                    <a:pt x="597268" y="141884"/>
                  </a:lnTo>
                  <a:lnTo>
                    <a:pt x="597268" y="140614"/>
                  </a:lnTo>
                  <a:lnTo>
                    <a:pt x="596773" y="139344"/>
                  </a:lnTo>
                  <a:lnTo>
                    <a:pt x="596773" y="135534"/>
                  </a:lnTo>
                  <a:lnTo>
                    <a:pt x="597268" y="135534"/>
                  </a:lnTo>
                  <a:lnTo>
                    <a:pt x="597268" y="132994"/>
                  </a:lnTo>
                  <a:lnTo>
                    <a:pt x="596773" y="132994"/>
                  </a:lnTo>
                  <a:lnTo>
                    <a:pt x="596773" y="130454"/>
                  </a:lnTo>
                  <a:lnTo>
                    <a:pt x="597763" y="130454"/>
                  </a:lnTo>
                  <a:lnTo>
                    <a:pt x="597763" y="129184"/>
                  </a:lnTo>
                  <a:lnTo>
                    <a:pt x="598271" y="129184"/>
                  </a:lnTo>
                  <a:lnTo>
                    <a:pt x="597420" y="126644"/>
                  </a:lnTo>
                  <a:lnTo>
                    <a:pt x="596988" y="125374"/>
                  </a:lnTo>
                  <a:lnTo>
                    <a:pt x="592759" y="112674"/>
                  </a:lnTo>
                  <a:lnTo>
                    <a:pt x="588746" y="99974"/>
                  </a:lnTo>
                  <a:lnTo>
                    <a:pt x="587743" y="96164"/>
                  </a:lnTo>
                  <a:lnTo>
                    <a:pt x="585241" y="96164"/>
                  </a:lnTo>
                  <a:lnTo>
                    <a:pt x="584746" y="94894"/>
                  </a:lnTo>
                  <a:lnTo>
                    <a:pt x="583742" y="93624"/>
                  </a:lnTo>
                  <a:lnTo>
                    <a:pt x="582739" y="93624"/>
                  </a:lnTo>
                  <a:lnTo>
                    <a:pt x="582231" y="92354"/>
                  </a:lnTo>
                  <a:lnTo>
                    <a:pt x="581736" y="92354"/>
                  </a:lnTo>
                  <a:lnTo>
                    <a:pt x="581736" y="89814"/>
                  </a:lnTo>
                  <a:lnTo>
                    <a:pt x="582231" y="89814"/>
                  </a:lnTo>
                  <a:lnTo>
                    <a:pt x="582231" y="88544"/>
                  </a:lnTo>
                  <a:lnTo>
                    <a:pt x="582739" y="88544"/>
                  </a:lnTo>
                  <a:lnTo>
                    <a:pt x="583234" y="87274"/>
                  </a:lnTo>
                  <a:lnTo>
                    <a:pt x="584746" y="87274"/>
                  </a:lnTo>
                  <a:lnTo>
                    <a:pt x="585749" y="86004"/>
                  </a:lnTo>
                  <a:lnTo>
                    <a:pt x="585749" y="84734"/>
                  </a:lnTo>
                  <a:lnTo>
                    <a:pt x="586244" y="84734"/>
                  </a:lnTo>
                  <a:lnTo>
                    <a:pt x="586244" y="83464"/>
                  </a:lnTo>
                  <a:lnTo>
                    <a:pt x="586740" y="83464"/>
                  </a:lnTo>
                  <a:lnTo>
                    <a:pt x="586740" y="82194"/>
                  </a:lnTo>
                  <a:lnTo>
                    <a:pt x="587248" y="80924"/>
                  </a:lnTo>
                  <a:lnTo>
                    <a:pt x="584746" y="80924"/>
                  </a:lnTo>
                  <a:lnTo>
                    <a:pt x="584746" y="79654"/>
                  </a:lnTo>
                  <a:lnTo>
                    <a:pt x="583234" y="79654"/>
                  </a:lnTo>
                  <a:lnTo>
                    <a:pt x="583234" y="78384"/>
                  </a:lnTo>
                  <a:lnTo>
                    <a:pt x="582739" y="78384"/>
                  </a:lnTo>
                  <a:lnTo>
                    <a:pt x="582739" y="77114"/>
                  </a:lnTo>
                  <a:lnTo>
                    <a:pt x="583234" y="75844"/>
                  </a:lnTo>
                  <a:lnTo>
                    <a:pt x="584238" y="75844"/>
                  </a:lnTo>
                  <a:lnTo>
                    <a:pt x="584238" y="74574"/>
                  </a:lnTo>
                  <a:lnTo>
                    <a:pt x="584746" y="74574"/>
                  </a:lnTo>
                  <a:lnTo>
                    <a:pt x="584746" y="73304"/>
                  </a:lnTo>
                  <a:lnTo>
                    <a:pt x="585749" y="73304"/>
                  </a:lnTo>
                  <a:lnTo>
                    <a:pt x="585749" y="72034"/>
                  </a:lnTo>
                  <a:lnTo>
                    <a:pt x="586244" y="72034"/>
                  </a:lnTo>
                  <a:lnTo>
                    <a:pt x="586244" y="70764"/>
                  </a:lnTo>
                  <a:lnTo>
                    <a:pt x="586740" y="70764"/>
                  </a:lnTo>
                  <a:lnTo>
                    <a:pt x="586740" y="69494"/>
                  </a:lnTo>
                  <a:lnTo>
                    <a:pt x="587248" y="68224"/>
                  </a:lnTo>
                  <a:lnTo>
                    <a:pt x="588251" y="68224"/>
                  </a:lnTo>
                  <a:lnTo>
                    <a:pt x="588251" y="66954"/>
                  </a:lnTo>
                  <a:lnTo>
                    <a:pt x="587743" y="66954"/>
                  </a:lnTo>
                  <a:lnTo>
                    <a:pt x="587743" y="65684"/>
                  </a:lnTo>
                  <a:lnTo>
                    <a:pt x="586244" y="65684"/>
                  </a:lnTo>
                  <a:lnTo>
                    <a:pt x="585749" y="64414"/>
                  </a:lnTo>
                  <a:lnTo>
                    <a:pt x="585749" y="63144"/>
                  </a:lnTo>
                  <a:lnTo>
                    <a:pt x="585241" y="61874"/>
                  </a:lnTo>
                  <a:lnTo>
                    <a:pt x="584238" y="61874"/>
                  </a:lnTo>
                  <a:lnTo>
                    <a:pt x="579729" y="59334"/>
                  </a:lnTo>
                  <a:lnTo>
                    <a:pt x="578726" y="59334"/>
                  </a:lnTo>
                  <a:lnTo>
                    <a:pt x="577723" y="58064"/>
                  </a:lnTo>
                  <a:lnTo>
                    <a:pt x="577723" y="56794"/>
                  </a:lnTo>
                  <a:lnTo>
                    <a:pt x="578231" y="56794"/>
                  </a:lnTo>
                  <a:lnTo>
                    <a:pt x="578231" y="55524"/>
                  </a:lnTo>
                  <a:lnTo>
                    <a:pt x="578726" y="55524"/>
                  </a:lnTo>
                  <a:lnTo>
                    <a:pt x="578726" y="54254"/>
                  </a:lnTo>
                  <a:lnTo>
                    <a:pt x="581736" y="54254"/>
                  </a:lnTo>
                  <a:lnTo>
                    <a:pt x="585749" y="55524"/>
                  </a:lnTo>
                  <a:lnTo>
                    <a:pt x="588746" y="55524"/>
                  </a:lnTo>
                  <a:lnTo>
                    <a:pt x="589254" y="56794"/>
                  </a:lnTo>
                  <a:lnTo>
                    <a:pt x="591261" y="56794"/>
                  </a:lnTo>
                  <a:lnTo>
                    <a:pt x="592251" y="58064"/>
                  </a:lnTo>
                  <a:lnTo>
                    <a:pt x="594766" y="58064"/>
                  </a:lnTo>
                  <a:lnTo>
                    <a:pt x="595261" y="59334"/>
                  </a:lnTo>
                  <a:lnTo>
                    <a:pt x="598271" y="59334"/>
                  </a:lnTo>
                  <a:lnTo>
                    <a:pt x="598766" y="58064"/>
                  </a:lnTo>
                  <a:lnTo>
                    <a:pt x="598766" y="55524"/>
                  </a:lnTo>
                  <a:lnTo>
                    <a:pt x="599274" y="55524"/>
                  </a:lnTo>
                  <a:lnTo>
                    <a:pt x="599770" y="54254"/>
                  </a:lnTo>
                  <a:lnTo>
                    <a:pt x="599274" y="54254"/>
                  </a:lnTo>
                  <a:lnTo>
                    <a:pt x="599274" y="52984"/>
                  </a:lnTo>
                  <a:lnTo>
                    <a:pt x="599770" y="52984"/>
                  </a:lnTo>
                  <a:lnTo>
                    <a:pt x="599770" y="51714"/>
                  </a:lnTo>
                  <a:lnTo>
                    <a:pt x="600773" y="51714"/>
                  </a:lnTo>
                  <a:lnTo>
                    <a:pt x="600773" y="50444"/>
                  </a:lnTo>
                  <a:lnTo>
                    <a:pt x="600278" y="50444"/>
                  </a:lnTo>
                  <a:lnTo>
                    <a:pt x="600278" y="49174"/>
                  </a:lnTo>
                  <a:lnTo>
                    <a:pt x="599770" y="49174"/>
                  </a:lnTo>
                  <a:lnTo>
                    <a:pt x="599770" y="47904"/>
                  </a:lnTo>
                  <a:lnTo>
                    <a:pt x="602272" y="47904"/>
                  </a:lnTo>
                  <a:lnTo>
                    <a:pt x="602272" y="45364"/>
                  </a:lnTo>
                  <a:lnTo>
                    <a:pt x="603275" y="45364"/>
                  </a:lnTo>
                  <a:lnTo>
                    <a:pt x="603275" y="44094"/>
                  </a:lnTo>
                  <a:lnTo>
                    <a:pt x="601776" y="44094"/>
                  </a:lnTo>
                  <a:lnTo>
                    <a:pt x="601281" y="42824"/>
                  </a:lnTo>
                  <a:lnTo>
                    <a:pt x="599770" y="42824"/>
                  </a:lnTo>
                  <a:lnTo>
                    <a:pt x="599770" y="41554"/>
                  </a:lnTo>
                  <a:lnTo>
                    <a:pt x="599274" y="41554"/>
                  </a:lnTo>
                  <a:lnTo>
                    <a:pt x="599274" y="39014"/>
                  </a:lnTo>
                  <a:lnTo>
                    <a:pt x="598271" y="39014"/>
                  </a:lnTo>
                  <a:lnTo>
                    <a:pt x="597763" y="37744"/>
                  </a:lnTo>
                  <a:lnTo>
                    <a:pt x="598271" y="37744"/>
                  </a:lnTo>
                  <a:lnTo>
                    <a:pt x="598271" y="36474"/>
                  </a:lnTo>
                  <a:lnTo>
                    <a:pt x="598766" y="36474"/>
                  </a:lnTo>
                  <a:lnTo>
                    <a:pt x="599274" y="37744"/>
                  </a:lnTo>
                  <a:lnTo>
                    <a:pt x="601281" y="37744"/>
                  </a:lnTo>
                  <a:lnTo>
                    <a:pt x="602272" y="36474"/>
                  </a:lnTo>
                  <a:lnTo>
                    <a:pt x="604278" y="36474"/>
                  </a:lnTo>
                  <a:lnTo>
                    <a:pt x="604278" y="35204"/>
                  </a:lnTo>
                  <a:lnTo>
                    <a:pt x="608291" y="35204"/>
                  </a:lnTo>
                  <a:lnTo>
                    <a:pt x="608787" y="33934"/>
                  </a:lnTo>
                  <a:lnTo>
                    <a:pt x="610298" y="31394"/>
                  </a:lnTo>
                  <a:lnTo>
                    <a:pt x="610793" y="30124"/>
                  </a:lnTo>
                  <a:lnTo>
                    <a:pt x="611797" y="28854"/>
                  </a:lnTo>
                  <a:lnTo>
                    <a:pt x="612305" y="28854"/>
                  </a:lnTo>
                  <a:lnTo>
                    <a:pt x="612800" y="27584"/>
                  </a:lnTo>
                  <a:lnTo>
                    <a:pt x="613803" y="26314"/>
                  </a:lnTo>
                  <a:lnTo>
                    <a:pt x="615810" y="25044"/>
                  </a:lnTo>
                  <a:lnTo>
                    <a:pt x="617804" y="22504"/>
                  </a:lnTo>
                  <a:lnTo>
                    <a:pt x="620318" y="19964"/>
                  </a:lnTo>
                  <a:lnTo>
                    <a:pt x="621322" y="18694"/>
                  </a:lnTo>
                  <a:lnTo>
                    <a:pt x="622325" y="16154"/>
                  </a:lnTo>
                  <a:lnTo>
                    <a:pt x="622820" y="16154"/>
                  </a:lnTo>
                  <a:lnTo>
                    <a:pt x="625322" y="13614"/>
                  </a:lnTo>
                  <a:lnTo>
                    <a:pt x="626325" y="13614"/>
                  </a:lnTo>
                  <a:lnTo>
                    <a:pt x="627329" y="12344"/>
                  </a:lnTo>
                  <a:lnTo>
                    <a:pt x="627329" y="11074"/>
                  </a:lnTo>
                  <a:lnTo>
                    <a:pt x="630834" y="11074"/>
                  </a:lnTo>
                  <a:lnTo>
                    <a:pt x="631342" y="8534"/>
                  </a:lnTo>
                  <a:lnTo>
                    <a:pt x="631837" y="8534"/>
                  </a:lnTo>
                  <a:lnTo>
                    <a:pt x="630339" y="7264"/>
                  </a:lnTo>
                  <a:lnTo>
                    <a:pt x="629335" y="5994"/>
                  </a:lnTo>
                  <a:lnTo>
                    <a:pt x="628332" y="5994"/>
                  </a:lnTo>
                  <a:lnTo>
                    <a:pt x="628332" y="4724"/>
                  </a:lnTo>
                  <a:lnTo>
                    <a:pt x="627837" y="4724"/>
                  </a:lnTo>
                  <a:lnTo>
                    <a:pt x="623824" y="2184"/>
                  </a:lnTo>
                  <a:lnTo>
                    <a:pt x="623316" y="2184"/>
                  </a:lnTo>
                  <a:lnTo>
                    <a:pt x="601776" y="3454"/>
                  </a:lnTo>
                  <a:lnTo>
                    <a:pt x="601776" y="4724"/>
                  </a:lnTo>
                  <a:lnTo>
                    <a:pt x="601281" y="4724"/>
                  </a:lnTo>
                  <a:lnTo>
                    <a:pt x="597763" y="9804"/>
                  </a:lnTo>
                  <a:lnTo>
                    <a:pt x="597268" y="9804"/>
                  </a:lnTo>
                  <a:lnTo>
                    <a:pt x="597268" y="11074"/>
                  </a:lnTo>
                  <a:lnTo>
                    <a:pt x="596773" y="11074"/>
                  </a:lnTo>
                  <a:lnTo>
                    <a:pt x="594258" y="13614"/>
                  </a:lnTo>
                  <a:lnTo>
                    <a:pt x="594766" y="14884"/>
                  </a:lnTo>
                  <a:lnTo>
                    <a:pt x="595261" y="14884"/>
                  </a:lnTo>
                  <a:lnTo>
                    <a:pt x="595769" y="16154"/>
                  </a:lnTo>
                  <a:lnTo>
                    <a:pt x="596265" y="16154"/>
                  </a:lnTo>
                  <a:lnTo>
                    <a:pt x="596773" y="17424"/>
                  </a:lnTo>
                  <a:lnTo>
                    <a:pt x="596773" y="19964"/>
                  </a:lnTo>
                  <a:lnTo>
                    <a:pt x="597268" y="19964"/>
                  </a:lnTo>
                  <a:lnTo>
                    <a:pt x="597763" y="21234"/>
                  </a:lnTo>
                  <a:lnTo>
                    <a:pt x="597763" y="22504"/>
                  </a:lnTo>
                  <a:lnTo>
                    <a:pt x="596773" y="22504"/>
                  </a:lnTo>
                  <a:lnTo>
                    <a:pt x="596773" y="21234"/>
                  </a:lnTo>
                  <a:lnTo>
                    <a:pt x="595769" y="19964"/>
                  </a:lnTo>
                  <a:lnTo>
                    <a:pt x="595769" y="37744"/>
                  </a:lnTo>
                  <a:lnTo>
                    <a:pt x="593763" y="37744"/>
                  </a:lnTo>
                  <a:lnTo>
                    <a:pt x="593763" y="36474"/>
                  </a:lnTo>
                  <a:lnTo>
                    <a:pt x="595261" y="36474"/>
                  </a:lnTo>
                  <a:lnTo>
                    <a:pt x="595769" y="37744"/>
                  </a:lnTo>
                  <a:lnTo>
                    <a:pt x="595769" y="19964"/>
                  </a:lnTo>
                  <a:lnTo>
                    <a:pt x="595769" y="18694"/>
                  </a:lnTo>
                  <a:lnTo>
                    <a:pt x="594766" y="18694"/>
                  </a:lnTo>
                  <a:lnTo>
                    <a:pt x="594766" y="17424"/>
                  </a:lnTo>
                  <a:lnTo>
                    <a:pt x="594258" y="17424"/>
                  </a:lnTo>
                  <a:lnTo>
                    <a:pt x="593763" y="16154"/>
                  </a:lnTo>
                  <a:lnTo>
                    <a:pt x="593763" y="14884"/>
                  </a:lnTo>
                  <a:lnTo>
                    <a:pt x="593255" y="14884"/>
                  </a:lnTo>
                  <a:lnTo>
                    <a:pt x="593255" y="13614"/>
                  </a:lnTo>
                  <a:lnTo>
                    <a:pt x="592251" y="14884"/>
                  </a:lnTo>
                  <a:lnTo>
                    <a:pt x="590753" y="14884"/>
                  </a:lnTo>
                  <a:lnTo>
                    <a:pt x="587743" y="17424"/>
                  </a:lnTo>
                  <a:lnTo>
                    <a:pt x="587248" y="18694"/>
                  </a:lnTo>
                  <a:lnTo>
                    <a:pt x="586740" y="18694"/>
                  </a:lnTo>
                  <a:lnTo>
                    <a:pt x="586244" y="19964"/>
                  </a:lnTo>
                  <a:lnTo>
                    <a:pt x="586244" y="23774"/>
                  </a:lnTo>
                  <a:lnTo>
                    <a:pt x="586740" y="23774"/>
                  </a:lnTo>
                  <a:lnTo>
                    <a:pt x="586740" y="26314"/>
                  </a:lnTo>
                  <a:lnTo>
                    <a:pt x="585749" y="26314"/>
                  </a:lnTo>
                  <a:lnTo>
                    <a:pt x="585749" y="30124"/>
                  </a:lnTo>
                  <a:lnTo>
                    <a:pt x="585241" y="30124"/>
                  </a:lnTo>
                  <a:lnTo>
                    <a:pt x="585241" y="26314"/>
                  </a:lnTo>
                  <a:lnTo>
                    <a:pt x="585749" y="26314"/>
                  </a:lnTo>
                  <a:lnTo>
                    <a:pt x="585241" y="25044"/>
                  </a:lnTo>
                  <a:lnTo>
                    <a:pt x="585241" y="19964"/>
                  </a:lnTo>
                  <a:lnTo>
                    <a:pt x="585749" y="18694"/>
                  </a:lnTo>
                  <a:lnTo>
                    <a:pt x="584746" y="18694"/>
                  </a:lnTo>
                  <a:lnTo>
                    <a:pt x="584238" y="17424"/>
                  </a:lnTo>
                  <a:lnTo>
                    <a:pt x="580237" y="17424"/>
                  </a:lnTo>
                  <a:lnTo>
                    <a:pt x="579234" y="18694"/>
                  </a:lnTo>
                  <a:lnTo>
                    <a:pt x="578726" y="18694"/>
                  </a:lnTo>
                  <a:lnTo>
                    <a:pt x="578231" y="17424"/>
                  </a:lnTo>
                  <a:lnTo>
                    <a:pt x="578231" y="16154"/>
                  </a:lnTo>
                  <a:lnTo>
                    <a:pt x="577227" y="14884"/>
                  </a:lnTo>
                  <a:lnTo>
                    <a:pt x="577227" y="13614"/>
                  </a:lnTo>
                  <a:lnTo>
                    <a:pt x="580732" y="13614"/>
                  </a:lnTo>
                  <a:lnTo>
                    <a:pt x="581736" y="11074"/>
                  </a:lnTo>
                  <a:lnTo>
                    <a:pt x="582739" y="11074"/>
                  </a:lnTo>
                  <a:lnTo>
                    <a:pt x="582739" y="9804"/>
                  </a:lnTo>
                  <a:lnTo>
                    <a:pt x="583742" y="8534"/>
                  </a:lnTo>
                  <a:lnTo>
                    <a:pt x="586244" y="8534"/>
                  </a:lnTo>
                  <a:lnTo>
                    <a:pt x="589254" y="7264"/>
                  </a:lnTo>
                  <a:lnTo>
                    <a:pt x="591261" y="7264"/>
                  </a:lnTo>
                  <a:lnTo>
                    <a:pt x="592251" y="5994"/>
                  </a:lnTo>
                  <a:lnTo>
                    <a:pt x="593763" y="5994"/>
                  </a:lnTo>
                  <a:lnTo>
                    <a:pt x="594258" y="4724"/>
                  </a:lnTo>
                  <a:lnTo>
                    <a:pt x="595261" y="3454"/>
                  </a:lnTo>
                  <a:lnTo>
                    <a:pt x="532130" y="7264"/>
                  </a:lnTo>
                  <a:lnTo>
                    <a:pt x="533133" y="7264"/>
                  </a:lnTo>
                  <a:lnTo>
                    <a:pt x="533133" y="8534"/>
                  </a:lnTo>
                  <a:lnTo>
                    <a:pt x="532638" y="8534"/>
                  </a:lnTo>
                  <a:lnTo>
                    <a:pt x="532130" y="9804"/>
                  </a:lnTo>
                  <a:lnTo>
                    <a:pt x="532130" y="14884"/>
                  </a:lnTo>
                  <a:lnTo>
                    <a:pt x="531634" y="14884"/>
                  </a:lnTo>
                  <a:lnTo>
                    <a:pt x="531634" y="16154"/>
                  </a:lnTo>
                  <a:lnTo>
                    <a:pt x="533641" y="16154"/>
                  </a:lnTo>
                  <a:lnTo>
                    <a:pt x="533641" y="18694"/>
                  </a:lnTo>
                  <a:lnTo>
                    <a:pt x="532130" y="19964"/>
                  </a:lnTo>
                  <a:lnTo>
                    <a:pt x="532130" y="21234"/>
                  </a:lnTo>
                  <a:lnTo>
                    <a:pt x="532638" y="21234"/>
                  </a:lnTo>
                  <a:lnTo>
                    <a:pt x="532638" y="22504"/>
                  </a:lnTo>
                  <a:lnTo>
                    <a:pt x="533641" y="22504"/>
                  </a:lnTo>
                  <a:lnTo>
                    <a:pt x="533133" y="23774"/>
                  </a:lnTo>
                  <a:lnTo>
                    <a:pt x="531126" y="23774"/>
                  </a:lnTo>
                  <a:lnTo>
                    <a:pt x="531126" y="25044"/>
                  </a:lnTo>
                  <a:lnTo>
                    <a:pt x="533133" y="25044"/>
                  </a:lnTo>
                  <a:lnTo>
                    <a:pt x="533133" y="26314"/>
                  </a:lnTo>
                  <a:lnTo>
                    <a:pt x="532130" y="26314"/>
                  </a:lnTo>
                  <a:lnTo>
                    <a:pt x="531634" y="27584"/>
                  </a:lnTo>
                  <a:lnTo>
                    <a:pt x="532130" y="28854"/>
                  </a:lnTo>
                  <a:lnTo>
                    <a:pt x="533133" y="30124"/>
                  </a:lnTo>
                  <a:lnTo>
                    <a:pt x="535139" y="30124"/>
                  </a:lnTo>
                  <a:lnTo>
                    <a:pt x="535139" y="31394"/>
                  </a:lnTo>
                  <a:lnTo>
                    <a:pt x="536638" y="31394"/>
                  </a:lnTo>
                  <a:lnTo>
                    <a:pt x="537641" y="32664"/>
                  </a:lnTo>
                  <a:lnTo>
                    <a:pt x="539153" y="32664"/>
                  </a:lnTo>
                  <a:lnTo>
                    <a:pt x="539153" y="33934"/>
                  </a:lnTo>
                  <a:lnTo>
                    <a:pt x="540143" y="35204"/>
                  </a:lnTo>
                  <a:lnTo>
                    <a:pt x="542658" y="35204"/>
                  </a:lnTo>
                  <a:lnTo>
                    <a:pt x="543153" y="36474"/>
                  </a:lnTo>
                  <a:lnTo>
                    <a:pt x="545655" y="39014"/>
                  </a:lnTo>
                  <a:lnTo>
                    <a:pt x="546658" y="39014"/>
                  </a:lnTo>
                  <a:lnTo>
                    <a:pt x="548170" y="37744"/>
                  </a:lnTo>
                  <a:lnTo>
                    <a:pt x="548170" y="36474"/>
                  </a:lnTo>
                  <a:lnTo>
                    <a:pt x="549668" y="36474"/>
                  </a:lnTo>
                  <a:lnTo>
                    <a:pt x="549668" y="35204"/>
                  </a:lnTo>
                  <a:lnTo>
                    <a:pt x="549173" y="35204"/>
                  </a:lnTo>
                  <a:lnTo>
                    <a:pt x="548170" y="33934"/>
                  </a:lnTo>
                  <a:lnTo>
                    <a:pt x="547166" y="33934"/>
                  </a:lnTo>
                  <a:lnTo>
                    <a:pt x="547166" y="32664"/>
                  </a:lnTo>
                  <a:lnTo>
                    <a:pt x="548170" y="32664"/>
                  </a:lnTo>
                  <a:lnTo>
                    <a:pt x="549173" y="33934"/>
                  </a:lnTo>
                  <a:lnTo>
                    <a:pt x="550176" y="33934"/>
                  </a:lnTo>
                  <a:lnTo>
                    <a:pt x="550672" y="35204"/>
                  </a:lnTo>
                  <a:lnTo>
                    <a:pt x="551167" y="33934"/>
                  </a:lnTo>
                  <a:lnTo>
                    <a:pt x="554177" y="33934"/>
                  </a:lnTo>
                  <a:lnTo>
                    <a:pt x="554685" y="32664"/>
                  </a:lnTo>
                  <a:lnTo>
                    <a:pt x="555180" y="32664"/>
                  </a:lnTo>
                  <a:lnTo>
                    <a:pt x="554685" y="33934"/>
                  </a:lnTo>
                  <a:lnTo>
                    <a:pt x="555180" y="35204"/>
                  </a:lnTo>
                  <a:lnTo>
                    <a:pt x="552678" y="35204"/>
                  </a:lnTo>
                  <a:lnTo>
                    <a:pt x="551675" y="36474"/>
                  </a:lnTo>
                  <a:lnTo>
                    <a:pt x="551167" y="36474"/>
                  </a:lnTo>
                  <a:lnTo>
                    <a:pt x="550672" y="37744"/>
                  </a:lnTo>
                  <a:lnTo>
                    <a:pt x="549173" y="37744"/>
                  </a:lnTo>
                  <a:lnTo>
                    <a:pt x="549173" y="40284"/>
                  </a:lnTo>
                  <a:lnTo>
                    <a:pt x="552170" y="41554"/>
                  </a:lnTo>
                  <a:lnTo>
                    <a:pt x="554685" y="42824"/>
                  </a:lnTo>
                  <a:lnTo>
                    <a:pt x="556679" y="42824"/>
                  </a:lnTo>
                  <a:lnTo>
                    <a:pt x="559193" y="45364"/>
                  </a:lnTo>
                  <a:lnTo>
                    <a:pt x="561187" y="46634"/>
                  </a:lnTo>
                  <a:lnTo>
                    <a:pt x="562698" y="46634"/>
                  </a:lnTo>
                  <a:lnTo>
                    <a:pt x="562190" y="47904"/>
                  </a:lnTo>
                  <a:lnTo>
                    <a:pt x="563702" y="49174"/>
                  </a:lnTo>
                  <a:lnTo>
                    <a:pt x="564197" y="49174"/>
                  </a:lnTo>
                  <a:lnTo>
                    <a:pt x="566699" y="52984"/>
                  </a:lnTo>
                  <a:lnTo>
                    <a:pt x="566699" y="54254"/>
                  </a:lnTo>
                  <a:lnTo>
                    <a:pt x="568210" y="56794"/>
                  </a:lnTo>
                  <a:lnTo>
                    <a:pt x="568210" y="59334"/>
                  </a:lnTo>
                  <a:lnTo>
                    <a:pt x="569214" y="61874"/>
                  </a:lnTo>
                  <a:lnTo>
                    <a:pt x="569214" y="63144"/>
                  </a:lnTo>
                  <a:lnTo>
                    <a:pt x="568210" y="65684"/>
                  </a:lnTo>
                  <a:lnTo>
                    <a:pt x="568210" y="69494"/>
                  </a:lnTo>
                  <a:lnTo>
                    <a:pt x="566204" y="74574"/>
                  </a:lnTo>
                  <a:lnTo>
                    <a:pt x="565200" y="75844"/>
                  </a:lnTo>
                  <a:lnTo>
                    <a:pt x="565200" y="77114"/>
                  </a:lnTo>
                  <a:lnTo>
                    <a:pt x="564197" y="80924"/>
                  </a:lnTo>
                  <a:lnTo>
                    <a:pt x="563702" y="80924"/>
                  </a:lnTo>
                  <a:lnTo>
                    <a:pt x="563702" y="82194"/>
                  </a:lnTo>
                  <a:lnTo>
                    <a:pt x="565708" y="87274"/>
                  </a:lnTo>
                  <a:lnTo>
                    <a:pt x="565708" y="92354"/>
                  </a:lnTo>
                  <a:lnTo>
                    <a:pt x="564705" y="94894"/>
                  </a:lnTo>
                  <a:lnTo>
                    <a:pt x="561187" y="94894"/>
                  </a:lnTo>
                  <a:lnTo>
                    <a:pt x="561187" y="93624"/>
                  </a:lnTo>
                  <a:lnTo>
                    <a:pt x="560197" y="92354"/>
                  </a:lnTo>
                  <a:lnTo>
                    <a:pt x="559689" y="88544"/>
                  </a:lnTo>
                  <a:lnTo>
                    <a:pt x="559193" y="87274"/>
                  </a:lnTo>
                  <a:lnTo>
                    <a:pt x="557682" y="87274"/>
                  </a:lnTo>
                  <a:lnTo>
                    <a:pt x="557682" y="86004"/>
                  </a:lnTo>
                  <a:lnTo>
                    <a:pt x="556183" y="84734"/>
                  </a:lnTo>
                  <a:lnTo>
                    <a:pt x="554685" y="84734"/>
                  </a:lnTo>
                  <a:lnTo>
                    <a:pt x="554685" y="82194"/>
                  </a:lnTo>
                  <a:lnTo>
                    <a:pt x="554177" y="82194"/>
                  </a:lnTo>
                  <a:lnTo>
                    <a:pt x="555180" y="79654"/>
                  </a:lnTo>
                  <a:lnTo>
                    <a:pt x="554177" y="78384"/>
                  </a:lnTo>
                  <a:lnTo>
                    <a:pt x="554177" y="77114"/>
                  </a:lnTo>
                  <a:lnTo>
                    <a:pt x="553681" y="75844"/>
                  </a:lnTo>
                  <a:lnTo>
                    <a:pt x="553681" y="74574"/>
                  </a:lnTo>
                  <a:lnTo>
                    <a:pt x="554177" y="73304"/>
                  </a:lnTo>
                  <a:lnTo>
                    <a:pt x="555675" y="73304"/>
                  </a:lnTo>
                  <a:lnTo>
                    <a:pt x="556679" y="70764"/>
                  </a:lnTo>
                  <a:lnTo>
                    <a:pt x="557682" y="70764"/>
                  </a:lnTo>
                  <a:lnTo>
                    <a:pt x="557682" y="68224"/>
                  </a:lnTo>
                  <a:lnTo>
                    <a:pt x="557187" y="65684"/>
                  </a:lnTo>
                  <a:lnTo>
                    <a:pt x="558685" y="65684"/>
                  </a:lnTo>
                  <a:lnTo>
                    <a:pt x="559689" y="64414"/>
                  </a:lnTo>
                  <a:lnTo>
                    <a:pt x="560197" y="64414"/>
                  </a:lnTo>
                  <a:lnTo>
                    <a:pt x="560197" y="63144"/>
                  </a:lnTo>
                  <a:lnTo>
                    <a:pt x="561187" y="63144"/>
                  </a:lnTo>
                  <a:lnTo>
                    <a:pt x="561187" y="61874"/>
                  </a:lnTo>
                  <a:lnTo>
                    <a:pt x="560197" y="61874"/>
                  </a:lnTo>
                  <a:lnTo>
                    <a:pt x="560197" y="60604"/>
                  </a:lnTo>
                  <a:lnTo>
                    <a:pt x="560197" y="56794"/>
                  </a:lnTo>
                  <a:lnTo>
                    <a:pt x="559689" y="55524"/>
                  </a:lnTo>
                  <a:lnTo>
                    <a:pt x="559689" y="54254"/>
                  </a:lnTo>
                  <a:lnTo>
                    <a:pt x="558685" y="52984"/>
                  </a:lnTo>
                  <a:lnTo>
                    <a:pt x="557682" y="52984"/>
                  </a:lnTo>
                  <a:lnTo>
                    <a:pt x="557187" y="51714"/>
                  </a:lnTo>
                  <a:lnTo>
                    <a:pt x="556679" y="51714"/>
                  </a:lnTo>
                  <a:lnTo>
                    <a:pt x="556679" y="52984"/>
                  </a:lnTo>
                  <a:lnTo>
                    <a:pt x="554685" y="52984"/>
                  </a:lnTo>
                  <a:lnTo>
                    <a:pt x="553681" y="54254"/>
                  </a:lnTo>
                  <a:lnTo>
                    <a:pt x="552678" y="54254"/>
                  </a:lnTo>
                  <a:lnTo>
                    <a:pt x="552678" y="55524"/>
                  </a:lnTo>
                  <a:lnTo>
                    <a:pt x="551675" y="55524"/>
                  </a:lnTo>
                  <a:lnTo>
                    <a:pt x="551675" y="54254"/>
                  </a:lnTo>
                  <a:lnTo>
                    <a:pt x="552170" y="54254"/>
                  </a:lnTo>
                  <a:lnTo>
                    <a:pt x="552170" y="52984"/>
                  </a:lnTo>
                  <a:lnTo>
                    <a:pt x="553173" y="49174"/>
                  </a:lnTo>
                  <a:lnTo>
                    <a:pt x="553681" y="49174"/>
                  </a:lnTo>
                  <a:lnTo>
                    <a:pt x="553681" y="47904"/>
                  </a:lnTo>
                  <a:lnTo>
                    <a:pt x="551675" y="46634"/>
                  </a:lnTo>
                  <a:lnTo>
                    <a:pt x="548170" y="46634"/>
                  </a:lnTo>
                  <a:lnTo>
                    <a:pt x="547166" y="45364"/>
                  </a:lnTo>
                  <a:lnTo>
                    <a:pt x="546658" y="45364"/>
                  </a:lnTo>
                  <a:lnTo>
                    <a:pt x="546658" y="46634"/>
                  </a:lnTo>
                  <a:lnTo>
                    <a:pt x="546163" y="46634"/>
                  </a:lnTo>
                  <a:lnTo>
                    <a:pt x="546163" y="59334"/>
                  </a:lnTo>
                  <a:lnTo>
                    <a:pt x="546163" y="60604"/>
                  </a:lnTo>
                  <a:lnTo>
                    <a:pt x="545655" y="60604"/>
                  </a:lnTo>
                  <a:lnTo>
                    <a:pt x="544156" y="59334"/>
                  </a:lnTo>
                  <a:lnTo>
                    <a:pt x="546163" y="59334"/>
                  </a:lnTo>
                  <a:lnTo>
                    <a:pt x="546163" y="46634"/>
                  </a:lnTo>
                  <a:lnTo>
                    <a:pt x="545160" y="46634"/>
                  </a:lnTo>
                  <a:lnTo>
                    <a:pt x="545160" y="45364"/>
                  </a:lnTo>
                  <a:lnTo>
                    <a:pt x="540651" y="45364"/>
                  </a:lnTo>
                  <a:lnTo>
                    <a:pt x="540651" y="46634"/>
                  </a:lnTo>
                  <a:lnTo>
                    <a:pt x="536638" y="46634"/>
                  </a:lnTo>
                  <a:lnTo>
                    <a:pt x="536638" y="47904"/>
                  </a:lnTo>
                  <a:lnTo>
                    <a:pt x="535635" y="51714"/>
                  </a:lnTo>
                  <a:lnTo>
                    <a:pt x="535635" y="55524"/>
                  </a:lnTo>
                  <a:lnTo>
                    <a:pt x="537146" y="56794"/>
                  </a:lnTo>
                  <a:lnTo>
                    <a:pt x="539648" y="56794"/>
                  </a:lnTo>
                  <a:lnTo>
                    <a:pt x="540143" y="58064"/>
                  </a:lnTo>
                  <a:lnTo>
                    <a:pt x="542150" y="58064"/>
                  </a:lnTo>
                  <a:lnTo>
                    <a:pt x="542658" y="59334"/>
                  </a:lnTo>
                  <a:lnTo>
                    <a:pt x="538149" y="59334"/>
                  </a:lnTo>
                  <a:lnTo>
                    <a:pt x="536143" y="58064"/>
                  </a:lnTo>
                  <a:lnTo>
                    <a:pt x="535635" y="56794"/>
                  </a:lnTo>
                  <a:lnTo>
                    <a:pt x="534631" y="56794"/>
                  </a:lnTo>
                  <a:lnTo>
                    <a:pt x="534136" y="58064"/>
                  </a:lnTo>
                  <a:lnTo>
                    <a:pt x="534136" y="59334"/>
                  </a:lnTo>
                  <a:lnTo>
                    <a:pt x="535139" y="60604"/>
                  </a:lnTo>
                  <a:lnTo>
                    <a:pt x="535139" y="63144"/>
                  </a:lnTo>
                  <a:lnTo>
                    <a:pt x="534631" y="63144"/>
                  </a:lnTo>
                  <a:lnTo>
                    <a:pt x="534136" y="64414"/>
                  </a:lnTo>
                  <a:lnTo>
                    <a:pt x="531634" y="64414"/>
                  </a:lnTo>
                  <a:lnTo>
                    <a:pt x="531634" y="68224"/>
                  </a:lnTo>
                  <a:lnTo>
                    <a:pt x="531126" y="68224"/>
                  </a:lnTo>
                  <a:lnTo>
                    <a:pt x="531126" y="66954"/>
                  </a:lnTo>
                  <a:lnTo>
                    <a:pt x="531634" y="68224"/>
                  </a:lnTo>
                  <a:lnTo>
                    <a:pt x="531634" y="64414"/>
                  </a:lnTo>
                  <a:lnTo>
                    <a:pt x="530631" y="64414"/>
                  </a:lnTo>
                  <a:lnTo>
                    <a:pt x="530631" y="65684"/>
                  </a:lnTo>
                  <a:lnTo>
                    <a:pt x="530123" y="65684"/>
                  </a:lnTo>
                  <a:lnTo>
                    <a:pt x="530123" y="64414"/>
                  </a:lnTo>
                  <a:lnTo>
                    <a:pt x="528624" y="60604"/>
                  </a:lnTo>
                  <a:lnTo>
                    <a:pt x="528129" y="60604"/>
                  </a:lnTo>
                  <a:lnTo>
                    <a:pt x="528129" y="59334"/>
                  </a:lnTo>
                  <a:lnTo>
                    <a:pt x="527621" y="58064"/>
                  </a:lnTo>
                  <a:lnTo>
                    <a:pt x="528129" y="56794"/>
                  </a:lnTo>
                  <a:lnTo>
                    <a:pt x="528624" y="56794"/>
                  </a:lnTo>
                  <a:lnTo>
                    <a:pt x="528624" y="55524"/>
                  </a:lnTo>
                  <a:lnTo>
                    <a:pt x="529120" y="55524"/>
                  </a:lnTo>
                  <a:lnTo>
                    <a:pt x="529120" y="51714"/>
                  </a:lnTo>
                  <a:lnTo>
                    <a:pt x="529628" y="50444"/>
                  </a:lnTo>
                  <a:lnTo>
                    <a:pt x="529628" y="49174"/>
                  </a:lnTo>
                  <a:lnTo>
                    <a:pt x="530123" y="47904"/>
                  </a:lnTo>
                  <a:lnTo>
                    <a:pt x="530123" y="46634"/>
                  </a:lnTo>
                  <a:lnTo>
                    <a:pt x="529628" y="46634"/>
                  </a:lnTo>
                  <a:lnTo>
                    <a:pt x="529628" y="45364"/>
                  </a:lnTo>
                  <a:lnTo>
                    <a:pt x="526122" y="45364"/>
                  </a:lnTo>
                  <a:lnTo>
                    <a:pt x="526122" y="46634"/>
                  </a:lnTo>
                  <a:lnTo>
                    <a:pt x="525614" y="46634"/>
                  </a:lnTo>
                  <a:lnTo>
                    <a:pt x="525119" y="45364"/>
                  </a:lnTo>
                  <a:lnTo>
                    <a:pt x="526122" y="45364"/>
                  </a:lnTo>
                  <a:lnTo>
                    <a:pt x="527621" y="44094"/>
                  </a:lnTo>
                  <a:lnTo>
                    <a:pt x="527621" y="42824"/>
                  </a:lnTo>
                  <a:lnTo>
                    <a:pt x="526618" y="42824"/>
                  </a:lnTo>
                  <a:lnTo>
                    <a:pt x="523621" y="46634"/>
                  </a:lnTo>
                  <a:lnTo>
                    <a:pt x="522617" y="49174"/>
                  </a:lnTo>
                  <a:lnTo>
                    <a:pt x="521614" y="50444"/>
                  </a:lnTo>
                  <a:lnTo>
                    <a:pt x="520103" y="50444"/>
                  </a:lnTo>
                  <a:lnTo>
                    <a:pt x="519112" y="54254"/>
                  </a:lnTo>
                  <a:lnTo>
                    <a:pt x="518109" y="54254"/>
                  </a:lnTo>
                  <a:lnTo>
                    <a:pt x="517601" y="55524"/>
                  </a:lnTo>
                  <a:lnTo>
                    <a:pt x="517105" y="54254"/>
                  </a:lnTo>
                  <a:lnTo>
                    <a:pt x="516102" y="54254"/>
                  </a:lnTo>
                  <a:lnTo>
                    <a:pt x="514591" y="55524"/>
                  </a:lnTo>
                  <a:lnTo>
                    <a:pt x="514096" y="56794"/>
                  </a:lnTo>
                  <a:lnTo>
                    <a:pt x="514096" y="58064"/>
                  </a:lnTo>
                  <a:lnTo>
                    <a:pt x="513600" y="59334"/>
                  </a:lnTo>
                  <a:lnTo>
                    <a:pt x="512089" y="60604"/>
                  </a:lnTo>
                  <a:lnTo>
                    <a:pt x="512584" y="61874"/>
                  </a:lnTo>
                  <a:lnTo>
                    <a:pt x="514096" y="61874"/>
                  </a:lnTo>
                  <a:lnTo>
                    <a:pt x="514096" y="63144"/>
                  </a:lnTo>
                  <a:lnTo>
                    <a:pt x="513092" y="63144"/>
                  </a:lnTo>
                  <a:lnTo>
                    <a:pt x="512089" y="64414"/>
                  </a:lnTo>
                  <a:lnTo>
                    <a:pt x="510590" y="64414"/>
                  </a:lnTo>
                  <a:lnTo>
                    <a:pt x="510082" y="65684"/>
                  </a:lnTo>
                  <a:lnTo>
                    <a:pt x="510590" y="65684"/>
                  </a:lnTo>
                  <a:lnTo>
                    <a:pt x="511086" y="66954"/>
                  </a:lnTo>
                  <a:lnTo>
                    <a:pt x="510590" y="66954"/>
                  </a:lnTo>
                  <a:lnTo>
                    <a:pt x="509587" y="65684"/>
                  </a:lnTo>
                  <a:lnTo>
                    <a:pt x="509079" y="65684"/>
                  </a:lnTo>
                  <a:lnTo>
                    <a:pt x="508076" y="66954"/>
                  </a:lnTo>
                  <a:lnTo>
                    <a:pt x="506577" y="66954"/>
                  </a:lnTo>
                  <a:lnTo>
                    <a:pt x="506577" y="68224"/>
                  </a:lnTo>
                  <a:lnTo>
                    <a:pt x="507072" y="70764"/>
                  </a:lnTo>
                  <a:lnTo>
                    <a:pt x="507580" y="70764"/>
                  </a:lnTo>
                  <a:lnTo>
                    <a:pt x="507580" y="72034"/>
                  </a:lnTo>
                  <a:lnTo>
                    <a:pt x="508076" y="73304"/>
                  </a:lnTo>
                  <a:lnTo>
                    <a:pt x="508076" y="78384"/>
                  </a:lnTo>
                  <a:lnTo>
                    <a:pt x="508584" y="78384"/>
                  </a:lnTo>
                  <a:lnTo>
                    <a:pt x="509079" y="80924"/>
                  </a:lnTo>
                  <a:lnTo>
                    <a:pt x="511594" y="80924"/>
                  </a:lnTo>
                  <a:lnTo>
                    <a:pt x="513092" y="79654"/>
                  </a:lnTo>
                  <a:lnTo>
                    <a:pt x="513600" y="79654"/>
                  </a:lnTo>
                  <a:lnTo>
                    <a:pt x="517601" y="78384"/>
                  </a:lnTo>
                  <a:lnTo>
                    <a:pt x="522617" y="78384"/>
                  </a:lnTo>
                  <a:lnTo>
                    <a:pt x="522617" y="79654"/>
                  </a:lnTo>
                  <a:lnTo>
                    <a:pt x="523621" y="79654"/>
                  </a:lnTo>
                  <a:lnTo>
                    <a:pt x="523621" y="82194"/>
                  </a:lnTo>
                  <a:lnTo>
                    <a:pt x="523113" y="82194"/>
                  </a:lnTo>
                  <a:lnTo>
                    <a:pt x="522617" y="83464"/>
                  </a:lnTo>
                  <a:lnTo>
                    <a:pt x="522109" y="83464"/>
                  </a:lnTo>
                  <a:lnTo>
                    <a:pt x="521614" y="84734"/>
                  </a:lnTo>
                  <a:lnTo>
                    <a:pt x="515099" y="84734"/>
                  </a:lnTo>
                  <a:lnTo>
                    <a:pt x="509587" y="87274"/>
                  </a:lnTo>
                  <a:lnTo>
                    <a:pt x="509079" y="88544"/>
                  </a:lnTo>
                  <a:lnTo>
                    <a:pt x="509079" y="89814"/>
                  </a:lnTo>
                  <a:lnTo>
                    <a:pt x="511086" y="94894"/>
                  </a:lnTo>
                  <a:lnTo>
                    <a:pt x="513092" y="97434"/>
                  </a:lnTo>
                  <a:lnTo>
                    <a:pt x="514096" y="97434"/>
                  </a:lnTo>
                  <a:lnTo>
                    <a:pt x="515099" y="98704"/>
                  </a:lnTo>
                  <a:lnTo>
                    <a:pt x="515099" y="99974"/>
                  </a:lnTo>
                  <a:lnTo>
                    <a:pt x="515594" y="99974"/>
                  </a:lnTo>
                  <a:lnTo>
                    <a:pt x="516102" y="101244"/>
                  </a:lnTo>
                  <a:lnTo>
                    <a:pt x="518109" y="103784"/>
                  </a:lnTo>
                  <a:lnTo>
                    <a:pt x="518604" y="102514"/>
                  </a:lnTo>
                  <a:lnTo>
                    <a:pt x="519607" y="101244"/>
                  </a:lnTo>
                  <a:lnTo>
                    <a:pt x="520611" y="101244"/>
                  </a:lnTo>
                  <a:lnTo>
                    <a:pt x="521106" y="99974"/>
                  </a:lnTo>
                  <a:lnTo>
                    <a:pt x="521106" y="101244"/>
                  </a:lnTo>
                  <a:lnTo>
                    <a:pt x="519607" y="102514"/>
                  </a:lnTo>
                  <a:lnTo>
                    <a:pt x="519112" y="102514"/>
                  </a:lnTo>
                  <a:lnTo>
                    <a:pt x="519112" y="103784"/>
                  </a:lnTo>
                  <a:lnTo>
                    <a:pt x="524116" y="103784"/>
                  </a:lnTo>
                  <a:lnTo>
                    <a:pt x="524611" y="105054"/>
                  </a:lnTo>
                  <a:lnTo>
                    <a:pt x="526618" y="105054"/>
                  </a:lnTo>
                  <a:lnTo>
                    <a:pt x="528624" y="102514"/>
                  </a:lnTo>
                  <a:lnTo>
                    <a:pt x="529120" y="102514"/>
                  </a:lnTo>
                  <a:lnTo>
                    <a:pt x="529120" y="101244"/>
                  </a:lnTo>
                  <a:lnTo>
                    <a:pt x="529628" y="101244"/>
                  </a:lnTo>
                  <a:lnTo>
                    <a:pt x="531634" y="99974"/>
                  </a:lnTo>
                  <a:lnTo>
                    <a:pt x="534136" y="99974"/>
                  </a:lnTo>
                  <a:lnTo>
                    <a:pt x="537146" y="97434"/>
                  </a:lnTo>
                  <a:lnTo>
                    <a:pt x="538149" y="97434"/>
                  </a:lnTo>
                  <a:lnTo>
                    <a:pt x="538149" y="96164"/>
                  </a:lnTo>
                  <a:lnTo>
                    <a:pt x="539648" y="96164"/>
                  </a:lnTo>
                  <a:lnTo>
                    <a:pt x="539648" y="94894"/>
                  </a:lnTo>
                  <a:lnTo>
                    <a:pt x="543661" y="94894"/>
                  </a:lnTo>
                  <a:lnTo>
                    <a:pt x="543153" y="96164"/>
                  </a:lnTo>
                  <a:lnTo>
                    <a:pt x="543661" y="96164"/>
                  </a:lnTo>
                  <a:lnTo>
                    <a:pt x="543661" y="97434"/>
                  </a:lnTo>
                  <a:lnTo>
                    <a:pt x="544156" y="97434"/>
                  </a:lnTo>
                  <a:lnTo>
                    <a:pt x="544156" y="99974"/>
                  </a:lnTo>
                  <a:lnTo>
                    <a:pt x="543153" y="99974"/>
                  </a:lnTo>
                  <a:lnTo>
                    <a:pt x="541147" y="102514"/>
                  </a:lnTo>
                  <a:lnTo>
                    <a:pt x="540143" y="102514"/>
                  </a:lnTo>
                  <a:lnTo>
                    <a:pt x="538149" y="103784"/>
                  </a:lnTo>
                  <a:lnTo>
                    <a:pt x="536638" y="103784"/>
                  </a:lnTo>
                  <a:lnTo>
                    <a:pt x="534631" y="105054"/>
                  </a:lnTo>
                  <a:lnTo>
                    <a:pt x="538149" y="105054"/>
                  </a:lnTo>
                  <a:lnTo>
                    <a:pt x="540143" y="103784"/>
                  </a:lnTo>
                  <a:lnTo>
                    <a:pt x="543153" y="103784"/>
                  </a:lnTo>
                  <a:lnTo>
                    <a:pt x="543153" y="105054"/>
                  </a:lnTo>
                  <a:lnTo>
                    <a:pt x="543661" y="105054"/>
                  </a:lnTo>
                  <a:lnTo>
                    <a:pt x="543661" y="106324"/>
                  </a:lnTo>
                  <a:lnTo>
                    <a:pt x="544156" y="106324"/>
                  </a:lnTo>
                  <a:lnTo>
                    <a:pt x="544156" y="107594"/>
                  </a:lnTo>
                  <a:lnTo>
                    <a:pt x="543661" y="107594"/>
                  </a:lnTo>
                  <a:lnTo>
                    <a:pt x="543661" y="108864"/>
                  </a:lnTo>
                  <a:lnTo>
                    <a:pt x="542658" y="108864"/>
                  </a:lnTo>
                  <a:lnTo>
                    <a:pt x="540143" y="110134"/>
                  </a:lnTo>
                  <a:lnTo>
                    <a:pt x="539648" y="111404"/>
                  </a:lnTo>
                  <a:lnTo>
                    <a:pt x="531634" y="111404"/>
                  </a:lnTo>
                  <a:lnTo>
                    <a:pt x="531634" y="112674"/>
                  </a:lnTo>
                  <a:lnTo>
                    <a:pt x="532638" y="113944"/>
                  </a:lnTo>
                  <a:lnTo>
                    <a:pt x="533641" y="113944"/>
                  </a:lnTo>
                  <a:lnTo>
                    <a:pt x="534631" y="115214"/>
                  </a:lnTo>
                  <a:lnTo>
                    <a:pt x="536143" y="115214"/>
                  </a:lnTo>
                  <a:lnTo>
                    <a:pt x="537641" y="116484"/>
                  </a:lnTo>
                  <a:lnTo>
                    <a:pt x="543153" y="116484"/>
                  </a:lnTo>
                  <a:lnTo>
                    <a:pt x="543153" y="117754"/>
                  </a:lnTo>
                  <a:lnTo>
                    <a:pt x="544156" y="117754"/>
                  </a:lnTo>
                  <a:lnTo>
                    <a:pt x="544156" y="119024"/>
                  </a:lnTo>
                  <a:lnTo>
                    <a:pt x="546658" y="119024"/>
                  </a:lnTo>
                  <a:lnTo>
                    <a:pt x="546658" y="120294"/>
                  </a:lnTo>
                  <a:lnTo>
                    <a:pt x="546163" y="120294"/>
                  </a:lnTo>
                  <a:lnTo>
                    <a:pt x="545655" y="121564"/>
                  </a:lnTo>
                  <a:lnTo>
                    <a:pt x="545160" y="121564"/>
                  </a:lnTo>
                  <a:lnTo>
                    <a:pt x="544156" y="122834"/>
                  </a:lnTo>
                  <a:lnTo>
                    <a:pt x="543661" y="122834"/>
                  </a:lnTo>
                  <a:lnTo>
                    <a:pt x="543153" y="124104"/>
                  </a:lnTo>
                  <a:lnTo>
                    <a:pt x="539153" y="124104"/>
                  </a:lnTo>
                  <a:lnTo>
                    <a:pt x="537146" y="125374"/>
                  </a:lnTo>
                  <a:lnTo>
                    <a:pt x="535139" y="124104"/>
                  </a:lnTo>
                  <a:lnTo>
                    <a:pt x="533133" y="124104"/>
                  </a:lnTo>
                  <a:lnTo>
                    <a:pt x="531126" y="122834"/>
                  </a:lnTo>
                  <a:lnTo>
                    <a:pt x="530123" y="121564"/>
                  </a:lnTo>
                  <a:lnTo>
                    <a:pt x="530123" y="120294"/>
                  </a:lnTo>
                  <a:lnTo>
                    <a:pt x="526618" y="120294"/>
                  </a:lnTo>
                  <a:lnTo>
                    <a:pt x="526618" y="119024"/>
                  </a:lnTo>
                  <a:lnTo>
                    <a:pt x="527126" y="119024"/>
                  </a:lnTo>
                  <a:lnTo>
                    <a:pt x="526618" y="117754"/>
                  </a:lnTo>
                  <a:lnTo>
                    <a:pt x="526618" y="116484"/>
                  </a:lnTo>
                  <a:lnTo>
                    <a:pt x="526122" y="116484"/>
                  </a:lnTo>
                  <a:lnTo>
                    <a:pt x="525119" y="115214"/>
                  </a:lnTo>
                  <a:lnTo>
                    <a:pt x="522109" y="115214"/>
                  </a:lnTo>
                  <a:lnTo>
                    <a:pt x="521614" y="116484"/>
                  </a:lnTo>
                  <a:lnTo>
                    <a:pt x="521106" y="116484"/>
                  </a:lnTo>
                  <a:lnTo>
                    <a:pt x="521106" y="115214"/>
                  </a:lnTo>
                  <a:lnTo>
                    <a:pt x="522109" y="115214"/>
                  </a:lnTo>
                  <a:lnTo>
                    <a:pt x="522109" y="113944"/>
                  </a:lnTo>
                  <a:lnTo>
                    <a:pt x="523621" y="113944"/>
                  </a:lnTo>
                  <a:lnTo>
                    <a:pt x="523621" y="112674"/>
                  </a:lnTo>
                  <a:lnTo>
                    <a:pt x="524116" y="111404"/>
                  </a:lnTo>
                  <a:lnTo>
                    <a:pt x="523621" y="111404"/>
                  </a:lnTo>
                  <a:lnTo>
                    <a:pt x="522617" y="110134"/>
                  </a:lnTo>
                  <a:lnTo>
                    <a:pt x="521614" y="110134"/>
                  </a:lnTo>
                  <a:lnTo>
                    <a:pt x="520611" y="111150"/>
                  </a:lnTo>
                  <a:lnTo>
                    <a:pt x="520611" y="111404"/>
                  </a:lnTo>
                  <a:lnTo>
                    <a:pt x="520357" y="111404"/>
                  </a:lnTo>
                  <a:lnTo>
                    <a:pt x="519112" y="112674"/>
                  </a:lnTo>
                  <a:lnTo>
                    <a:pt x="518604" y="112674"/>
                  </a:lnTo>
                  <a:lnTo>
                    <a:pt x="518109" y="113944"/>
                  </a:lnTo>
                  <a:lnTo>
                    <a:pt x="518109" y="112674"/>
                  </a:lnTo>
                  <a:lnTo>
                    <a:pt x="519607" y="111404"/>
                  </a:lnTo>
                  <a:lnTo>
                    <a:pt x="520357" y="111404"/>
                  </a:lnTo>
                  <a:lnTo>
                    <a:pt x="520611" y="111150"/>
                  </a:lnTo>
                  <a:lnTo>
                    <a:pt x="520611" y="110134"/>
                  </a:lnTo>
                  <a:lnTo>
                    <a:pt x="519112" y="110134"/>
                  </a:lnTo>
                  <a:lnTo>
                    <a:pt x="518604" y="108864"/>
                  </a:lnTo>
                  <a:lnTo>
                    <a:pt x="514096" y="108864"/>
                  </a:lnTo>
                  <a:lnTo>
                    <a:pt x="513092" y="107594"/>
                  </a:lnTo>
                  <a:lnTo>
                    <a:pt x="511594" y="107594"/>
                  </a:lnTo>
                  <a:lnTo>
                    <a:pt x="511594" y="106324"/>
                  </a:lnTo>
                  <a:lnTo>
                    <a:pt x="510590" y="105054"/>
                  </a:lnTo>
                  <a:lnTo>
                    <a:pt x="510082" y="103784"/>
                  </a:lnTo>
                  <a:lnTo>
                    <a:pt x="509079" y="102514"/>
                  </a:lnTo>
                  <a:lnTo>
                    <a:pt x="507072" y="102514"/>
                  </a:lnTo>
                  <a:lnTo>
                    <a:pt x="507072" y="101244"/>
                  </a:lnTo>
                  <a:lnTo>
                    <a:pt x="502564" y="101244"/>
                  </a:lnTo>
                  <a:lnTo>
                    <a:pt x="499567" y="102514"/>
                  </a:lnTo>
                  <a:lnTo>
                    <a:pt x="499059" y="103784"/>
                  </a:lnTo>
                  <a:lnTo>
                    <a:pt x="498563" y="103784"/>
                  </a:lnTo>
                  <a:lnTo>
                    <a:pt x="497560" y="105054"/>
                  </a:lnTo>
                  <a:lnTo>
                    <a:pt x="497560" y="106324"/>
                  </a:lnTo>
                  <a:lnTo>
                    <a:pt x="497052" y="106324"/>
                  </a:lnTo>
                  <a:lnTo>
                    <a:pt x="501065" y="111404"/>
                  </a:lnTo>
                  <a:lnTo>
                    <a:pt x="502564" y="113944"/>
                  </a:lnTo>
                  <a:lnTo>
                    <a:pt x="504075" y="115214"/>
                  </a:lnTo>
                  <a:lnTo>
                    <a:pt x="504571" y="115214"/>
                  </a:lnTo>
                  <a:lnTo>
                    <a:pt x="505574" y="117754"/>
                  </a:lnTo>
                  <a:lnTo>
                    <a:pt x="507580" y="117754"/>
                  </a:lnTo>
                  <a:lnTo>
                    <a:pt x="507580" y="119024"/>
                  </a:lnTo>
                  <a:lnTo>
                    <a:pt x="507072" y="120294"/>
                  </a:lnTo>
                  <a:lnTo>
                    <a:pt x="506082" y="120294"/>
                  </a:lnTo>
                  <a:lnTo>
                    <a:pt x="506577" y="121564"/>
                  </a:lnTo>
                  <a:lnTo>
                    <a:pt x="507072" y="121564"/>
                  </a:lnTo>
                  <a:lnTo>
                    <a:pt x="507580" y="122834"/>
                  </a:lnTo>
                  <a:lnTo>
                    <a:pt x="508076" y="122834"/>
                  </a:lnTo>
                  <a:lnTo>
                    <a:pt x="508076" y="124104"/>
                  </a:lnTo>
                  <a:lnTo>
                    <a:pt x="507580" y="124104"/>
                  </a:lnTo>
                  <a:lnTo>
                    <a:pt x="507072" y="125374"/>
                  </a:lnTo>
                  <a:lnTo>
                    <a:pt x="506082" y="126644"/>
                  </a:lnTo>
                  <a:lnTo>
                    <a:pt x="502564" y="126644"/>
                  </a:lnTo>
                  <a:lnTo>
                    <a:pt x="502564" y="125374"/>
                  </a:lnTo>
                  <a:lnTo>
                    <a:pt x="502069" y="125374"/>
                  </a:lnTo>
                  <a:lnTo>
                    <a:pt x="501065" y="122834"/>
                  </a:lnTo>
                  <a:lnTo>
                    <a:pt x="500570" y="122834"/>
                  </a:lnTo>
                  <a:lnTo>
                    <a:pt x="500062" y="121564"/>
                  </a:lnTo>
                  <a:lnTo>
                    <a:pt x="500062" y="119024"/>
                  </a:lnTo>
                  <a:lnTo>
                    <a:pt x="498563" y="117754"/>
                  </a:lnTo>
                  <a:lnTo>
                    <a:pt x="498055" y="117754"/>
                  </a:lnTo>
                  <a:lnTo>
                    <a:pt x="498055" y="116484"/>
                  </a:lnTo>
                  <a:lnTo>
                    <a:pt x="495058" y="112674"/>
                  </a:lnTo>
                  <a:lnTo>
                    <a:pt x="494550" y="112674"/>
                  </a:lnTo>
                  <a:lnTo>
                    <a:pt x="494550" y="113944"/>
                  </a:lnTo>
                  <a:lnTo>
                    <a:pt x="494055" y="113944"/>
                  </a:lnTo>
                  <a:lnTo>
                    <a:pt x="494055" y="115214"/>
                  </a:lnTo>
                  <a:lnTo>
                    <a:pt x="493547" y="115214"/>
                  </a:lnTo>
                  <a:lnTo>
                    <a:pt x="493052" y="116484"/>
                  </a:lnTo>
                  <a:lnTo>
                    <a:pt x="493052" y="117754"/>
                  </a:lnTo>
                  <a:lnTo>
                    <a:pt x="492544" y="119024"/>
                  </a:lnTo>
                  <a:lnTo>
                    <a:pt x="492048" y="119024"/>
                  </a:lnTo>
                  <a:lnTo>
                    <a:pt x="491553" y="120294"/>
                  </a:lnTo>
                  <a:lnTo>
                    <a:pt x="490537" y="120294"/>
                  </a:lnTo>
                  <a:lnTo>
                    <a:pt x="492048" y="121564"/>
                  </a:lnTo>
                  <a:lnTo>
                    <a:pt x="492048" y="122834"/>
                  </a:lnTo>
                  <a:lnTo>
                    <a:pt x="493052" y="122834"/>
                  </a:lnTo>
                  <a:lnTo>
                    <a:pt x="493052" y="125374"/>
                  </a:lnTo>
                  <a:lnTo>
                    <a:pt x="492048" y="126644"/>
                  </a:lnTo>
                  <a:lnTo>
                    <a:pt x="488035" y="126644"/>
                  </a:lnTo>
                  <a:lnTo>
                    <a:pt x="487540" y="125374"/>
                  </a:lnTo>
                  <a:lnTo>
                    <a:pt x="487540" y="130454"/>
                  </a:lnTo>
                  <a:lnTo>
                    <a:pt x="487032" y="130454"/>
                  </a:lnTo>
                  <a:lnTo>
                    <a:pt x="487032" y="131724"/>
                  </a:lnTo>
                  <a:lnTo>
                    <a:pt x="486537" y="131724"/>
                  </a:lnTo>
                  <a:lnTo>
                    <a:pt x="485533" y="132994"/>
                  </a:lnTo>
                  <a:lnTo>
                    <a:pt x="487032" y="135534"/>
                  </a:lnTo>
                  <a:lnTo>
                    <a:pt x="489038" y="136804"/>
                  </a:lnTo>
                  <a:lnTo>
                    <a:pt x="490042" y="136804"/>
                  </a:lnTo>
                  <a:lnTo>
                    <a:pt x="490042" y="139344"/>
                  </a:lnTo>
                  <a:lnTo>
                    <a:pt x="489546" y="140614"/>
                  </a:lnTo>
                  <a:lnTo>
                    <a:pt x="488543" y="140614"/>
                  </a:lnTo>
                  <a:lnTo>
                    <a:pt x="488543" y="141884"/>
                  </a:lnTo>
                  <a:lnTo>
                    <a:pt x="486029" y="141884"/>
                  </a:lnTo>
                  <a:lnTo>
                    <a:pt x="486029" y="140614"/>
                  </a:lnTo>
                  <a:lnTo>
                    <a:pt x="485533" y="140614"/>
                  </a:lnTo>
                  <a:lnTo>
                    <a:pt x="483527" y="139344"/>
                  </a:lnTo>
                  <a:lnTo>
                    <a:pt x="483031" y="139344"/>
                  </a:lnTo>
                  <a:lnTo>
                    <a:pt x="481520" y="136804"/>
                  </a:lnTo>
                  <a:lnTo>
                    <a:pt x="481025" y="136804"/>
                  </a:lnTo>
                  <a:lnTo>
                    <a:pt x="481025" y="138074"/>
                  </a:lnTo>
                  <a:lnTo>
                    <a:pt x="478015" y="138074"/>
                  </a:lnTo>
                  <a:lnTo>
                    <a:pt x="478015" y="139344"/>
                  </a:lnTo>
                  <a:lnTo>
                    <a:pt x="477520" y="139344"/>
                  </a:lnTo>
                  <a:lnTo>
                    <a:pt x="477012" y="138074"/>
                  </a:lnTo>
                  <a:lnTo>
                    <a:pt x="476516" y="138074"/>
                  </a:lnTo>
                  <a:lnTo>
                    <a:pt x="476516" y="139344"/>
                  </a:lnTo>
                  <a:lnTo>
                    <a:pt x="476008" y="139344"/>
                  </a:lnTo>
                  <a:lnTo>
                    <a:pt x="476008" y="134264"/>
                  </a:lnTo>
                  <a:lnTo>
                    <a:pt x="476516" y="134264"/>
                  </a:lnTo>
                  <a:lnTo>
                    <a:pt x="476516" y="132994"/>
                  </a:lnTo>
                  <a:lnTo>
                    <a:pt x="478523" y="132994"/>
                  </a:lnTo>
                  <a:lnTo>
                    <a:pt x="478523" y="131724"/>
                  </a:lnTo>
                  <a:lnTo>
                    <a:pt x="480021" y="131724"/>
                  </a:lnTo>
                  <a:lnTo>
                    <a:pt x="480517" y="130454"/>
                  </a:lnTo>
                  <a:lnTo>
                    <a:pt x="481520" y="129184"/>
                  </a:lnTo>
                  <a:lnTo>
                    <a:pt x="481520" y="125374"/>
                  </a:lnTo>
                  <a:lnTo>
                    <a:pt x="480021" y="125374"/>
                  </a:lnTo>
                  <a:lnTo>
                    <a:pt x="480021" y="124104"/>
                  </a:lnTo>
                  <a:lnTo>
                    <a:pt x="479526" y="124104"/>
                  </a:lnTo>
                  <a:lnTo>
                    <a:pt x="477012" y="125374"/>
                  </a:lnTo>
                  <a:lnTo>
                    <a:pt x="471004" y="129184"/>
                  </a:lnTo>
                  <a:lnTo>
                    <a:pt x="467995" y="129184"/>
                  </a:lnTo>
                  <a:lnTo>
                    <a:pt x="467995" y="168554"/>
                  </a:lnTo>
                  <a:lnTo>
                    <a:pt x="467995" y="172364"/>
                  </a:lnTo>
                  <a:lnTo>
                    <a:pt x="466991" y="174904"/>
                  </a:lnTo>
                  <a:lnTo>
                    <a:pt x="466496" y="174904"/>
                  </a:lnTo>
                  <a:lnTo>
                    <a:pt x="465493" y="176174"/>
                  </a:lnTo>
                  <a:lnTo>
                    <a:pt x="464985" y="177444"/>
                  </a:lnTo>
                  <a:lnTo>
                    <a:pt x="464489" y="177444"/>
                  </a:lnTo>
                  <a:lnTo>
                    <a:pt x="463486" y="178714"/>
                  </a:lnTo>
                  <a:lnTo>
                    <a:pt x="461987" y="178714"/>
                  </a:lnTo>
                  <a:lnTo>
                    <a:pt x="461479" y="179984"/>
                  </a:lnTo>
                  <a:lnTo>
                    <a:pt x="460984" y="179984"/>
                  </a:lnTo>
                  <a:lnTo>
                    <a:pt x="460476" y="181254"/>
                  </a:lnTo>
                  <a:lnTo>
                    <a:pt x="455472" y="181254"/>
                  </a:lnTo>
                  <a:lnTo>
                    <a:pt x="455968" y="179984"/>
                  </a:lnTo>
                  <a:lnTo>
                    <a:pt x="455472" y="179984"/>
                  </a:lnTo>
                  <a:lnTo>
                    <a:pt x="454469" y="178714"/>
                  </a:lnTo>
                  <a:lnTo>
                    <a:pt x="452958" y="178714"/>
                  </a:lnTo>
                  <a:lnTo>
                    <a:pt x="451967" y="177444"/>
                  </a:lnTo>
                  <a:lnTo>
                    <a:pt x="451459" y="176174"/>
                  </a:lnTo>
                  <a:lnTo>
                    <a:pt x="450456" y="176174"/>
                  </a:lnTo>
                  <a:lnTo>
                    <a:pt x="449453" y="173634"/>
                  </a:lnTo>
                  <a:lnTo>
                    <a:pt x="448957" y="173634"/>
                  </a:lnTo>
                  <a:lnTo>
                    <a:pt x="448957" y="168554"/>
                  </a:lnTo>
                  <a:lnTo>
                    <a:pt x="449453" y="167284"/>
                  </a:lnTo>
                  <a:lnTo>
                    <a:pt x="449453" y="166014"/>
                  </a:lnTo>
                  <a:lnTo>
                    <a:pt x="449961" y="166014"/>
                  </a:lnTo>
                  <a:lnTo>
                    <a:pt x="450964" y="163474"/>
                  </a:lnTo>
                  <a:lnTo>
                    <a:pt x="451967" y="163474"/>
                  </a:lnTo>
                  <a:lnTo>
                    <a:pt x="452958" y="162204"/>
                  </a:lnTo>
                  <a:lnTo>
                    <a:pt x="453466" y="162204"/>
                  </a:lnTo>
                  <a:lnTo>
                    <a:pt x="454469" y="160934"/>
                  </a:lnTo>
                  <a:lnTo>
                    <a:pt x="462483" y="160934"/>
                  </a:lnTo>
                  <a:lnTo>
                    <a:pt x="464489" y="163474"/>
                  </a:lnTo>
                  <a:lnTo>
                    <a:pt x="465988" y="163474"/>
                  </a:lnTo>
                  <a:lnTo>
                    <a:pt x="466991" y="166014"/>
                  </a:lnTo>
                  <a:lnTo>
                    <a:pt x="467499" y="166014"/>
                  </a:lnTo>
                  <a:lnTo>
                    <a:pt x="467499" y="167284"/>
                  </a:lnTo>
                  <a:lnTo>
                    <a:pt x="467995" y="168554"/>
                  </a:lnTo>
                  <a:lnTo>
                    <a:pt x="467995" y="129184"/>
                  </a:lnTo>
                  <a:lnTo>
                    <a:pt x="466496" y="129184"/>
                  </a:lnTo>
                  <a:lnTo>
                    <a:pt x="457479" y="132994"/>
                  </a:lnTo>
                  <a:lnTo>
                    <a:pt x="454964" y="131724"/>
                  </a:lnTo>
                  <a:lnTo>
                    <a:pt x="450456" y="130454"/>
                  </a:lnTo>
                  <a:lnTo>
                    <a:pt x="449453" y="130200"/>
                  </a:lnTo>
                  <a:lnTo>
                    <a:pt x="449453" y="135534"/>
                  </a:lnTo>
                  <a:lnTo>
                    <a:pt x="449453" y="136804"/>
                  </a:lnTo>
                  <a:lnTo>
                    <a:pt x="447459" y="138074"/>
                  </a:lnTo>
                  <a:lnTo>
                    <a:pt x="446455" y="139344"/>
                  </a:lnTo>
                  <a:lnTo>
                    <a:pt x="445947" y="139344"/>
                  </a:lnTo>
                  <a:lnTo>
                    <a:pt x="447954" y="136804"/>
                  </a:lnTo>
                  <a:lnTo>
                    <a:pt x="448449" y="135534"/>
                  </a:lnTo>
                  <a:lnTo>
                    <a:pt x="449453" y="135534"/>
                  </a:lnTo>
                  <a:lnTo>
                    <a:pt x="449453" y="130200"/>
                  </a:lnTo>
                  <a:lnTo>
                    <a:pt x="445452" y="129184"/>
                  </a:lnTo>
                  <a:lnTo>
                    <a:pt x="442442" y="127914"/>
                  </a:lnTo>
                  <a:lnTo>
                    <a:pt x="439432" y="125374"/>
                  </a:lnTo>
                  <a:lnTo>
                    <a:pt x="436930" y="122834"/>
                  </a:lnTo>
                  <a:lnTo>
                    <a:pt x="434428" y="122834"/>
                  </a:lnTo>
                  <a:lnTo>
                    <a:pt x="430911" y="120294"/>
                  </a:lnTo>
                  <a:lnTo>
                    <a:pt x="427913" y="120294"/>
                  </a:lnTo>
                  <a:lnTo>
                    <a:pt x="423900" y="117754"/>
                  </a:lnTo>
                  <a:lnTo>
                    <a:pt x="422897" y="113944"/>
                  </a:lnTo>
                  <a:lnTo>
                    <a:pt x="422732" y="112674"/>
                  </a:lnTo>
                  <a:lnTo>
                    <a:pt x="422402" y="110134"/>
                  </a:lnTo>
                  <a:lnTo>
                    <a:pt x="420395" y="108864"/>
                  </a:lnTo>
                  <a:lnTo>
                    <a:pt x="414388" y="107594"/>
                  </a:lnTo>
                  <a:lnTo>
                    <a:pt x="398843" y="107594"/>
                  </a:lnTo>
                  <a:lnTo>
                    <a:pt x="395846" y="106324"/>
                  </a:lnTo>
                  <a:lnTo>
                    <a:pt x="394335" y="105054"/>
                  </a:lnTo>
                  <a:lnTo>
                    <a:pt x="393331" y="102514"/>
                  </a:lnTo>
                  <a:lnTo>
                    <a:pt x="393839" y="99974"/>
                  </a:lnTo>
                  <a:lnTo>
                    <a:pt x="393839" y="96164"/>
                  </a:lnTo>
                  <a:lnTo>
                    <a:pt x="392341" y="94894"/>
                  </a:lnTo>
                  <a:lnTo>
                    <a:pt x="389331" y="93624"/>
                  </a:lnTo>
                  <a:lnTo>
                    <a:pt x="377799" y="93624"/>
                  </a:lnTo>
                  <a:lnTo>
                    <a:pt x="376301" y="92354"/>
                  </a:lnTo>
                  <a:lnTo>
                    <a:pt x="375805" y="89814"/>
                  </a:lnTo>
                  <a:lnTo>
                    <a:pt x="374802" y="87274"/>
                  </a:lnTo>
                  <a:lnTo>
                    <a:pt x="361264" y="87274"/>
                  </a:lnTo>
                  <a:lnTo>
                    <a:pt x="359765" y="84734"/>
                  </a:lnTo>
                  <a:lnTo>
                    <a:pt x="357263" y="80924"/>
                  </a:lnTo>
                  <a:lnTo>
                    <a:pt x="355765" y="77114"/>
                  </a:lnTo>
                  <a:lnTo>
                    <a:pt x="355765" y="75844"/>
                  </a:lnTo>
                  <a:lnTo>
                    <a:pt x="356260" y="72034"/>
                  </a:lnTo>
                  <a:lnTo>
                    <a:pt x="356260" y="69494"/>
                  </a:lnTo>
                  <a:lnTo>
                    <a:pt x="354749" y="68224"/>
                  </a:lnTo>
                  <a:lnTo>
                    <a:pt x="344233" y="68224"/>
                  </a:lnTo>
                  <a:lnTo>
                    <a:pt x="339217" y="66954"/>
                  </a:lnTo>
                  <a:lnTo>
                    <a:pt x="335216" y="65684"/>
                  </a:lnTo>
                  <a:lnTo>
                    <a:pt x="332701" y="65684"/>
                  </a:lnTo>
                  <a:lnTo>
                    <a:pt x="331711" y="68224"/>
                  </a:lnTo>
                  <a:lnTo>
                    <a:pt x="324192" y="80924"/>
                  </a:lnTo>
                  <a:lnTo>
                    <a:pt x="322681" y="86004"/>
                  </a:lnTo>
                  <a:lnTo>
                    <a:pt x="321678" y="89814"/>
                  </a:lnTo>
                  <a:lnTo>
                    <a:pt x="320687" y="91084"/>
                  </a:lnTo>
                  <a:lnTo>
                    <a:pt x="319176" y="92354"/>
                  </a:lnTo>
                  <a:lnTo>
                    <a:pt x="315175" y="93624"/>
                  </a:lnTo>
                  <a:lnTo>
                    <a:pt x="312166" y="94894"/>
                  </a:lnTo>
                  <a:lnTo>
                    <a:pt x="310159" y="94894"/>
                  </a:lnTo>
                  <a:lnTo>
                    <a:pt x="305142" y="92354"/>
                  </a:lnTo>
                  <a:lnTo>
                    <a:pt x="300634" y="89814"/>
                  </a:lnTo>
                  <a:lnTo>
                    <a:pt x="295122" y="87274"/>
                  </a:lnTo>
                  <a:lnTo>
                    <a:pt x="290118" y="87274"/>
                  </a:lnTo>
                  <a:lnTo>
                    <a:pt x="287108" y="88544"/>
                  </a:lnTo>
                  <a:lnTo>
                    <a:pt x="282600" y="89814"/>
                  </a:lnTo>
                  <a:lnTo>
                    <a:pt x="279590" y="89814"/>
                  </a:lnTo>
                  <a:lnTo>
                    <a:pt x="252044" y="98704"/>
                  </a:lnTo>
                  <a:lnTo>
                    <a:pt x="252539" y="99974"/>
                  </a:lnTo>
                  <a:lnTo>
                    <a:pt x="257048" y="99974"/>
                  </a:lnTo>
                  <a:lnTo>
                    <a:pt x="259054" y="101244"/>
                  </a:lnTo>
                  <a:lnTo>
                    <a:pt x="264566" y="101244"/>
                  </a:lnTo>
                  <a:lnTo>
                    <a:pt x="265061" y="102514"/>
                  </a:lnTo>
                  <a:lnTo>
                    <a:pt x="267068" y="102514"/>
                  </a:lnTo>
                  <a:lnTo>
                    <a:pt x="268566" y="103784"/>
                  </a:lnTo>
                  <a:lnTo>
                    <a:pt x="269570" y="103784"/>
                  </a:lnTo>
                  <a:lnTo>
                    <a:pt x="270573" y="105054"/>
                  </a:lnTo>
                  <a:lnTo>
                    <a:pt x="272580" y="105054"/>
                  </a:lnTo>
                  <a:lnTo>
                    <a:pt x="273583" y="106324"/>
                  </a:lnTo>
                  <a:lnTo>
                    <a:pt x="274078" y="106324"/>
                  </a:lnTo>
                  <a:lnTo>
                    <a:pt x="274078" y="108864"/>
                  </a:lnTo>
                  <a:lnTo>
                    <a:pt x="274586" y="108864"/>
                  </a:lnTo>
                  <a:lnTo>
                    <a:pt x="274586" y="110134"/>
                  </a:lnTo>
                  <a:lnTo>
                    <a:pt x="275082" y="110134"/>
                  </a:lnTo>
                  <a:lnTo>
                    <a:pt x="275082" y="111404"/>
                  </a:lnTo>
                  <a:lnTo>
                    <a:pt x="275590" y="112674"/>
                  </a:lnTo>
                  <a:lnTo>
                    <a:pt x="275590" y="113944"/>
                  </a:lnTo>
                  <a:lnTo>
                    <a:pt x="276593" y="115214"/>
                  </a:lnTo>
                  <a:lnTo>
                    <a:pt x="276593" y="116484"/>
                  </a:lnTo>
                  <a:lnTo>
                    <a:pt x="277596" y="119024"/>
                  </a:lnTo>
                  <a:lnTo>
                    <a:pt x="278091" y="119024"/>
                  </a:lnTo>
                  <a:lnTo>
                    <a:pt x="279095" y="120294"/>
                  </a:lnTo>
                  <a:lnTo>
                    <a:pt x="278587" y="121564"/>
                  </a:lnTo>
                  <a:lnTo>
                    <a:pt x="278587" y="122834"/>
                  </a:lnTo>
                  <a:lnTo>
                    <a:pt x="278091" y="124104"/>
                  </a:lnTo>
                  <a:lnTo>
                    <a:pt x="278091" y="125374"/>
                  </a:lnTo>
                  <a:lnTo>
                    <a:pt x="277088" y="127914"/>
                  </a:lnTo>
                  <a:lnTo>
                    <a:pt x="277088" y="129184"/>
                  </a:lnTo>
                  <a:lnTo>
                    <a:pt x="275590" y="132994"/>
                  </a:lnTo>
                  <a:lnTo>
                    <a:pt x="275082" y="132994"/>
                  </a:lnTo>
                  <a:lnTo>
                    <a:pt x="274078" y="134264"/>
                  </a:lnTo>
                  <a:lnTo>
                    <a:pt x="273075" y="136804"/>
                  </a:lnTo>
                  <a:lnTo>
                    <a:pt x="272580" y="136804"/>
                  </a:lnTo>
                  <a:lnTo>
                    <a:pt x="272580" y="138074"/>
                  </a:lnTo>
                  <a:lnTo>
                    <a:pt x="271576" y="139344"/>
                  </a:lnTo>
                  <a:lnTo>
                    <a:pt x="271576" y="140614"/>
                  </a:lnTo>
                  <a:lnTo>
                    <a:pt x="271081" y="140614"/>
                  </a:lnTo>
                  <a:lnTo>
                    <a:pt x="270078" y="141884"/>
                  </a:lnTo>
                  <a:lnTo>
                    <a:pt x="269570" y="141884"/>
                  </a:lnTo>
                  <a:lnTo>
                    <a:pt x="268566" y="144424"/>
                  </a:lnTo>
                  <a:lnTo>
                    <a:pt x="267563" y="144424"/>
                  </a:lnTo>
                  <a:lnTo>
                    <a:pt x="266573" y="145694"/>
                  </a:lnTo>
                  <a:lnTo>
                    <a:pt x="266573" y="148234"/>
                  </a:lnTo>
                  <a:lnTo>
                    <a:pt x="267068" y="148234"/>
                  </a:lnTo>
                  <a:lnTo>
                    <a:pt x="267068" y="149504"/>
                  </a:lnTo>
                  <a:lnTo>
                    <a:pt x="269074" y="149504"/>
                  </a:lnTo>
                  <a:lnTo>
                    <a:pt x="270573" y="150774"/>
                  </a:lnTo>
                  <a:lnTo>
                    <a:pt x="271576" y="152044"/>
                  </a:lnTo>
                  <a:lnTo>
                    <a:pt x="272084" y="152044"/>
                  </a:lnTo>
                  <a:lnTo>
                    <a:pt x="274078" y="157124"/>
                  </a:lnTo>
                  <a:lnTo>
                    <a:pt x="277596" y="160934"/>
                  </a:lnTo>
                  <a:lnTo>
                    <a:pt x="278587" y="160934"/>
                  </a:lnTo>
                  <a:lnTo>
                    <a:pt x="279590" y="163474"/>
                  </a:lnTo>
                  <a:lnTo>
                    <a:pt x="283095" y="166014"/>
                  </a:lnTo>
                  <a:lnTo>
                    <a:pt x="284607" y="166014"/>
                  </a:lnTo>
                  <a:lnTo>
                    <a:pt x="286613" y="169824"/>
                  </a:lnTo>
                  <a:lnTo>
                    <a:pt x="287108" y="169824"/>
                  </a:lnTo>
                  <a:lnTo>
                    <a:pt x="288620" y="168554"/>
                  </a:lnTo>
                  <a:lnTo>
                    <a:pt x="289115" y="168554"/>
                  </a:lnTo>
                  <a:lnTo>
                    <a:pt x="290118" y="166014"/>
                  </a:lnTo>
                  <a:lnTo>
                    <a:pt x="291122" y="166014"/>
                  </a:lnTo>
                  <a:lnTo>
                    <a:pt x="291617" y="164744"/>
                  </a:lnTo>
                  <a:lnTo>
                    <a:pt x="300634" y="164744"/>
                  </a:lnTo>
                  <a:lnTo>
                    <a:pt x="300634" y="166014"/>
                  </a:lnTo>
                  <a:lnTo>
                    <a:pt x="301637" y="166014"/>
                  </a:lnTo>
                  <a:lnTo>
                    <a:pt x="302145" y="167284"/>
                  </a:lnTo>
                  <a:lnTo>
                    <a:pt x="303149" y="167284"/>
                  </a:lnTo>
                  <a:lnTo>
                    <a:pt x="303149" y="168554"/>
                  </a:lnTo>
                  <a:lnTo>
                    <a:pt x="301637" y="168554"/>
                  </a:lnTo>
                  <a:lnTo>
                    <a:pt x="301637" y="169824"/>
                  </a:lnTo>
                  <a:lnTo>
                    <a:pt x="300634" y="171094"/>
                  </a:lnTo>
                  <a:lnTo>
                    <a:pt x="294132" y="171094"/>
                  </a:lnTo>
                  <a:lnTo>
                    <a:pt x="291122" y="174904"/>
                  </a:lnTo>
                  <a:lnTo>
                    <a:pt x="290614" y="174904"/>
                  </a:lnTo>
                  <a:lnTo>
                    <a:pt x="289623" y="177444"/>
                  </a:lnTo>
                  <a:lnTo>
                    <a:pt x="289115" y="177444"/>
                  </a:lnTo>
                  <a:lnTo>
                    <a:pt x="288620" y="178714"/>
                  </a:lnTo>
                  <a:lnTo>
                    <a:pt x="288620" y="182524"/>
                  </a:lnTo>
                  <a:lnTo>
                    <a:pt x="289115" y="182524"/>
                  </a:lnTo>
                  <a:lnTo>
                    <a:pt x="289623" y="183794"/>
                  </a:lnTo>
                  <a:lnTo>
                    <a:pt x="292125" y="188874"/>
                  </a:lnTo>
                  <a:lnTo>
                    <a:pt x="292620" y="190144"/>
                  </a:lnTo>
                  <a:lnTo>
                    <a:pt x="293128" y="190144"/>
                  </a:lnTo>
                  <a:lnTo>
                    <a:pt x="293128" y="191414"/>
                  </a:lnTo>
                  <a:lnTo>
                    <a:pt x="293624" y="192684"/>
                  </a:lnTo>
                  <a:lnTo>
                    <a:pt x="293624" y="193954"/>
                  </a:lnTo>
                  <a:lnTo>
                    <a:pt x="294627" y="195224"/>
                  </a:lnTo>
                  <a:lnTo>
                    <a:pt x="295122" y="196494"/>
                  </a:lnTo>
                  <a:lnTo>
                    <a:pt x="295630" y="196494"/>
                  </a:lnTo>
                  <a:lnTo>
                    <a:pt x="299643" y="197764"/>
                  </a:lnTo>
                  <a:lnTo>
                    <a:pt x="302641" y="196494"/>
                  </a:lnTo>
                  <a:lnTo>
                    <a:pt x="306158" y="196494"/>
                  </a:lnTo>
                  <a:lnTo>
                    <a:pt x="308152" y="193954"/>
                  </a:lnTo>
                  <a:lnTo>
                    <a:pt x="310159" y="192684"/>
                  </a:lnTo>
                  <a:lnTo>
                    <a:pt x="312166" y="188874"/>
                  </a:lnTo>
                  <a:lnTo>
                    <a:pt x="312166" y="187604"/>
                  </a:lnTo>
                  <a:lnTo>
                    <a:pt x="316674" y="187604"/>
                  </a:lnTo>
                  <a:lnTo>
                    <a:pt x="317677" y="190144"/>
                  </a:lnTo>
                  <a:lnTo>
                    <a:pt x="317169" y="191414"/>
                  </a:lnTo>
                  <a:lnTo>
                    <a:pt x="314667" y="195224"/>
                  </a:lnTo>
                  <a:lnTo>
                    <a:pt x="314667" y="196494"/>
                  </a:lnTo>
                  <a:lnTo>
                    <a:pt x="314172" y="196494"/>
                  </a:lnTo>
                  <a:lnTo>
                    <a:pt x="311670" y="199034"/>
                  </a:lnTo>
                  <a:lnTo>
                    <a:pt x="309664" y="200304"/>
                  </a:lnTo>
                  <a:lnTo>
                    <a:pt x="309156" y="200304"/>
                  </a:lnTo>
                  <a:lnTo>
                    <a:pt x="309156" y="201574"/>
                  </a:lnTo>
                  <a:lnTo>
                    <a:pt x="306158" y="201574"/>
                  </a:lnTo>
                  <a:lnTo>
                    <a:pt x="306158" y="202844"/>
                  </a:lnTo>
                  <a:lnTo>
                    <a:pt x="293624" y="202844"/>
                  </a:lnTo>
                  <a:lnTo>
                    <a:pt x="293624" y="206654"/>
                  </a:lnTo>
                  <a:lnTo>
                    <a:pt x="294132" y="206654"/>
                  </a:lnTo>
                  <a:lnTo>
                    <a:pt x="294132" y="216814"/>
                  </a:lnTo>
                  <a:lnTo>
                    <a:pt x="293128" y="219354"/>
                  </a:lnTo>
                  <a:lnTo>
                    <a:pt x="293128" y="224434"/>
                  </a:lnTo>
                  <a:lnTo>
                    <a:pt x="292620" y="225704"/>
                  </a:lnTo>
                  <a:lnTo>
                    <a:pt x="292620" y="228244"/>
                  </a:lnTo>
                  <a:lnTo>
                    <a:pt x="293128" y="228244"/>
                  </a:lnTo>
                  <a:lnTo>
                    <a:pt x="293128" y="229514"/>
                  </a:lnTo>
                  <a:lnTo>
                    <a:pt x="294132" y="229514"/>
                  </a:lnTo>
                  <a:lnTo>
                    <a:pt x="294132" y="230784"/>
                  </a:lnTo>
                  <a:lnTo>
                    <a:pt x="293624" y="230784"/>
                  </a:lnTo>
                  <a:lnTo>
                    <a:pt x="292620" y="232054"/>
                  </a:lnTo>
                  <a:lnTo>
                    <a:pt x="292620" y="233324"/>
                  </a:lnTo>
                  <a:lnTo>
                    <a:pt x="292125" y="233324"/>
                  </a:lnTo>
                  <a:lnTo>
                    <a:pt x="292125" y="235864"/>
                  </a:lnTo>
                  <a:lnTo>
                    <a:pt x="291122" y="235864"/>
                  </a:lnTo>
                  <a:lnTo>
                    <a:pt x="290614" y="237134"/>
                  </a:lnTo>
                  <a:lnTo>
                    <a:pt x="289623" y="238404"/>
                  </a:lnTo>
                  <a:lnTo>
                    <a:pt x="289115" y="239674"/>
                  </a:lnTo>
                  <a:lnTo>
                    <a:pt x="288620" y="239674"/>
                  </a:lnTo>
                  <a:lnTo>
                    <a:pt x="287616" y="240944"/>
                  </a:lnTo>
                  <a:lnTo>
                    <a:pt x="287108" y="243484"/>
                  </a:lnTo>
                  <a:lnTo>
                    <a:pt x="287108" y="246024"/>
                  </a:lnTo>
                  <a:lnTo>
                    <a:pt x="286105" y="247294"/>
                  </a:lnTo>
                  <a:lnTo>
                    <a:pt x="286105" y="248564"/>
                  </a:lnTo>
                  <a:lnTo>
                    <a:pt x="286613" y="249834"/>
                  </a:lnTo>
                  <a:lnTo>
                    <a:pt x="286613" y="252374"/>
                  </a:lnTo>
                  <a:lnTo>
                    <a:pt x="286105" y="253644"/>
                  </a:lnTo>
                  <a:lnTo>
                    <a:pt x="285610" y="253644"/>
                  </a:lnTo>
                  <a:lnTo>
                    <a:pt x="285610" y="256184"/>
                  </a:lnTo>
                  <a:lnTo>
                    <a:pt x="286105" y="256184"/>
                  </a:lnTo>
                  <a:lnTo>
                    <a:pt x="286613" y="257454"/>
                  </a:lnTo>
                  <a:lnTo>
                    <a:pt x="286613" y="258724"/>
                  </a:lnTo>
                  <a:lnTo>
                    <a:pt x="287616" y="261264"/>
                  </a:lnTo>
                  <a:lnTo>
                    <a:pt x="287616" y="265074"/>
                  </a:lnTo>
                  <a:lnTo>
                    <a:pt x="288112" y="265074"/>
                  </a:lnTo>
                  <a:lnTo>
                    <a:pt x="288112" y="267614"/>
                  </a:lnTo>
                  <a:lnTo>
                    <a:pt x="288620" y="268884"/>
                  </a:lnTo>
                  <a:lnTo>
                    <a:pt x="288620" y="270154"/>
                  </a:lnTo>
                  <a:lnTo>
                    <a:pt x="288112" y="270154"/>
                  </a:lnTo>
                  <a:lnTo>
                    <a:pt x="288112" y="272694"/>
                  </a:lnTo>
                  <a:lnTo>
                    <a:pt x="287108" y="273964"/>
                  </a:lnTo>
                  <a:lnTo>
                    <a:pt x="287108" y="275234"/>
                  </a:lnTo>
                  <a:lnTo>
                    <a:pt x="286105" y="277774"/>
                  </a:lnTo>
                  <a:lnTo>
                    <a:pt x="284607" y="279044"/>
                  </a:lnTo>
                  <a:lnTo>
                    <a:pt x="283603" y="281584"/>
                  </a:lnTo>
                  <a:lnTo>
                    <a:pt x="282105" y="281584"/>
                  </a:lnTo>
                  <a:lnTo>
                    <a:pt x="281101" y="282854"/>
                  </a:lnTo>
                  <a:lnTo>
                    <a:pt x="280098" y="282854"/>
                  </a:lnTo>
                  <a:lnTo>
                    <a:pt x="279095" y="285394"/>
                  </a:lnTo>
                  <a:lnTo>
                    <a:pt x="279095" y="286664"/>
                  </a:lnTo>
                  <a:lnTo>
                    <a:pt x="279590" y="286664"/>
                  </a:lnTo>
                  <a:lnTo>
                    <a:pt x="279590" y="290474"/>
                  </a:lnTo>
                  <a:lnTo>
                    <a:pt x="280593" y="294284"/>
                  </a:lnTo>
                  <a:lnTo>
                    <a:pt x="282105" y="294284"/>
                  </a:lnTo>
                  <a:lnTo>
                    <a:pt x="281101" y="295554"/>
                  </a:lnTo>
                  <a:lnTo>
                    <a:pt x="279095" y="295554"/>
                  </a:lnTo>
                  <a:lnTo>
                    <a:pt x="279095" y="296824"/>
                  </a:lnTo>
                  <a:lnTo>
                    <a:pt x="278587" y="296824"/>
                  </a:lnTo>
                  <a:lnTo>
                    <a:pt x="278587" y="298094"/>
                  </a:lnTo>
                  <a:lnTo>
                    <a:pt x="277596" y="299364"/>
                  </a:lnTo>
                  <a:lnTo>
                    <a:pt x="276593" y="299364"/>
                  </a:lnTo>
                  <a:lnTo>
                    <a:pt x="274586" y="300634"/>
                  </a:lnTo>
                  <a:lnTo>
                    <a:pt x="274078" y="300634"/>
                  </a:lnTo>
                  <a:lnTo>
                    <a:pt x="273583" y="301904"/>
                  </a:lnTo>
                  <a:lnTo>
                    <a:pt x="272084" y="304444"/>
                  </a:lnTo>
                  <a:lnTo>
                    <a:pt x="271576" y="304444"/>
                  </a:lnTo>
                  <a:lnTo>
                    <a:pt x="271576" y="305714"/>
                  </a:lnTo>
                  <a:lnTo>
                    <a:pt x="270078" y="306984"/>
                  </a:lnTo>
                  <a:lnTo>
                    <a:pt x="270078" y="308254"/>
                  </a:lnTo>
                  <a:lnTo>
                    <a:pt x="269570" y="309524"/>
                  </a:lnTo>
                  <a:lnTo>
                    <a:pt x="270078" y="309524"/>
                  </a:lnTo>
                  <a:lnTo>
                    <a:pt x="270078" y="312064"/>
                  </a:lnTo>
                  <a:lnTo>
                    <a:pt x="271081" y="313334"/>
                  </a:lnTo>
                  <a:lnTo>
                    <a:pt x="271081" y="315874"/>
                  </a:lnTo>
                  <a:lnTo>
                    <a:pt x="270573" y="317144"/>
                  </a:lnTo>
                  <a:lnTo>
                    <a:pt x="269570" y="317144"/>
                  </a:lnTo>
                  <a:lnTo>
                    <a:pt x="268566" y="319684"/>
                  </a:lnTo>
                  <a:lnTo>
                    <a:pt x="268566" y="320954"/>
                  </a:lnTo>
                  <a:lnTo>
                    <a:pt x="269074" y="322224"/>
                  </a:lnTo>
                  <a:lnTo>
                    <a:pt x="270078" y="323494"/>
                  </a:lnTo>
                  <a:lnTo>
                    <a:pt x="270573" y="323494"/>
                  </a:lnTo>
                  <a:lnTo>
                    <a:pt x="271081" y="324764"/>
                  </a:lnTo>
                  <a:lnTo>
                    <a:pt x="272084" y="324764"/>
                  </a:lnTo>
                  <a:lnTo>
                    <a:pt x="272084" y="326034"/>
                  </a:lnTo>
                  <a:lnTo>
                    <a:pt x="273075" y="326034"/>
                  </a:lnTo>
                  <a:lnTo>
                    <a:pt x="273075" y="327304"/>
                  </a:lnTo>
                  <a:lnTo>
                    <a:pt x="272580" y="328574"/>
                  </a:lnTo>
                  <a:lnTo>
                    <a:pt x="273075" y="328574"/>
                  </a:lnTo>
                  <a:lnTo>
                    <a:pt x="273075" y="329844"/>
                  </a:lnTo>
                  <a:lnTo>
                    <a:pt x="274586" y="329844"/>
                  </a:lnTo>
                  <a:lnTo>
                    <a:pt x="274586" y="331114"/>
                  </a:lnTo>
                  <a:lnTo>
                    <a:pt x="275590" y="332384"/>
                  </a:lnTo>
                  <a:lnTo>
                    <a:pt x="276085" y="332384"/>
                  </a:lnTo>
                  <a:lnTo>
                    <a:pt x="276085" y="333654"/>
                  </a:lnTo>
                  <a:lnTo>
                    <a:pt x="276593" y="333654"/>
                  </a:lnTo>
                  <a:lnTo>
                    <a:pt x="277088" y="332384"/>
                  </a:lnTo>
                  <a:lnTo>
                    <a:pt x="278091" y="332384"/>
                  </a:lnTo>
                  <a:lnTo>
                    <a:pt x="281101" y="331114"/>
                  </a:lnTo>
                  <a:lnTo>
                    <a:pt x="283603" y="331114"/>
                  </a:lnTo>
                  <a:lnTo>
                    <a:pt x="284607" y="332384"/>
                  </a:lnTo>
                  <a:lnTo>
                    <a:pt x="284607" y="336194"/>
                  </a:lnTo>
                  <a:lnTo>
                    <a:pt x="286105" y="336194"/>
                  </a:lnTo>
                  <a:lnTo>
                    <a:pt x="286613" y="337464"/>
                  </a:lnTo>
                  <a:lnTo>
                    <a:pt x="285610" y="337464"/>
                  </a:lnTo>
                  <a:lnTo>
                    <a:pt x="286105" y="338734"/>
                  </a:lnTo>
                  <a:lnTo>
                    <a:pt x="291122" y="338734"/>
                  </a:lnTo>
                  <a:lnTo>
                    <a:pt x="291122" y="337464"/>
                  </a:lnTo>
                  <a:lnTo>
                    <a:pt x="290614" y="337464"/>
                  </a:lnTo>
                  <a:lnTo>
                    <a:pt x="290614" y="336194"/>
                  </a:lnTo>
                  <a:lnTo>
                    <a:pt x="290118" y="336194"/>
                  </a:lnTo>
                  <a:lnTo>
                    <a:pt x="290118" y="334924"/>
                  </a:lnTo>
                  <a:lnTo>
                    <a:pt x="289623" y="334924"/>
                  </a:lnTo>
                  <a:lnTo>
                    <a:pt x="289623" y="333654"/>
                  </a:lnTo>
                  <a:lnTo>
                    <a:pt x="290118" y="333654"/>
                  </a:lnTo>
                  <a:lnTo>
                    <a:pt x="291122" y="332384"/>
                  </a:lnTo>
                  <a:lnTo>
                    <a:pt x="291122" y="333654"/>
                  </a:lnTo>
                  <a:lnTo>
                    <a:pt x="292125" y="334924"/>
                  </a:lnTo>
                  <a:lnTo>
                    <a:pt x="295122" y="332384"/>
                  </a:lnTo>
                  <a:lnTo>
                    <a:pt x="296633" y="331114"/>
                  </a:lnTo>
                  <a:lnTo>
                    <a:pt x="297129" y="329844"/>
                  </a:lnTo>
                  <a:lnTo>
                    <a:pt x="298640" y="328574"/>
                  </a:lnTo>
                  <a:lnTo>
                    <a:pt x="302641" y="323494"/>
                  </a:lnTo>
                  <a:lnTo>
                    <a:pt x="303149" y="323494"/>
                  </a:lnTo>
                  <a:lnTo>
                    <a:pt x="304647" y="322224"/>
                  </a:lnTo>
                  <a:lnTo>
                    <a:pt x="305650" y="322224"/>
                  </a:lnTo>
                  <a:lnTo>
                    <a:pt x="307149" y="320954"/>
                  </a:lnTo>
                  <a:lnTo>
                    <a:pt x="308152" y="319684"/>
                  </a:lnTo>
                  <a:lnTo>
                    <a:pt x="308660" y="318414"/>
                  </a:lnTo>
                  <a:lnTo>
                    <a:pt x="308660" y="317144"/>
                  </a:lnTo>
                  <a:lnTo>
                    <a:pt x="308152" y="317144"/>
                  </a:lnTo>
                  <a:lnTo>
                    <a:pt x="308152" y="315874"/>
                  </a:lnTo>
                  <a:lnTo>
                    <a:pt x="307657" y="313334"/>
                  </a:lnTo>
                  <a:lnTo>
                    <a:pt x="307657" y="305714"/>
                  </a:lnTo>
                  <a:lnTo>
                    <a:pt x="308152" y="303174"/>
                  </a:lnTo>
                  <a:lnTo>
                    <a:pt x="310159" y="298094"/>
                  </a:lnTo>
                  <a:lnTo>
                    <a:pt x="311162" y="298094"/>
                  </a:lnTo>
                  <a:lnTo>
                    <a:pt x="313169" y="295554"/>
                  </a:lnTo>
                  <a:lnTo>
                    <a:pt x="318173" y="295554"/>
                  </a:lnTo>
                  <a:lnTo>
                    <a:pt x="320179" y="294284"/>
                  </a:lnTo>
                  <a:lnTo>
                    <a:pt x="320179" y="293014"/>
                  </a:lnTo>
                  <a:lnTo>
                    <a:pt x="319176" y="293014"/>
                  </a:lnTo>
                  <a:lnTo>
                    <a:pt x="318681" y="294284"/>
                  </a:lnTo>
                  <a:lnTo>
                    <a:pt x="317677" y="294284"/>
                  </a:lnTo>
                  <a:lnTo>
                    <a:pt x="316674" y="293014"/>
                  </a:lnTo>
                  <a:lnTo>
                    <a:pt x="315671" y="293014"/>
                  </a:lnTo>
                  <a:lnTo>
                    <a:pt x="315671" y="291744"/>
                  </a:lnTo>
                  <a:lnTo>
                    <a:pt x="315175" y="291744"/>
                  </a:lnTo>
                  <a:lnTo>
                    <a:pt x="314667" y="290474"/>
                  </a:lnTo>
                  <a:lnTo>
                    <a:pt x="314667" y="289204"/>
                  </a:lnTo>
                  <a:lnTo>
                    <a:pt x="315175" y="287934"/>
                  </a:lnTo>
                  <a:lnTo>
                    <a:pt x="315175" y="286664"/>
                  </a:lnTo>
                  <a:lnTo>
                    <a:pt x="314667" y="286664"/>
                  </a:lnTo>
                  <a:lnTo>
                    <a:pt x="314667" y="282854"/>
                  </a:lnTo>
                  <a:lnTo>
                    <a:pt x="315175" y="282854"/>
                  </a:lnTo>
                  <a:lnTo>
                    <a:pt x="315175" y="281584"/>
                  </a:lnTo>
                  <a:lnTo>
                    <a:pt x="316179" y="281584"/>
                  </a:lnTo>
                  <a:lnTo>
                    <a:pt x="317169" y="280314"/>
                  </a:lnTo>
                  <a:lnTo>
                    <a:pt x="317677" y="280314"/>
                  </a:lnTo>
                  <a:lnTo>
                    <a:pt x="317677" y="273964"/>
                  </a:lnTo>
                  <a:lnTo>
                    <a:pt x="318681" y="272694"/>
                  </a:lnTo>
                  <a:lnTo>
                    <a:pt x="319176" y="270154"/>
                  </a:lnTo>
                  <a:lnTo>
                    <a:pt x="320179" y="270154"/>
                  </a:lnTo>
                  <a:lnTo>
                    <a:pt x="320179" y="268884"/>
                  </a:lnTo>
                  <a:lnTo>
                    <a:pt x="320687" y="267614"/>
                  </a:lnTo>
                  <a:lnTo>
                    <a:pt x="324688" y="267614"/>
                  </a:lnTo>
                  <a:lnTo>
                    <a:pt x="324688" y="266344"/>
                  </a:lnTo>
                  <a:lnTo>
                    <a:pt x="325196" y="266344"/>
                  </a:lnTo>
                  <a:lnTo>
                    <a:pt x="325196" y="265074"/>
                  </a:lnTo>
                  <a:lnTo>
                    <a:pt x="325691" y="263804"/>
                  </a:lnTo>
                  <a:lnTo>
                    <a:pt x="325691" y="262534"/>
                  </a:lnTo>
                  <a:lnTo>
                    <a:pt x="324688" y="261264"/>
                  </a:lnTo>
                  <a:lnTo>
                    <a:pt x="324192" y="259994"/>
                  </a:lnTo>
                  <a:lnTo>
                    <a:pt x="323189" y="259994"/>
                  </a:lnTo>
                  <a:lnTo>
                    <a:pt x="323189" y="258724"/>
                  </a:lnTo>
                  <a:lnTo>
                    <a:pt x="322186" y="257454"/>
                  </a:lnTo>
                  <a:lnTo>
                    <a:pt x="321678" y="257454"/>
                  </a:lnTo>
                  <a:lnTo>
                    <a:pt x="320687" y="256184"/>
                  </a:lnTo>
                  <a:lnTo>
                    <a:pt x="322681" y="256184"/>
                  </a:lnTo>
                  <a:lnTo>
                    <a:pt x="323189" y="257454"/>
                  </a:lnTo>
                  <a:lnTo>
                    <a:pt x="324192" y="258724"/>
                  </a:lnTo>
                  <a:lnTo>
                    <a:pt x="327190" y="258724"/>
                  </a:lnTo>
                  <a:lnTo>
                    <a:pt x="327190" y="257454"/>
                  </a:lnTo>
                  <a:lnTo>
                    <a:pt x="328193" y="256184"/>
                  </a:lnTo>
                  <a:lnTo>
                    <a:pt x="328701" y="256184"/>
                  </a:lnTo>
                  <a:lnTo>
                    <a:pt x="329704" y="253644"/>
                  </a:lnTo>
                  <a:lnTo>
                    <a:pt x="331711" y="243484"/>
                  </a:lnTo>
                  <a:lnTo>
                    <a:pt x="331711" y="242214"/>
                  </a:lnTo>
                  <a:lnTo>
                    <a:pt x="332206" y="239674"/>
                  </a:lnTo>
                  <a:lnTo>
                    <a:pt x="332206" y="238404"/>
                  </a:lnTo>
                  <a:lnTo>
                    <a:pt x="330708" y="237134"/>
                  </a:lnTo>
                  <a:lnTo>
                    <a:pt x="328193" y="237134"/>
                  </a:lnTo>
                  <a:lnTo>
                    <a:pt x="328193" y="235864"/>
                  </a:lnTo>
                  <a:lnTo>
                    <a:pt x="325691" y="234594"/>
                  </a:lnTo>
                  <a:lnTo>
                    <a:pt x="325196" y="234594"/>
                  </a:lnTo>
                  <a:lnTo>
                    <a:pt x="322681" y="233324"/>
                  </a:lnTo>
                  <a:lnTo>
                    <a:pt x="318173" y="229514"/>
                  </a:lnTo>
                  <a:lnTo>
                    <a:pt x="318173" y="228244"/>
                  </a:lnTo>
                  <a:lnTo>
                    <a:pt x="318681" y="226974"/>
                  </a:lnTo>
                  <a:lnTo>
                    <a:pt x="319176" y="226974"/>
                  </a:lnTo>
                  <a:lnTo>
                    <a:pt x="320179" y="225704"/>
                  </a:lnTo>
                  <a:lnTo>
                    <a:pt x="322681" y="225704"/>
                  </a:lnTo>
                  <a:lnTo>
                    <a:pt x="326199" y="228244"/>
                  </a:lnTo>
                  <a:lnTo>
                    <a:pt x="328701" y="229514"/>
                  </a:lnTo>
                  <a:lnTo>
                    <a:pt x="332701" y="232054"/>
                  </a:lnTo>
                  <a:lnTo>
                    <a:pt x="334213" y="232054"/>
                  </a:lnTo>
                  <a:lnTo>
                    <a:pt x="336715" y="225704"/>
                  </a:lnTo>
                  <a:lnTo>
                    <a:pt x="337718" y="223164"/>
                  </a:lnTo>
                  <a:lnTo>
                    <a:pt x="331711" y="219354"/>
                  </a:lnTo>
                  <a:lnTo>
                    <a:pt x="325691" y="214274"/>
                  </a:lnTo>
                  <a:lnTo>
                    <a:pt x="325691" y="213004"/>
                  </a:lnTo>
                  <a:lnTo>
                    <a:pt x="322681" y="210464"/>
                  </a:lnTo>
                  <a:lnTo>
                    <a:pt x="322186" y="210464"/>
                  </a:lnTo>
                  <a:lnTo>
                    <a:pt x="322186" y="209194"/>
                  </a:lnTo>
                  <a:lnTo>
                    <a:pt x="321678" y="209194"/>
                  </a:lnTo>
                  <a:lnTo>
                    <a:pt x="322681" y="206654"/>
                  </a:lnTo>
                  <a:lnTo>
                    <a:pt x="326694" y="206654"/>
                  </a:lnTo>
                  <a:lnTo>
                    <a:pt x="332701" y="211734"/>
                  </a:lnTo>
                  <a:lnTo>
                    <a:pt x="335216" y="214274"/>
                  </a:lnTo>
                  <a:lnTo>
                    <a:pt x="337718" y="215544"/>
                  </a:lnTo>
                  <a:lnTo>
                    <a:pt x="340728" y="218084"/>
                  </a:lnTo>
                  <a:lnTo>
                    <a:pt x="341731" y="218084"/>
                  </a:lnTo>
                  <a:lnTo>
                    <a:pt x="343230" y="216814"/>
                  </a:lnTo>
                  <a:lnTo>
                    <a:pt x="344728" y="214274"/>
                  </a:lnTo>
                  <a:lnTo>
                    <a:pt x="346240" y="213004"/>
                  </a:lnTo>
                  <a:lnTo>
                    <a:pt x="349745" y="210464"/>
                  </a:lnTo>
                  <a:lnTo>
                    <a:pt x="351751" y="207924"/>
                  </a:lnTo>
                  <a:lnTo>
                    <a:pt x="353250" y="206654"/>
                  </a:lnTo>
                  <a:lnTo>
                    <a:pt x="354253" y="206654"/>
                  </a:lnTo>
                  <a:lnTo>
                    <a:pt x="355257" y="205384"/>
                  </a:lnTo>
                  <a:lnTo>
                    <a:pt x="356755" y="202844"/>
                  </a:lnTo>
                  <a:lnTo>
                    <a:pt x="357263" y="202844"/>
                  </a:lnTo>
                  <a:lnTo>
                    <a:pt x="357759" y="201574"/>
                  </a:lnTo>
                  <a:lnTo>
                    <a:pt x="356755" y="200304"/>
                  </a:lnTo>
                  <a:lnTo>
                    <a:pt x="352247" y="200304"/>
                  </a:lnTo>
                  <a:lnTo>
                    <a:pt x="351751" y="199034"/>
                  </a:lnTo>
                  <a:lnTo>
                    <a:pt x="350240" y="196494"/>
                  </a:lnTo>
                  <a:lnTo>
                    <a:pt x="350240" y="195224"/>
                  </a:lnTo>
                  <a:lnTo>
                    <a:pt x="346735" y="193954"/>
                  </a:lnTo>
                  <a:lnTo>
                    <a:pt x="346240" y="193954"/>
                  </a:lnTo>
                  <a:lnTo>
                    <a:pt x="345732" y="192684"/>
                  </a:lnTo>
                  <a:lnTo>
                    <a:pt x="341223" y="190144"/>
                  </a:lnTo>
                  <a:lnTo>
                    <a:pt x="341223" y="188874"/>
                  </a:lnTo>
                  <a:lnTo>
                    <a:pt x="340728" y="188874"/>
                  </a:lnTo>
                  <a:lnTo>
                    <a:pt x="340728" y="187604"/>
                  </a:lnTo>
                  <a:lnTo>
                    <a:pt x="340220" y="187604"/>
                  </a:lnTo>
                  <a:lnTo>
                    <a:pt x="340220" y="186334"/>
                  </a:lnTo>
                  <a:lnTo>
                    <a:pt x="341223" y="185064"/>
                  </a:lnTo>
                  <a:lnTo>
                    <a:pt x="342734" y="185064"/>
                  </a:lnTo>
                  <a:lnTo>
                    <a:pt x="343230" y="183794"/>
                  </a:lnTo>
                  <a:lnTo>
                    <a:pt x="343738" y="183794"/>
                  </a:lnTo>
                  <a:lnTo>
                    <a:pt x="344233" y="185064"/>
                  </a:lnTo>
                  <a:lnTo>
                    <a:pt x="345236" y="185064"/>
                  </a:lnTo>
                  <a:lnTo>
                    <a:pt x="349237" y="188874"/>
                  </a:lnTo>
                  <a:lnTo>
                    <a:pt x="353250" y="190144"/>
                  </a:lnTo>
                  <a:lnTo>
                    <a:pt x="356755" y="190144"/>
                  </a:lnTo>
                  <a:lnTo>
                    <a:pt x="356755" y="188874"/>
                  </a:lnTo>
                  <a:lnTo>
                    <a:pt x="355257" y="188874"/>
                  </a:lnTo>
                  <a:lnTo>
                    <a:pt x="354749" y="187604"/>
                  </a:lnTo>
                  <a:lnTo>
                    <a:pt x="352755" y="187604"/>
                  </a:lnTo>
                  <a:lnTo>
                    <a:pt x="351243" y="183794"/>
                  </a:lnTo>
                  <a:lnTo>
                    <a:pt x="349745" y="179984"/>
                  </a:lnTo>
                  <a:lnTo>
                    <a:pt x="349237" y="179984"/>
                  </a:lnTo>
                  <a:lnTo>
                    <a:pt x="348742" y="178714"/>
                  </a:lnTo>
                  <a:lnTo>
                    <a:pt x="346240" y="176174"/>
                  </a:lnTo>
                  <a:lnTo>
                    <a:pt x="346240" y="174904"/>
                  </a:lnTo>
                  <a:lnTo>
                    <a:pt x="344728" y="174904"/>
                  </a:lnTo>
                  <a:lnTo>
                    <a:pt x="343738" y="173634"/>
                  </a:lnTo>
                  <a:lnTo>
                    <a:pt x="341223" y="173634"/>
                  </a:lnTo>
                  <a:lnTo>
                    <a:pt x="340728" y="172364"/>
                  </a:lnTo>
                  <a:lnTo>
                    <a:pt x="341223" y="172364"/>
                  </a:lnTo>
                  <a:lnTo>
                    <a:pt x="341731" y="171094"/>
                  </a:lnTo>
                  <a:lnTo>
                    <a:pt x="340728" y="169824"/>
                  </a:lnTo>
                  <a:lnTo>
                    <a:pt x="337210" y="168554"/>
                  </a:lnTo>
                  <a:lnTo>
                    <a:pt x="335711" y="168554"/>
                  </a:lnTo>
                  <a:lnTo>
                    <a:pt x="330708" y="166014"/>
                  </a:lnTo>
                  <a:lnTo>
                    <a:pt x="327698" y="164744"/>
                  </a:lnTo>
                  <a:lnTo>
                    <a:pt x="324688" y="163474"/>
                  </a:lnTo>
                  <a:lnTo>
                    <a:pt x="320179" y="159664"/>
                  </a:lnTo>
                  <a:lnTo>
                    <a:pt x="318681" y="157124"/>
                  </a:lnTo>
                  <a:lnTo>
                    <a:pt x="317677" y="155854"/>
                  </a:lnTo>
                  <a:lnTo>
                    <a:pt x="317169" y="154584"/>
                  </a:lnTo>
                  <a:lnTo>
                    <a:pt x="315671" y="153314"/>
                  </a:lnTo>
                  <a:lnTo>
                    <a:pt x="313169" y="149504"/>
                  </a:lnTo>
                  <a:lnTo>
                    <a:pt x="311670" y="148234"/>
                  </a:lnTo>
                  <a:lnTo>
                    <a:pt x="310667" y="146964"/>
                  </a:lnTo>
                  <a:lnTo>
                    <a:pt x="309664" y="146964"/>
                  </a:lnTo>
                  <a:lnTo>
                    <a:pt x="309156" y="145694"/>
                  </a:lnTo>
                  <a:lnTo>
                    <a:pt x="308660" y="145694"/>
                  </a:lnTo>
                  <a:lnTo>
                    <a:pt x="308152" y="143154"/>
                  </a:lnTo>
                  <a:lnTo>
                    <a:pt x="306654" y="140614"/>
                  </a:lnTo>
                  <a:lnTo>
                    <a:pt x="305650" y="138074"/>
                  </a:lnTo>
                  <a:lnTo>
                    <a:pt x="303149" y="135534"/>
                  </a:lnTo>
                  <a:lnTo>
                    <a:pt x="302145" y="132994"/>
                  </a:lnTo>
                  <a:lnTo>
                    <a:pt x="300139" y="130454"/>
                  </a:lnTo>
                  <a:lnTo>
                    <a:pt x="299643" y="127914"/>
                  </a:lnTo>
                  <a:lnTo>
                    <a:pt x="299643" y="126644"/>
                  </a:lnTo>
                  <a:lnTo>
                    <a:pt x="299135" y="125374"/>
                  </a:lnTo>
                  <a:lnTo>
                    <a:pt x="299135" y="122834"/>
                  </a:lnTo>
                  <a:lnTo>
                    <a:pt x="298640" y="122834"/>
                  </a:lnTo>
                  <a:lnTo>
                    <a:pt x="298640" y="119024"/>
                  </a:lnTo>
                  <a:lnTo>
                    <a:pt x="300139" y="119024"/>
                  </a:lnTo>
                  <a:lnTo>
                    <a:pt x="301637" y="120294"/>
                  </a:lnTo>
                  <a:lnTo>
                    <a:pt x="304152" y="120294"/>
                  </a:lnTo>
                  <a:lnTo>
                    <a:pt x="304647" y="121564"/>
                  </a:lnTo>
                  <a:lnTo>
                    <a:pt x="305142" y="121564"/>
                  </a:lnTo>
                  <a:lnTo>
                    <a:pt x="305650" y="122834"/>
                  </a:lnTo>
                  <a:lnTo>
                    <a:pt x="307657" y="122834"/>
                  </a:lnTo>
                  <a:lnTo>
                    <a:pt x="307657" y="124104"/>
                  </a:lnTo>
                  <a:lnTo>
                    <a:pt x="308152" y="124104"/>
                  </a:lnTo>
                  <a:lnTo>
                    <a:pt x="308152" y="125374"/>
                  </a:lnTo>
                  <a:lnTo>
                    <a:pt x="309156" y="125374"/>
                  </a:lnTo>
                  <a:lnTo>
                    <a:pt x="313169" y="127914"/>
                  </a:lnTo>
                  <a:lnTo>
                    <a:pt x="313664" y="126644"/>
                  </a:lnTo>
                  <a:lnTo>
                    <a:pt x="314667" y="126644"/>
                  </a:lnTo>
                  <a:lnTo>
                    <a:pt x="316674" y="131724"/>
                  </a:lnTo>
                  <a:lnTo>
                    <a:pt x="317677" y="132994"/>
                  </a:lnTo>
                  <a:lnTo>
                    <a:pt x="319176" y="132994"/>
                  </a:lnTo>
                  <a:lnTo>
                    <a:pt x="320687" y="131724"/>
                  </a:lnTo>
                  <a:lnTo>
                    <a:pt x="321678" y="130454"/>
                  </a:lnTo>
                  <a:lnTo>
                    <a:pt x="326199" y="126644"/>
                  </a:lnTo>
                  <a:lnTo>
                    <a:pt x="326199" y="125374"/>
                  </a:lnTo>
                  <a:lnTo>
                    <a:pt x="327698" y="124104"/>
                  </a:lnTo>
                  <a:lnTo>
                    <a:pt x="328701" y="122834"/>
                  </a:lnTo>
                  <a:lnTo>
                    <a:pt x="328193" y="121564"/>
                  </a:lnTo>
                  <a:lnTo>
                    <a:pt x="328701" y="120294"/>
                  </a:lnTo>
                  <a:lnTo>
                    <a:pt x="328701" y="119024"/>
                  </a:lnTo>
                  <a:lnTo>
                    <a:pt x="328193" y="119024"/>
                  </a:lnTo>
                  <a:lnTo>
                    <a:pt x="327698" y="116484"/>
                  </a:lnTo>
                  <a:lnTo>
                    <a:pt x="327698" y="115214"/>
                  </a:lnTo>
                  <a:lnTo>
                    <a:pt x="328701" y="112674"/>
                  </a:lnTo>
                  <a:lnTo>
                    <a:pt x="329704" y="111404"/>
                  </a:lnTo>
                  <a:lnTo>
                    <a:pt x="331711" y="107594"/>
                  </a:lnTo>
                  <a:lnTo>
                    <a:pt x="333705" y="106324"/>
                  </a:lnTo>
                  <a:lnTo>
                    <a:pt x="334213" y="106324"/>
                  </a:lnTo>
                  <a:lnTo>
                    <a:pt x="334708" y="105054"/>
                  </a:lnTo>
                  <a:lnTo>
                    <a:pt x="337718" y="105054"/>
                  </a:lnTo>
                  <a:lnTo>
                    <a:pt x="338721" y="103784"/>
                  </a:lnTo>
                  <a:lnTo>
                    <a:pt x="340220" y="101244"/>
                  </a:lnTo>
                  <a:lnTo>
                    <a:pt x="342226" y="97434"/>
                  </a:lnTo>
                  <a:lnTo>
                    <a:pt x="343230" y="94894"/>
                  </a:lnTo>
                  <a:lnTo>
                    <a:pt x="343738" y="93624"/>
                  </a:lnTo>
                  <a:lnTo>
                    <a:pt x="343738" y="89814"/>
                  </a:lnTo>
                  <a:lnTo>
                    <a:pt x="344233" y="89814"/>
                  </a:lnTo>
                  <a:lnTo>
                    <a:pt x="344233" y="88544"/>
                  </a:lnTo>
                  <a:lnTo>
                    <a:pt x="345236" y="88544"/>
                  </a:lnTo>
                  <a:lnTo>
                    <a:pt x="345732" y="87274"/>
                  </a:lnTo>
                  <a:lnTo>
                    <a:pt x="348246" y="87274"/>
                  </a:lnTo>
                  <a:lnTo>
                    <a:pt x="348742" y="88544"/>
                  </a:lnTo>
                  <a:lnTo>
                    <a:pt x="349745" y="89814"/>
                  </a:lnTo>
                  <a:lnTo>
                    <a:pt x="349745" y="93624"/>
                  </a:lnTo>
                  <a:lnTo>
                    <a:pt x="345732" y="103784"/>
                  </a:lnTo>
                  <a:lnTo>
                    <a:pt x="345236" y="103784"/>
                  </a:lnTo>
                  <a:lnTo>
                    <a:pt x="343230" y="106324"/>
                  </a:lnTo>
                  <a:lnTo>
                    <a:pt x="341731" y="108864"/>
                  </a:lnTo>
                  <a:lnTo>
                    <a:pt x="341223" y="108864"/>
                  </a:lnTo>
                  <a:lnTo>
                    <a:pt x="340728" y="110134"/>
                  </a:lnTo>
                  <a:lnTo>
                    <a:pt x="338721" y="110134"/>
                  </a:lnTo>
                  <a:lnTo>
                    <a:pt x="337210" y="111404"/>
                  </a:lnTo>
                  <a:lnTo>
                    <a:pt x="336219" y="111404"/>
                  </a:lnTo>
                  <a:lnTo>
                    <a:pt x="334708" y="113944"/>
                  </a:lnTo>
                  <a:lnTo>
                    <a:pt x="333705" y="115214"/>
                  </a:lnTo>
                  <a:lnTo>
                    <a:pt x="333705" y="116484"/>
                  </a:lnTo>
                  <a:lnTo>
                    <a:pt x="334213" y="117754"/>
                  </a:lnTo>
                  <a:lnTo>
                    <a:pt x="334213" y="119024"/>
                  </a:lnTo>
                  <a:lnTo>
                    <a:pt x="334708" y="121564"/>
                  </a:lnTo>
                  <a:lnTo>
                    <a:pt x="335216" y="121564"/>
                  </a:lnTo>
                  <a:lnTo>
                    <a:pt x="335216" y="122834"/>
                  </a:lnTo>
                  <a:lnTo>
                    <a:pt x="334708" y="122834"/>
                  </a:lnTo>
                  <a:lnTo>
                    <a:pt x="333705" y="125374"/>
                  </a:lnTo>
                  <a:lnTo>
                    <a:pt x="333209" y="125374"/>
                  </a:lnTo>
                  <a:lnTo>
                    <a:pt x="332206" y="127914"/>
                  </a:lnTo>
                  <a:lnTo>
                    <a:pt x="329704" y="131724"/>
                  </a:lnTo>
                  <a:lnTo>
                    <a:pt x="329704" y="132994"/>
                  </a:lnTo>
                  <a:lnTo>
                    <a:pt x="329196" y="132994"/>
                  </a:lnTo>
                  <a:lnTo>
                    <a:pt x="329196" y="134264"/>
                  </a:lnTo>
                  <a:lnTo>
                    <a:pt x="327698" y="136804"/>
                  </a:lnTo>
                  <a:lnTo>
                    <a:pt x="328193" y="138074"/>
                  </a:lnTo>
                  <a:lnTo>
                    <a:pt x="328193" y="141884"/>
                  </a:lnTo>
                  <a:lnTo>
                    <a:pt x="331203" y="141884"/>
                  </a:lnTo>
                  <a:lnTo>
                    <a:pt x="332206" y="144424"/>
                  </a:lnTo>
                  <a:lnTo>
                    <a:pt x="333209" y="144424"/>
                  </a:lnTo>
                  <a:lnTo>
                    <a:pt x="334213" y="146964"/>
                  </a:lnTo>
                  <a:lnTo>
                    <a:pt x="334213" y="149504"/>
                  </a:lnTo>
                  <a:lnTo>
                    <a:pt x="335711" y="150774"/>
                  </a:lnTo>
                  <a:lnTo>
                    <a:pt x="339725" y="153314"/>
                  </a:lnTo>
                  <a:lnTo>
                    <a:pt x="340728" y="153314"/>
                  </a:lnTo>
                  <a:lnTo>
                    <a:pt x="343230" y="154584"/>
                  </a:lnTo>
                  <a:lnTo>
                    <a:pt x="344233" y="154584"/>
                  </a:lnTo>
                  <a:lnTo>
                    <a:pt x="344233" y="155854"/>
                  </a:lnTo>
                  <a:lnTo>
                    <a:pt x="344728" y="157124"/>
                  </a:lnTo>
                  <a:lnTo>
                    <a:pt x="344728" y="158394"/>
                  </a:lnTo>
                  <a:lnTo>
                    <a:pt x="347738" y="158394"/>
                  </a:lnTo>
                  <a:lnTo>
                    <a:pt x="347738" y="159664"/>
                  </a:lnTo>
                  <a:lnTo>
                    <a:pt x="350748" y="160934"/>
                  </a:lnTo>
                  <a:lnTo>
                    <a:pt x="355257" y="160934"/>
                  </a:lnTo>
                  <a:lnTo>
                    <a:pt x="355257" y="162204"/>
                  </a:lnTo>
                  <a:lnTo>
                    <a:pt x="356260" y="162204"/>
                  </a:lnTo>
                  <a:lnTo>
                    <a:pt x="356755" y="163474"/>
                  </a:lnTo>
                  <a:lnTo>
                    <a:pt x="357263" y="163474"/>
                  </a:lnTo>
                  <a:lnTo>
                    <a:pt x="357759" y="164744"/>
                  </a:lnTo>
                  <a:lnTo>
                    <a:pt x="357759" y="166014"/>
                  </a:lnTo>
                  <a:lnTo>
                    <a:pt x="358267" y="166014"/>
                  </a:lnTo>
                  <a:lnTo>
                    <a:pt x="358762" y="164744"/>
                  </a:lnTo>
                  <a:lnTo>
                    <a:pt x="358762" y="162204"/>
                  </a:lnTo>
                  <a:lnTo>
                    <a:pt x="358267" y="162204"/>
                  </a:lnTo>
                  <a:lnTo>
                    <a:pt x="357759" y="160934"/>
                  </a:lnTo>
                  <a:lnTo>
                    <a:pt x="357759" y="158394"/>
                  </a:lnTo>
                  <a:lnTo>
                    <a:pt x="358267" y="157124"/>
                  </a:lnTo>
                  <a:lnTo>
                    <a:pt x="358267" y="155854"/>
                  </a:lnTo>
                  <a:lnTo>
                    <a:pt x="359257" y="153314"/>
                  </a:lnTo>
                  <a:lnTo>
                    <a:pt x="359257" y="152044"/>
                  </a:lnTo>
                  <a:lnTo>
                    <a:pt x="359765" y="152044"/>
                  </a:lnTo>
                  <a:lnTo>
                    <a:pt x="359257" y="150774"/>
                  </a:lnTo>
                  <a:lnTo>
                    <a:pt x="359257" y="149504"/>
                  </a:lnTo>
                  <a:lnTo>
                    <a:pt x="358267" y="149504"/>
                  </a:lnTo>
                  <a:lnTo>
                    <a:pt x="359257" y="148234"/>
                  </a:lnTo>
                  <a:lnTo>
                    <a:pt x="360273" y="148234"/>
                  </a:lnTo>
                  <a:lnTo>
                    <a:pt x="360768" y="146964"/>
                  </a:lnTo>
                  <a:lnTo>
                    <a:pt x="360273" y="144424"/>
                  </a:lnTo>
                  <a:lnTo>
                    <a:pt x="360273" y="135534"/>
                  </a:lnTo>
                  <a:lnTo>
                    <a:pt x="361264" y="132994"/>
                  </a:lnTo>
                  <a:lnTo>
                    <a:pt x="362267" y="132994"/>
                  </a:lnTo>
                  <a:lnTo>
                    <a:pt x="362775" y="130454"/>
                  </a:lnTo>
                  <a:lnTo>
                    <a:pt x="363778" y="129184"/>
                  </a:lnTo>
                  <a:lnTo>
                    <a:pt x="364274" y="129184"/>
                  </a:lnTo>
                  <a:lnTo>
                    <a:pt x="365277" y="126644"/>
                  </a:lnTo>
                  <a:lnTo>
                    <a:pt x="365785" y="124104"/>
                  </a:lnTo>
                  <a:lnTo>
                    <a:pt x="365785" y="120294"/>
                  </a:lnTo>
                  <a:lnTo>
                    <a:pt x="366776" y="119024"/>
                  </a:lnTo>
                  <a:lnTo>
                    <a:pt x="368287" y="115214"/>
                  </a:lnTo>
                  <a:lnTo>
                    <a:pt x="368287" y="113944"/>
                  </a:lnTo>
                  <a:lnTo>
                    <a:pt x="368782" y="113944"/>
                  </a:lnTo>
                  <a:lnTo>
                    <a:pt x="369785" y="111404"/>
                  </a:lnTo>
                  <a:lnTo>
                    <a:pt x="369785" y="110134"/>
                  </a:lnTo>
                  <a:lnTo>
                    <a:pt x="370789" y="110134"/>
                  </a:lnTo>
                  <a:lnTo>
                    <a:pt x="370789" y="108864"/>
                  </a:lnTo>
                  <a:lnTo>
                    <a:pt x="373799" y="108864"/>
                  </a:lnTo>
                  <a:lnTo>
                    <a:pt x="374802" y="110134"/>
                  </a:lnTo>
                  <a:lnTo>
                    <a:pt x="374802" y="111404"/>
                  </a:lnTo>
                  <a:lnTo>
                    <a:pt x="375297" y="111404"/>
                  </a:lnTo>
                  <a:lnTo>
                    <a:pt x="375297" y="112674"/>
                  </a:lnTo>
                  <a:lnTo>
                    <a:pt x="374802" y="113944"/>
                  </a:lnTo>
                  <a:lnTo>
                    <a:pt x="374802" y="115214"/>
                  </a:lnTo>
                  <a:lnTo>
                    <a:pt x="374294" y="116484"/>
                  </a:lnTo>
                  <a:lnTo>
                    <a:pt x="373799" y="116484"/>
                  </a:lnTo>
                  <a:lnTo>
                    <a:pt x="373799" y="117754"/>
                  </a:lnTo>
                  <a:lnTo>
                    <a:pt x="373291" y="117754"/>
                  </a:lnTo>
                  <a:lnTo>
                    <a:pt x="373291" y="119024"/>
                  </a:lnTo>
                  <a:lnTo>
                    <a:pt x="372795" y="119024"/>
                  </a:lnTo>
                  <a:lnTo>
                    <a:pt x="372795" y="120294"/>
                  </a:lnTo>
                  <a:lnTo>
                    <a:pt x="373291" y="120294"/>
                  </a:lnTo>
                  <a:lnTo>
                    <a:pt x="373291" y="121564"/>
                  </a:lnTo>
                  <a:lnTo>
                    <a:pt x="373799" y="122834"/>
                  </a:lnTo>
                  <a:lnTo>
                    <a:pt x="373799" y="125374"/>
                  </a:lnTo>
                  <a:lnTo>
                    <a:pt x="375297" y="125374"/>
                  </a:lnTo>
                  <a:lnTo>
                    <a:pt x="376301" y="124104"/>
                  </a:lnTo>
                  <a:lnTo>
                    <a:pt x="376796" y="124104"/>
                  </a:lnTo>
                  <a:lnTo>
                    <a:pt x="378307" y="122834"/>
                  </a:lnTo>
                  <a:lnTo>
                    <a:pt x="378802" y="122834"/>
                  </a:lnTo>
                  <a:lnTo>
                    <a:pt x="380314" y="121564"/>
                  </a:lnTo>
                  <a:lnTo>
                    <a:pt x="380314" y="120294"/>
                  </a:lnTo>
                  <a:lnTo>
                    <a:pt x="381812" y="120294"/>
                  </a:lnTo>
                  <a:lnTo>
                    <a:pt x="381812" y="119024"/>
                  </a:lnTo>
                  <a:lnTo>
                    <a:pt x="383819" y="119024"/>
                  </a:lnTo>
                  <a:lnTo>
                    <a:pt x="383819" y="117754"/>
                  </a:lnTo>
                  <a:lnTo>
                    <a:pt x="385826" y="117754"/>
                  </a:lnTo>
                  <a:lnTo>
                    <a:pt x="386321" y="119024"/>
                  </a:lnTo>
                  <a:lnTo>
                    <a:pt x="387832" y="119024"/>
                  </a:lnTo>
                  <a:lnTo>
                    <a:pt x="387832" y="122834"/>
                  </a:lnTo>
                  <a:lnTo>
                    <a:pt x="387324" y="122834"/>
                  </a:lnTo>
                  <a:lnTo>
                    <a:pt x="386321" y="124104"/>
                  </a:lnTo>
                  <a:lnTo>
                    <a:pt x="384822" y="124104"/>
                  </a:lnTo>
                  <a:lnTo>
                    <a:pt x="384822" y="125374"/>
                  </a:lnTo>
                  <a:lnTo>
                    <a:pt x="383819" y="125374"/>
                  </a:lnTo>
                  <a:lnTo>
                    <a:pt x="383819" y="126644"/>
                  </a:lnTo>
                  <a:lnTo>
                    <a:pt x="383311" y="126644"/>
                  </a:lnTo>
                  <a:lnTo>
                    <a:pt x="380314" y="129184"/>
                  </a:lnTo>
                  <a:lnTo>
                    <a:pt x="379806" y="129184"/>
                  </a:lnTo>
                  <a:lnTo>
                    <a:pt x="379310" y="130454"/>
                  </a:lnTo>
                  <a:lnTo>
                    <a:pt x="375297" y="130454"/>
                  </a:lnTo>
                  <a:lnTo>
                    <a:pt x="374294" y="131724"/>
                  </a:lnTo>
                  <a:lnTo>
                    <a:pt x="373799" y="131724"/>
                  </a:lnTo>
                  <a:lnTo>
                    <a:pt x="370789" y="132994"/>
                  </a:lnTo>
                  <a:lnTo>
                    <a:pt x="370789" y="134264"/>
                  </a:lnTo>
                  <a:lnTo>
                    <a:pt x="371284" y="135534"/>
                  </a:lnTo>
                  <a:lnTo>
                    <a:pt x="371284" y="136804"/>
                  </a:lnTo>
                  <a:lnTo>
                    <a:pt x="370789" y="138074"/>
                  </a:lnTo>
                  <a:lnTo>
                    <a:pt x="370789" y="139344"/>
                  </a:lnTo>
                  <a:lnTo>
                    <a:pt x="370293" y="139344"/>
                  </a:lnTo>
                  <a:lnTo>
                    <a:pt x="370293" y="140614"/>
                  </a:lnTo>
                  <a:lnTo>
                    <a:pt x="370789" y="141884"/>
                  </a:lnTo>
                  <a:lnTo>
                    <a:pt x="371792" y="141884"/>
                  </a:lnTo>
                  <a:lnTo>
                    <a:pt x="371792" y="143154"/>
                  </a:lnTo>
                  <a:lnTo>
                    <a:pt x="371284" y="144424"/>
                  </a:lnTo>
                  <a:lnTo>
                    <a:pt x="371284" y="145694"/>
                  </a:lnTo>
                  <a:lnTo>
                    <a:pt x="370293" y="148234"/>
                  </a:lnTo>
                  <a:lnTo>
                    <a:pt x="370293" y="150774"/>
                  </a:lnTo>
                  <a:lnTo>
                    <a:pt x="369785" y="152044"/>
                  </a:lnTo>
                  <a:lnTo>
                    <a:pt x="369785" y="157124"/>
                  </a:lnTo>
                  <a:lnTo>
                    <a:pt x="370293" y="157124"/>
                  </a:lnTo>
                  <a:lnTo>
                    <a:pt x="370293" y="158394"/>
                  </a:lnTo>
                  <a:lnTo>
                    <a:pt x="370789" y="159664"/>
                  </a:lnTo>
                  <a:lnTo>
                    <a:pt x="370789" y="160934"/>
                  </a:lnTo>
                  <a:lnTo>
                    <a:pt x="373799" y="164744"/>
                  </a:lnTo>
                  <a:lnTo>
                    <a:pt x="374802" y="164744"/>
                  </a:lnTo>
                  <a:lnTo>
                    <a:pt x="376301" y="166014"/>
                  </a:lnTo>
                  <a:lnTo>
                    <a:pt x="378802" y="166014"/>
                  </a:lnTo>
                  <a:lnTo>
                    <a:pt x="379310" y="164744"/>
                  </a:lnTo>
                  <a:lnTo>
                    <a:pt x="381812" y="164744"/>
                  </a:lnTo>
                  <a:lnTo>
                    <a:pt x="382308" y="163474"/>
                  </a:lnTo>
                  <a:lnTo>
                    <a:pt x="385826" y="163474"/>
                  </a:lnTo>
                  <a:lnTo>
                    <a:pt x="386816" y="162204"/>
                  </a:lnTo>
                  <a:lnTo>
                    <a:pt x="388327" y="162204"/>
                  </a:lnTo>
                  <a:lnTo>
                    <a:pt x="389331" y="160934"/>
                  </a:lnTo>
                  <a:lnTo>
                    <a:pt x="391337" y="160934"/>
                  </a:lnTo>
                  <a:lnTo>
                    <a:pt x="391337" y="159664"/>
                  </a:lnTo>
                  <a:lnTo>
                    <a:pt x="391833" y="159664"/>
                  </a:lnTo>
                  <a:lnTo>
                    <a:pt x="392341" y="158394"/>
                  </a:lnTo>
                  <a:lnTo>
                    <a:pt x="393331" y="158394"/>
                  </a:lnTo>
                  <a:lnTo>
                    <a:pt x="393839" y="157124"/>
                  </a:lnTo>
                  <a:lnTo>
                    <a:pt x="393839" y="154584"/>
                  </a:lnTo>
                  <a:lnTo>
                    <a:pt x="394335" y="153314"/>
                  </a:lnTo>
                  <a:lnTo>
                    <a:pt x="394843" y="150774"/>
                  </a:lnTo>
                  <a:lnTo>
                    <a:pt x="393331" y="149504"/>
                  </a:lnTo>
                  <a:lnTo>
                    <a:pt x="392341" y="149504"/>
                  </a:lnTo>
                  <a:lnTo>
                    <a:pt x="391833" y="146964"/>
                  </a:lnTo>
                  <a:lnTo>
                    <a:pt x="391337" y="146964"/>
                  </a:lnTo>
                  <a:lnTo>
                    <a:pt x="391337" y="145694"/>
                  </a:lnTo>
                  <a:lnTo>
                    <a:pt x="390829" y="145694"/>
                  </a:lnTo>
                  <a:lnTo>
                    <a:pt x="390334" y="144424"/>
                  </a:lnTo>
                  <a:lnTo>
                    <a:pt x="391833" y="144424"/>
                  </a:lnTo>
                  <a:lnTo>
                    <a:pt x="392341" y="146964"/>
                  </a:lnTo>
                  <a:lnTo>
                    <a:pt x="392836" y="146964"/>
                  </a:lnTo>
                  <a:lnTo>
                    <a:pt x="393839" y="149504"/>
                  </a:lnTo>
                  <a:lnTo>
                    <a:pt x="398843" y="149504"/>
                  </a:lnTo>
                  <a:lnTo>
                    <a:pt x="399846" y="146964"/>
                  </a:lnTo>
                  <a:lnTo>
                    <a:pt x="400342" y="144424"/>
                  </a:lnTo>
                  <a:lnTo>
                    <a:pt x="400850" y="141884"/>
                  </a:lnTo>
                  <a:lnTo>
                    <a:pt x="401358" y="141884"/>
                  </a:lnTo>
                  <a:lnTo>
                    <a:pt x="401726" y="138074"/>
                  </a:lnTo>
                  <a:lnTo>
                    <a:pt x="401853" y="135534"/>
                  </a:lnTo>
                  <a:lnTo>
                    <a:pt x="402361" y="130454"/>
                  </a:lnTo>
                  <a:lnTo>
                    <a:pt x="402856" y="129184"/>
                  </a:lnTo>
                  <a:lnTo>
                    <a:pt x="402856" y="127914"/>
                  </a:lnTo>
                  <a:lnTo>
                    <a:pt x="403352" y="126644"/>
                  </a:lnTo>
                  <a:lnTo>
                    <a:pt x="403352" y="125374"/>
                  </a:lnTo>
                  <a:lnTo>
                    <a:pt x="403860" y="122834"/>
                  </a:lnTo>
                  <a:lnTo>
                    <a:pt x="402856" y="120294"/>
                  </a:lnTo>
                  <a:lnTo>
                    <a:pt x="403352" y="120294"/>
                  </a:lnTo>
                  <a:lnTo>
                    <a:pt x="404355" y="121564"/>
                  </a:lnTo>
                  <a:lnTo>
                    <a:pt x="404863" y="120294"/>
                  </a:lnTo>
                  <a:lnTo>
                    <a:pt x="405358" y="120294"/>
                  </a:lnTo>
                  <a:lnTo>
                    <a:pt x="405358" y="119024"/>
                  </a:lnTo>
                  <a:lnTo>
                    <a:pt x="405866" y="119024"/>
                  </a:lnTo>
                  <a:lnTo>
                    <a:pt x="404863" y="116484"/>
                  </a:lnTo>
                  <a:lnTo>
                    <a:pt x="404863" y="115214"/>
                  </a:lnTo>
                  <a:lnTo>
                    <a:pt x="405358" y="113944"/>
                  </a:lnTo>
                  <a:lnTo>
                    <a:pt x="406361" y="113944"/>
                  </a:lnTo>
                  <a:lnTo>
                    <a:pt x="406361" y="112674"/>
                  </a:lnTo>
                  <a:lnTo>
                    <a:pt x="409371" y="112674"/>
                  </a:lnTo>
                  <a:lnTo>
                    <a:pt x="409371" y="113944"/>
                  </a:lnTo>
                  <a:lnTo>
                    <a:pt x="410375" y="113944"/>
                  </a:lnTo>
                  <a:lnTo>
                    <a:pt x="410375" y="115214"/>
                  </a:lnTo>
                  <a:lnTo>
                    <a:pt x="411873" y="119024"/>
                  </a:lnTo>
                  <a:lnTo>
                    <a:pt x="410375" y="122834"/>
                  </a:lnTo>
                  <a:lnTo>
                    <a:pt x="409371" y="124104"/>
                  </a:lnTo>
                  <a:lnTo>
                    <a:pt x="409371" y="127914"/>
                  </a:lnTo>
                  <a:lnTo>
                    <a:pt x="408863" y="127914"/>
                  </a:lnTo>
                  <a:lnTo>
                    <a:pt x="408863" y="131724"/>
                  </a:lnTo>
                  <a:lnTo>
                    <a:pt x="408368" y="131724"/>
                  </a:lnTo>
                  <a:lnTo>
                    <a:pt x="408368" y="134264"/>
                  </a:lnTo>
                  <a:lnTo>
                    <a:pt x="408863" y="134264"/>
                  </a:lnTo>
                  <a:lnTo>
                    <a:pt x="408863" y="135534"/>
                  </a:lnTo>
                  <a:lnTo>
                    <a:pt x="409371" y="136804"/>
                  </a:lnTo>
                  <a:lnTo>
                    <a:pt x="409371" y="140614"/>
                  </a:lnTo>
                  <a:lnTo>
                    <a:pt x="409879" y="141884"/>
                  </a:lnTo>
                  <a:lnTo>
                    <a:pt x="410375" y="141884"/>
                  </a:lnTo>
                  <a:lnTo>
                    <a:pt x="410375" y="144424"/>
                  </a:lnTo>
                  <a:lnTo>
                    <a:pt x="412877" y="141884"/>
                  </a:lnTo>
                  <a:lnTo>
                    <a:pt x="415886" y="140614"/>
                  </a:lnTo>
                  <a:lnTo>
                    <a:pt x="416382" y="140614"/>
                  </a:lnTo>
                  <a:lnTo>
                    <a:pt x="417893" y="138074"/>
                  </a:lnTo>
                  <a:lnTo>
                    <a:pt x="419900" y="136804"/>
                  </a:lnTo>
                  <a:lnTo>
                    <a:pt x="422402" y="135534"/>
                  </a:lnTo>
                  <a:lnTo>
                    <a:pt x="424408" y="135534"/>
                  </a:lnTo>
                  <a:lnTo>
                    <a:pt x="426402" y="134264"/>
                  </a:lnTo>
                  <a:lnTo>
                    <a:pt x="430911" y="132994"/>
                  </a:lnTo>
                  <a:lnTo>
                    <a:pt x="431419" y="132994"/>
                  </a:lnTo>
                  <a:lnTo>
                    <a:pt x="431914" y="131724"/>
                  </a:lnTo>
                  <a:lnTo>
                    <a:pt x="432422" y="131724"/>
                  </a:lnTo>
                  <a:lnTo>
                    <a:pt x="432422" y="130454"/>
                  </a:lnTo>
                  <a:lnTo>
                    <a:pt x="434924" y="130454"/>
                  </a:lnTo>
                  <a:lnTo>
                    <a:pt x="436930" y="127914"/>
                  </a:lnTo>
                  <a:lnTo>
                    <a:pt x="436422" y="126644"/>
                  </a:lnTo>
                  <a:lnTo>
                    <a:pt x="436422" y="125374"/>
                  </a:lnTo>
                  <a:lnTo>
                    <a:pt x="437426" y="125374"/>
                  </a:lnTo>
                  <a:lnTo>
                    <a:pt x="437934" y="126644"/>
                  </a:lnTo>
                  <a:lnTo>
                    <a:pt x="437934" y="129184"/>
                  </a:lnTo>
                  <a:lnTo>
                    <a:pt x="437426" y="129184"/>
                  </a:lnTo>
                  <a:lnTo>
                    <a:pt x="437426" y="130454"/>
                  </a:lnTo>
                  <a:lnTo>
                    <a:pt x="438429" y="129184"/>
                  </a:lnTo>
                  <a:lnTo>
                    <a:pt x="439432" y="129184"/>
                  </a:lnTo>
                  <a:lnTo>
                    <a:pt x="439432" y="130454"/>
                  </a:lnTo>
                  <a:lnTo>
                    <a:pt x="438937" y="130454"/>
                  </a:lnTo>
                  <a:lnTo>
                    <a:pt x="437934" y="132994"/>
                  </a:lnTo>
                  <a:lnTo>
                    <a:pt x="439432" y="135534"/>
                  </a:lnTo>
                  <a:lnTo>
                    <a:pt x="439940" y="135534"/>
                  </a:lnTo>
                  <a:lnTo>
                    <a:pt x="441947" y="136804"/>
                  </a:lnTo>
                  <a:lnTo>
                    <a:pt x="442442" y="136804"/>
                  </a:lnTo>
                  <a:lnTo>
                    <a:pt x="442937" y="138074"/>
                  </a:lnTo>
                  <a:lnTo>
                    <a:pt x="442442" y="138074"/>
                  </a:lnTo>
                  <a:lnTo>
                    <a:pt x="442937" y="139344"/>
                  </a:lnTo>
                  <a:lnTo>
                    <a:pt x="441947" y="139344"/>
                  </a:lnTo>
                  <a:lnTo>
                    <a:pt x="440436" y="140614"/>
                  </a:lnTo>
                  <a:lnTo>
                    <a:pt x="437426" y="141884"/>
                  </a:lnTo>
                  <a:lnTo>
                    <a:pt x="436422" y="141884"/>
                  </a:lnTo>
                  <a:lnTo>
                    <a:pt x="435927" y="143154"/>
                  </a:lnTo>
                  <a:lnTo>
                    <a:pt x="433920" y="143154"/>
                  </a:lnTo>
                  <a:lnTo>
                    <a:pt x="429920" y="145694"/>
                  </a:lnTo>
                  <a:lnTo>
                    <a:pt x="428409" y="146964"/>
                  </a:lnTo>
                  <a:lnTo>
                    <a:pt x="425399" y="148234"/>
                  </a:lnTo>
                  <a:lnTo>
                    <a:pt x="425399" y="149504"/>
                  </a:lnTo>
                  <a:lnTo>
                    <a:pt x="424903" y="149504"/>
                  </a:lnTo>
                  <a:lnTo>
                    <a:pt x="423900" y="150774"/>
                  </a:lnTo>
                  <a:lnTo>
                    <a:pt x="423405" y="150774"/>
                  </a:lnTo>
                  <a:lnTo>
                    <a:pt x="423405" y="152044"/>
                  </a:lnTo>
                  <a:lnTo>
                    <a:pt x="421894" y="152044"/>
                  </a:lnTo>
                  <a:lnTo>
                    <a:pt x="421894" y="150774"/>
                  </a:lnTo>
                  <a:lnTo>
                    <a:pt x="420890" y="152044"/>
                  </a:lnTo>
                  <a:lnTo>
                    <a:pt x="416890" y="152044"/>
                  </a:lnTo>
                  <a:lnTo>
                    <a:pt x="415886" y="154584"/>
                  </a:lnTo>
                  <a:lnTo>
                    <a:pt x="415378" y="154584"/>
                  </a:lnTo>
                  <a:lnTo>
                    <a:pt x="413385" y="155854"/>
                  </a:lnTo>
                  <a:lnTo>
                    <a:pt x="410375" y="155854"/>
                  </a:lnTo>
                  <a:lnTo>
                    <a:pt x="409879" y="157124"/>
                  </a:lnTo>
                  <a:lnTo>
                    <a:pt x="407873" y="157124"/>
                  </a:lnTo>
                  <a:lnTo>
                    <a:pt x="397344" y="166014"/>
                  </a:lnTo>
                  <a:lnTo>
                    <a:pt x="392341" y="168554"/>
                  </a:lnTo>
                  <a:lnTo>
                    <a:pt x="389826" y="168554"/>
                  </a:lnTo>
                  <a:lnTo>
                    <a:pt x="388823" y="169824"/>
                  </a:lnTo>
                  <a:lnTo>
                    <a:pt x="385318" y="169824"/>
                  </a:lnTo>
                  <a:lnTo>
                    <a:pt x="384314" y="171094"/>
                  </a:lnTo>
                  <a:lnTo>
                    <a:pt x="379806" y="171094"/>
                  </a:lnTo>
                  <a:lnTo>
                    <a:pt x="379310" y="172364"/>
                  </a:lnTo>
                  <a:lnTo>
                    <a:pt x="375805" y="172364"/>
                  </a:lnTo>
                  <a:lnTo>
                    <a:pt x="374802" y="173634"/>
                  </a:lnTo>
                  <a:lnTo>
                    <a:pt x="373799" y="173634"/>
                  </a:lnTo>
                  <a:lnTo>
                    <a:pt x="372287" y="174904"/>
                  </a:lnTo>
                  <a:lnTo>
                    <a:pt x="372287" y="176174"/>
                  </a:lnTo>
                  <a:lnTo>
                    <a:pt x="371792" y="176174"/>
                  </a:lnTo>
                  <a:lnTo>
                    <a:pt x="371284" y="177444"/>
                  </a:lnTo>
                  <a:lnTo>
                    <a:pt x="369290" y="178714"/>
                  </a:lnTo>
                  <a:lnTo>
                    <a:pt x="368782" y="178714"/>
                  </a:lnTo>
                  <a:lnTo>
                    <a:pt x="367779" y="179984"/>
                  </a:lnTo>
                  <a:lnTo>
                    <a:pt x="365277" y="179984"/>
                  </a:lnTo>
                  <a:lnTo>
                    <a:pt x="364782" y="181254"/>
                  </a:lnTo>
                  <a:lnTo>
                    <a:pt x="364782" y="183794"/>
                  </a:lnTo>
                  <a:lnTo>
                    <a:pt x="363778" y="183794"/>
                  </a:lnTo>
                  <a:lnTo>
                    <a:pt x="363778" y="185064"/>
                  </a:lnTo>
                  <a:lnTo>
                    <a:pt x="362775" y="185064"/>
                  </a:lnTo>
                  <a:lnTo>
                    <a:pt x="362775" y="188874"/>
                  </a:lnTo>
                  <a:lnTo>
                    <a:pt x="363270" y="188874"/>
                  </a:lnTo>
                  <a:lnTo>
                    <a:pt x="363270" y="190144"/>
                  </a:lnTo>
                  <a:lnTo>
                    <a:pt x="362775" y="191414"/>
                  </a:lnTo>
                  <a:lnTo>
                    <a:pt x="362775" y="192684"/>
                  </a:lnTo>
                  <a:lnTo>
                    <a:pt x="361772" y="192684"/>
                  </a:lnTo>
                  <a:lnTo>
                    <a:pt x="361264" y="193954"/>
                  </a:lnTo>
                  <a:lnTo>
                    <a:pt x="360768" y="193954"/>
                  </a:lnTo>
                  <a:lnTo>
                    <a:pt x="360768" y="196494"/>
                  </a:lnTo>
                  <a:lnTo>
                    <a:pt x="362267" y="197764"/>
                  </a:lnTo>
                  <a:lnTo>
                    <a:pt x="363270" y="199034"/>
                  </a:lnTo>
                  <a:lnTo>
                    <a:pt x="363778" y="199034"/>
                  </a:lnTo>
                  <a:lnTo>
                    <a:pt x="363778" y="201574"/>
                  </a:lnTo>
                  <a:lnTo>
                    <a:pt x="364274" y="201574"/>
                  </a:lnTo>
                  <a:lnTo>
                    <a:pt x="364274" y="204114"/>
                  </a:lnTo>
                  <a:lnTo>
                    <a:pt x="364782" y="204114"/>
                  </a:lnTo>
                  <a:lnTo>
                    <a:pt x="365785" y="205384"/>
                  </a:lnTo>
                  <a:lnTo>
                    <a:pt x="369290" y="205384"/>
                  </a:lnTo>
                  <a:lnTo>
                    <a:pt x="370293" y="206654"/>
                  </a:lnTo>
                  <a:lnTo>
                    <a:pt x="371792" y="206654"/>
                  </a:lnTo>
                  <a:lnTo>
                    <a:pt x="372287" y="205384"/>
                  </a:lnTo>
                  <a:lnTo>
                    <a:pt x="375805" y="205384"/>
                  </a:lnTo>
                  <a:lnTo>
                    <a:pt x="377304" y="206654"/>
                  </a:lnTo>
                  <a:lnTo>
                    <a:pt x="379310" y="206654"/>
                  </a:lnTo>
                  <a:lnTo>
                    <a:pt x="381304" y="204114"/>
                  </a:lnTo>
                  <a:lnTo>
                    <a:pt x="382308" y="204114"/>
                  </a:lnTo>
                  <a:lnTo>
                    <a:pt x="382308" y="202844"/>
                  </a:lnTo>
                  <a:lnTo>
                    <a:pt x="382816" y="202844"/>
                  </a:lnTo>
                  <a:lnTo>
                    <a:pt x="384822" y="201574"/>
                  </a:lnTo>
                  <a:lnTo>
                    <a:pt x="385826" y="201574"/>
                  </a:lnTo>
                  <a:lnTo>
                    <a:pt x="386321" y="200304"/>
                  </a:lnTo>
                  <a:lnTo>
                    <a:pt x="388823" y="199034"/>
                  </a:lnTo>
                  <a:lnTo>
                    <a:pt x="388823" y="197764"/>
                  </a:lnTo>
                  <a:lnTo>
                    <a:pt x="390334" y="197764"/>
                  </a:lnTo>
                  <a:lnTo>
                    <a:pt x="391337" y="196494"/>
                  </a:lnTo>
                  <a:lnTo>
                    <a:pt x="393839" y="196494"/>
                  </a:lnTo>
                  <a:lnTo>
                    <a:pt x="394335" y="195224"/>
                  </a:lnTo>
                  <a:lnTo>
                    <a:pt x="396849" y="195224"/>
                  </a:lnTo>
                  <a:lnTo>
                    <a:pt x="396849" y="193954"/>
                  </a:lnTo>
                  <a:lnTo>
                    <a:pt x="399846" y="193954"/>
                  </a:lnTo>
                  <a:lnTo>
                    <a:pt x="401853" y="192684"/>
                  </a:lnTo>
                  <a:lnTo>
                    <a:pt x="403352" y="191414"/>
                  </a:lnTo>
                  <a:lnTo>
                    <a:pt x="405358" y="190144"/>
                  </a:lnTo>
                  <a:lnTo>
                    <a:pt x="405866" y="191414"/>
                  </a:lnTo>
                  <a:lnTo>
                    <a:pt x="406869" y="192684"/>
                  </a:lnTo>
                  <a:lnTo>
                    <a:pt x="407365" y="193954"/>
                  </a:lnTo>
                  <a:lnTo>
                    <a:pt x="413385" y="193954"/>
                  </a:lnTo>
                  <a:lnTo>
                    <a:pt x="414883" y="192684"/>
                  </a:lnTo>
                  <a:lnTo>
                    <a:pt x="415886" y="191414"/>
                  </a:lnTo>
                  <a:lnTo>
                    <a:pt x="416382" y="191414"/>
                  </a:lnTo>
                  <a:lnTo>
                    <a:pt x="417385" y="190144"/>
                  </a:lnTo>
                  <a:lnTo>
                    <a:pt x="419392" y="187604"/>
                  </a:lnTo>
                  <a:lnTo>
                    <a:pt x="419900" y="185064"/>
                  </a:lnTo>
                  <a:lnTo>
                    <a:pt x="420395" y="185064"/>
                  </a:lnTo>
                  <a:lnTo>
                    <a:pt x="420395" y="183794"/>
                  </a:lnTo>
                  <a:lnTo>
                    <a:pt x="421894" y="181254"/>
                  </a:lnTo>
                  <a:lnTo>
                    <a:pt x="423900" y="179984"/>
                  </a:lnTo>
                  <a:lnTo>
                    <a:pt x="423900" y="178714"/>
                  </a:lnTo>
                  <a:lnTo>
                    <a:pt x="424408" y="177444"/>
                  </a:lnTo>
                  <a:lnTo>
                    <a:pt x="425907" y="177444"/>
                  </a:lnTo>
                  <a:lnTo>
                    <a:pt x="430415" y="173634"/>
                  </a:lnTo>
                  <a:lnTo>
                    <a:pt x="430911" y="172364"/>
                  </a:lnTo>
                  <a:lnTo>
                    <a:pt x="431914" y="171094"/>
                  </a:lnTo>
                  <a:lnTo>
                    <a:pt x="431419" y="169824"/>
                  </a:lnTo>
                  <a:lnTo>
                    <a:pt x="430911" y="169824"/>
                  </a:lnTo>
                  <a:lnTo>
                    <a:pt x="430911" y="168554"/>
                  </a:lnTo>
                  <a:lnTo>
                    <a:pt x="430415" y="168554"/>
                  </a:lnTo>
                  <a:lnTo>
                    <a:pt x="430415" y="166014"/>
                  </a:lnTo>
                  <a:lnTo>
                    <a:pt x="431419" y="166014"/>
                  </a:lnTo>
                  <a:lnTo>
                    <a:pt x="431914" y="167284"/>
                  </a:lnTo>
                  <a:lnTo>
                    <a:pt x="431914" y="168554"/>
                  </a:lnTo>
                  <a:lnTo>
                    <a:pt x="432422" y="168554"/>
                  </a:lnTo>
                  <a:lnTo>
                    <a:pt x="432422" y="169824"/>
                  </a:lnTo>
                  <a:lnTo>
                    <a:pt x="433425" y="171094"/>
                  </a:lnTo>
                  <a:lnTo>
                    <a:pt x="433920" y="171094"/>
                  </a:lnTo>
                  <a:lnTo>
                    <a:pt x="434428" y="169824"/>
                  </a:lnTo>
                  <a:lnTo>
                    <a:pt x="435927" y="169824"/>
                  </a:lnTo>
                  <a:lnTo>
                    <a:pt x="435927" y="168554"/>
                  </a:lnTo>
                  <a:lnTo>
                    <a:pt x="436422" y="168554"/>
                  </a:lnTo>
                  <a:lnTo>
                    <a:pt x="436422" y="167284"/>
                  </a:lnTo>
                  <a:lnTo>
                    <a:pt x="436930" y="167284"/>
                  </a:lnTo>
                  <a:lnTo>
                    <a:pt x="437934" y="166014"/>
                  </a:lnTo>
                  <a:lnTo>
                    <a:pt x="438429" y="164744"/>
                  </a:lnTo>
                  <a:lnTo>
                    <a:pt x="438937" y="164744"/>
                  </a:lnTo>
                  <a:lnTo>
                    <a:pt x="440436" y="163474"/>
                  </a:lnTo>
                  <a:lnTo>
                    <a:pt x="440436" y="160934"/>
                  </a:lnTo>
                  <a:lnTo>
                    <a:pt x="441439" y="160934"/>
                  </a:lnTo>
                  <a:lnTo>
                    <a:pt x="441439" y="162204"/>
                  </a:lnTo>
                  <a:lnTo>
                    <a:pt x="441947" y="162204"/>
                  </a:lnTo>
                  <a:lnTo>
                    <a:pt x="441947" y="160934"/>
                  </a:lnTo>
                  <a:lnTo>
                    <a:pt x="442937" y="159664"/>
                  </a:lnTo>
                  <a:lnTo>
                    <a:pt x="442937" y="160934"/>
                  </a:lnTo>
                  <a:lnTo>
                    <a:pt x="444449" y="159664"/>
                  </a:lnTo>
                  <a:lnTo>
                    <a:pt x="447954" y="159664"/>
                  </a:lnTo>
                  <a:lnTo>
                    <a:pt x="447954" y="160934"/>
                  </a:lnTo>
                  <a:lnTo>
                    <a:pt x="448449" y="160934"/>
                  </a:lnTo>
                  <a:lnTo>
                    <a:pt x="448449" y="163474"/>
                  </a:lnTo>
                  <a:lnTo>
                    <a:pt x="447954" y="163474"/>
                  </a:lnTo>
                  <a:lnTo>
                    <a:pt x="444944" y="167284"/>
                  </a:lnTo>
                  <a:lnTo>
                    <a:pt x="444449" y="167284"/>
                  </a:lnTo>
                  <a:lnTo>
                    <a:pt x="443445" y="168554"/>
                  </a:lnTo>
                  <a:lnTo>
                    <a:pt x="442937" y="169824"/>
                  </a:lnTo>
                  <a:lnTo>
                    <a:pt x="442442" y="169824"/>
                  </a:lnTo>
                  <a:lnTo>
                    <a:pt x="441947" y="171094"/>
                  </a:lnTo>
                  <a:lnTo>
                    <a:pt x="441439" y="171094"/>
                  </a:lnTo>
                  <a:lnTo>
                    <a:pt x="440436" y="173634"/>
                  </a:lnTo>
                  <a:lnTo>
                    <a:pt x="439432" y="173634"/>
                  </a:lnTo>
                  <a:lnTo>
                    <a:pt x="438937" y="174904"/>
                  </a:lnTo>
                  <a:lnTo>
                    <a:pt x="437934" y="174904"/>
                  </a:lnTo>
                  <a:lnTo>
                    <a:pt x="436930" y="176174"/>
                  </a:lnTo>
                  <a:lnTo>
                    <a:pt x="435927" y="176174"/>
                  </a:lnTo>
                  <a:lnTo>
                    <a:pt x="435927" y="177444"/>
                  </a:lnTo>
                  <a:lnTo>
                    <a:pt x="434924" y="177444"/>
                  </a:lnTo>
                  <a:lnTo>
                    <a:pt x="434924" y="178714"/>
                  </a:lnTo>
                  <a:lnTo>
                    <a:pt x="434428" y="178714"/>
                  </a:lnTo>
                  <a:lnTo>
                    <a:pt x="433425" y="179984"/>
                  </a:lnTo>
                  <a:lnTo>
                    <a:pt x="434428" y="181254"/>
                  </a:lnTo>
                  <a:lnTo>
                    <a:pt x="434428" y="182524"/>
                  </a:lnTo>
                  <a:lnTo>
                    <a:pt x="434924" y="182524"/>
                  </a:lnTo>
                  <a:lnTo>
                    <a:pt x="435432" y="181254"/>
                  </a:lnTo>
                  <a:lnTo>
                    <a:pt x="436422" y="181254"/>
                  </a:lnTo>
                  <a:lnTo>
                    <a:pt x="437426" y="179984"/>
                  </a:lnTo>
                  <a:lnTo>
                    <a:pt x="438429" y="179984"/>
                  </a:lnTo>
                  <a:lnTo>
                    <a:pt x="439432" y="178714"/>
                  </a:lnTo>
                  <a:lnTo>
                    <a:pt x="440436" y="178714"/>
                  </a:lnTo>
                  <a:lnTo>
                    <a:pt x="441439" y="177444"/>
                  </a:lnTo>
                  <a:lnTo>
                    <a:pt x="441947" y="177444"/>
                  </a:lnTo>
                  <a:lnTo>
                    <a:pt x="444449" y="176174"/>
                  </a:lnTo>
                  <a:lnTo>
                    <a:pt x="447459" y="176174"/>
                  </a:lnTo>
                  <a:lnTo>
                    <a:pt x="447459" y="177444"/>
                  </a:lnTo>
                  <a:lnTo>
                    <a:pt x="448449" y="177444"/>
                  </a:lnTo>
                  <a:lnTo>
                    <a:pt x="448449" y="179984"/>
                  </a:lnTo>
                  <a:lnTo>
                    <a:pt x="447954" y="179984"/>
                  </a:lnTo>
                  <a:lnTo>
                    <a:pt x="447954" y="181254"/>
                  </a:lnTo>
                  <a:lnTo>
                    <a:pt x="446455" y="181254"/>
                  </a:lnTo>
                  <a:lnTo>
                    <a:pt x="444449" y="182524"/>
                  </a:lnTo>
                  <a:lnTo>
                    <a:pt x="442937" y="183794"/>
                  </a:lnTo>
                  <a:lnTo>
                    <a:pt x="441947" y="183794"/>
                  </a:lnTo>
                  <a:lnTo>
                    <a:pt x="441439" y="185064"/>
                  </a:lnTo>
                  <a:lnTo>
                    <a:pt x="440931" y="185064"/>
                  </a:lnTo>
                  <a:lnTo>
                    <a:pt x="439940" y="186334"/>
                  </a:lnTo>
                  <a:lnTo>
                    <a:pt x="438429" y="186334"/>
                  </a:lnTo>
                  <a:lnTo>
                    <a:pt x="438429" y="187604"/>
                  </a:lnTo>
                  <a:lnTo>
                    <a:pt x="427405" y="187604"/>
                  </a:lnTo>
                  <a:lnTo>
                    <a:pt x="427405" y="188874"/>
                  </a:lnTo>
                  <a:lnTo>
                    <a:pt x="426910" y="188874"/>
                  </a:lnTo>
                  <a:lnTo>
                    <a:pt x="426402" y="190144"/>
                  </a:lnTo>
                  <a:lnTo>
                    <a:pt x="425399" y="190144"/>
                  </a:lnTo>
                  <a:lnTo>
                    <a:pt x="424408" y="191414"/>
                  </a:lnTo>
                  <a:lnTo>
                    <a:pt x="423900" y="192684"/>
                  </a:lnTo>
                  <a:lnTo>
                    <a:pt x="422897" y="192684"/>
                  </a:lnTo>
                  <a:lnTo>
                    <a:pt x="422897" y="193954"/>
                  </a:lnTo>
                  <a:lnTo>
                    <a:pt x="421398" y="195224"/>
                  </a:lnTo>
                  <a:lnTo>
                    <a:pt x="420890" y="196494"/>
                  </a:lnTo>
                  <a:lnTo>
                    <a:pt x="419392" y="196494"/>
                  </a:lnTo>
                  <a:lnTo>
                    <a:pt x="419900" y="197764"/>
                  </a:lnTo>
                  <a:lnTo>
                    <a:pt x="420890" y="197764"/>
                  </a:lnTo>
                  <a:lnTo>
                    <a:pt x="422402" y="199034"/>
                  </a:lnTo>
                  <a:lnTo>
                    <a:pt x="422897" y="199034"/>
                  </a:lnTo>
                  <a:lnTo>
                    <a:pt x="423900" y="200304"/>
                  </a:lnTo>
                  <a:lnTo>
                    <a:pt x="424408" y="200304"/>
                  </a:lnTo>
                  <a:lnTo>
                    <a:pt x="424903" y="201574"/>
                  </a:lnTo>
                  <a:lnTo>
                    <a:pt x="426910" y="201574"/>
                  </a:lnTo>
                  <a:lnTo>
                    <a:pt x="427405" y="202844"/>
                  </a:lnTo>
                  <a:lnTo>
                    <a:pt x="428917" y="204114"/>
                  </a:lnTo>
                  <a:lnTo>
                    <a:pt x="431419" y="205384"/>
                  </a:lnTo>
                  <a:lnTo>
                    <a:pt x="432422" y="205384"/>
                  </a:lnTo>
                  <a:lnTo>
                    <a:pt x="432422" y="206654"/>
                  </a:lnTo>
                  <a:lnTo>
                    <a:pt x="433920" y="206654"/>
                  </a:lnTo>
                  <a:lnTo>
                    <a:pt x="433920" y="207924"/>
                  </a:lnTo>
                  <a:lnTo>
                    <a:pt x="435927" y="207924"/>
                  </a:lnTo>
                  <a:lnTo>
                    <a:pt x="437934" y="209194"/>
                  </a:lnTo>
                  <a:lnTo>
                    <a:pt x="441947" y="209194"/>
                  </a:lnTo>
                  <a:lnTo>
                    <a:pt x="444449" y="210464"/>
                  </a:lnTo>
                  <a:lnTo>
                    <a:pt x="452462" y="210464"/>
                  </a:lnTo>
                  <a:lnTo>
                    <a:pt x="452462" y="211734"/>
                  </a:lnTo>
                  <a:lnTo>
                    <a:pt x="452958" y="211734"/>
                  </a:lnTo>
                  <a:lnTo>
                    <a:pt x="452958" y="213004"/>
                  </a:lnTo>
                  <a:lnTo>
                    <a:pt x="453466" y="213004"/>
                  </a:lnTo>
                  <a:lnTo>
                    <a:pt x="453466" y="214274"/>
                  </a:lnTo>
                  <a:lnTo>
                    <a:pt x="452958" y="214274"/>
                  </a:lnTo>
                  <a:lnTo>
                    <a:pt x="452958" y="215544"/>
                  </a:lnTo>
                  <a:lnTo>
                    <a:pt x="451459" y="215544"/>
                  </a:lnTo>
                  <a:lnTo>
                    <a:pt x="450964" y="216814"/>
                  </a:lnTo>
                  <a:lnTo>
                    <a:pt x="449961" y="216814"/>
                  </a:lnTo>
                  <a:lnTo>
                    <a:pt x="446455" y="215544"/>
                  </a:lnTo>
                  <a:lnTo>
                    <a:pt x="437426" y="215544"/>
                  </a:lnTo>
                  <a:lnTo>
                    <a:pt x="436930" y="214274"/>
                  </a:lnTo>
                  <a:lnTo>
                    <a:pt x="433920" y="214274"/>
                  </a:lnTo>
                  <a:lnTo>
                    <a:pt x="433920" y="213004"/>
                  </a:lnTo>
                  <a:lnTo>
                    <a:pt x="430911" y="213004"/>
                  </a:lnTo>
                  <a:lnTo>
                    <a:pt x="429412" y="210464"/>
                  </a:lnTo>
                  <a:lnTo>
                    <a:pt x="428409" y="210464"/>
                  </a:lnTo>
                  <a:lnTo>
                    <a:pt x="425907" y="209194"/>
                  </a:lnTo>
                  <a:lnTo>
                    <a:pt x="425399" y="209194"/>
                  </a:lnTo>
                  <a:lnTo>
                    <a:pt x="423900" y="206654"/>
                  </a:lnTo>
                  <a:lnTo>
                    <a:pt x="423405" y="206654"/>
                  </a:lnTo>
                  <a:lnTo>
                    <a:pt x="421398" y="205384"/>
                  </a:lnTo>
                  <a:lnTo>
                    <a:pt x="420890" y="205384"/>
                  </a:lnTo>
                  <a:lnTo>
                    <a:pt x="419900" y="204114"/>
                  </a:lnTo>
                  <a:lnTo>
                    <a:pt x="417893" y="204114"/>
                  </a:lnTo>
                  <a:lnTo>
                    <a:pt x="417893" y="202844"/>
                  </a:lnTo>
                  <a:lnTo>
                    <a:pt x="416382" y="202844"/>
                  </a:lnTo>
                  <a:lnTo>
                    <a:pt x="415886" y="201574"/>
                  </a:lnTo>
                  <a:lnTo>
                    <a:pt x="411378" y="201574"/>
                  </a:lnTo>
                  <a:lnTo>
                    <a:pt x="410375" y="200304"/>
                  </a:lnTo>
                  <a:lnTo>
                    <a:pt x="408368" y="200304"/>
                  </a:lnTo>
                  <a:lnTo>
                    <a:pt x="408368" y="199034"/>
                  </a:lnTo>
                  <a:lnTo>
                    <a:pt x="401853" y="199034"/>
                  </a:lnTo>
                  <a:lnTo>
                    <a:pt x="401853" y="200304"/>
                  </a:lnTo>
                  <a:lnTo>
                    <a:pt x="398843" y="200304"/>
                  </a:lnTo>
                  <a:lnTo>
                    <a:pt x="397344" y="201574"/>
                  </a:lnTo>
                  <a:lnTo>
                    <a:pt x="394335" y="202844"/>
                  </a:lnTo>
                  <a:lnTo>
                    <a:pt x="392836" y="204114"/>
                  </a:lnTo>
                  <a:lnTo>
                    <a:pt x="390829" y="204114"/>
                  </a:lnTo>
                  <a:lnTo>
                    <a:pt x="390334" y="205384"/>
                  </a:lnTo>
                  <a:lnTo>
                    <a:pt x="389826" y="205384"/>
                  </a:lnTo>
                  <a:lnTo>
                    <a:pt x="388823" y="206654"/>
                  </a:lnTo>
                  <a:lnTo>
                    <a:pt x="388327" y="206654"/>
                  </a:lnTo>
                  <a:lnTo>
                    <a:pt x="383819" y="210464"/>
                  </a:lnTo>
                  <a:lnTo>
                    <a:pt x="383311" y="211734"/>
                  </a:lnTo>
                  <a:lnTo>
                    <a:pt x="383311" y="214274"/>
                  </a:lnTo>
                  <a:lnTo>
                    <a:pt x="383819" y="214274"/>
                  </a:lnTo>
                  <a:lnTo>
                    <a:pt x="383819" y="215544"/>
                  </a:lnTo>
                  <a:lnTo>
                    <a:pt x="385318" y="215544"/>
                  </a:lnTo>
                  <a:lnTo>
                    <a:pt x="387832" y="216814"/>
                  </a:lnTo>
                  <a:lnTo>
                    <a:pt x="388327" y="216814"/>
                  </a:lnTo>
                  <a:lnTo>
                    <a:pt x="389826" y="218084"/>
                  </a:lnTo>
                  <a:lnTo>
                    <a:pt x="390829" y="218084"/>
                  </a:lnTo>
                  <a:lnTo>
                    <a:pt x="392341" y="219354"/>
                  </a:lnTo>
                  <a:lnTo>
                    <a:pt x="393331" y="219354"/>
                  </a:lnTo>
                  <a:lnTo>
                    <a:pt x="394335" y="220624"/>
                  </a:lnTo>
                  <a:lnTo>
                    <a:pt x="395338" y="220624"/>
                  </a:lnTo>
                  <a:lnTo>
                    <a:pt x="396341" y="221894"/>
                  </a:lnTo>
                  <a:lnTo>
                    <a:pt x="396849" y="223164"/>
                  </a:lnTo>
                  <a:lnTo>
                    <a:pt x="399351" y="223164"/>
                  </a:lnTo>
                  <a:lnTo>
                    <a:pt x="399351" y="224434"/>
                  </a:lnTo>
                  <a:lnTo>
                    <a:pt x="399846" y="224434"/>
                  </a:lnTo>
                  <a:lnTo>
                    <a:pt x="404355" y="228244"/>
                  </a:lnTo>
                  <a:lnTo>
                    <a:pt x="405358" y="228244"/>
                  </a:lnTo>
                  <a:lnTo>
                    <a:pt x="407365" y="229514"/>
                  </a:lnTo>
                  <a:lnTo>
                    <a:pt x="409371" y="229514"/>
                  </a:lnTo>
                  <a:lnTo>
                    <a:pt x="409371" y="230784"/>
                  </a:lnTo>
                  <a:lnTo>
                    <a:pt x="410870" y="230784"/>
                  </a:lnTo>
                  <a:lnTo>
                    <a:pt x="411378" y="232054"/>
                  </a:lnTo>
                  <a:lnTo>
                    <a:pt x="412381" y="232054"/>
                  </a:lnTo>
                  <a:lnTo>
                    <a:pt x="414883" y="233324"/>
                  </a:lnTo>
                  <a:lnTo>
                    <a:pt x="416890" y="233324"/>
                  </a:lnTo>
                  <a:lnTo>
                    <a:pt x="418896" y="232054"/>
                  </a:lnTo>
                  <a:lnTo>
                    <a:pt x="423900" y="232054"/>
                  </a:lnTo>
                  <a:lnTo>
                    <a:pt x="423900" y="233324"/>
                  </a:lnTo>
                  <a:lnTo>
                    <a:pt x="424408" y="233324"/>
                  </a:lnTo>
                  <a:lnTo>
                    <a:pt x="424408" y="235864"/>
                  </a:lnTo>
                  <a:lnTo>
                    <a:pt x="423900" y="237134"/>
                  </a:lnTo>
                  <a:lnTo>
                    <a:pt x="421894" y="237134"/>
                  </a:lnTo>
                  <a:lnTo>
                    <a:pt x="420890" y="238404"/>
                  </a:lnTo>
                  <a:lnTo>
                    <a:pt x="420395" y="238404"/>
                  </a:lnTo>
                  <a:lnTo>
                    <a:pt x="417385" y="239674"/>
                  </a:lnTo>
                  <a:lnTo>
                    <a:pt x="412877" y="239674"/>
                  </a:lnTo>
                  <a:lnTo>
                    <a:pt x="412877" y="238404"/>
                  </a:lnTo>
                  <a:lnTo>
                    <a:pt x="408863" y="237134"/>
                  </a:lnTo>
                  <a:lnTo>
                    <a:pt x="408368" y="237134"/>
                  </a:lnTo>
                  <a:lnTo>
                    <a:pt x="407873" y="235864"/>
                  </a:lnTo>
                  <a:lnTo>
                    <a:pt x="406361" y="235864"/>
                  </a:lnTo>
                  <a:lnTo>
                    <a:pt x="406361" y="234594"/>
                  </a:lnTo>
                  <a:lnTo>
                    <a:pt x="403352" y="234594"/>
                  </a:lnTo>
                  <a:lnTo>
                    <a:pt x="402856" y="233324"/>
                  </a:lnTo>
                  <a:lnTo>
                    <a:pt x="401358" y="233324"/>
                  </a:lnTo>
                  <a:lnTo>
                    <a:pt x="399846" y="232054"/>
                  </a:lnTo>
                  <a:lnTo>
                    <a:pt x="399351" y="232054"/>
                  </a:lnTo>
                  <a:lnTo>
                    <a:pt x="396849" y="229514"/>
                  </a:lnTo>
                  <a:lnTo>
                    <a:pt x="395846" y="229514"/>
                  </a:lnTo>
                  <a:lnTo>
                    <a:pt x="395846" y="228244"/>
                  </a:lnTo>
                  <a:lnTo>
                    <a:pt x="393839" y="228244"/>
                  </a:lnTo>
                  <a:lnTo>
                    <a:pt x="392836" y="226974"/>
                  </a:lnTo>
                  <a:lnTo>
                    <a:pt x="392341" y="226974"/>
                  </a:lnTo>
                  <a:lnTo>
                    <a:pt x="392341" y="225704"/>
                  </a:lnTo>
                  <a:lnTo>
                    <a:pt x="391833" y="225704"/>
                  </a:lnTo>
                  <a:lnTo>
                    <a:pt x="390829" y="224434"/>
                  </a:lnTo>
                  <a:lnTo>
                    <a:pt x="390334" y="224434"/>
                  </a:lnTo>
                  <a:lnTo>
                    <a:pt x="386816" y="223164"/>
                  </a:lnTo>
                  <a:lnTo>
                    <a:pt x="383819" y="221894"/>
                  </a:lnTo>
                  <a:lnTo>
                    <a:pt x="383311" y="221894"/>
                  </a:lnTo>
                  <a:lnTo>
                    <a:pt x="381812" y="223164"/>
                  </a:lnTo>
                  <a:lnTo>
                    <a:pt x="378802" y="220624"/>
                  </a:lnTo>
                  <a:lnTo>
                    <a:pt x="377304" y="220624"/>
                  </a:lnTo>
                  <a:lnTo>
                    <a:pt x="376301" y="219354"/>
                  </a:lnTo>
                  <a:lnTo>
                    <a:pt x="375805" y="218084"/>
                  </a:lnTo>
                  <a:lnTo>
                    <a:pt x="374802" y="218084"/>
                  </a:lnTo>
                  <a:lnTo>
                    <a:pt x="373291" y="219354"/>
                  </a:lnTo>
                  <a:lnTo>
                    <a:pt x="367779" y="219354"/>
                  </a:lnTo>
                  <a:lnTo>
                    <a:pt x="366776" y="220624"/>
                  </a:lnTo>
                  <a:lnTo>
                    <a:pt x="363270" y="220624"/>
                  </a:lnTo>
                  <a:lnTo>
                    <a:pt x="358267" y="223164"/>
                  </a:lnTo>
                  <a:lnTo>
                    <a:pt x="357263" y="223164"/>
                  </a:lnTo>
                  <a:lnTo>
                    <a:pt x="355257" y="224434"/>
                  </a:lnTo>
                  <a:lnTo>
                    <a:pt x="354253" y="224434"/>
                  </a:lnTo>
                  <a:lnTo>
                    <a:pt x="353250" y="225704"/>
                  </a:lnTo>
                  <a:lnTo>
                    <a:pt x="353250" y="226974"/>
                  </a:lnTo>
                  <a:lnTo>
                    <a:pt x="352247" y="228244"/>
                  </a:lnTo>
                  <a:lnTo>
                    <a:pt x="352247" y="229514"/>
                  </a:lnTo>
                  <a:lnTo>
                    <a:pt x="352755" y="230784"/>
                  </a:lnTo>
                  <a:lnTo>
                    <a:pt x="353250" y="230784"/>
                  </a:lnTo>
                  <a:lnTo>
                    <a:pt x="353758" y="232054"/>
                  </a:lnTo>
                  <a:lnTo>
                    <a:pt x="353758" y="237134"/>
                  </a:lnTo>
                  <a:lnTo>
                    <a:pt x="353250" y="238404"/>
                  </a:lnTo>
                  <a:lnTo>
                    <a:pt x="353250" y="239674"/>
                  </a:lnTo>
                  <a:lnTo>
                    <a:pt x="351751" y="242214"/>
                  </a:lnTo>
                  <a:lnTo>
                    <a:pt x="351751" y="243484"/>
                  </a:lnTo>
                  <a:lnTo>
                    <a:pt x="350748" y="243484"/>
                  </a:lnTo>
                  <a:lnTo>
                    <a:pt x="350240" y="244754"/>
                  </a:lnTo>
                  <a:lnTo>
                    <a:pt x="349237" y="244754"/>
                  </a:lnTo>
                  <a:lnTo>
                    <a:pt x="348246" y="247294"/>
                  </a:lnTo>
                  <a:lnTo>
                    <a:pt x="347243" y="247294"/>
                  </a:lnTo>
                  <a:lnTo>
                    <a:pt x="346735" y="248564"/>
                  </a:lnTo>
                  <a:lnTo>
                    <a:pt x="343738" y="249834"/>
                  </a:lnTo>
                  <a:lnTo>
                    <a:pt x="347738" y="251104"/>
                  </a:lnTo>
                  <a:lnTo>
                    <a:pt x="348246" y="251104"/>
                  </a:lnTo>
                  <a:lnTo>
                    <a:pt x="353758" y="253644"/>
                  </a:lnTo>
                  <a:lnTo>
                    <a:pt x="356755" y="256184"/>
                  </a:lnTo>
                  <a:lnTo>
                    <a:pt x="359765" y="257454"/>
                  </a:lnTo>
                  <a:lnTo>
                    <a:pt x="360273" y="257454"/>
                  </a:lnTo>
                  <a:lnTo>
                    <a:pt x="360768" y="258724"/>
                  </a:lnTo>
                  <a:lnTo>
                    <a:pt x="361264" y="258724"/>
                  </a:lnTo>
                  <a:lnTo>
                    <a:pt x="361264" y="261264"/>
                  </a:lnTo>
                  <a:lnTo>
                    <a:pt x="359765" y="262534"/>
                  </a:lnTo>
                  <a:lnTo>
                    <a:pt x="358762" y="262534"/>
                  </a:lnTo>
                  <a:lnTo>
                    <a:pt x="358762" y="263804"/>
                  </a:lnTo>
                  <a:lnTo>
                    <a:pt x="358267" y="263804"/>
                  </a:lnTo>
                  <a:lnTo>
                    <a:pt x="357759" y="262534"/>
                  </a:lnTo>
                  <a:lnTo>
                    <a:pt x="356755" y="262534"/>
                  </a:lnTo>
                  <a:lnTo>
                    <a:pt x="354253" y="261264"/>
                  </a:lnTo>
                  <a:lnTo>
                    <a:pt x="350748" y="258724"/>
                  </a:lnTo>
                  <a:lnTo>
                    <a:pt x="345732" y="256184"/>
                  </a:lnTo>
                  <a:lnTo>
                    <a:pt x="336715" y="256184"/>
                  </a:lnTo>
                  <a:lnTo>
                    <a:pt x="336219" y="257454"/>
                  </a:lnTo>
                  <a:lnTo>
                    <a:pt x="334708" y="258724"/>
                  </a:lnTo>
                  <a:lnTo>
                    <a:pt x="334213" y="258724"/>
                  </a:lnTo>
                  <a:lnTo>
                    <a:pt x="333209" y="259994"/>
                  </a:lnTo>
                  <a:lnTo>
                    <a:pt x="333209" y="261264"/>
                  </a:lnTo>
                  <a:lnTo>
                    <a:pt x="331203" y="261264"/>
                  </a:lnTo>
                  <a:lnTo>
                    <a:pt x="331711" y="262534"/>
                  </a:lnTo>
                  <a:lnTo>
                    <a:pt x="331711" y="265074"/>
                  </a:lnTo>
                  <a:lnTo>
                    <a:pt x="331203" y="265074"/>
                  </a:lnTo>
                  <a:lnTo>
                    <a:pt x="330708" y="266344"/>
                  </a:lnTo>
                  <a:lnTo>
                    <a:pt x="330708" y="267614"/>
                  </a:lnTo>
                  <a:lnTo>
                    <a:pt x="330200" y="267614"/>
                  </a:lnTo>
                  <a:lnTo>
                    <a:pt x="330200" y="272694"/>
                  </a:lnTo>
                  <a:lnTo>
                    <a:pt x="329196" y="272694"/>
                  </a:lnTo>
                  <a:lnTo>
                    <a:pt x="328701" y="273964"/>
                  </a:lnTo>
                  <a:lnTo>
                    <a:pt x="328193" y="273964"/>
                  </a:lnTo>
                  <a:lnTo>
                    <a:pt x="327698" y="275234"/>
                  </a:lnTo>
                  <a:lnTo>
                    <a:pt x="326694" y="275234"/>
                  </a:lnTo>
                  <a:lnTo>
                    <a:pt x="326694" y="276504"/>
                  </a:lnTo>
                  <a:lnTo>
                    <a:pt x="326199" y="276504"/>
                  </a:lnTo>
                  <a:lnTo>
                    <a:pt x="325196" y="277774"/>
                  </a:lnTo>
                  <a:lnTo>
                    <a:pt x="323684" y="277774"/>
                  </a:lnTo>
                  <a:lnTo>
                    <a:pt x="323684" y="280314"/>
                  </a:lnTo>
                  <a:lnTo>
                    <a:pt x="324192" y="280314"/>
                  </a:lnTo>
                  <a:lnTo>
                    <a:pt x="324192" y="281584"/>
                  </a:lnTo>
                  <a:lnTo>
                    <a:pt x="323189" y="284124"/>
                  </a:lnTo>
                  <a:lnTo>
                    <a:pt x="324192" y="285394"/>
                  </a:lnTo>
                  <a:lnTo>
                    <a:pt x="324688" y="285394"/>
                  </a:lnTo>
                  <a:lnTo>
                    <a:pt x="324688" y="287934"/>
                  </a:lnTo>
                  <a:lnTo>
                    <a:pt x="325196" y="287934"/>
                  </a:lnTo>
                  <a:lnTo>
                    <a:pt x="325196" y="290474"/>
                  </a:lnTo>
                  <a:lnTo>
                    <a:pt x="325691" y="290474"/>
                  </a:lnTo>
                  <a:lnTo>
                    <a:pt x="325691" y="291744"/>
                  </a:lnTo>
                  <a:lnTo>
                    <a:pt x="326694" y="291744"/>
                  </a:lnTo>
                  <a:lnTo>
                    <a:pt x="326694" y="296824"/>
                  </a:lnTo>
                  <a:lnTo>
                    <a:pt x="326199" y="296824"/>
                  </a:lnTo>
                  <a:lnTo>
                    <a:pt x="326199" y="298094"/>
                  </a:lnTo>
                  <a:lnTo>
                    <a:pt x="325691" y="298094"/>
                  </a:lnTo>
                  <a:lnTo>
                    <a:pt x="325196" y="299364"/>
                  </a:lnTo>
                  <a:lnTo>
                    <a:pt x="324192" y="299364"/>
                  </a:lnTo>
                  <a:lnTo>
                    <a:pt x="324192" y="300634"/>
                  </a:lnTo>
                  <a:lnTo>
                    <a:pt x="322681" y="303174"/>
                  </a:lnTo>
                  <a:lnTo>
                    <a:pt x="324192" y="303174"/>
                  </a:lnTo>
                  <a:lnTo>
                    <a:pt x="324192" y="304444"/>
                  </a:lnTo>
                  <a:lnTo>
                    <a:pt x="323684" y="304444"/>
                  </a:lnTo>
                  <a:lnTo>
                    <a:pt x="323684" y="305714"/>
                  </a:lnTo>
                  <a:lnTo>
                    <a:pt x="323189" y="305714"/>
                  </a:lnTo>
                  <a:lnTo>
                    <a:pt x="323684" y="308254"/>
                  </a:lnTo>
                  <a:lnTo>
                    <a:pt x="324192" y="309524"/>
                  </a:lnTo>
                  <a:lnTo>
                    <a:pt x="325691" y="309524"/>
                  </a:lnTo>
                  <a:lnTo>
                    <a:pt x="325691" y="308254"/>
                  </a:lnTo>
                  <a:lnTo>
                    <a:pt x="333209" y="308254"/>
                  </a:lnTo>
                  <a:lnTo>
                    <a:pt x="334708" y="306984"/>
                  </a:lnTo>
                  <a:lnTo>
                    <a:pt x="336219" y="306984"/>
                  </a:lnTo>
                  <a:lnTo>
                    <a:pt x="339725" y="305714"/>
                  </a:lnTo>
                  <a:lnTo>
                    <a:pt x="340728" y="305714"/>
                  </a:lnTo>
                  <a:lnTo>
                    <a:pt x="345732" y="306984"/>
                  </a:lnTo>
                  <a:lnTo>
                    <a:pt x="346240" y="306984"/>
                  </a:lnTo>
                  <a:lnTo>
                    <a:pt x="349237" y="308254"/>
                  </a:lnTo>
                  <a:lnTo>
                    <a:pt x="354253" y="308254"/>
                  </a:lnTo>
                  <a:lnTo>
                    <a:pt x="356260" y="306984"/>
                  </a:lnTo>
                  <a:lnTo>
                    <a:pt x="357759" y="305714"/>
                  </a:lnTo>
                  <a:lnTo>
                    <a:pt x="358267" y="305714"/>
                  </a:lnTo>
                  <a:lnTo>
                    <a:pt x="363778" y="301904"/>
                  </a:lnTo>
                  <a:lnTo>
                    <a:pt x="364782" y="301904"/>
                  </a:lnTo>
                  <a:lnTo>
                    <a:pt x="366280" y="299364"/>
                  </a:lnTo>
                  <a:lnTo>
                    <a:pt x="368287" y="298094"/>
                  </a:lnTo>
                  <a:lnTo>
                    <a:pt x="368782" y="298094"/>
                  </a:lnTo>
                  <a:lnTo>
                    <a:pt x="372287" y="296824"/>
                  </a:lnTo>
                  <a:lnTo>
                    <a:pt x="375297" y="294284"/>
                  </a:lnTo>
                  <a:lnTo>
                    <a:pt x="375805" y="293014"/>
                  </a:lnTo>
                  <a:lnTo>
                    <a:pt x="378802" y="290474"/>
                  </a:lnTo>
                  <a:lnTo>
                    <a:pt x="379806" y="289204"/>
                  </a:lnTo>
                  <a:lnTo>
                    <a:pt x="380809" y="289204"/>
                  </a:lnTo>
                  <a:lnTo>
                    <a:pt x="382816" y="286664"/>
                  </a:lnTo>
                  <a:lnTo>
                    <a:pt x="383311" y="286664"/>
                  </a:lnTo>
                  <a:lnTo>
                    <a:pt x="384314" y="284124"/>
                  </a:lnTo>
                  <a:lnTo>
                    <a:pt x="386816" y="281584"/>
                  </a:lnTo>
                  <a:lnTo>
                    <a:pt x="386816" y="280314"/>
                  </a:lnTo>
                  <a:lnTo>
                    <a:pt x="387324" y="280314"/>
                  </a:lnTo>
                  <a:lnTo>
                    <a:pt x="387324" y="276504"/>
                  </a:lnTo>
                  <a:lnTo>
                    <a:pt x="388327" y="273964"/>
                  </a:lnTo>
                  <a:lnTo>
                    <a:pt x="388327" y="272694"/>
                  </a:lnTo>
                  <a:lnTo>
                    <a:pt x="389331" y="272694"/>
                  </a:lnTo>
                  <a:lnTo>
                    <a:pt x="389331" y="271424"/>
                  </a:lnTo>
                  <a:lnTo>
                    <a:pt x="389826" y="271424"/>
                  </a:lnTo>
                  <a:lnTo>
                    <a:pt x="389826" y="270154"/>
                  </a:lnTo>
                  <a:lnTo>
                    <a:pt x="390334" y="270154"/>
                  </a:lnTo>
                  <a:lnTo>
                    <a:pt x="390334" y="271424"/>
                  </a:lnTo>
                  <a:lnTo>
                    <a:pt x="392836" y="271424"/>
                  </a:lnTo>
                  <a:lnTo>
                    <a:pt x="392836" y="272694"/>
                  </a:lnTo>
                  <a:lnTo>
                    <a:pt x="393839" y="272694"/>
                  </a:lnTo>
                  <a:lnTo>
                    <a:pt x="393839" y="275234"/>
                  </a:lnTo>
                  <a:lnTo>
                    <a:pt x="393331" y="277774"/>
                  </a:lnTo>
                  <a:lnTo>
                    <a:pt x="393331" y="279044"/>
                  </a:lnTo>
                  <a:lnTo>
                    <a:pt x="394335" y="279044"/>
                  </a:lnTo>
                  <a:lnTo>
                    <a:pt x="398843" y="275234"/>
                  </a:lnTo>
                  <a:lnTo>
                    <a:pt x="400850" y="273964"/>
                  </a:lnTo>
                  <a:lnTo>
                    <a:pt x="403860" y="270154"/>
                  </a:lnTo>
                  <a:lnTo>
                    <a:pt x="404863" y="268884"/>
                  </a:lnTo>
                  <a:lnTo>
                    <a:pt x="406361" y="267614"/>
                  </a:lnTo>
                  <a:lnTo>
                    <a:pt x="408863" y="267614"/>
                  </a:lnTo>
                  <a:lnTo>
                    <a:pt x="410870" y="265074"/>
                  </a:lnTo>
                  <a:lnTo>
                    <a:pt x="411530" y="263804"/>
                  </a:lnTo>
                  <a:lnTo>
                    <a:pt x="412877" y="261264"/>
                  </a:lnTo>
                  <a:lnTo>
                    <a:pt x="413385" y="261264"/>
                  </a:lnTo>
                  <a:lnTo>
                    <a:pt x="413385" y="259994"/>
                  </a:lnTo>
                  <a:lnTo>
                    <a:pt x="414388" y="259994"/>
                  </a:lnTo>
                  <a:lnTo>
                    <a:pt x="415886" y="258724"/>
                  </a:lnTo>
                  <a:lnTo>
                    <a:pt x="416382" y="258724"/>
                  </a:lnTo>
                  <a:lnTo>
                    <a:pt x="418388" y="257454"/>
                  </a:lnTo>
                  <a:lnTo>
                    <a:pt x="419392" y="258724"/>
                  </a:lnTo>
                  <a:lnTo>
                    <a:pt x="418896" y="258724"/>
                  </a:lnTo>
                  <a:lnTo>
                    <a:pt x="417893" y="261264"/>
                  </a:lnTo>
                  <a:lnTo>
                    <a:pt x="418388" y="261264"/>
                  </a:lnTo>
                  <a:lnTo>
                    <a:pt x="418388" y="263804"/>
                  </a:lnTo>
                  <a:lnTo>
                    <a:pt x="417893" y="263804"/>
                  </a:lnTo>
                  <a:lnTo>
                    <a:pt x="415886" y="267614"/>
                  </a:lnTo>
                  <a:lnTo>
                    <a:pt x="414883" y="268884"/>
                  </a:lnTo>
                  <a:lnTo>
                    <a:pt x="419392" y="268884"/>
                  </a:lnTo>
                  <a:lnTo>
                    <a:pt x="420395" y="270154"/>
                  </a:lnTo>
                  <a:lnTo>
                    <a:pt x="427913" y="270154"/>
                  </a:lnTo>
                  <a:lnTo>
                    <a:pt x="428409" y="268884"/>
                  </a:lnTo>
                  <a:lnTo>
                    <a:pt x="429412" y="267614"/>
                  </a:lnTo>
                  <a:lnTo>
                    <a:pt x="429412" y="266344"/>
                  </a:lnTo>
                  <a:lnTo>
                    <a:pt x="430415" y="263804"/>
                  </a:lnTo>
                  <a:lnTo>
                    <a:pt x="430415" y="265074"/>
                  </a:lnTo>
                  <a:lnTo>
                    <a:pt x="429920" y="267614"/>
                  </a:lnTo>
                  <a:lnTo>
                    <a:pt x="428409" y="270154"/>
                  </a:lnTo>
                  <a:lnTo>
                    <a:pt x="429920" y="270154"/>
                  </a:lnTo>
                  <a:lnTo>
                    <a:pt x="429920" y="271424"/>
                  </a:lnTo>
                  <a:lnTo>
                    <a:pt x="430415" y="271424"/>
                  </a:lnTo>
                  <a:lnTo>
                    <a:pt x="430415" y="273964"/>
                  </a:lnTo>
                  <a:lnTo>
                    <a:pt x="429920" y="273964"/>
                  </a:lnTo>
                  <a:lnTo>
                    <a:pt x="429920" y="275234"/>
                  </a:lnTo>
                  <a:lnTo>
                    <a:pt x="428409" y="275234"/>
                  </a:lnTo>
                  <a:lnTo>
                    <a:pt x="425907" y="276504"/>
                  </a:lnTo>
                  <a:lnTo>
                    <a:pt x="419392" y="276504"/>
                  </a:lnTo>
                  <a:lnTo>
                    <a:pt x="419392" y="275234"/>
                  </a:lnTo>
                  <a:lnTo>
                    <a:pt x="410870" y="275234"/>
                  </a:lnTo>
                  <a:lnTo>
                    <a:pt x="410375" y="276504"/>
                  </a:lnTo>
                  <a:lnTo>
                    <a:pt x="408863" y="277774"/>
                  </a:lnTo>
                  <a:lnTo>
                    <a:pt x="409371" y="279044"/>
                  </a:lnTo>
                  <a:lnTo>
                    <a:pt x="412877" y="280314"/>
                  </a:lnTo>
                  <a:lnTo>
                    <a:pt x="415886" y="282854"/>
                  </a:lnTo>
                  <a:lnTo>
                    <a:pt x="418896" y="284124"/>
                  </a:lnTo>
                  <a:lnTo>
                    <a:pt x="420395" y="284124"/>
                  </a:lnTo>
                  <a:lnTo>
                    <a:pt x="420395" y="287934"/>
                  </a:lnTo>
                  <a:lnTo>
                    <a:pt x="419392" y="287934"/>
                  </a:lnTo>
                  <a:lnTo>
                    <a:pt x="419392" y="289204"/>
                  </a:lnTo>
                  <a:lnTo>
                    <a:pt x="416382" y="289204"/>
                  </a:lnTo>
                  <a:lnTo>
                    <a:pt x="410375" y="285394"/>
                  </a:lnTo>
                  <a:lnTo>
                    <a:pt x="405866" y="284124"/>
                  </a:lnTo>
                  <a:lnTo>
                    <a:pt x="402856" y="286664"/>
                  </a:lnTo>
                  <a:lnTo>
                    <a:pt x="400354" y="286664"/>
                  </a:lnTo>
                  <a:lnTo>
                    <a:pt x="398348" y="287934"/>
                  </a:lnTo>
                  <a:lnTo>
                    <a:pt x="397344" y="287934"/>
                  </a:lnTo>
                  <a:lnTo>
                    <a:pt x="395338" y="289204"/>
                  </a:lnTo>
                  <a:lnTo>
                    <a:pt x="393331" y="289204"/>
                  </a:lnTo>
                  <a:lnTo>
                    <a:pt x="392341" y="290474"/>
                  </a:lnTo>
                  <a:lnTo>
                    <a:pt x="391833" y="290474"/>
                  </a:lnTo>
                  <a:lnTo>
                    <a:pt x="387832" y="293014"/>
                  </a:lnTo>
                  <a:lnTo>
                    <a:pt x="387324" y="293014"/>
                  </a:lnTo>
                  <a:lnTo>
                    <a:pt x="387324" y="295554"/>
                  </a:lnTo>
                  <a:lnTo>
                    <a:pt x="387832" y="295554"/>
                  </a:lnTo>
                  <a:lnTo>
                    <a:pt x="390334" y="296824"/>
                  </a:lnTo>
                  <a:lnTo>
                    <a:pt x="391337" y="298094"/>
                  </a:lnTo>
                  <a:lnTo>
                    <a:pt x="392341" y="298094"/>
                  </a:lnTo>
                  <a:lnTo>
                    <a:pt x="392836" y="299364"/>
                  </a:lnTo>
                  <a:lnTo>
                    <a:pt x="392836" y="300634"/>
                  </a:lnTo>
                  <a:lnTo>
                    <a:pt x="393331" y="301904"/>
                  </a:lnTo>
                  <a:lnTo>
                    <a:pt x="392836" y="303174"/>
                  </a:lnTo>
                  <a:lnTo>
                    <a:pt x="396849" y="308254"/>
                  </a:lnTo>
                  <a:lnTo>
                    <a:pt x="397344" y="308254"/>
                  </a:lnTo>
                  <a:lnTo>
                    <a:pt x="397344" y="309524"/>
                  </a:lnTo>
                  <a:lnTo>
                    <a:pt x="397852" y="309524"/>
                  </a:lnTo>
                  <a:lnTo>
                    <a:pt x="397852" y="310794"/>
                  </a:lnTo>
                  <a:lnTo>
                    <a:pt x="397344" y="310794"/>
                  </a:lnTo>
                  <a:lnTo>
                    <a:pt x="397344" y="312064"/>
                  </a:lnTo>
                  <a:lnTo>
                    <a:pt x="396341" y="313334"/>
                  </a:lnTo>
                  <a:lnTo>
                    <a:pt x="393331" y="313334"/>
                  </a:lnTo>
                  <a:lnTo>
                    <a:pt x="392836" y="312064"/>
                  </a:lnTo>
                  <a:lnTo>
                    <a:pt x="390334" y="310794"/>
                  </a:lnTo>
                  <a:lnTo>
                    <a:pt x="390334" y="309524"/>
                  </a:lnTo>
                  <a:lnTo>
                    <a:pt x="389331" y="308254"/>
                  </a:lnTo>
                  <a:lnTo>
                    <a:pt x="384314" y="308254"/>
                  </a:lnTo>
                  <a:lnTo>
                    <a:pt x="384314" y="306984"/>
                  </a:lnTo>
                  <a:lnTo>
                    <a:pt x="378307" y="306984"/>
                  </a:lnTo>
                  <a:lnTo>
                    <a:pt x="377799" y="308254"/>
                  </a:lnTo>
                  <a:lnTo>
                    <a:pt x="375297" y="309524"/>
                  </a:lnTo>
                  <a:lnTo>
                    <a:pt x="373291" y="309524"/>
                  </a:lnTo>
                  <a:lnTo>
                    <a:pt x="370789" y="310794"/>
                  </a:lnTo>
                  <a:lnTo>
                    <a:pt x="369290" y="312064"/>
                  </a:lnTo>
                  <a:lnTo>
                    <a:pt x="368782" y="312064"/>
                  </a:lnTo>
                  <a:lnTo>
                    <a:pt x="368287" y="313334"/>
                  </a:lnTo>
                  <a:lnTo>
                    <a:pt x="367284" y="313334"/>
                  </a:lnTo>
                  <a:lnTo>
                    <a:pt x="366280" y="315874"/>
                  </a:lnTo>
                  <a:lnTo>
                    <a:pt x="364782" y="315874"/>
                  </a:lnTo>
                  <a:lnTo>
                    <a:pt x="364274" y="318414"/>
                  </a:lnTo>
                  <a:lnTo>
                    <a:pt x="364782" y="318414"/>
                  </a:lnTo>
                  <a:lnTo>
                    <a:pt x="364782" y="319684"/>
                  </a:lnTo>
                  <a:lnTo>
                    <a:pt x="365785" y="320954"/>
                  </a:lnTo>
                  <a:lnTo>
                    <a:pt x="366280" y="322224"/>
                  </a:lnTo>
                  <a:lnTo>
                    <a:pt x="372287" y="322224"/>
                  </a:lnTo>
                  <a:lnTo>
                    <a:pt x="372795" y="320954"/>
                  </a:lnTo>
                  <a:lnTo>
                    <a:pt x="379806" y="320954"/>
                  </a:lnTo>
                  <a:lnTo>
                    <a:pt x="383819" y="322224"/>
                  </a:lnTo>
                  <a:lnTo>
                    <a:pt x="385826" y="322224"/>
                  </a:lnTo>
                  <a:lnTo>
                    <a:pt x="386816" y="323494"/>
                  </a:lnTo>
                  <a:lnTo>
                    <a:pt x="389331" y="323494"/>
                  </a:lnTo>
                  <a:lnTo>
                    <a:pt x="390334" y="324764"/>
                  </a:lnTo>
                  <a:lnTo>
                    <a:pt x="390829" y="326034"/>
                  </a:lnTo>
                  <a:lnTo>
                    <a:pt x="390829" y="327304"/>
                  </a:lnTo>
                  <a:lnTo>
                    <a:pt x="389331" y="329844"/>
                  </a:lnTo>
                  <a:lnTo>
                    <a:pt x="387324" y="329844"/>
                  </a:lnTo>
                  <a:lnTo>
                    <a:pt x="385318" y="328574"/>
                  </a:lnTo>
                  <a:lnTo>
                    <a:pt x="383311" y="328574"/>
                  </a:lnTo>
                  <a:lnTo>
                    <a:pt x="382308" y="327304"/>
                  </a:lnTo>
                  <a:lnTo>
                    <a:pt x="375805" y="327304"/>
                  </a:lnTo>
                  <a:lnTo>
                    <a:pt x="373291" y="328574"/>
                  </a:lnTo>
                  <a:lnTo>
                    <a:pt x="371284" y="329844"/>
                  </a:lnTo>
                  <a:lnTo>
                    <a:pt x="369785" y="332384"/>
                  </a:lnTo>
                  <a:lnTo>
                    <a:pt x="369785" y="334924"/>
                  </a:lnTo>
                  <a:lnTo>
                    <a:pt x="371792" y="337464"/>
                  </a:lnTo>
                  <a:lnTo>
                    <a:pt x="373799" y="337464"/>
                  </a:lnTo>
                  <a:lnTo>
                    <a:pt x="374802" y="338734"/>
                  </a:lnTo>
                  <a:lnTo>
                    <a:pt x="376301" y="338734"/>
                  </a:lnTo>
                  <a:lnTo>
                    <a:pt x="377799" y="342544"/>
                  </a:lnTo>
                  <a:lnTo>
                    <a:pt x="377799" y="343814"/>
                  </a:lnTo>
                  <a:lnTo>
                    <a:pt x="382816" y="345084"/>
                  </a:lnTo>
                  <a:lnTo>
                    <a:pt x="382816" y="346354"/>
                  </a:lnTo>
                  <a:lnTo>
                    <a:pt x="383819" y="346354"/>
                  </a:lnTo>
                  <a:lnTo>
                    <a:pt x="383819" y="347624"/>
                  </a:lnTo>
                  <a:lnTo>
                    <a:pt x="384314" y="347624"/>
                  </a:lnTo>
                  <a:lnTo>
                    <a:pt x="384314" y="348894"/>
                  </a:lnTo>
                  <a:lnTo>
                    <a:pt x="386321" y="348894"/>
                  </a:lnTo>
                  <a:lnTo>
                    <a:pt x="389331" y="351434"/>
                  </a:lnTo>
                  <a:lnTo>
                    <a:pt x="389331" y="348894"/>
                  </a:lnTo>
                  <a:lnTo>
                    <a:pt x="389826" y="348894"/>
                  </a:lnTo>
                  <a:lnTo>
                    <a:pt x="390334" y="347624"/>
                  </a:lnTo>
                  <a:lnTo>
                    <a:pt x="390334" y="346354"/>
                  </a:lnTo>
                  <a:lnTo>
                    <a:pt x="390829" y="346354"/>
                  </a:lnTo>
                  <a:lnTo>
                    <a:pt x="393839" y="342544"/>
                  </a:lnTo>
                  <a:lnTo>
                    <a:pt x="395338" y="342544"/>
                  </a:lnTo>
                  <a:lnTo>
                    <a:pt x="396341" y="341274"/>
                  </a:lnTo>
                  <a:lnTo>
                    <a:pt x="401358" y="341274"/>
                  </a:lnTo>
                  <a:lnTo>
                    <a:pt x="402361" y="342544"/>
                  </a:lnTo>
                  <a:lnTo>
                    <a:pt x="403860" y="342544"/>
                  </a:lnTo>
                  <a:lnTo>
                    <a:pt x="404355" y="343814"/>
                  </a:lnTo>
                  <a:lnTo>
                    <a:pt x="405866" y="343814"/>
                  </a:lnTo>
                  <a:lnTo>
                    <a:pt x="406869" y="346354"/>
                  </a:lnTo>
                  <a:lnTo>
                    <a:pt x="407365" y="346354"/>
                  </a:lnTo>
                  <a:lnTo>
                    <a:pt x="407873" y="347624"/>
                  </a:lnTo>
                  <a:lnTo>
                    <a:pt x="409879" y="347624"/>
                  </a:lnTo>
                  <a:lnTo>
                    <a:pt x="410870" y="348894"/>
                  </a:lnTo>
                  <a:lnTo>
                    <a:pt x="411378" y="348894"/>
                  </a:lnTo>
                  <a:lnTo>
                    <a:pt x="411873" y="347624"/>
                  </a:lnTo>
                  <a:lnTo>
                    <a:pt x="412381" y="347624"/>
                  </a:lnTo>
                  <a:lnTo>
                    <a:pt x="413385" y="346354"/>
                  </a:lnTo>
                  <a:lnTo>
                    <a:pt x="413880" y="346354"/>
                  </a:lnTo>
                  <a:lnTo>
                    <a:pt x="414388" y="345084"/>
                  </a:lnTo>
                  <a:lnTo>
                    <a:pt x="416382" y="345084"/>
                  </a:lnTo>
                  <a:lnTo>
                    <a:pt x="416382" y="343814"/>
                  </a:lnTo>
                  <a:lnTo>
                    <a:pt x="419392" y="343814"/>
                  </a:lnTo>
                  <a:lnTo>
                    <a:pt x="419392" y="342544"/>
                  </a:lnTo>
                  <a:lnTo>
                    <a:pt x="420395" y="342544"/>
                  </a:lnTo>
                  <a:lnTo>
                    <a:pt x="421398" y="341274"/>
                  </a:lnTo>
                  <a:lnTo>
                    <a:pt x="421894" y="341274"/>
                  </a:lnTo>
                  <a:lnTo>
                    <a:pt x="423405" y="338734"/>
                  </a:lnTo>
                  <a:lnTo>
                    <a:pt x="425907" y="338734"/>
                  </a:lnTo>
                  <a:lnTo>
                    <a:pt x="425907" y="337464"/>
                  </a:lnTo>
                  <a:lnTo>
                    <a:pt x="427913" y="337464"/>
                  </a:lnTo>
                  <a:lnTo>
                    <a:pt x="429412" y="336194"/>
                  </a:lnTo>
                  <a:lnTo>
                    <a:pt x="429920" y="336194"/>
                  </a:lnTo>
                  <a:lnTo>
                    <a:pt x="429920" y="334924"/>
                  </a:lnTo>
                  <a:lnTo>
                    <a:pt x="429412" y="334924"/>
                  </a:lnTo>
                  <a:lnTo>
                    <a:pt x="428409" y="333654"/>
                  </a:lnTo>
                  <a:lnTo>
                    <a:pt x="426910" y="333654"/>
                  </a:lnTo>
                  <a:lnTo>
                    <a:pt x="425907" y="331114"/>
                  </a:lnTo>
                  <a:lnTo>
                    <a:pt x="425907" y="329844"/>
                  </a:lnTo>
                  <a:lnTo>
                    <a:pt x="425907" y="324764"/>
                  </a:lnTo>
                  <a:lnTo>
                    <a:pt x="426910" y="322224"/>
                  </a:lnTo>
                  <a:lnTo>
                    <a:pt x="426910" y="320954"/>
                  </a:lnTo>
                  <a:lnTo>
                    <a:pt x="426910" y="317144"/>
                  </a:lnTo>
                  <a:lnTo>
                    <a:pt x="426402" y="317144"/>
                  </a:lnTo>
                  <a:lnTo>
                    <a:pt x="426402" y="305714"/>
                  </a:lnTo>
                  <a:lnTo>
                    <a:pt x="426910" y="305714"/>
                  </a:lnTo>
                  <a:lnTo>
                    <a:pt x="426910" y="304444"/>
                  </a:lnTo>
                  <a:lnTo>
                    <a:pt x="427405" y="303174"/>
                  </a:lnTo>
                  <a:lnTo>
                    <a:pt x="427913" y="303174"/>
                  </a:lnTo>
                  <a:lnTo>
                    <a:pt x="427913" y="301904"/>
                  </a:lnTo>
                  <a:lnTo>
                    <a:pt x="428409" y="301904"/>
                  </a:lnTo>
                  <a:lnTo>
                    <a:pt x="428409" y="300634"/>
                  </a:lnTo>
                  <a:lnTo>
                    <a:pt x="429412" y="298094"/>
                  </a:lnTo>
                  <a:lnTo>
                    <a:pt x="429920" y="298094"/>
                  </a:lnTo>
                  <a:lnTo>
                    <a:pt x="429920" y="296824"/>
                  </a:lnTo>
                  <a:lnTo>
                    <a:pt x="430415" y="295554"/>
                  </a:lnTo>
                  <a:lnTo>
                    <a:pt x="430415" y="294284"/>
                  </a:lnTo>
                  <a:lnTo>
                    <a:pt x="430911" y="294284"/>
                  </a:lnTo>
                  <a:lnTo>
                    <a:pt x="431419" y="293014"/>
                  </a:lnTo>
                  <a:lnTo>
                    <a:pt x="432917" y="291744"/>
                  </a:lnTo>
                  <a:lnTo>
                    <a:pt x="433425" y="291744"/>
                  </a:lnTo>
                  <a:lnTo>
                    <a:pt x="433425" y="290474"/>
                  </a:lnTo>
                  <a:lnTo>
                    <a:pt x="434924" y="290474"/>
                  </a:lnTo>
                  <a:lnTo>
                    <a:pt x="434924" y="289204"/>
                  </a:lnTo>
                  <a:lnTo>
                    <a:pt x="436422" y="289204"/>
                  </a:lnTo>
                  <a:lnTo>
                    <a:pt x="436422" y="287934"/>
                  </a:lnTo>
                  <a:lnTo>
                    <a:pt x="436930" y="287934"/>
                  </a:lnTo>
                  <a:lnTo>
                    <a:pt x="437426" y="286664"/>
                  </a:lnTo>
                  <a:lnTo>
                    <a:pt x="437426" y="285394"/>
                  </a:lnTo>
                  <a:lnTo>
                    <a:pt x="438429" y="282854"/>
                  </a:lnTo>
                  <a:lnTo>
                    <a:pt x="439940" y="281584"/>
                  </a:lnTo>
                  <a:lnTo>
                    <a:pt x="439940" y="280314"/>
                  </a:lnTo>
                  <a:lnTo>
                    <a:pt x="441947" y="280314"/>
                  </a:lnTo>
                  <a:lnTo>
                    <a:pt x="441947" y="279044"/>
                  </a:lnTo>
                  <a:lnTo>
                    <a:pt x="443941" y="279044"/>
                  </a:lnTo>
                  <a:lnTo>
                    <a:pt x="443941" y="277774"/>
                  </a:lnTo>
                  <a:lnTo>
                    <a:pt x="444944" y="277774"/>
                  </a:lnTo>
                  <a:lnTo>
                    <a:pt x="444944" y="276504"/>
                  </a:lnTo>
                  <a:lnTo>
                    <a:pt x="445452" y="276504"/>
                  </a:lnTo>
                  <a:lnTo>
                    <a:pt x="446455" y="275234"/>
                  </a:lnTo>
                  <a:lnTo>
                    <a:pt x="446951" y="275234"/>
                  </a:lnTo>
                  <a:lnTo>
                    <a:pt x="446951" y="273964"/>
                  </a:lnTo>
                  <a:lnTo>
                    <a:pt x="447954" y="273964"/>
                  </a:lnTo>
                  <a:lnTo>
                    <a:pt x="448449" y="272694"/>
                  </a:lnTo>
                  <a:lnTo>
                    <a:pt x="449453" y="272694"/>
                  </a:lnTo>
                  <a:lnTo>
                    <a:pt x="449453" y="271424"/>
                  </a:lnTo>
                  <a:lnTo>
                    <a:pt x="449961" y="271424"/>
                  </a:lnTo>
                  <a:lnTo>
                    <a:pt x="449961" y="270154"/>
                  </a:lnTo>
                  <a:lnTo>
                    <a:pt x="450456" y="270154"/>
                  </a:lnTo>
                  <a:lnTo>
                    <a:pt x="450456" y="268884"/>
                  </a:lnTo>
                  <a:lnTo>
                    <a:pt x="451967" y="268884"/>
                  </a:lnTo>
                  <a:lnTo>
                    <a:pt x="451967" y="267614"/>
                  </a:lnTo>
                  <a:lnTo>
                    <a:pt x="454469" y="267614"/>
                  </a:lnTo>
                  <a:lnTo>
                    <a:pt x="454469" y="268884"/>
                  </a:lnTo>
                  <a:lnTo>
                    <a:pt x="455472" y="268884"/>
                  </a:lnTo>
                  <a:lnTo>
                    <a:pt x="455472" y="270154"/>
                  </a:lnTo>
                  <a:lnTo>
                    <a:pt x="455968" y="270154"/>
                  </a:lnTo>
                  <a:lnTo>
                    <a:pt x="455968" y="272694"/>
                  </a:lnTo>
                  <a:lnTo>
                    <a:pt x="454964" y="272694"/>
                  </a:lnTo>
                  <a:lnTo>
                    <a:pt x="454964" y="273964"/>
                  </a:lnTo>
                  <a:lnTo>
                    <a:pt x="454469" y="275234"/>
                  </a:lnTo>
                  <a:lnTo>
                    <a:pt x="453961" y="275234"/>
                  </a:lnTo>
                  <a:lnTo>
                    <a:pt x="453466" y="276504"/>
                  </a:lnTo>
                  <a:lnTo>
                    <a:pt x="452462" y="277774"/>
                  </a:lnTo>
                  <a:lnTo>
                    <a:pt x="451459" y="277774"/>
                  </a:lnTo>
                  <a:lnTo>
                    <a:pt x="450964" y="279044"/>
                  </a:lnTo>
                  <a:lnTo>
                    <a:pt x="450456" y="279044"/>
                  </a:lnTo>
                  <a:lnTo>
                    <a:pt x="449961" y="280314"/>
                  </a:lnTo>
                  <a:lnTo>
                    <a:pt x="449453" y="280314"/>
                  </a:lnTo>
                  <a:lnTo>
                    <a:pt x="448957" y="281584"/>
                  </a:lnTo>
                  <a:lnTo>
                    <a:pt x="447954" y="282854"/>
                  </a:lnTo>
                  <a:lnTo>
                    <a:pt x="447459" y="282854"/>
                  </a:lnTo>
                  <a:lnTo>
                    <a:pt x="447459" y="284124"/>
                  </a:lnTo>
                  <a:lnTo>
                    <a:pt x="444944" y="284124"/>
                  </a:lnTo>
                  <a:lnTo>
                    <a:pt x="444449" y="285394"/>
                  </a:lnTo>
                  <a:lnTo>
                    <a:pt x="443445" y="285394"/>
                  </a:lnTo>
                  <a:lnTo>
                    <a:pt x="443445" y="286664"/>
                  </a:lnTo>
                  <a:lnTo>
                    <a:pt x="442937" y="286664"/>
                  </a:lnTo>
                  <a:lnTo>
                    <a:pt x="442937" y="289204"/>
                  </a:lnTo>
                  <a:lnTo>
                    <a:pt x="442442" y="289204"/>
                  </a:lnTo>
                  <a:lnTo>
                    <a:pt x="442442" y="290474"/>
                  </a:lnTo>
                  <a:lnTo>
                    <a:pt x="441947" y="290474"/>
                  </a:lnTo>
                  <a:lnTo>
                    <a:pt x="441947" y="291744"/>
                  </a:lnTo>
                  <a:lnTo>
                    <a:pt x="441439" y="291744"/>
                  </a:lnTo>
                  <a:lnTo>
                    <a:pt x="440931" y="293014"/>
                  </a:lnTo>
                  <a:lnTo>
                    <a:pt x="439940" y="293014"/>
                  </a:lnTo>
                  <a:lnTo>
                    <a:pt x="439940" y="294284"/>
                  </a:lnTo>
                  <a:lnTo>
                    <a:pt x="437934" y="294284"/>
                  </a:lnTo>
                  <a:lnTo>
                    <a:pt x="437934" y="295554"/>
                  </a:lnTo>
                  <a:lnTo>
                    <a:pt x="436422" y="295554"/>
                  </a:lnTo>
                  <a:lnTo>
                    <a:pt x="436422" y="296824"/>
                  </a:lnTo>
                  <a:lnTo>
                    <a:pt x="435927" y="296824"/>
                  </a:lnTo>
                  <a:lnTo>
                    <a:pt x="435927" y="298094"/>
                  </a:lnTo>
                  <a:lnTo>
                    <a:pt x="435432" y="298094"/>
                  </a:lnTo>
                  <a:lnTo>
                    <a:pt x="435432" y="299364"/>
                  </a:lnTo>
                  <a:lnTo>
                    <a:pt x="434924" y="300634"/>
                  </a:lnTo>
                  <a:lnTo>
                    <a:pt x="434428" y="300634"/>
                  </a:lnTo>
                  <a:lnTo>
                    <a:pt x="434428" y="301904"/>
                  </a:lnTo>
                  <a:lnTo>
                    <a:pt x="433920" y="301904"/>
                  </a:lnTo>
                  <a:lnTo>
                    <a:pt x="433920" y="303174"/>
                  </a:lnTo>
                  <a:lnTo>
                    <a:pt x="433425" y="303174"/>
                  </a:lnTo>
                  <a:lnTo>
                    <a:pt x="433425" y="304444"/>
                  </a:lnTo>
                  <a:lnTo>
                    <a:pt x="432917" y="304444"/>
                  </a:lnTo>
                  <a:lnTo>
                    <a:pt x="432917" y="305714"/>
                  </a:lnTo>
                  <a:lnTo>
                    <a:pt x="432422" y="305714"/>
                  </a:lnTo>
                  <a:lnTo>
                    <a:pt x="432422" y="317144"/>
                  </a:lnTo>
                  <a:lnTo>
                    <a:pt x="432917" y="318414"/>
                  </a:lnTo>
                  <a:lnTo>
                    <a:pt x="432917" y="324764"/>
                  </a:lnTo>
                  <a:lnTo>
                    <a:pt x="432422" y="324764"/>
                  </a:lnTo>
                  <a:lnTo>
                    <a:pt x="432422" y="327304"/>
                  </a:lnTo>
                  <a:lnTo>
                    <a:pt x="431914" y="327304"/>
                  </a:lnTo>
                  <a:lnTo>
                    <a:pt x="431914" y="328574"/>
                  </a:lnTo>
                  <a:lnTo>
                    <a:pt x="432917" y="329844"/>
                  </a:lnTo>
                  <a:lnTo>
                    <a:pt x="433920" y="329844"/>
                  </a:lnTo>
                  <a:lnTo>
                    <a:pt x="433920" y="331114"/>
                  </a:lnTo>
                  <a:lnTo>
                    <a:pt x="434428" y="331114"/>
                  </a:lnTo>
                  <a:lnTo>
                    <a:pt x="434924" y="332384"/>
                  </a:lnTo>
                  <a:lnTo>
                    <a:pt x="435432" y="332384"/>
                  </a:lnTo>
                  <a:lnTo>
                    <a:pt x="435432" y="334924"/>
                  </a:lnTo>
                  <a:lnTo>
                    <a:pt x="435927" y="336194"/>
                  </a:lnTo>
                  <a:lnTo>
                    <a:pt x="437426" y="337464"/>
                  </a:lnTo>
                  <a:lnTo>
                    <a:pt x="437934" y="337464"/>
                  </a:lnTo>
                  <a:lnTo>
                    <a:pt x="437934" y="338734"/>
                  </a:lnTo>
                  <a:lnTo>
                    <a:pt x="439432" y="338734"/>
                  </a:lnTo>
                  <a:lnTo>
                    <a:pt x="439432" y="340004"/>
                  </a:lnTo>
                  <a:lnTo>
                    <a:pt x="440436" y="340004"/>
                  </a:lnTo>
                  <a:lnTo>
                    <a:pt x="440436" y="341274"/>
                  </a:lnTo>
                  <a:lnTo>
                    <a:pt x="441947" y="341274"/>
                  </a:lnTo>
                  <a:lnTo>
                    <a:pt x="441947" y="342544"/>
                  </a:lnTo>
                  <a:lnTo>
                    <a:pt x="442442" y="342544"/>
                  </a:lnTo>
                  <a:lnTo>
                    <a:pt x="442442" y="343814"/>
                  </a:lnTo>
                  <a:lnTo>
                    <a:pt x="443445" y="343814"/>
                  </a:lnTo>
                  <a:lnTo>
                    <a:pt x="443941" y="345084"/>
                  </a:lnTo>
                  <a:lnTo>
                    <a:pt x="444449" y="345084"/>
                  </a:lnTo>
                  <a:lnTo>
                    <a:pt x="444449" y="346354"/>
                  </a:lnTo>
                  <a:lnTo>
                    <a:pt x="447459" y="346354"/>
                  </a:lnTo>
                  <a:lnTo>
                    <a:pt x="447954" y="347624"/>
                  </a:lnTo>
                  <a:lnTo>
                    <a:pt x="448449" y="347624"/>
                  </a:lnTo>
                  <a:lnTo>
                    <a:pt x="449453" y="348894"/>
                  </a:lnTo>
                  <a:lnTo>
                    <a:pt x="450456" y="348894"/>
                  </a:lnTo>
                  <a:lnTo>
                    <a:pt x="450456" y="350164"/>
                  </a:lnTo>
                  <a:lnTo>
                    <a:pt x="450964" y="350164"/>
                  </a:lnTo>
                  <a:lnTo>
                    <a:pt x="450964" y="351434"/>
                  </a:lnTo>
                  <a:lnTo>
                    <a:pt x="451459" y="351434"/>
                  </a:lnTo>
                  <a:lnTo>
                    <a:pt x="451459" y="352704"/>
                  </a:lnTo>
                  <a:lnTo>
                    <a:pt x="451967" y="352704"/>
                  </a:lnTo>
                  <a:lnTo>
                    <a:pt x="451967" y="353974"/>
                  </a:lnTo>
                  <a:lnTo>
                    <a:pt x="452462" y="353974"/>
                  </a:lnTo>
                  <a:lnTo>
                    <a:pt x="452462" y="355244"/>
                  </a:lnTo>
                  <a:lnTo>
                    <a:pt x="452958" y="355244"/>
                  </a:lnTo>
                  <a:lnTo>
                    <a:pt x="452958" y="356514"/>
                  </a:lnTo>
                  <a:lnTo>
                    <a:pt x="457479" y="356514"/>
                  </a:lnTo>
                  <a:lnTo>
                    <a:pt x="457479" y="357784"/>
                  </a:lnTo>
                  <a:lnTo>
                    <a:pt x="458470" y="359054"/>
                  </a:lnTo>
                  <a:lnTo>
                    <a:pt x="458978" y="359054"/>
                  </a:lnTo>
                  <a:lnTo>
                    <a:pt x="460984" y="360324"/>
                  </a:lnTo>
                  <a:lnTo>
                    <a:pt x="461479" y="360324"/>
                  </a:lnTo>
                  <a:lnTo>
                    <a:pt x="462978" y="359054"/>
                  </a:lnTo>
                  <a:lnTo>
                    <a:pt x="463486" y="357784"/>
                  </a:lnTo>
                  <a:lnTo>
                    <a:pt x="465988" y="348894"/>
                  </a:lnTo>
                  <a:lnTo>
                    <a:pt x="465988" y="347624"/>
                  </a:lnTo>
                  <a:lnTo>
                    <a:pt x="467995" y="343814"/>
                  </a:lnTo>
                  <a:lnTo>
                    <a:pt x="468998" y="342544"/>
                  </a:lnTo>
                  <a:lnTo>
                    <a:pt x="468503" y="342544"/>
                  </a:lnTo>
                  <a:lnTo>
                    <a:pt x="468998" y="341274"/>
                  </a:lnTo>
                  <a:lnTo>
                    <a:pt x="470001" y="341274"/>
                  </a:lnTo>
                  <a:lnTo>
                    <a:pt x="473011" y="338734"/>
                  </a:lnTo>
                  <a:lnTo>
                    <a:pt x="476008" y="334924"/>
                  </a:lnTo>
                  <a:lnTo>
                    <a:pt x="476008" y="333654"/>
                  </a:lnTo>
                  <a:lnTo>
                    <a:pt x="477012" y="332384"/>
                  </a:lnTo>
                  <a:lnTo>
                    <a:pt x="477520" y="333654"/>
                  </a:lnTo>
                  <a:lnTo>
                    <a:pt x="479526" y="329844"/>
                  </a:lnTo>
                  <a:lnTo>
                    <a:pt x="480517" y="328574"/>
                  </a:lnTo>
                  <a:lnTo>
                    <a:pt x="481025" y="327304"/>
                  </a:lnTo>
                  <a:lnTo>
                    <a:pt x="481520" y="327304"/>
                  </a:lnTo>
                  <a:lnTo>
                    <a:pt x="481520" y="326034"/>
                  </a:lnTo>
                  <a:lnTo>
                    <a:pt x="482028" y="326034"/>
                  </a:lnTo>
                  <a:lnTo>
                    <a:pt x="483031" y="324764"/>
                  </a:lnTo>
                  <a:lnTo>
                    <a:pt x="483527" y="324764"/>
                  </a:lnTo>
                  <a:lnTo>
                    <a:pt x="483527" y="323494"/>
                  </a:lnTo>
                  <a:lnTo>
                    <a:pt x="484035" y="323494"/>
                  </a:lnTo>
                  <a:lnTo>
                    <a:pt x="484530" y="322224"/>
                  </a:lnTo>
                  <a:lnTo>
                    <a:pt x="484530" y="320954"/>
                  </a:lnTo>
                  <a:lnTo>
                    <a:pt x="485533" y="320954"/>
                  </a:lnTo>
                  <a:lnTo>
                    <a:pt x="485533" y="319684"/>
                  </a:lnTo>
                  <a:lnTo>
                    <a:pt x="486029" y="319684"/>
                  </a:lnTo>
                  <a:lnTo>
                    <a:pt x="486029" y="318414"/>
                  </a:lnTo>
                  <a:lnTo>
                    <a:pt x="486537" y="318414"/>
                  </a:lnTo>
                  <a:lnTo>
                    <a:pt x="486537" y="317144"/>
                  </a:lnTo>
                  <a:lnTo>
                    <a:pt x="487032" y="317144"/>
                  </a:lnTo>
                  <a:lnTo>
                    <a:pt x="487032" y="315874"/>
                  </a:lnTo>
                  <a:lnTo>
                    <a:pt x="487540" y="315874"/>
                  </a:lnTo>
                  <a:lnTo>
                    <a:pt x="487540" y="313334"/>
                  </a:lnTo>
                  <a:lnTo>
                    <a:pt x="488035" y="313334"/>
                  </a:lnTo>
                  <a:lnTo>
                    <a:pt x="488035" y="312064"/>
                  </a:lnTo>
                  <a:lnTo>
                    <a:pt x="488543" y="312064"/>
                  </a:lnTo>
                  <a:lnTo>
                    <a:pt x="488543" y="310794"/>
                  </a:lnTo>
                  <a:lnTo>
                    <a:pt x="492544" y="310794"/>
                  </a:lnTo>
                  <a:lnTo>
                    <a:pt x="493052" y="312064"/>
                  </a:lnTo>
                  <a:lnTo>
                    <a:pt x="493547" y="312064"/>
                  </a:lnTo>
                  <a:lnTo>
                    <a:pt x="493547" y="314604"/>
                  </a:lnTo>
                  <a:lnTo>
                    <a:pt x="493052" y="317144"/>
                  </a:lnTo>
                  <a:lnTo>
                    <a:pt x="492544" y="317144"/>
                  </a:lnTo>
                  <a:lnTo>
                    <a:pt x="492544" y="318414"/>
                  </a:lnTo>
                  <a:lnTo>
                    <a:pt x="492048" y="318414"/>
                  </a:lnTo>
                  <a:lnTo>
                    <a:pt x="492048" y="319684"/>
                  </a:lnTo>
                  <a:lnTo>
                    <a:pt x="491553" y="319684"/>
                  </a:lnTo>
                  <a:lnTo>
                    <a:pt x="491553" y="320954"/>
                  </a:lnTo>
                  <a:lnTo>
                    <a:pt x="491045" y="322224"/>
                  </a:lnTo>
                  <a:lnTo>
                    <a:pt x="490537" y="322224"/>
                  </a:lnTo>
                  <a:lnTo>
                    <a:pt x="490537" y="323494"/>
                  </a:lnTo>
                  <a:lnTo>
                    <a:pt x="489038" y="324764"/>
                  </a:lnTo>
                  <a:lnTo>
                    <a:pt x="489038" y="327304"/>
                  </a:lnTo>
                  <a:lnTo>
                    <a:pt x="488035" y="327304"/>
                  </a:lnTo>
                  <a:lnTo>
                    <a:pt x="488035" y="328574"/>
                  </a:lnTo>
                  <a:lnTo>
                    <a:pt x="487540" y="328574"/>
                  </a:lnTo>
                  <a:lnTo>
                    <a:pt x="487540" y="329844"/>
                  </a:lnTo>
                  <a:lnTo>
                    <a:pt x="487032" y="329844"/>
                  </a:lnTo>
                  <a:lnTo>
                    <a:pt x="487032" y="331114"/>
                  </a:lnTo>
                  <a:lnTo>
                    <a:pt x="486537" y="332384"/>
                  </a:lnTo>
                  <a:lnTo>
                    <a:pt x="486029" y="332384"/>
                  </a:lnTo>
                  <a:lnTo>
                    <a:pt x="486029" y="337464"/>
                  </a:lnTo>
                  <a:lnTo>
                    <a:pt x="485025" y="338734"/>
                  </a:lnTo>
                  <a:lnTo>
                    <a:pt x="484530" y="338734"/>
                  </a:lnTo>
                  <a:lnTo>
                    <a:pt x="483031" y="342544"/>
                  </a:lnTo>
                  <a:lnTo>
                    <a:pt x="482523" y="342544"/>
                  </a:lnTo>
                  <a:lnTo>
                    <a:pt x="482028" y="343814"/>
                  </a:lnTo>
                  <a:lnTo>
                    <a:pt x="481025" y="343814"/>
                  </a:lnTo>
                  <a:lnTo>
                    <a:pt x="480021" y="346354"/>
                  </a:lnTo>
                  <a:lnTo>
                    <a:pt x="480021" y="347624"/>
                  </a:lnTo>
                  <a:lnTo>
                    <a:pt x="479018" y="350164"/>
                  </a:lnTo>
                  <a:lnTo>
                    <a:pt x="478523" y="350164"/>
                  </a:lnTo>
                  <a:lnTo>
                    <a:pt x="478015" y="351434"/>
                  </a:lnTo>
                  <a:lnTo>
                    <a:pt x="478015" y="353974"/>
                  </a:lnTo>
                  <a:lnTo>
                    <a:pt x="476008" y="353974"/>
                  </a:lnTo>
                  <a:lnTo>
                    <a:pt x="475005" y="356514"/>
                  </a:lnTo>
                  <a:lnTo>
                    <a:pt x="474014" y="356514"/>
                  </a:lnTo>
                  <a:lnTo>
                    <a:pt x="473506" y="357784"/>
                  </a:lnTo>
                  <a:lnTo>
                    <a:pt x="473506" y="360324"/>
                  </a:lnTo>
                  <a:lnTo>
                    <a:pt x="472503" y="360324"/>
                  </a:lnTo>
                  <a:lnTo>
                    <a:pt x="472503" y="361594"/>
                  </a:lnTo>
                  <a:lnTo>
                    <a:pt x="471500" y="362864"/>
                  </a:lnTo>
                  <a:lnTo>
                    <a:pt x="471500" y="364134"/>
                  </a:lnTo>
                  <a:lnTo>
                    <a:pt x="471004" y="365404"/>
                  </a:lnTo>
                  <a:lnTo>
                    <a:pt x="471004" y="366674"/>
                  </a:lnTo>
                  <a:lnTo>
                    <a:pt x="470001" y="369214"/>
                  </a:lnTo>
                  <a:lnTo>
                    <a:pt x="470496" y="370484"/>
                  </a:lnTo>
                  <a:lnTo>
                    <a:pt x="471004" y="370484"/>
                  </a:lnTo>
                  <a:lnTo>
                    <a:pt x="471004" y="371754"/>
                  </a:lnTo>
                  <a:lnTo>
                    <a:pt x="471500" y="371754"/>
                  </a:lnTo>
                  <a:lnTo>
                    <a:pt x="471500" y="373024"/>
                  </a:lnTo>
                  <a:lnTo>
                    <a:pt x="472008" y="373024"/>
                  </a:lnTo>
                  <a:lnTo>
                    <a:pt x="472008" y="374294"/>
                  </a:lnTo>
                  <a:lnTo>
                    <a:pt x="472503" y="374294"/>
                  </a:lnTo>
                  <a:lnTo>
                    <a:pt x="472503" y="375564"/>
                  </a:lnTo>
                  <a:lnTo>
                    <a:pt x="473506" y="375564"/>
                  </a:lnTo>
                  <a:lnTo>
                    <a:pt x="474014" y="376834"/>
                  </a:lnTo>
                  <a:lnTo>
                    <a:pt x="475005" y="378104"/>
                  </a:lnTo>
                  <a:lnTo>
                    <a:pt x="475513" y="379374"/>
                  </a:lnTo>
                  <a:lnTo>
                    <a:pt x="477012" y="379374"/>
                  </a:lnTo>
                  <a:lnTo>
                    <a:pt x="478015" y="380644"/>
                  </a:lnTo>
                  <a:lnTo>
                    <a:pt x="479526" y="380644"/>
                  </a:lnTo>
                  <a:lnTo>
                    <a:pt x="481025" y="379374"/>
                  </a:lnTo>
                  <a:lnTo>
                    <a:pt x="483031" y="379374"/>
                  </a:lnTo>
                  <a:lnTo>
                    <a:pt x="484035" y="378104"/>
                  </a:lnTo>
                  <a:lnTo>
                    <a:pt x="485533" y="378104"/>
                  </a:lnTo>
                  <a:lnTo>
                    <a:pt x="484530" y="379374"/>
                  </a:lnTo>
                  <a:lnTo>
                    <a:pt x="482028" y="381914"/>
                  </a:lnTo>
                  <a:lnTo>
                    <a:pt x="478523" y="381914"/>
                  </a:lnTo>
                  <a:lnTo>
                    <a:pt x="478523" y="383184"/>
                  </a:lnTo>
                  <a:lnTo>
                    <a:pt x="478015" y="383184"/>
                  </a:lnTo>
                  <a:lnTo>
                    <a:pt x="477520" y="384454"/>
                  </a:lnTo>
                  <a:lnTo>
                    <a:pt x="477520" y="388264"/>
                  </a:lnTo>
                  <a:lnTo>
                    <a:pt x="477012" y="389534"/>
                  </a:lnTo>
                  <a:lnTo>
                    <a:pt x="476516" y="389534"/>
                  </a:lnTo>
                  <a:lnTo>
                    <a:pt x="476516" y="390804"/>
                  </a:lnTo>
                  <a:lnTo>
                    <a:pt x="477520" y="390804"/>
                  </a:lnTo>
                  <a:lnTo>
                    <a:pt x="478523" y="392074"/>
                  </a:lnTo>
                  <a:lnTo>
                    <a:pt x="483031" y="392074"/>
                  </a:lnTo>
                  <a:lnTo>
                    <a:pt x="483031" y="393344"/>
                  </a:lnTo>
                  <a:lnTo>
                    <a:pt x="484530" y="393344"/>
                  </a:lnTo>
                  <a:lnTo>
                    <a:pt x="485025" y="394614"/>
                  </a:lnTo>
                  <a:lnTo>
                    <a:pt x="486537" y="394614"/>
                  </a:lnTo>
                  <a:lnTo>
                    <a:pt x="486537" y="395884"/>
                  </a:lnTo>
                  <a:lnTo>
                    <a:pt x="488035" y="395884"/>
                  </a:lnTo>
                  <a:lnTo>
                    <a:pt x="488035" y="397154"/>
                  </a:lnTo>
                  <a:lnTo>
                    <a:pt x="489038" y="397154"/>
                  </a:lnTo>
                  <a:lnTo>
                    <a:pt x="489038" y="398424"/>
                  </a:lnTo>
                  <a:lnTo>
                    <a:pt x="490042" y="398424"/>
                  </a:lnTo>
                  <a:lnTo>
                    <a:pt x="490537" y="399694"/>
                  </a:lnTo>
                  <a:lnTo>
                    <a:pt x="491553" y="400964"/>
                  </a:lnTo>
                  <a:lnTo>
                    <a:pt x="492048" y="402234"/>
                  </a:lnTo>
                  <a:lnTo>
                    <a:pt x="492048" y="403504"/>
                  </a:lnTo>
                  <a:lnTo>
                    <a:pt x="493052" y="403504"/>
                  </a:lnTo>
                  <a:lnTo>
                    <a:pt x="493052" y="404774"/>
                  </a:lnTo>
                  <a:lnTo>
                    <a:pt x="493547" y="404774"/>
                  </a:lnTo>
                  <a:lnTo>
                    <a:pt x="493547" y="406044"/>
                  </a:lnTo>
                  <a:lnTo>
                    <a:pt x="498055" y="406044"/>
                  </a:lnTo>
                  <a:lnTo>
                    <a:pt x="499059" y="404774"/>
                  </a:lnTo>
                  <a:lnTo>
                    <a:pt x="500062" y="404774"/>
                  </a:lnTo>
                  <a:lnTo>
                    <a:pt x="500570" y="403504"/>
                  </a:lnTo>
                  <a:lnTo>
                    <a:pt x="503567" y="403504"/>
                  </a:lnTo>
                  <a:lnTo>
                    <a:pt x="504075" y="402234"/>
                  </a:lnTo>
                  <a:lnTo>
                    <a:pt x="509079" y="402234"/>
                  </a:lnTo>
                  <a:lnTo>
                    <a:pt x="510082" y="400964"/>
                  </a:lnTo>
                  <a:lnTo>
                    <a:pt x="510590" y="400964"/>
                  </a:lnTo>
                  <a:lnTo>
                    <a:pt x="510590" y="399694"/>
                  </a:lnTo>
                  <a:lnTo>
                    <a:pt x="511086" y="399694"/>
                  </a:lnTo>
                  <a:lnTo>
                    <a:pt x="511086" y="398424"/>
                  </a:lnTo>
                  <a:lnTo>
                    <a:pt x="511594" y="398424"/>
                  </a:lnTo>
                  <a:lnTo>
                    <a:pt x="512089" y="397154"/>
                  </a:lnTo>
                  <a:lnTo>
                    <a:pt x="512089" y="394614"/>
                  </a:lnTo>
                  <a:lnTo>
                    <a:pt x="511594" y="394614"/>
                  </a:lnTo>
                  <a:lnTo>
                    <a:pt x="512089" y="393344"/>
                  </a:lnTo>
                  <a:lnTo>
                    <a:pt x="512584" y="393344"/>
                  </a:lnTo>
                  <a:lnTo>
                    <a:pt x="512584" y="394614"/>
                  </a:lnTo>
                  <a:lnTo>
                    <a:pt x="513092" y="394614"/>
                  </a:lnTo>
                  <a:lnTo>
                    <a:pt x="514096" y="392074"/>
                  </a:lnTo>
                  <a:lnTo>
                    <a:pt x="514591" y="389534"/>
                  </a:lnTo>
                  <a:lnTo>
                    <a:pt x="514591" y="388264"/>
                  </a:lnTo>
                  <a:lnTo>
                    <a:pt x="515099" y="388264"/>
                  </a:lnTo>
                  <a:lnTo>
                    <a:pt x="516102" y="385724"/>
                  </a:lnTo>
                  <a:lnTo>
                    <a:pt x="516102" y="384454"/>
                  </a:lnTo>
                  <a:lnTo>
                    <a:pt x="516597" y="384454"/>
                  </a:lnTo>
                  <a:lnTo>
                    <a:pt x="517105" y="383184"/>
                  </a:lnTo>
                  <a:lnTo>
                    <a:pt x="517601" y="383184"/>
                  </a:lnTo>
                  <a:lnTo>
                    <a:pt x="517601" y="381914"/>
                  </a:lnTo>
                  <a:lnTo>
                    <a:pt x="518604" y="380644"/>
                  </a:lnTo>
                  <a:lnTo>
                    <a:pt x="519112" y="380644"/>
                  </a:lnTo>
                  <a:lnTo>
                    <a:pt x="519112" y="378104"/>
                  </a:lnTo>
                  <a:lnTo>
                    <a:pt x="518604" y="378104"/>
                  </a:lnTo>
                  <a:lnTo>
                    <a:pt x="518604" y="376834"/>
                  </a:lnTo>
                  <a:lnTo>
                    <a:pt x="519112" y="376834"/>
                  </a:lnTo>
                  <a:lnTo>
                    <a:pt x="519112" y="375564"/>
                  </a:lnTo>
                  <a:lnTo>
                    <a:pt x="519607" y="374294"/>
                  </a:lnTo>
                  <a:lnTo>
                    <a:pt x="519607" y="373024"/>
                  </a:lnTo>
                  <a:lnTo>
                    <a:pt x="520611" y="373024"/>
                  </a:lnTo>
                  <a:lnTo>
                    <a:pt x="520611" y="370484"/>
                  </a:lnTo>
                  <a:lnTo>
                    <a:pt x="521106" y="370484"/>
                  </a:lnTo>
                  <a:lnTo>
                    <a:pt x="522109" y="369214"/>
                  </a:lnTo>
                  <a:lnTo>
                    <a:pt x="522109" y="367944"/>
                  </a:lnTo>
                  <a:lnTo>
                    <a:pt x="521614" y="366674"/>
                  </a:lnTo>
                  <a:lnTo>
                    <a:pt x="521614" y="362864"/>
                  </a:lnTo>
                  <a:lnTo>
                    <a:pt x="522109" y="362864"/>
                  </a:lnTo>
                  <a:lnTo>
                    <a:pt x="522109" y="360324"/>
                  </a:lnTo>
                  <a:lnTo>
                    <a:pt x="522617" y="360324"/>
                  </a:lnTo>
                  <a:lnTo>
                    <a:pt x="522617" y="359054"/>
                  </a:lnTo>
                  <a:lnTo>
                    <a:pt x="523113" y="359054"/>
                  </a:lnTo>
                  <a:lnTo>
                    <a:pt x="523113" y="356514"/>
                  </a:lnTo>
                  <a:lnTo>
                    <a:pt x="523621" y="356514"/>
                  </a:lnTo>
                  <a:lnTo>
                    <a:pt x="523621" y="355244"/>
                  </a:lnTo>
                  <a:lnTo>
                    <a:pt x="524116" y="355244"/>
                  </a:lnTo>
                  <a:lnTo>
                    <a:pt x="524116" y="353974"/>
                  </a:lnTo>
                  <a:lnTo>
                    <a:pt x="524611" y="353974"/>
                  </a:lnTo>
                  <a:lnTo>
                    <a:pt x="524611" y="351434"/>
                  </a:lnTo>
                  <a:lnTo>
                    <a:pt x="525119" y="351434"/>
                  </a:lnTo>
                  <a:lnTo>
                    <a:pt x="526122" y="350164"/>
                  </a:lnTo>
                  <a:lnTo>
                    <a:pt x="526122" y="348894"/>
                  </a:lnTo>
                  <a:lnTo>
                    <a:pt x="526618" y="347624"/>
                  </a:lnTo>
                  <a:lnTo>
                    <a:pt x="526618" y="342544"/>
                  </a:lnTo>
                  <a:lnTo>
                    <a:pt x="526122" y="342544"/>
                  </a:lnTo>
                  <a:lnTo>
                    <a:pt x="526122" y="337464"/>
                  </a:lnTo>
                  <a:lnTo>
                    <a:pt x="526618" y="337464"/>
                  </a:lnTo>
                  <a:lnTo>
                    <a:pt x="526122" y="336194"/>
                  </a:lnTo>
                  <a:lnTo>
                    <a:pt x="525119" y="336194"/>
                  </a:lnTo>
                  <a:lnTo>
                    <a:pt x="523113" y="334924"/>
                  </a:lnTo>
                  <a:lnTo>
                    <a:pt x="522617" y="334924"/>
                  </a:lnTo>
                  <a:lnTo>
                    <a:pt x="523113" y="333654"/>
                  </a:lnTo>
                  <a:lnTo>
                    <a:pt x="523621" y="333654"/>
                  </a:lnTo>
                  <a:lnTo>
                    <a:pt x="525614" y="334924"/>
                  </a:lnTo>
                  <a:lnTo>
                    <a:pt x="527126" y="334924"/>
                  </a:lnTo>
                  <a:lnTo>
                    <a:pt x="527621" y="333654"/>
                  </a:lnTo>
                  <a:lnTo>
                    <a:pt x="528129" y="333654"/>
                  </a:lnTo>
                  <a:lnTo>
                    <a:pt x="528129" y="332384"/>
                  </a:lnTo>
                  <a:lnTo>
                    <a:pt x="528624" y="332384"/>
                  </a:lnTo>
                  <a:lnTo>
                    <a:pt x="529120" y="331114"/>
                  </a:lnTo>
                  <a:lnTo>
                    <a:pt x="529120" y="329844"/>
                  </a:lnTo>
                  <a:lnTo>
                    <a:pt x="529628" y="329844"/>
                  </a:lnTo>
                  <a:lnTo>
                    <a:pt x="530123" y="328574"/>
                  </a:lnTo>
                  <a:lnTo>
                    <a:pt x="530631" y="328574"/>
                  </a:lnTo>
                  <a:lnTo>
                    <a:pt x="530631" y="327304"/>
                  </a:lnTo>
                  <a:lnTo>
                    <a:pt x="531126" y="327304"/>
                  </a:lnTo>
                  <a:lnTo>
                    <a:pt x="531126" y="326034"/>
                  </a:lnTo>
                  <a:lnTo>
                    <a:pt x="531634" y="326034"/>
                  </a:lnTo>
                  <a:lnTo>
                    <a:pt x="532130" y="324764"/>
                  </a:lnTo>
                  <a:lnTo>
                    <a:pt x="535139" y="324764"/>
                  </a:lnTo>
                  <a:lnTo>
                    <a:pt x="535139" y="326034"/>
                  </a:lnTo>
                  <a:lnTo>
                    <a:pt x="536143" y="326034"/>
                  </a:lnTo>
                  <a:lnTo>
                    <a:pt x="536143" y="327304"/>
                  </a:lnTo>
                  <a:lnTo>
                    <a:pt x="536638" y="327304"/>
                  </a:lnTo>
                  <a:lnTo>
                    <a:pt x="536638" y="328574"/>
                  </a:lnTo>
                  <a:lnTo>
                    <a:pt x="536143" y="329844"/>
                  </a:lnTo>
                  <a:lnTo>
                    <a:pt x="536143" y="331114"/>
                  </a:lnTo>
                  <a:lnTo>
                    <a:pt x="535635" y="331114"/>
                  </a:lnTo>
                  <a:lnTo>
                    <a:pt x="535635" y="332384"/>
                  </a:lnTo>
                  <a:lnTo>
                    <a:pt x="534631" y="332384"/>
                  </a:lnTo>
                  <a:lnTo>
                    <a:pt x="534631" y="333654"/>
                  </a:lnTo>
                  <a:lnTo>
                    <a:pt x="534136" y="333654"/>
                  </a:lnTo>
                  <a:lnTo>
                    <a:pt x="534136" y="334924"/>
                  </a:lnTo>
                  <a:lnTo>
                    <a:pt x="533641" y="334924"/>
                  </a:lnTo>
                  <a:lnTo>
                    <a:pt x="532638" y="336194"/>
                  </a:lnTo>
                  <a:lnTo>
                    <a:pt x="532638" y="337464"/>
                  </a:lnTo>
                  <a:lnTo>
                    <a:pt x="532130" y="337464"/>
                  </a:lnTo>
                  <a:lnTo>
                    <a:pt x="532130" y="338734"/>
                  </a:lnTo>
                  <a:lnTo>
                    <a:pt x="531634" y="340004"/>
                  </a:lnTo>
                  <a:lnTo>
                    <a:pt x="532130" y="340004"/>
                  </a:lnTo>
                  <a:lnTo>
                    <a:pt x="532130" y="341274"/>
                  </a:lnTo>
                  <a:lnTo>
                    <a:pt x="532638" y="341274"/>
                  </a:lnTo>
                  <a:lnTo>
                    <a:pt x="532638" y="350164"/>
                  </a:lnTo>
                  <a:lnTo>
                    <a:pt x="532130" y="350164"/>
                  </a:lnTo>
                  <a:lnTo>
                    <a:pt x="532130" y="351434"/>
                  </a:lnTo>
                  <a:lnTo>
                    <a:pt x="531634" y="351434"/>
                  </a:lnTo>
                  <a:lnTo>
                    <a:pt x="530631" y="353974"/>
                  </a:lnTo>
                  <a:lnTo>
                    <a:pt x="530123" y="353974"/>
                  </a:lnTo>
                  <a:lnTo>
                    <a:pt x="530123" y="356514"/>
                  </a:lnTo>
                  <a:lnTo>
                    <a:pt x="529628" y="356514"/>
                  </a:lnTo>
                  <a:lnTo>
                    <a:pt x="529628" y="357784"/>
                  </a:lnTo>
                  <a:lnTo>
                    <a:pt x="529120" y="357784"/>
                  </a:lnTo>
                  <a:lnTo>
                    <a:pt x="529120" y="359054"/>
                  </a:lnTo>
                  <a:lnTo>
                    <a:pt x="528624" y="359054"/>
                  </a:lnTo>
                  <a:lnTo>
                    <a:pt x="528624" y="360324"/>
                  </a:lnTo>
                  <a:lnTo>
                    <a:pt x="528129" y="360324"/>
                  </a:lnTo>
                  <a:lnTo>
                    <a:pt x="528129" y="362864"/>
                  </a:lnTo>
                  <a:lnTo>
                    <a:pt x="527621" y="362864"/>
                  </a:lnTo>
                  <a:lnTo>
                    <a:pt x="527621" y="370484"/>
                  </a:lnTo>
                  <a:lnTo>
                    <a:pt x="527126" y="370484"/>
                  </a:lnTo>
                  <a:lnTo>
                    <a:pt x="527126" y="371754"/>
                  </a:lnTo>
                  <a:lnTo>
                    <a:pt x="526618" y="373024"/>
                  </a:lnTo>
                  <a:lnTo>
                    <a:pt x="526122" y="373024"/>
                  </a:lnTo>
                  <a:lnTo>
                    <a:pt x="526122" y="374294"/>
                  </a:lnTo>
                  <a:lnTo>
                    <a:pt x="525119" y="375564"/>
                  </a:lnTo>
                  <a:lnTo>
                    <a:pt x="525119" y="376834"/>
                  </a:lnTo>
                  <a:lnTo>
                    <a:pt x="524611" y="376834"/>
                  </a:lnTo>
                  <a:lnTo>
                    <a:pt x="524611" y="381914"/>
                  </a:lnTo>
                  <a:lnTo>
                    <a:pt x="525119" y="381914"/>
                  </a:lnTo>
                  <a:lnTo>
                    <a:pt x="525119" y="380644"/>
                  </a:lnTo>
                  <a:lnTo>
                    <a:pt x="526618" y="380644"/>
                  </a:lnTo>
                  <a:lnTo>
                    <a:pt x="526618" y="381914"/>
                  </a:lnTo>
                  <a:lnTo>
                    <a:pt x="525614" y="381914"/>
                  </a:lnTo>
                  <a:lnTo>
                    <a:pt x="525119" y="383184"/>
                  </a:lnTo>
                  <a:lnTo>
                    <a:pt x="524116" y="383184"/>
                  </a:lnTo>
                  <a:lnTo>
                    <a:pt x="523621" y="384454"/>
                  </a:lnTo>
                  <a:lnTo>
                    <a:pt x="522617" y="385724"/>
                  </a:lnTo>
                  <a:lnTo>
                    <a:pt x="522617" y="386994"/>
                  </a:lnTo>
                  <a:lnTo>
                    <a:pt x="522109" y="386994"/>
                  </a:lnTo>
                  <a:lnTo>
                    <a:pt x="521614" y="388264"/>
                  </a:lnTo>
                  <a:lnTo>
                    <a:pt x="521106" y="388264"/>
                  </a:lnTo>
                  <a:lnTo>
                    <a:pt x="521106" y="389534"/>
                  </a:lnTo>
                  <a:lnTo>
                    <a:pt x="520611" y="390804"/>
                  </a:lnTo>
                  <a:lnTo>
                    <a:pt x="520611" y="392074"/>
                  </a:lnTo>
                  <a:lnTo>
                    <a:pt x="520103" y="392074"/>
                  </a:lnTo>
                  <a:lnTo>
                    <a:pt x="520103" y="393344"/>
                  </a:lnTo>
                  <a:lnTo>
                    <a:pt x="519607" y="394614"/>
                  </a:lnTo>
                  <a:lnTo>
                    <a:pt x="519607" y="395884"/>
                  </a:lnTo>
                  <a:lnTo>
                    <a:pt x="519112" y="395884"/>
                  </a:lnTo>
                  <a:lnTo>
                    <a:pt x="518604" y="397154"/>
                  </a:lnTo>
                  <a:lnTo>
                    <a:pt x="518109" y="397154"/>
                  </a:lnTo>
                  <a:lnTo>
                    <a:pt x="518109" y="398424"/>
                  </a:lnTo>
                  <a:lnTo>
                    <a:pt x="517601" y="398424"/>
                  </a:lnTo>
                  <a:lnTo>
                    <a:pt x="517601" y="399694"/>
                  </a:lnTo>
                  <a:lnTo>
                    <a:pt x="517105" y="400964"/>
                  </a:lnTo>
                  <a:lnTo>
                    <a:pt x="516597" y="400964"/>
                  </a:lnTo>
                  <a:lnTo>
                    <a:pt x="516597" y="402234"/>
                  </a:lnTo>
                  <a:lnTo>
                    <a:pt x="515594" y="403504"/>
                  </a:lnTo>
                  <a:lnTo>
                    <a:pt x="515099" y="403504"/>
                  </a:lnTo>
                  <a:lnTo>
                    <a:pt x="515099" y="404774"/>
                  </a:lnTo>
                  <a:lnTo>
                    <a:pt x="514096" y="406044"/>
                  </a:lnTo>
                  <a:lnTo>
                    <a:pt x="513600" y="406044"/>
                  </a:lnTo>
                  <a:lnTo>
                    <a:pt x="513600" y="407314"/>
                  </a:lnTo>
                  <a:lnTo>
                    <a:pt x="514591" y="407314"/>
                  </a:lnTo>
                  <a:lnTo>
                    <a:pt x="514591" y="408584"/>
                  </a:lnTo>
                  <a:lnTo>
                    <a:pt x="516597" y="408584"/>
                  </a:lnTo>
                  <a:lnTo>
                    <a:pt x="516597" y="409854"/>
                  </a:lnTo>
                  <a:lnTo>
                    <a:pt x="514591" y="409854"/>
                  </a:lnTo>
                  <a:lnTo>
                    <a:pt x="514591" y="411124"/>
                  </a:lnTo>
                  <a:lnTo>
                    <a:pt x="515099" y="412394"/>
                  </a:lnTo>
                  <a:lnTo>
                    <a:pt x="516102" y="412394"/>
                  </a:lnTo>
                  <a:lnTo>
                    <a:pt x="516597" y="413664"/>
                  </a:lnTo>
                  <a:lnTo>
                    <a:pt x="517601" y="413664"/>
                  </a:lnTo>
                  <a:lnTo>
                    <a:pt x="517601" y="414934"/>
                  </a:lnTo>
                  <a:lnTo>
                    <a:pt x="519607" y="416204"/>
                  </a:lnTo>
                  <a:lnTo>
                    <a:pt x="520103" y="416204"/>
                  </a:lnTo>
                  <a:lnTo>
                    <a:pt x="520103" y="417474"/>
                  </a:lnTo>
                  <a:lnTo>
                    <a:pt x="522109" y="417474"/>
                  </a:lnTo>
                  <a:lnTo>
                    <a:pt x="522617" y="418744"/>
                  </a:lnTo>
                  <a:lnTo>
                    <a:pt x="523113" y="418744"/>
                  </a:lnTo>
                  <a:lnTo>
                    <a:pt x="523113" y="421284"/>
                  </a:lnTo>
                  <a:lnTo>
                    <a:pt x="523621" y="421284"/>
                  </a:lnTo>
                  <a:lnTo>
                    <a:pt x="523621" y="422554"/>
                  </a:lnTo>
                  <a:lnTo>
                    <a:pt x="525119" y="422554"/>
                  </a:lnTo>
                  <a:lnTo>
                    <a:pt x="526122" y="423824"/>
                  </a:lnTo>
                  <a:lnTo>
                    <a:pt x="526122" y="425094"/>
                  </a:lnTo>
                  <a:lnTo>
                    <a:pt x="535139" y="425094"/>
                  </a:lnTo>
                  <a:lnTo>
                    <a:pt x="535139" y="423824"/>
                  </a:lnTo>
                  <a:lnTo>
                    <a:pt x="536638" y="423824"/>
                  </a:lnTo>
                  <a:lnTo>
                    <a:pt x="536638" y="422554"/>
                  </a:lnTo>
                  <a:lnTo>
                    <a:pt x="539648" y="422554"/>
                  </a:lnTo>
                  <a:lnTo>
                    <a:pt x="540651" y="421284"/>
                  </a:lnTo>
                  <a:lnTo>
                    <a:pt x="542150" y="421284"/>
                  </a:lnTo>
                  <a:lnTo>
                    <a:pt x="542658" y="420014"/>
                  </a:lnTo>
                  <a:lnTo>
                    <a:pt x="546163" y="420014"/>
                  </a:lnTo>
                  <a:lnTo>
                    <a:pt x="546658" y="418744"/>
                  </a:lnTo>
                  <a:lnTo>
                    <a:pt x="547166" y="418744"/>
                  </a:lnTo>
                  <a:lnTo>
                    <a:pt x="547662" y="417474"/>
                  </a:lnTo>
                  <a:lnTo>
                    <a:pt x="548170" y="417474"/>
                  </a:lnTo>
                  <a:lnTo>
                    <a:pt x="548170" y="416204"/>
                  </a:lnTo>
                  <a:lnTo>
                    <a:pt x="548665" y="416204"/>
                  </a:lnTo>
                  <a:lnTo>
                    <a:pt x="548665" y="414934"/>
                  </a:lnTo>
                  <a:lnTo>
                    <a:pt x="549668" y="414934"/>
                  </a:lnTo>
                  <a:lnTo>
                    <a:pt x="550672" y="413664"/>
                  </a:lnTo>
                  <a:lnTo>
                    <a:pt x="551167" y="413664"/>
                  </a:lnTo>
                  <a:lnTo>
                    <a:pt x="551167" y="412394"/>
                  </a:lnTo>
                  <a:lnTo>
                    <a:pt x="553173" y="412394"/>
                  </a:lnTo>
                  <a:lnTo>
                    <a:pt x="553173" y="411124"/>
                  </a:lnTo>
                  <a:lnTo>
                    <a:pt x="559193" y="411124"/>
                  </a:lnTo>
                  <a:lnTo>
                    <a:pt x="559193" y="409854"/>
                  </a:lnTo>
                  <a:lnTo>
                    <a:pt x="561695" y="409854"/>
                  </a:lnTo>
                  <a:lnTo>
                    <a:pt x="562190" y="411124"/>
                  </a:lnTo>
                  <a:lnTo>
                    <a:pt x="563194" y="411124"/>
                  </a:lnTo>
                  <a:lnTo>
                    <a:pt x="563194" y="412394"/>
                  </a:lnTo>
                  <a:lnTo>
                    <a:pt x="563702" y="412394"/>
                  </a:lnTo>
                  <a:lnTo>
                    <a:pt x="563194" y="413664"/>
                  </a:lnTo>
                  <a:lnTo>
                    <a:pt x="563194" y="414934"/>
                  </a:lnTo>
                  <a:lnTo>
                    <a:pt x="562190" y="414934"/>
                  </a:lnTo>
                  <a:lnTo>
                    <a:pt x="560197" y="416204"/>
                  </a:lnTo>
                  <a:lnTo>
                    <a:pt x="559689" y="416204"/>
                  </a:lnTo>
                  <a:lnTo>
                    <a:pt x="559193" y="417474"/>
                  </a:lnTo>
                  <a:lnTo>
                    <a:pt x="554685" y="417474"/>
                  </a:lnTo>
                  <a:lnTo>
                    <a:pt x="553681" y="418744"/>
                  </a:lnTo>
                  <a:lnTo>
                    <a:pt x="553681" y="420014"/>
                  </a:lnTo>
                  <a:lnTo>
                    <a:pt x="552678" y="420014"/>
                  </a:lnTo>
                  <a:lnTo>
                    <a:pt x="552678" y="421284"/>
                  </a:lnTo>
                  <a:lnTo>
                    <a:pt x="551675" y="421284"/>
                  </a:lnTo>
                  <a:lnTo>
                    <a:pt x="551675" y="422554"/>
                  </a:lnTo>
                  <a:lnTo>
                    <a:pt x="551167" y="422554"/>
                  </a:lnTo>
                  <a:lnTo>
                    <a:pt x="549668" y="425094"/>
                  </a:lnTo>
                  <a:lnTo>
                    <a:pt x="546163" y="425094"/>
                  </a:lnTo>
                  <a:lnTo>
                    <a:pt x="546163" y="426364"/>
                  </a:lnTo>
                  <a:lnTo>
                    <a:pt x="543153" y="426364"/>
                  </a:lnTo>
                  <a:lnTo>
                    <a:pt x="543153" y="427634"/>
                  </a:lnTo>
                  <a:lnTo>
                    <a:pt x="540651" y="427634"/>
                  </a:lnTo>
                  <a:lnTo>
                    <a:pt x="540651" y="428904"/>
                  </a:lnTo>
                  <a:lnTo>
                    <a:pt x="539153" y="428904"/>
                  </a:lnTo>
                  <a:lnTo>
                    <a:pt x="537641" y="430174"/>
                  </a:lnTo>
                  <a:lnTo>
                    <a:pt x="535139" y="430174"/>
                  </a:lnTo>
                  <a:lnTo>
                    <a:pt x="534136" y="431444"/>
                  </a:lnTo>
                  <a:lnTo>
                    <a:pt x="528624" y="431444"/>
                  </a:lnTo>
                  <a:lnTo>
                    <a:pt x="528624" y="435254"/>
                  </a:lnTo>
                  <a:lnTo>
                    <a:pt x="528129" y="435254"/>
                  </a:lnTo>
                  <a:lnTo>
                    <a:pt x="528129" y="439064"/>
                  </a:lnTo>
                  <a:lnTo>
                    <a:pt x="528624" y="439064"/>
                  </a:lnTo>
                  <a:lnTo>
                    <a:pt x="528624" y="440334"/>
                  </a:lnTo>
                  <a:lnTo>
                    <a:pt x="529120" y="441604"/>
                  </a:lnTo>
                  <a:lnTo>
                    <a:pt x="529120" y="444144"/>
                  </a:lnTo>
                  <a:lnTo>
                    <a:pt x="528624" y="444144"/>
                  </a:lnTo>
                  <a:lnTo>
                    <a:pt x="528129" y="445414"/>
                  </a:lnTo>
                  <a:lnTo>
                    <a:pt x="528129" y="447954"/>
                  </a:lnTo>
                  <a:lnTo>
                    <a:pt x="528624" y="447954"/>
                  </a:lnTo>
                  <a:lnTo>
                    <a:pt x="528624" y="449224"/>
                  </a:lnTo>
                  <a:lnTo>
                    <a:pt x="529120" y="450494"/>
                  </a:lnTo>
                  <a:lnTo>
                    <a:pt x="529120" y="454304"/>
                  </a:lnTo>
                  <a:lnTo>
                    <a:pt x="529628" y="454304"/>
                  </a:lnTo>
                  <a:lnTo>
                    <a:pt x="529628" y="455574"/>
                  </a:lnTo>
                  <a:lnTo>
                    <a:pt x="530123" y="455574"/>
                  </a:lnTo>
                  <a:lnTo>
                    <a:pt x="530123" y="458114"/>
                  </a:lnTo>
                  <a:lnTo>
                    <a:pt x="530631" y="458114"/>
                  </a:lnTo>
                  <a:lnTo>
                    <a:pt x="530631" y="459384"/>
                  </a:lnTo>
                  <a:lnTo>
                    <a:pt x="531126" y="459384"/>
                  </a:lnTo>
                  <a:lnTo>
                    <a:pt x="531126" y="461924"/>
                  </a:lnTo>
                  <a:lnTo>
                    <a:pt x="532130" y="461924"/>
                  </a:lnTo>
                  <a:lnTo>
                    <a:pt x="532130" y="463194"/>
                  </a:lnTo>
                  <a:lnTo>
                    <a:pt x="533133" y="463194"/>
                  </a:lnTo>
                  <a:lnTo>
                    <a:pt x="534631" y="464464"/>
                  </a:lnTo>
                  <a:lnTo>
                    <a:pt x="535635" y="464464"/>
                  </a:lnTo>
                  <a:lnTo>
                    <a:pt x="536143" y="465734"/>
                  </a:lnTo>
                  <a:lnTo>
                    <a:pt x="542150" y="465734"/>
                  </a:lnTo>
                  <a:lnTo>
                    <a:pt x="542658" y="467004"/>
                  </a:lnTo>
                  <a:lnTo>
                    <a:pt x="547166" y="467004"/>
                  </a:lnTo>
                  <a:lnTo>
                    <a:pt x="547166" y="468274"/>
                  </a:lnTo>
                  <a:lnTo>
                    <a:pt x="551167" y="468274"/>
                  </a:lnTo>
                  <a:lnTo>
                    <a:pt x="551675" y="469544"/>
                  </a:lnTo>
                  <a:lnTo>
                    <a:pt x="553173" y="469544"/>
                  </a:lnTo>
                  <a:lnTo>
                    <a:pt x="553173" y="470814"/>
                  </a:lnTo>
                  <a:lnTo>
                    <a:pt x="553681" y="470814"/>
                  </a:lnTo>
                  <a:lnTo>
                    <a:pt x="553681" y="472084"/>
                  </a:lnTo>
                  <a:lnTo>
                    <a:pt x="555180" y="472084"/>
                  </a:lnTo>
                  <a:lnTo>
                    <a:pt x="556183" y="470814"/>
                  </a:lnTo>
                  <a:lnTo>
                    <a:pt x="556679" y="470814"/>
                  </a:lnTo>
                  <a:lnTo>
                    <a:pt x="557187" y="469544"/>
                  </a:lnTo>
                  <a:lnTo>
                    <a:pt x="557682" y="469544"/>
                  </a:lnTo>
                  <a:lnTo>
                    <a:pt x="557682" y="468274"/>
                  </a:lnTo>
                  <a:lnTo>
                    <a:pt x="558190" y="467004"/>
                  </a:lnTo>
                  <a:lnTo>
                    <a:pt x="558685" y="467004"/>
                  </a:lnTo>
                  <a:lnTo>
                    <a:pt x="558685" y="465734"/>
                  </a:lnTo>
                  <a:lnTo>
                    <a:pt x="560197" y="465734"/>
                  </a:lnTo>
                  <a:lnTo>
                    <a:pt x="560197" y="464464"/>
                  </a:lnTo>
                  <a:lnTo>
                    <a:pt x="560692" y="464464"/>
                  </a:lnTo>
                  <a:lnTo>
                    <a:pt x="560692" y="463194"/>
                  </a:lnTo>
                  <a:lnTo>
                    <a:pt x="561187" y="463194"/>
                  </a:lnTo>
                  <a:lnTo>
                    <a:pt x="562190" y="460654"/>
                  </a:lnTo>
                  <a:lnTo>
                    <a:pt x="562698" y="460654"/>
                  </a:lnTo>
                  <a:lnTo>
                    <a:pt x="562698" y="459384"/>
                  </a:lnTo>
                  <a:lnTo>
                    <a:pt x="563194" y="459384"/>
                  </a:lnTo>
                  <a:lnTo>
                    <a:pt x="563194" y="458114"/>
                  </a:lnTo>
                  <a:lnTo>
                    <a:pt x="564197" y="458114"/>
                  </a:lnTo>
                  <a:lnTo>
                    <a:pt x="564197" y="456844"/>
                  </a:lnTo>
                  <a:lnTo>
                    <a:pt x="565200" y="456844"/>
                  </a:lnTo>
                  <a:lnTo>
                    <a:pt x="566204" y="455574"/>
                  </a:lnTo>
                  <a:lnTo>
                    <a:pt x="567207" y="455574"/>
                  </a:lnTo>
                  <a:lnTo>
                    <a:pt x="567207" y="454304"/>
                  </a:lnTo>
                  <a:lnTo>
                    <a:pt x="568210" y="454304"/>
                  </a:lnTo>
                  <a:lnTo>
                    <a:pt x="568210" y="453034"/>
                  </a:lnTo>
                  <a:lnTo>
                    <a:pt x="571207" y="453034"/>
                  </a:lnTo>
                  <a:lnTo>
                    <a:pt x="571207" y="451764"/>
                  </a:lnTo>
                  <a:lnTo>
                    <a:pt x="573214" y="451764"/>
                  </a:lnTo>
                  <a:lnTo>
                    <a:pt x="573214" y="450494"/>
                  </a:lnTo>
                  <a:lnTo>
                    <a:pt x="573722" y="450494"/>
                  </a:lnTo>
                  <a:lnTo>
                    <a:pt x="574217" y="449224"/>
                  </a:lnTo>
                  <a:lnTo>
                    <a:pt x="575221" y="449224"/>
                  </a:lnTo>
                  <a:lnTo>
                    <a:pt x="575221" y="447954"/>
                  </a:lnTo>
                  <a:lnTo>
                    <a:pt x="577227" y="446684"/>
                  </a:lnTo>
                  <a:lnTo>
                    <a:pt x="577227" y="441604"/>
                  </a:lnTo>
                  <a:lnTo>
                    <a:pt x="577723" y="441604"/>
                  </a:lnTo>
                  <a:lnTo>
                    <a:pt x="578726" y="439064"/>
                  </a:lnTo>
                  <a:lnTo>
                    <a:pt x="579234" y="436524"/>
                  </a:lnTo>
                  <a:lnTo>
                    <a:pt x="579234" y="435254"/>
                  </a:lnTo>
                  <a:lnTo>
                    <a:pt x="580237" y="432714"/>
                  </a:lnTo>
                  <a:lnTo>
                    <a:pt x="580237" y="431444"/>
                  </a:lnTo>
                  <a:lnTo>
                    <a:pt x="581240" y="426364"/>
                  </a:lnTo>
                  <a:lnTo>
                    <a:pt x="581240" y="425094"/>
                  </a:lnTo>
                  <a:lnTo>
                    <a:pt x="581736" y="425094"/>
                  </a:lnTo>
                  <a:lnTo>
                    <a:pt x="582231" y="423824"/>
                  </a:lnTo>
                  <a:lnTo>
                    <a:pt x="581736" y="423824"/>
                  </a:lnTo>
                  <a:lnTo>
                    <a:pt x="581736" y="422554"/>
                  </a:lnTo>
                  <a:lnTo>
                    <a:pt x="581240" y="422554"/>
                  </a:lnTo>
                  <a:lnTo>
                    <a:pt x="581240" y="420014"/>
                  </a:lnTo>
                  <a:lnTo>
                    <a:pt x="578231" y="420014"/>
                  </a:lnTo>
                  <a:lnTo>
                    <a:pt x="578231" y="418744"/>
                  </a:lnTo>
                  <a:lnTo>
                    <a:pt x="577723" y="418744"/>
                  </a:lnTo>
                  <a:lnTo>
                    <a:pt x="577227" y="417474"/>
                  </a:lnTo>
                  <a:lnTo>
                    <a:pt x="577723" y="417474"/>
                  </a:lnTo>
                  <a:lnTo>
                    <a:pt x="577227" y="416204"/>
                  </a:lnTo>
                  <a:lnTo>
                    <a:pt x="577227" y="414934"/>
                  </a:lnTo>
                  <a:lnTo>
                    <a:pt x="576719" y="414934"/>
                  </a:lnTo>
                  <a:lnTo>
                    <a:pt x="575729" y="413664"/>
                  </a:lnTo>
                  <a:lnTo>
                    <a:pt x="575729" y="412394"/>
                  </a:lnTo>
                  <a:lnTo>
                    <a:pt x="575221" y="412394"/>
                  </a:lnTo>
                  <a:lnTo>
                    <a:pt x="575221" y="411124"/>
                  </a:lnTo>
                  <a:lnTo>
                    <a:pt x="574725" y="411124"/>
                  </a:lnTo>
                  <a:lnTo>
                    <a:pt x="575221" y="409854"/>
                  </a:lnTo>
                  <a:lnTo>
                    <a:pt x="575221" y="408584"/>
                  </a:lnTo>
                  <a:lnTo>
                    <a:pt x="580237" y="408584"/>
                  </a:lnTo>
                  <a:lnTo>
                    <a:pt x="580237" y="409854"/>
                  </a:lnTo>
                  <a:lnTo>
                    <a:pt x="580732" y="409854"/>
                  </a:lnTo>
                  <a:lnTo>
                    <a:pt x="580732" y="411124"/>
                  </a:lnTo>
                  <a:lnTo>
                    <a:pt x="581736" y="411124"/>
                  </a:lnTo>
                  <a:lnTo>
                    <a:pt x="581736" y="412394"/>
                  </a:lnTo>
                  <a:lnTo>
                    <a:pt x="582739" y="412394"/>
                  </a:lnTo>
                  <a:lnTo>
                    <a:pt x="582739" y="414934"/>
                  </a:lnTo>
                  <a:lnTo>
                    <a:pt x="584238" y="414934"/>
                  </a:lnTo>
                  <a:lnTo>
                    <a:pt x="584238" y="416204"/>
                  </a:lnTo>
                  <a:lnTo>
                    <a:pt x="585749" y="416204"/>
                  </a:lnTo>
                  <a:lnTo>
                    <a:pt x="585749" y="417474"/>
                  </a:lnTo>
                  <a:lnTo>
                    <a:pt x="586244" y="416204"/>
                  </a:lnTo>
                  <a:lnTo>
                    <a:pt x="586244" y="414934"/>
                  </a:lnTo>
                  <a:lnTo>
                    <a:pt x="586740" y="414934"/>
                  </a:lnTo>
                  <a:lnTo>
                    <a:pt x="586740" y="413664"/>
                  </a:lnTo>
                  <a:lnTo>
                    <a:pt x="587743" y="413664"/>
                  </a:lnTo>
                  <a:lnTo>
                    <a:pt x="587743" y="412394"/>
                  </a:lnTo>
                  <a:lnTo>
                    <a:pt x="590257" y="412394"/>
                  </a:lnTo>
                  <a:lnTo>
                    <a:pt x="590753" y="411124"/>
                  </a:lnTo>
                  <a:lnTo>
                    <a:pt x="592251" y="411124"/>
                  </a:lnTo>
                  <a:lnTo>
                    <a:pt x="592251" y="409854"/>
                  </a:lnTo>
                  <a:lnTo>
                    <a:pt x="593763" y="409854"/>
                  </a:lnTo>
                  <a:lnTo>
                    <a:pt x="593763" y="412394"/>
                  </a:lnTo>
                  <a:lnTo>
                    <a:pt x="594258" y="412394"/>
                  </a:lnTo>
                  <a:lnTo>
                    <a:pt x="594258" y="413664"/>
                  </a:lnTo>
                  <a:lnTo>
                    <a:pt x="593255" y="413664"/>
                  </a:lnTo>
                  <a:lnTo>
                    <a:pt x="593255" y="414934"/>
                  </a:lnTo>
                  <a:lnTo>
                    <a:pt x="592251" y="414934"/>
                  </a:lnTo>
                  <a:lnTo>
                    <a:pt x="592251" y="417474"/>
                  </a:lnTo>
                  <a:lnTo>
                    <a:pt x="591756" y="417474"/>
                  </a:lnTo>
                  <a:lnTo>
                    <a:pt x="591756" y="418744"/>
                  </a:lnTo>
                  <a:lnTo>
                    <a:pt x="590753" y="420014"/>
                  </a:lnTo>
                  <a:lnTo>
                    <a:pt x="590753" y="421284"/>
                  </a:lnTo>
                  <a:lnTo>
                    <a:pt x="590257" y="421284"/>
                  </a:lnTo>
                  <a:lnTo>
                    <a:pt x="590257" y="422554"/>
                  </a:lnTo>
                  <a:lnTo>
                    <a:pt x="589254" y="422554"/>
                  </a:lnTo>
                  <a:lnTo>
                    <a:pt x="589254" y="423824"/>
                  </a:lnTo>
                  <a:lnTo>
                    <a:pt x="588746" y="425094"/>
                  </a:lnTo>
                  <a:lnTo>
                    <a:pt x="588746" y="426364"/>
                  </a:lnTo>
                  <a:lnTo>
                    <a:pt x="588251" y="426364"/>
                  </a:lnTo>
                  <a:lnTo>
                    <a:pt x="588251" y="427634"/>
                  </a:lnTo>
                  <a:lnTo>
                    <a:pt x="587743" y="427634"/>
                  </a:lnTo>
                  <a:lnTo>
                    <a:pt x="587743" y="430174"/>
                  </a:lnTo>
                  <a:lnTo>
                    <a:pt x="587248" y="430174"/>
                  </a:lnTo>
                  <a:lnTo>
                    <a:pt x="587248" y="435254"/>
                  </a:lnTo>
                  <a:lnTo>
                    <a:pt x="587743" y="436524"/>
                  </a:lnTo>
                  <a:lnTo>
                    <a:pt x="587743" y="439064"/>
                  </a:lnTo>
                  <a:lnTo>
                    <a:pt x="588251" y="440334"/>
                  </a:lnTo>
                  <a:lnTo>
                    <a:pt x="588746" y="439064"/>
                  </a:lnTo>
                  <a:lnTo>
                    <a:pt x="591756" y="439064"/>
                  </a:lnTo>
                  <a:lnTo>
                    <a:pt x="591756" y="437794"/>
                  </a:lnTo>
                  <a:lnTo>
                    <a:pt x="592251" y="437794"/>
                  </a:lnTo>
                  <a:lnTo>
                    <a:pt x="593763" y="436524"/>
                  </a:lnTo>
                  <a:lnTo>
                    <a:pt x="594258" y="436524"/>
                  </a:lnTo>
                  <a:lnTo>
                    <a:pt x="594766" y="435254"/>
                  </a:lnTo>
                  <a:lnTo>
                    <a:pt x="595769" y="435254"/>
                  </a:lnTo>
                  <a:lnTo>
                    <a:pt x="597268" y="433984"/>
                  </a:lnTo>
                  <a:lnTo>
                    <a:pt x="597268" y="432714"/>
                  </a:lnTo>
                  <a:lnTo>
                    <a:pt x="598271" y="432714"/>
                  </a:lnTo>
                  <a:lnTo>
                    <a:pt x="598271" y="431444"/>
                  </a:lnTo>
                  <a:lnTo>
                    <a:pt x="602780" y="431444"/>
                  </a:lnTo>
                  <a:lnTo>
                    <a:pt x="602780" y="432714"/>
                  </a:lnTo>
                  <a:lnTo>
                    <a:pt x="603275" y="432714"/>
                  </a:lnTo>
                  <a:lnTo>
                    <a:pt x="603275" y="436524"/>
                  </a:lnTo>
                  <a:lnTo>
                    <a:pt x="602272" y="436524"/>
                  </a:lnTo>
                  <a:lnTo>
                    <a:pt x="601776" y="437794"/>
                  </a:lnTo>
                  <a:lnTo>
                    <a:pt x="601281" y="437794"/>
                  </a:lnTo>
                  <a:lnTo>
                    <a:pt x="599770" y="439064"/>
                  </a:lnTo>
                  <a:lnTo>
                    <a:pt x="599274" y="439064"/>
                  </a:lnTo>
                  <a:lnTo>
                    <a:pt x="599274" y="440334"/>
                  </a:lnTo>
                  <a:lnTo>
                    <a:pt x="598271" y="440334"/>
                  </a:lnTo>
                  <a:lnTo>
                    <a:pt x="597268" y="441604"/>
                  </a:lnTo>
                  <a:lnTo>
                    <a:pt x="596265" y="441604"/>
                  </a:lnTo>
                  <a:lnTo>
                    <a:pt x="596265" y="442874"/>
                  </a:lnTo>
                  <a:lnTo>
                    <a:pt x="595769" y="442874"/>
                  </a:lnTo>
                  <a:lnTo>
                    <a:pt x="594766" y="444144"/>
                  </a:lnTo>
                  <a:lnTo>
                    <a:pt x="591756" y="444144"/>
                  </a:lnTo>
                  <a:lnTo>
                    <a:pt x="591756" y="445414"/>
                  </a:lnTo>
                  <a:lnTo>
                    <a:pt x="588251" y="445414"/>
                  </a:lnTo>
                  <a:lnTo>
                    <a:pt x="588251" y="446684"/>
                  </a:lnTo>
                  <a:lnTo>
                    <a:pt x="584746" y="446684"/>
                  </a:lnTo>
                  <a:lnTo>
                    <a:pt x="584746" y="447954"/>
                  </a:lnTo>
                  <a:lnTo>
                    <a:pt x="583742" y="447954"/>
                  </a:lnTo>
                  <a:lnTo>
                    <a:pt x="583742" y="449224"/>
                  </a:lnTo>
                  <a:lnTo>
                    <a:pt x="582739" y="449224"/>
                  </a:lnTo>
                  <a:lnTo>
                    <a:pt x="582739" y="450494"/>
                  </a:lnTo>
                  <a:lnTo>
                    <a:pt x="581736" y="450494"/>
                  </a:lnTo>
                  <a:lnTo>
                    <a:pt x="581240" y="451764"/>
                  </a:lnTo>
                  <a:lnTo>
                    <a:pt x="579729" y="451764"/>
                  </a:lnTo>
                  <a:lnTo>
                    <a:pt x="578726" y="453034"/>
                  </a:lnTo>
                  <a:lnTo>
                    <a:pt x="578231" y="454304"/>
                  </a:lnTo>
                  <a:lnTo>
                    <a:pt x="577723" y="454304"/>
                  </a:lnTo>
                  <a:lnTo>
                    <a:pt x="577723" y="455574"/>
                  </a:lnTo>
                  <a:lnTo>
                    <a:pt x="577227" y="455574"/>
                  </a:lnTo>
                  <a:lnTo>
                    <a:pt x="577227" y="456844"/>
                  </a:lnTo>
                  <a:lnTo>
                    <a:pt x="575221" y="456844"/>
                  </a:lnTo>
                  <a:lnTo>
                    <a:pt x="575221" y="458114"/>
                  </a:lnTo>
                  <a:lnTo>
                    <a:pt x="573214" y="458114"/>
                  </a:lnTo>
                  <a:lnTo>
                    <a:pt x="573214" y="459384"/>
                  </a:lnTo>
                  <a:lnTo>
                    <a:pt x="571715" y="459384"/>
                  </a:lnTo>
                  <a:lnTo>
                    <a:pt x="571715" y="460654"/>
                  </a:lnTo>
                  <a:lnTo>
                    <a:pt x="570712" y="460654"/>
                  </a:lnTo>
                  <a:lnTo>
                    <a:pt x="568210" y="463194"/>
                  </a:lnTo>
                  <a:lnTo>
                    <a:pt x="567702" y="463194"/>
                  </a:lnTo>
                  <a:lnTo>
                    <a:pt x="567702" y="464464"/>
                  </a:lnTo>
                  <a:lnTo>
                    <a:pt x="567207" y="465734"/>
                  </a:lnTo>
                  <a:lnTo>
                    <a:pt x="566204" y="465734"/>
                  </a:lnTo>
                  <a:lnTo>
                    <a:pt x="566204" y="467004"/>
                  </a:lnTo>
                  <a:lnTo>
                    <a:pt x="565200" y="467004"/>
                  </a:lnTo>
                  <a:lnTo>
                    <a:pt x="565200" y="469544"/>
                  </a:lnTo>
                  <a:lnTo>
                    <a:pt x="566699" y="473354"/>
                  </a:lnTo>
                  <a:lnTo>
                    <a:pt x="566699" y="474624"/>
                  </a:lnTo>
                  <a:lnTo>
                    <a:pt x="567702" y="474624"/>
                  </a:lnTo>
                  <a:lnTo>
                    <a:pt x="567702" y="475894"/>
                  </a:lnTo>
                  <a:lnTo>
                    <a:pt x="568210" y="475894"/>
                  </a:lnTo>
                  <a:lnTo>
                    <a:pt x="568210" y="477164"/>
                  </a:lnTo>
                  <a:lnTo>
                    <a:pt x="568706" y="477164"/>
                  </a:lnTo>
                  <a:lnTo>
                    <a:pt x="568706" y="479704"/>
                  </a:lnTo>
                  <a:lnTo>
                    <a:pt x="568210" y="482244"/>
                  </a:lnTo>
                  <a:lnTo>
                    <a:pt x="568210" y="483514"/>
                  </a:lnTo>
                  <a:lnTo>
                    <a:pt x="568706" y="483514"/>
                  </a:lnTo>
                  <a:lnTo>
                    <a:pt x="568706" y="484784"/>
                  </a:lnTo>
                  <a:lnTo>
                    <a:pt x="569214" y="484784"/>
                  </a:lnTo>
                  <a:lnTo>
                    <a:pt x="569709" y="486054"/>
                  </a:lnTo>
                  <a:lnTo>
                    <a:pt x="571715" y="488594"/>
                  </a:lnTo>
                  <a:lnTo>
                    <a:pt x="573214" y="491134"/>
                  </a:lnTo>
                  <a:lnTo>
                    <a:pt x="574725" y="494944"/>
                  </a:lnTo>
                  <a:lnTo>
                    <a:pt x="577227" y="497484"/>
                  </a:lnTo>
                  <a:lnTo>
                    <a:pt x="577723" y="497484"/>
                  </a:lnTo>
                  <a:lnTo>
                    <a:pt x="577723" y="498754"/>
                  </a:lnTo>
                  <a:lnTo>
                    <a:pt x="579234" y="498754"/>
                  </a:lnTo>
                  <a:lnTo>
                    <a:pt x="579234" y="500024"/>
                  </a:lnTo>
                  <a:lnTo>
                    <a:pt x="579729" y="500024"/>
                  </a:lnTo>
                  <a:lnTo>
                    <a:pt x="581736" y="501294"/>
                  </a:lnTo>
                  <a:lnTo>
                    <a:pt x="591261" y="501294"/>
                  </a:lnTo>
                  <a:lnTo>
                    <a:pt x="592251" y="502564"/>
                  </a:lnTo>
                  <a:lnTo>
                    <a:pt x="595261" y="502564"/>
                  </a:lnTo>
                  <a:lnTo>
                    <a:pt x="595261" y="503834"/>
                  </a:lnTo>
                  <a:lnTo>
                    <a:pt x="597268" y="503834"/>
                  </a:lnTo>
                  <a:lnTo>
                    <a:pt x="599770" y="502564"/>
                  </a:lnTo>
                  <a:lnTo>
                    <a:pt x="600773" y="501294"/>
                  </a:lnTo>
                  <a:lnTo>
                    <a:pt x="601281" y="500024"/>
                  </a:lnTo>
                  <a:lnTo>
                    <a:pt x="602272" y="500024"/>
                  </a:lnTo>
                  <a:lnTo>
                    <a:pt x="602780" y="498754"/>
                  </a:lnTo>
                  <a:lnTo>
                    <a:pt x="603275" y="498754"/>
                  </a:lnTo>
                  <a:lnTo>
                    <a:pt x="603275" y="497484"/>
                  </a:lnTo>
                  <a:lnTo>
                    <a:pt x="603783" y="497484"/>
                  </a:lnTo>
                  <a:lnTo>
                    <a:pt x="603783" y="496214"/>
                  </a:lnTo>
                  <a:lnTo>
                    <a:pt x="604786" y="496214"/>
                  </a:lnTo>
                  <a:lnTo>
                    <a:pt x="604786" y="494944"/>
                  </a:lnTo>
                  <a:lnTo>
                    <a:pt x="605282" y="494944"/>
                  </a:lnTo>
                  <a:lnTo>
                    <a:pt x="604278" y="491134"/>
                  </a:lnTo>
                  <a:lnTo>
                    <a:pt x="604278" y="489864"/>
                  </a:lnTo>
                  <a:lnTo>
                    <a:pt x="603783" y="488594"/>
                  </a:lnTo>
                  <a:lnTo>
                    <a:pt x="604278" y="487324"/>
                  </a:lnTo>
                  <a:lnTo>
                    <a:pt x="604278" y="486054"/>
                  </a:lnTo>
                  <a:lnTo>
                    <a:pt x="603783" y="484784"/>
                  </a:lnTo>
                  <a:lnTo>
                    <a:pt x="602780" y="479704"/>
                  </a:lnTo>
                  <a:lnTo>
                    <a:pt x="602272" y="479704"/>
                  </a:lnTo>
                  <a:lnTo>
                    <a:pt x="601281" y="477164"/>
                  </a:lnTo>
                  <a:lnTo>
                    <a:pt x="600278" y="477164"/>
                  </a:lnTo>
                  <a:lnTo>
                    <a:pt x="600278" y="475894"/>
                  </a:lnTo>
                  <a:lnTo>
                    <a:pt x="601281" y="475894"/>
                  </a:lnTo>
                  <a:lnTo>
                    <a:pt x="602780" y="479704"/>
                  </a:lnTo>
                  <a:lnTo>
                    <a:pt x="604278" y="482244"/>
                  </a:lnTo>
                  <a:lnTo>
                    <a:pt x="604278" y="484784"/>
                  </a:lnTo>
                  <a:lnTo>
                    <a:pt x="604786" y="484784"/>
                  </a:lnTo>
                  <a:lnTo>
                    <a:pt x="605282" y="487324"/>
                  </a:lnTo>
                  <a:lnTo>
                    <a:pt x="605282" y="488594"/>
                  </a:lnTo>
                  <a:lnTo>
                    <a:pt x="606285" y="488594"/>
                  </a:lnTo>
                  <a:lnTo>
                    <a:pt x="606285" y="487324"/>
                  </a:lnTo>
                  <a:lnTo>
                    <a:pt x="606793" y="487324"/>
                  </a:lnTo>
                  <a:lnTo>
                    <a:pt x="606793" y="486054"/>
                  </a:lnTo>
                  <a:lnTo>
                    <a:pt x="607783" y="486054"/>
                  </a:lnTo>
                  <a:lnTo>
                    <a:pt x="607783" y="484784"/>
                  </a:lnTo>
                  <a:lnTo>
                    <a:pt x="609790" y="484784"/>
                  </a:lnTo>
                  <a:lnTo>
                    <a:pt x="609790" y="483514"/>
                  </a:lnTo>
                  <a:lnTo>
                    <a:pt x="610298" y="483514"/>
                  </a:lnTo>
                  <a:lnTo>
                    <a:pt x="610793" y="482244"/>
                  </a:lnTo>
                  <a:lnTo>
                    <a:pt x="611797" y="482244"/>
                  </a:lnTo>
                  <a:lnTo>
                    <a:pt x="611797" y="479704"/>
                  </a:lnTo>
                  <a:lnTo>
                    <a:pt x="612305" y="479704"/>
                  </a:lnTo>
                  <a:lnTo>
                    <a:pt x="612800" y="478434"/>
                  </a:lnTo>
                  <a:lnTo>
                    <a:pt x="612800" y="477164"/>
                  </a:lnTo>
                  <a:lnTo>
                    <a:pt x="614299" y="477164"/>
                  </a:lnTo>
                  <a:lnTo>
                    <a:pt x="614299" y="475894"/>
                  </a:lnTo>
                  <a:lnTo>
                    <a:pt x="614807" y="475894"/>
                  </a:lnTo>
                  <a:lnTo>
                    <a:pt x="614807" y="474624"/>
                  </a:lnTo>
                  <a:lnTo>
                    <a:pt x="615810" y="474624"/>
                  </a:lnTo>
                  <a:lnTo>
                    <a:pt x="615810" y="473354"/>
                  </a:lnTo>
                  <a:lnTo>
                    <a:pt x="616305" y="473354"/>
                  </a:lnTo>
                  <a:lnTo>
                    <a:pt x="616813" y="472084"/>
                  </a:lnTo>
                  <a:lnTo>
                    <a:pt x="617308" y="472084"/>
                  </a:lnTo>
                  <a:lnTo>
                    <a:pt x="617308" y="469544"/>
                  </a:lnTo>
                  <a:lnTo>
                    <a:pt x="618312" y="467004"/>
                  </a:lnTo>
                  <a:lnTo>
                    <a:pt x="618807" y="467004"/>
                  </a:lnTo>
                  <a:lnTo>
                    <a:pt x="618807" y="465734"/>
                  </a:lnTo>
                  <a:lnTo>
                    <a:pt x="619315" y="465734"/>
                  </a:lnTo>
                  <a:lnTo>
                    <a:pt x="619810" y="464464"/>
                  </a:lnTo>
                  <a:lnTo>
                    <a:pt x="619810" y="463194"/>
                  </a:lnTo>
                  <a:lnTo>
                    <a:pt x="620318" y="463194"/>
                  </a:lnTo>
                  <a:lnTo>
                    <a:pt x="620318" y="461924"/>
                  </a:lnTo>
                  <a:lnTo>
                    <a:pt x="620814" y="461924"/>
                  </a:lnTo>
                  <a:lnTo>
                    <a:pt x="620814" y="460654"/>
                  </a:lnTo>
                  <a:lnTo>
                    <a:pt x="621322" y="460654"/>
                  </a:lnTo>
                  <a:lnTo>
                    <a:pt x="621322" y="459384"/>
                  </a:lnTo>
                  <a:lnTo>
                    <a:pt x="622325" y="459384"/>
                  </a:lnTo>
                  <a:lnTo>
                    <a:pt x="622325" y="458114"/>
                  </a:lnTo>
                  <a:lnTo>
                    <a:pt x="623316" y="458114"/>
                  </a:lnTo>
                  <a:lnTo>
                    <a:pt x="623316" y="456844"/>
                  </a:lnTo>
                  <a:lnTo>
                    <a:pt x="624827" y="456844"/>
                  </a:lnTo>
                  <a:lnTo>
                    <a:pt x="625830" y="455574"/>
                  </a:lnTo>
                  <a:lnTo>
                    <a:pt x="625830" y="450494"/>
                  </a:lnTo>
                  <a:lnTo>
                    <a:pt x="627329" y="449224"/>
                  </a:lnTo>
                  <a:lnTo>
                    <a:pt x="630339" y="449224"/>
                  </a:lnTo>
                  <a:lnTo>
                    <a:pt x="630339" y="450494"/>
                  </a:lnTo>
                  <a:lnTo>
                    <a:pt x="631342" y="450494"/>
                  </a:lnTo>
                  <a:lnTo>
                    <a:pt x="631342" y="458114"/>
                  </a:lnTo>
                  <a:lnTo>
                    <a:pt x="630834" y="458114"/>
                  </a:lnTo>
                  <a:lnTo>
                    <a:pt x="629335" y="460654"/>
                  </a:lnTo>
                  <a:lnTo>
                    <a:pt x="627837" y="460654"/>
                  </a:lnTo>
                  <a:lnTo>
                    <a:pt x="627329" y="461924"/>
                  </a:lnTo>
                  <a:lnTo>
                    <a:pt x="626833" y="461924"/>
                  </a:lnTo>
                  <a:lnTo>
                    <a:pt x="626833" y="463194"/>
                  </a:lnTo>
                  <a:lnTo>
                    <a:pt x="626325" y="463194"/>
                  </a:lnTo>
                  <a:lnTo>
                    <a:pt x="625830" y="464464"/>
                  </a:lnTo>
                  <a:lnTo>
                    <a:pt x="625830" y="465734"/>
                  </a:lnTo>
                  <a:lnTo>
                    <a:pt x="625322" y="465734"/>
                  </a:lnTo>
                  <a:lnTo>
                    <a:pt x="624319" y="468274"/>
                  </a:lnTo>
                  <a:lnTo>
                    <a:pt x="623316" y="469544"/>
                  </a:lnTo>
                  <a:lnTo>
                    <a:pt x="622820" y="470814"/>
                  </a:lnTo>
                  <a:lnTo>
                    <a:pt x="622820" y="473354"/>
                  </a:lnTo>
                  <a:lnTo>
                    <a:pt x="622325" y="473354"/>
                  </a:lnTo>
                  <a:lnTo>
                    <a:pt x="622325" y="474624"/>
                  </a:lnTo>
                  <a:lnTo>
                    <a:pt x="621817" y="474624"/>
                  </a:lnTo>
                  <a:lnTo>
                    <a:pt x="621817" y="475894"/>
                  </a:lnTo>
                  <a:lnTo>
                    <a:pt x="620814" y="477164"/>
                  </a:lnTo>
                  <a:lnTo>
                    <a:pt x="620318" y="477164"/>
                  </a:lnTo>
                  <a:lnTo>
                    <a:pt x="619810" y="478434"/>
                  </a:lnTo>
                  <a:lnTo>
                    <a:pt x="619810" y="479704"/>
                  </a:lnTo>
                  <a:lnTo>
                    <a:pt x="618312" y="479704"/>
                  </a:lnTo>
                  <a:lnTo>
                    <a:pt x="618312" y="480974"/>
                  </a:lnTo>
                  <a:lnTo>
                    <a:pt x="617804" y="480974"/>
                  </a:lnTo>
                  <a:lnTo>
                    <a:pt x="617804" y="482244"/>
                  </a:lnTo>
                  <a:lnTo>
                    <a:pt x="617308" y="482244"/>
                  </a:lnTo>
                  <a:lnTo>
                    <a:pt x="617308" y="483514"/>
                  </a:lnTo>
                  <a:lnTo>
                    <a:pt x="616813" y="483514"/>
                  </a:lnTo>
                  <a:lnTo>
                    <a:pt x="616813" y="484784"/>
                  </a:lnTo>
                  <a:lnTo>
                    <a:pt x="616305" y="484784"/>
                  </a:lnTo>
                  <a:lnTo>
                    <a:pt x="616305" y="486054"/>
                  </a:lnTo>
                  <a:lnTo>
                    <a:pt x="614807" y="486054"/>
                  </a:lnTo>
                  <a:lnTo>
                    <a:pt x="614807" y="487324"/>
                  </a:lnTo>
                  <a:lnTo>
                    <a:pt x="613803" y="488594"/>
                  </a:lnTo>
                  <a:lnTo>
                    <a:pt x="612305" y="488594"/>
                  </a:lnTo>
                  <a:lnTo>
                    <a:pt x="612305" y="489864"/>
                  </a:lnTo>
                  <a:lnTo>
                    <a:pt x="611797" y="489864"/>
                  </a:lnTo>
                  <a:lnTo>
                    <a:pt x="611301" y="491134"/>
                  </a:lnTo>
                  <a:lnTo>
                    <a:pt x="611301" y="492404"/>
                  </a:lnTo>
                  <a:lnTo>
                    <a:pt x="611797" y="492404"/>
                  </a:lnTo>
                  <a:lnTo>
                    <a:pt x="611797" y="494944"/>
                  </a:lnTo>
                  <a:lnTo>
                    <a:pt x="611301" y="496214"/>
                  </a:lnTo>
                  <a:lnTo>
                    <a:pt x="610793" y="496214"/>
                  </a:lnTo>
                  <a:lnTo>
                    <a:pt x="610298" y="497484"/>
                  </a:lnTo>
                  <a:lnTo>
                    <a:pt x="609790" y="497484"/>
                  </a:lnTo>
                  <a:lnTo>
                    <a:pt x="609790" y="498754"/>
                  </a:lnTo>
                  <a:lnTo>
                    <a:pt x="609295" y="498754"/>
                  </a:lnTo>
                  <a:lnTo>
                    <a:pt x="608787" y="500024"/>
                  </a:lnTo>
                  <a:lnTo>
                    <a:pt x="608291" y="500024"/>
                  </a:lnTo>
                  <a:lnTo>
                    <a:pt x="608291" y="501294"/>
                  </a:lnTo>
                  <a:lnTo>
                    <a:pt x="607783" y="501294"/>
                  </a:lnTo>
                  <a:lnTo>
                    <a:pt x="607783" y="502564"/>
                  </a:lnTo>
                  <a:lnTo>
                    <a:pt x="607288" y="502564"/>
                  </a:lnTo>
                  <a:lnTo>
                    <a:pt x="606285" y="503834"/>
                  </a:lnTo>
                  <a:lnTo>
                    <a:pt x="605790" y="505104"/>
                  </a:lnTo>
                  <a:lnTo>
                    <a:pt x="605282" y="505104"/>
                  </a:lnTo>
                  <a:lnTo>
                    <a:pt x="605282" y="506374"/>
                  </a:lnTo>
                  <a:lnTo>
                    <a:pt x="607783" y="506374"/>
                  </a:lnTo>
                  <a:lnTo>
                    <a:pt x="607783" y="507644"/>
                  </a:lnTo>
                  <a:lnTo>
                    <a:pt x="609295" y="507644"/>
                  </a:lnTo>
                  <a:lnTo>
                    <a:pt x="609295" y="508914"/>
                  </a:lnTo>
                  <a:lnTo>
                    <a:pt x="609790" y="508914"/>
                  </a:lnTo>
                  <a:lnTo>
                    <a:pt x="609790" y="510184"/>
                  </a:lnTo>
                  <a:lnTo>
                    <a:pt x="610298" y="510184"/>
                  </a:lnTo>
                  <a:lnTo>
                    <a:pt x="610793" y="511454"/>
                  </a:lnTo>
                  <a:lnTo>
                    <a:pt x="611301" y="511454"/>
                  </a:lnTo>
                  <a:lnTo>
                    <a:pt x="611301" y="516534"/>
                  </a:lnTo>
                  <a:lnTo>
                    <a:pt x="610793" y="516534"/>
                  </a:lnTo>
                  <a:lnTo>
                    <a:pt x="610793" y="519074"/>
                  </a:lnTo>
                  <a:lnTo>
                    <a:pt x="610298" y="519074"/>
                  </a:lnTo>
                  <a:lnTo>
                    <a:pt x="610298" y="520344"/>
                  </a:lnTo>
                  <a:lnTo>
                    <a:pt x="609790" y="520344"/>
                  </a:lnTo>
                  <a:lnTo>
                    <a:pt x="609790" y="521614"/>
                  </a:lnTo>
                  <a:lnTo>
                    <a:pt x="609295" y="521614"/>
                  </a:lnTo>
                  <a:lnTo>
                    <a:pt x="609295" y="524154"/>
                  </a:lnTo>
                  <a:lnTo>
                    <a:pt x="608787" y="524154"/>
                  </a:lnTo>
                  <a:lnTo>
                    <a:pt x="608787" y="525424"/>
                  </a:lnTo>
                  <a:lnTo>
                    <a:pt x="610793" y="525424"/>
                  </a:lnTo>
                  <a:lnTo>
                    <a:pt x="610793" y="526694"/>
                  </a:lnTo>
                  <a:lnTo>
                    <a:pt x="613295" y="526694"/>
                  </a:lnTo>
                  <a:lnTo>
                    <a:pt x="613295" y="527964"/>
                  </a:lnTo>
                  <a:lnTo>
                    <a:pt x="614299" y="527964"/>
                  </a:lnTo>
                  <a:lnTo>
                    <a:pt x="614299" y="529234"/>
                  </a:lnTo>
                  <a:lnTo>
                    <a:pt x="615302" y="529234"/>
                  </a:lnTo>
                  <a:lnTo>
                    <a:pt x="615302" y="531774"/>
                  </a:lnTo>
                  <a:lnTo>
                    <a:pt x="615810" y="531774"/>
                  </a:lnTo>
                  <a:lnTo>
                    <a:pt x="614807" y="534314"/>
                  </a:lnTo>
                  <a:lnTo>
                    <a:pt x="614807" y="536854"/>
                  </a:lnTo>
                  <a:lnTo>
                    <a:pt x="614299" y="536854"/>
                  </a:lnTo>
                  <a:lnTo>
                    <a:pt x="614299" y="539394"/>
                  </a:lnTo>
                  <a:lnTo>
                    <a:pt x="614807" y="539394"/>
                  </a:lnTo>
                  <a:lnTo>
                    <a:pt x="614807" y="540664"/>
                  </a:lnTo>
                  <a:lnTo>
                    <a:pt x="614299" y="540664"/>
                  </a:lnTo>
                  <a:lnTo>
                    <a:pt x="613295" y="543204"/>
                  </a:lnTo>
                  <a:lnTo>
                    <a:pt x="614299" y="543204"/>
                  </a:lnTo>
                  <a:lnTo>
                    <a:pt x="614299" y="545744"/>
                  </a:lnTo>
                  <a:lnTo>
                    <a:pt x="613803" y="545744"/>
                  </a:lnTo>
                  <a:lnTo>
                    <a:pt x="613803" y="548284"/>
                  </a:lnTo>
                  <a:lnTo>
                    <a:pt x="612305" y="548284"/>
                  </a:lnTo>
                  <a:lnTo>
                    <a:pt x="612305" y="549554"/>
                  </a:lnTo>
                  <a:lnTo>
                    <a:pt x="611301" y="549554"/>
                  </a:lnTo>
                  <a:lnTo>
                    <a:pt x="611301" y="550824"/>
                  </a:lnTo>
                  <a:lnTo>
                    <a:pt x="612305" y="552094"/>
                  </a:lnTo>
                  <a:lnTo>
                    <a:pt x="613803" y="552094"/>
                  </a:lnTo>
                  <a:lnTo>
                    <a:pt x="615302" y="553364"/>
                  </a:lnTo>
                  <a:lnTo>
                    <a:pt x="616813" y="553364"/>
                  </a:lnTo>
                  <a:lnTo>
                    <a:pt x="617308" y="554634"/>
                  </a:lnTo>
                  <a:lnTo>
                    <a:pt x="620318" y="554634"/>
                  </a:lnTo>
                  <a:lnTo>
                    <a:pt x="620318" y="555904"/>
                  </a:lnTo>
                  <a:lnTo>
                    <a:pt x="622820" y="555904"/>
                  </a:lnTo>
                  <a:lnTo>
                    <a:pt x="622820" y="554634"/>
                  </a:lnTo>
                  <a:lnTo>
                    <a:pt x="629335" y="554634"/>
                  </a:lnTo>
                  <a:lnTo>
                    <a:pt x="629335" y="555904"/>
                  </a:lnTo>
                  <a:lnTo>
                    <a:pt x="630834" y="555904"/>
                  </a:lnTo>
                  <a:lnTo>
                    <a:pt x="631837" y="557174"/>
                  </a:lnTo>
                  <a:lnTo>
                    <a:pt x="632345" y="557174"/>
                  </a:lnTo>
                  <a:lnTo>
                    <a:pt x="632345" y="558444"/>
                  </a:lnTo>
                  <a:lnTo>
                    <a:pt x="633844" y="558444"/>
                  </a:lnTo>
                  <a:lnTo>
                    <a:pt x="633844" y="559714"/>
                  </a:lnTo>
                  <a:lnTo>
                    <a:pt x="634847" y="559714"/>
                  </a:lnTo>
                  <a:lnTo>
                    <a:pt x="634847" y="560984"/>
                  </a:lnTo>
                  <a:lnTo>
                    <a:pt x="637349" y="560984"/>
                  </a:lnTo>
                  <a:lnTo>
                    <a:pt x="638848" y="562254"/>
                  </a:lnTo>
                  <a:lnTo>
                    <a:pt x="639851" y="562254"/>
                  </a:lnTo>
                  <a:lnTo>
                    <a:pt x="642366" y="564794"/>
                  </a:lnTo>
                  <a:lnTo>
                    <a:pt x="642861" y="563524"/>
                  </a:lnTo>
                  <a:lnTo>
                    <a:pt x="644359" y="563524"/>
                  </a:lnTo>
                  <a:lnTo>
                    <a:pt x="644359" y="562254"/>
                  </a:lnTo>
                  <a:lnTo>
                    <a:pt x="646366" y="562254"/>
                  </a:lnTo>
                  <a:lnTo>
                    <a:pt x="646874" y="560984"/>
                  </a:lnTo>
                  <a:lnTo>
                    <a:pt x="648373" y="560984"/>
                  </a:lnTo>
                  <a:lnTo>
                    <a:pt x="648373" y="559714"/>
                  </a:lnTo>
                  <a:lnTo>
                    <a:pt x="653884" y="559714"/>
                  </a:lnTo>
                  <a:lnTo>
                    <a:pt x="653389" y="558444"/>
                  </a:lnTo>
                  <a:lnTo>
                    <a:pt x="652386" y="558444"/>
                  </a:lnTo>
                  <a:lnTo>
                    <a:pt x="652386" y="555904"/>
                  </a:lnTo>
                  <a:lnTo>
                    <a:pt x="651878" y="554634"/>
                  </a:lnTo>
                  <a:lnTo>
                    <a:pt x="651878" y="549554"/>
                  </a:lnTo>
                  <a:lnTo>
                    <a:pt x="652386" y="548284"/>
                  </a:lnTo>
                  <a:lnTo>
                    <a:pt x="652881" y="548284"/>
                  </a:lnTo>
                  <a:lnTo>
                    <a:pt x="652881" y="545744"/>
                  </a:lnTo>
                  <a:lnTo>
                    <a:pt x="653389" y="545744"/>
                  </a:lnTo>
                  <a:lnTo>
                    <a:pt x="653389" y="544474"/>
                  </a:lnTo>
                  <a:lnTo>
                    <a:pt x="654380" y="544474"/>
                  </a:lnTo>
                  <a:lnTo>
                    <a:pt x="654380" y="543204"/>
                  </a:lnTo>
                  <a:lnTo>
                    <a:pt x="654888" y="543204"/>
                  </a:lnTo>
                  <a:lnTo>
                    <a:pt x="654888" y="541934"/>
                  </a:lnTo>
                  <a:lnTo>
                    <a:pt x="655383" y="541934"/>
                  </a:lnTo>
                  <a:lnTo>
                    <a:pt x="655383" y="540664"/>
                  </a:lnTo>
                  <a:lnTo>
                    <a:pt x="655891" y="540664"/>
                  </a:lnTo>
                  <a:lnTo>
                    <a:pt x="655891" y="539394"/>
                  </a:lnTo>
                  <a:lnTo>
                    <a:pt x="656386" y="539394"/>
                  </a:lnTo>
                  <a:lnTo>
                    <a:pt x="656386" y="538124"/>
                  </a:lnTo>
                  <a:lnTo>
                    <a:pt x="657390" y="536854"/>
                  </a:lnTo>
                  <a:lnTo>
                    <a:pt x="657390" y="535584"/>
                  </a:lnTo>
                  <a:lnTo>
                    <a:pt x="657898" y="535584"/>
                  </a:lnTo>
                  <a:lnTo>
                    <a:pt x="657898" y="534314"/>
                  </a:lnTo>
                  <a:lnTo>
                    <a:pt x="657390" y="533044"/>
                  </a:lnTo>
                  <a:lnTo>
                    <a:pt x="657390" y="530504"/>
                  </a:lnTo>
                  <a:lnTo>
                    <a:pt x="657898" y="530504"/>
                  </a:lnTo>
                  <a:lnTo>
                    <a:pt x="657898" y="526694"/>
                  </a:lnTo>
                  <a:lnTo>
                    <a:pt x="658393" y="525424"/>
                  </a:lnTo>
                  <a:lnTo>
                    <a:pt x="658393" y="522884"/>
                  </a:lnTo>
                  <a:lnTo>
                    <a:pt x="658901" y="521614"/>
                  </a:lnTo>
                  <a:lnTo>
                    <a:pt x="659396" y="521614"/>
                  </a:lnTo>
                  <a:lnTo>
                    <a:pt x="659396" y="520344"/>
                  </a:lnTo>
                  <a:lnTo>
                    <a:pt x="660400" y="520344"/>
                  </a:lnTo>
                  <a:lnTo>
                    <a:pt x="660400" y="519074"/>
                  </a:lnTo>
                  <a:lnTo>
                    <a:pt x="661403" y="517804"/>
                  </a:lnTo>
                  <a:lnTo>
                    <a:pt x="662901" y="517804"/>
                  </a:lnTo>
                  <a:lnTo>
                    <a:pt x="662901" y="516534"/>
                  </a:lnTo>
                  <a:lnTo>
                    <a:pt x="663409" y="516534"/>
                  </a:lnTo>
                  <a:lnTo>
                    <a:pt x="663409" y="515264"/>
                  </a:lnTo>
                  <a:lnTo>
                    <a:pt x="661898" y="515264"/>
                  </a:lnTo>
                  <a:lnTo>
                    <a:pt x="661898" y="513994"/>
                  </a:lnTo>
                  <a:lnTo>
                    <a:pt x="660400" y="513994"/>
                  </a:lnTo>
                  <a:lnTo>
                    <a:pt x="659396" y="512724"/>
                  </a:lnTo>
                  <a:lnTo>
                    <a:pt x="657898" y="512724"/>
                  </a:lnTo>
                  <a:lnTo>
                    <a:pt x="655891" y="510184"/>
                  </a:lnTo>
                  <a:lnTo>
                    <a:pt x="653884" y="510184"/>
                  </a:lnTo>
                  <a:lnTo>
                    <a:pt x="652881" y="508914"/>
                  </a:lnTo>
                  <a:lnTo>
                    <a:pt x="652386" y="508914"/>
                  </a:lnTo>
                  <a:lnTo>
                    <a:pt x="652386" y="507644"/>
                  </a:lnTo>
                  <a:lnTo>
                    <a:pt x="650875" y="507644"/>
                  </a:lnTo>
                  <a:lnTo>
                    <a:pt x="650875" y="506374"/>
                  </a:lnTo>
                  <a:lnTo>
                    <a:pt x="649871" y="505104"/>
                  </a:lnTo>
                  <a:lnTo>
                    <a:pt x="646874" y="505104"/>
                  </a:lnTo>
                  <a:lnTo>
                    <a:pt x="646874" y="503834"/>
                  </a:lnTo>
                  <a:lnTo>
                    <a:pt x="644867" y="503834"/>
                  </a:lnTo>
                  <a:lnTo>
                    <a:pt x="643369" y="502564"/>
                  </a:lnTo>
                  <a:lnTo>
                    <a:pt x="644867" y="501294"/>
                  </a:lnTo>
                  <a:lnTo>
                    <a:pt x="644867" y="497484"/>
                  </a:lnTo>
                  <a:lnTo>
                    <a:pt x="645363" y="497484"/>
                  </a:lnTo>
                  <a:lnTo>
                    <a:pt x="645871" y="496214"/>
                  </a:lnTo>
                  <a:lnTo>
                    <a:pt x="649871" y="496214"/>
                  </a:lnTo>
                  <a:lnTo>
                    <a:pt x="650379" y="497484"/>
                  </a:lnTo>
                  <a:lnTo>
                    <a:pt x="650875" y="497484"/>
                  </a:lnTo>
                  <a:lnTo>
                    <a:pt x="651383" y="498754"/>
                  </a:lnTo>
                  <a:lnTo>
                    <a:pt x="652881" y="500024"/>
                  </a:lnTo>
                  <a:lnTo>
                    <a:pt x="653389" y="500024"/>
                  </a:lnTo>
                  <a:lnTo>
                    <a:pt x="653389" y="501294"/>
                  </a:lnTo>
                  <a:lnTo>
                    <a:pt x="653884" y="501294"/>
                  </a:lnTo>
                  <a:lnTo>
                    <a:pt x="655383" y="502564"/>
                  </a:lnTo>
                  <a:lnTo>
                    <a:pt x="655383" y="503834"/>
                  </a:lnTo>
                  <a:lnTo>
                    <a:pt x="656386" y="503834"/>
                  </a:lnTo>
                  <a:lnTo>
                    <a:pt x="656894" y="505104"/>
                  </a:lnTo>
                  <a:lnTo>
                    <a:pt x="658393" y="505104"/>
                  </a:lnTo>
                  <a:lnTo>
                    <a:pt x="660400" y="506374"/>
                  </a:lnTo>
                  <a:lnTo>
                    <a:pt x="661898" y="507644"/>
                  </a:lnTo>
                  <a:lnTo>
                    <a:pt x="663409" y="507644"/>
                  </a:lnTo>
                  <a:lnTo>
                    <a:pt x="664413" y="508914"/>
                  </a:lnTo>
                  <a:lnTo>
                    <a:pt x="664908" y="508914"/>
                  </a:lnTo>
                  <a:lnTo>
                    <a:pt x="664908" y="507644"/>
                  </a:lnTo>
                  <a:lnTo>
                    <a:pt x="664413" y="507644"/>
                  </a:lnTo>
                  <a:lnTo>
                    <a:pt x="664413" y="503834"/>
                  </a:lnTo>
                  <a:lnTo>
                    <a:pt x="663905" y="503834"/>
                  </a:lnTo>
                  <a:lnTo>
                    <a:pt x="663905" y="502564"/>
                  </a:lnTo>
                  <a:lnTo>
                    <a:pt x="663409" y="502564"/>
                  </a:lnTo>
                  <a:lnTo>
                    <a:pt x="663409" y="500024"/>
                  </a:lnTo>
                  <a:lnTo>
                    <a:pt x="662901" y="500024"/>
                  </a:lnTo>
                  <a:lnTo>
                    <a:pt x="662901" y="498754"/>
                  </a:lnTo>
                  <a:lnTo>
                    <a:pt x="662406" y="498754"/>
                  </a:lnTo>
                  <a:lnTo>
                    <a:pt x="662406" y="496214"/>
                  </a:lnTo>
                  <a:lnTo>
                    <a:pt x="661898" y="496214"/>
                  </a:lnTo>
                  <a:lnTo>
                    <a:pt x="661898" y="494944"/>
                  </a:lnTo>
                  <a:lnTo>
                    <a:pt x="661403" y="494944"/>
                  </a:lnTo>
                  <a:lnTo>
                    <a:pt x="661403" y="493674"/>
                  </a:lnTo>
                  <a:lnTo>
                    <a:pt x="660895" y="493674"/>
                  </a:lnTo>
                  <a:lnTo>
                    <a:pt x="660895" y="491134"/>
                  </a:lnTo>
                  <a:lnTo>
                    <a:pt x="659892" y="491134"/>
                  </a:lnTo>
                  <a:lnTo>
                    <a:pt x="659892" y="486054"/>
                  </a:lnTo>
                  <a:lnTo>
                    <a:pt x="659396" y="484784"/>
                  </a:lnTo>
                  <a:lnTo>
                    <a:pt x="659396" y="482244"/>
                  </a:lnTo>
                  <a:lnTo>
                    <a:pt x="658393" y="482244"/>
                  </a:lnTo>
                  <a:lnTo>
                    <a:pt x="658393" y="480974"/>
                  </a:lnTo>
                  <a:lnTo>
                    <a:pt x="657898" y="480974"/>
                  </a:lnTo>
                  <a:lnTo>
                    <a:pt x="657898" y="478434"/>
                  </a:lnTo>
                  <a:lnTo>
                    <a:pt x="658393" y="478434"/>
                  </a:lnTo>
                  <a:lnTo>
                    <a:pt x="658393" y="477164"/>
                  </a:lnTo>
                  <a:lnTo>
                    <a:pt x="662901" y="477164"/>
                  </a:lnTo>
                  <a:lnTo>
                    <a:pt x="662901" y="478434"/>
                  </a:lnTo>
                  <a:lnTo>
                    <a:pt x="663905" y="479704"/>
                  </a:lnTo>
                  <a:lnTo>
                    <a:pt x="664413" y="479704"/>
                  </a:lnTo>
                  <a:lnTo>
                    <a:pt x="664908" y="480974"/>
                  </a:lnTo>
                  <a:lnTo>
                    <a:pt x="665403" y="480974"/>
                  </a:lnTo>
                  <a:lnTo>
                    <a:pt x="665403" y="486054"/>
                  </a:lnTo>
                  <a:lnTo>
                    <a:pt x="665911" y="486054"/>
                  </a:lnTo>
                  <a:lnTo>
                    <a:pt x="665911" y="488594"/>
                  </a:lnTo>
                  <a:lnTo>
                    <a:pt x="666407" y="489864"/>
                  </a:lnTo>
                  <a:lnTo>
                    <a:pt x="666407" y="491134"/>
                  </a:lnTo>
                  <a:lnTo>
                    <a:pt x="666915" y="491134"/>
                  </a:lnTo>
                  <a:lnTo>
                    <a:pt x="666915" y="492404"/>
                  </a:lnTo>
                  <a:lnTo>
                    <a:pt x="667410" y="492404"/>
                  </a:lnTo>
                  <a:lnTo>
                    <a:pt x="667410" y="493674"/>
                  </a:lnTo>
                  <a:lnTo>
                    <a:pt x="667918" y="494944"/>
                  </a:lnTo>
                  <a:lnTo>
                    <a:pt x="667918" y="496214"/>
                  </a:lnTo>
                  <a:lnTo>
                    <a:pt x="668413" y="496214"/>
                  </a:lnTo>
                  <a:lnTo>
                    <a:pt x="668413" y="497484"/>
                  </a:lnTo>
                  <a:lnTo>
                    <a:pt x="668921" y="497484"/>
                  </a:lnTo>
                  <a:lnTo>
                    <a:pt x="668921" y="501294"/>
                  </a:lnTo>
                  <a:lnTo>
                    <a:pt x="669417" y="501294"/>
                  </a:lnTo>
                  <a:lnTo>
                    <a:pt x="669417" y="502564"/>
                  </a:lnTo>
                  <a:lnTo>
                    <a:pt x="669912" y="502564"/>
                  </a:lnTo>
                  <a:lnTo>
                    <a:pt x="669912" y="503834"/>
                  </a:lnTo>
                  <a:lnTo>
                    <a:pt x="670420" y="503834"/>
                  </a:lnTo>
                  <a:lnTo>
                    <a:pt x="670420" y="506374"/>
                  </a:lnTo>
                  <a:lnTo>
                    <a:pt x="671918" y="506374"/>
                  </a:lnTo>
                  <a:lnTo>
                    <a:pt x="671918" y="505104"/>
                  </a:lnTo>
                  <a:lnTo>
                    <a:pt x="673925" y="505104"/>
                  </a:lnTo>
                  <a:lnTo>
                    <a:pt x="673925" y="503834"/>
                  </a:lnTo>
                  <a:lnTo>
                    <a:pt x="674928" y="503834"/>
                  </a:lnTo>
                  <a:lnTo>
                    <a:pt x="675932" y="501294"/>
                  </a:lnTo>
                  <a:lnTo>
                    <a:pt x="676427" y="501294"/>
                  </a:lnTo>
                  <a:lnTo>
                    <a:pt x="676935" y="500024"/>
                  </a:lnTo>
                  <a:lnTo>
                    <a:pt x="677430" y="500024"/>
                  </a:lnTo>
                  <a:lnTo>
                    <a:pt x="677430" y="496214"/>
                  </a:lnTo>
                  <a:lnTo>
                    <a:pt x="677938" y="496214"/>
                  </a:lnTo>
                  <a:lnTo>
                    <a:pt x="678434" y="494944"/>
                  </a:lnTo>
                  <a:lnTo>
                    <a:pt x="678434" y="493674"/>
                  </a:lnTo>
                  <a:lnTo>
                    <a:pt x="677938" y="493674"/>
                  </a:lnTo>
                  <a:lnTo>
                    <a:pt x="677430" y="492404"/>
                  </a:lnTo>
                  <a:lnTo>
                    <a:pt x="677430" y="491134"/>
                  </a:lnTo>
                  <a:lnTo>
                    <a:pt x="676427" y="491134"/>
                  </a:lnTo>
                  <a:lnTo>
                    <a:pt x="676427" y="483514"/>
                  </a:lnTo>
                  <a:lnTo>
                    <a:pt x="675932" y="483514"/>
                  </a:lnTo>
                  <a:lnTo>
                    <a:pt x="675932" y="479704"/>
                  </a:lnTo>
                  <a:lnTo>
                    <a:pt x="676427" y="479704"/>
                  </a:lnTo>
                  <a:lnTo>
                    <a:pt x="676427" y="477164"/>
                  </a:lnTo>
                  <a:lnTo>
                    <a:pt x="675932" y="475894"/>
                  </a:lnTo>
                  <a:lnTo>
                    <a:pt x="674928" y="474624"/>
                  </a:lnTo>
                  <a:lnTo>
                    <a:pt x="673925" y="474624"/>
                  </a:lnTo>
                  <a:lnTo>
                    <a:pt x="673430" y="473354"/>
                  </a:lnTo>
                  <a:lnTo>
                    <a:pt x="673430" y="469544"/>
                  </a:lnTo>
                  <a:lnTo>
                    <a:pt x="674433" y="469544"/>
                  </a:lnTo>
                  <a:lnTo>
                    <a:pt x="674928" y="468274"/>
                  </a:lnTo>
                  <a:lnTo>
                    <a:pt x="677430" y="468274"/>
                  </a:lnTo>
                  <a:lnTo>
                    <a:pt x="677938" y="469544"/>
                  </a:lnTo>
                  <a:lnTo>
                    <a:pt x="678942" y="469544"/>
                  </a:lnTo>
                  <a:lnTo>
                    <a:pt x="678942" y="470814"/>
                  </a:lnTo>
                  <a:lnTo>
                    <a:pt x="679437" y="470814"/>
                  </a:lnTo>
                  <a:lnTo>
                    <a:pt x="679945" y="472084"/>
                  </a:lnTo>
                  <a:lnTo>
                    <a:pt x="680935" y="472084"/>
                  </a:lnTo>
                  <a:lnTo>
                    <a:pt x="680935" y="473354"/>
                  </a:lnTo>
                  <a:lnTo>
                    <a:pt x="681443" y="473354"/>
                  </a:lnTo>
                  <a:lnTo>
                    <a:pt x="681443" y="474624"/>
                  </a:lnTo>
                  <a:lnTo>
                    <a:pt x="681939" y="474624"/>
                  </a:lnTo>
                  <a:lnTo>
                    <a:pt x="681939" y="475894"/>
                  </a:lnTo>
                  <a:lnTo>
                    <a:pt x="682447" y="475894"/>
                  </a:lnTo>
                  <a:lnTo>
                    <a:pt x="682447" y="479704"/>
                  </a:lnTo>
                  <a:lnTo>
                    <a:pt x="681939" y="480974"/>
                  </a:lnTo>
                  <a:lnTo>
                    <a:pt x="681939" y="483514"/>
                  </a:lnTo>
                  <a:lnTo>
                    <a:pt x="682447" y="483514"/>
                  </a:lnTo>
                  <a:lnTo>
                    <a:pt x="682447" y="489864"/>
                  </a:lnTo>
                  <a:lnTo>
                    <a:pt x="682942" y="489864"/>
                  </a:lnTo>
                  <a:lnTo>
                    <a:pt x="682942" y="491134"/>
                  </a:lnTo>
                  <a:lnTo>
                    <a:pt x="683450" y="491134"/>
                  </a:lnTo>
                  <a:lnTo>
                    <a:pt x="683450" y="492404"/>
                  </a:lnTo>
                  <a:lnTo>
                    <a:pt x="684949" y="492404"/>
                  </a:lnTo>
                  <a:lnTo>
                    <a:pt x="687959" y="487324"/>
                  </a:lnTo>
                  <a:lnTo>
                    <a:pt x="688454" y="487324"/>
                  </a:lnTo>
                  <a:lnTo>
                    <a:pt x="688962" y="486054"/>
                  </a:lnTo>
                  <a:lnTo>
                    <a:pt x="693470" y="486054"/>
                  </a:lnTo>
                  <a:lnTo>
                    <a:pt x="693470" y="487324"/>
                  </a:lnTo>
                  <a:lnTo>
                    <a:pt x="693966" y="487324"/>
                  </a:lnTo>
                  <a:lnTo>
                    <a:pt x="693966" y="488594"/>
                  </a:lnTo>
                  <a:lnTo>
                    <a:pt x="694474" y="488594"/>
                  </a:lnTo>
                  <a:lnTo>
                    <a:pt x="694474" y="489864"/>
                  </a:lnTo>
                  <a:lnTo>
                    <a:pt x="696468" y="489864"/>
                  </a:lnTo>
                  <a:lnTo>
                    <a:pt x="697471" y="491134"/>
                  </a:lnTo>
                  <a:lnTo>
                    <a:pt x="698474" y="491134"/>
                  </a:lnTo>
                  <a:lnTo>
                    <a:pt x="698474" y="489864"/>
                  </a:lnTo>
                  <a:lnTo>
                    <a:pt x="702487" y="489864"/>
                  </a:lnTo>
                  <a:lnTo>
                    <a:pt x="702487" y="491134"/>
                  </a:lnTo>
                  <a:lnTo>
                    <a:pt x="703491" y="491134"/>
                  </a:lnTo>
                  <a:lnTo>
                    <a:pt x="703491" y="493674"/>
                  </a:lnTo>
                  <a:lnTo>
                    <a:pt x="702983" y="493674"/>
                  </a:lnTo>
                  <a:lnTo>
                    <a:pt x="702983" y="494944"/>
                  </a:lnTo>
                  <a:lnTo>
                    <a:pt x="701484" y="494944"/>
                  </a:lnTo>
                  <a:lnTo>
                    <a:pt x="701484" y="496214"/>
                  </a:lnTo>
                  <a:lnTo>
                    <a:pt x="698982" y="496214"/>
                  </a:lnTo>
                  <a:lnTo>
                    <a:pt x="698474" y="497484"/>
                  </a:lnTo>
                  <a:lnTo>
                    <a:pt x="695972" y="497484"/>
                  </a:lnTo>
                  <a:lnTo>
                    <a:pt x="695972" y="496214"/>
                  </a:lnTo>
                  <a:lnTo>
                    <a:pt x="693470" y="496214"/>
                  </a:lnTo>
                  <a:lnTo>
                    <a:pt x="693470" y="494944"/>
                  </a:lnTo>
                  <a:lnTo>
                    <a:pt x="690956" y="494944"/>
                  </a:lnTo>
                  <a:lnTo>
                    <a:pt x="690956" y="496214"/>
                  </a:lnTo>
                  <a:lnTo>
                    <a:pt x="689457" y="496214"/>
                  </a:lnTo>
                  <a:lnTo>
                    <a:pt x="689457" y="497484"/>
                  </a:lnTo>
                  <a:lnTo>
                    <a:pt x="686447" y="497484"/>
                  </a:lnTo>
                  <a:lnTo>
                    <a:pt x="686447" y="498754"/>
                  </a:lnTo>
                  <a:lnTo>
                    <a:pt x="683450" y="498754"/>
                  </a:lnTo>
                  <a:lnTo>
                    <a:pt x="683450" y="501294"/>
                  </a:lnTo>
                  <a:lnTo>
                    <a:pt x="682942" y="501294"/>
                  </a:lnTo>
                  <a:lnTo>
                    <a:pt x="682447" y="502564"/>
                  </a:lnTo>
                  <a:lnTo>
                    <a:pt x="681443" y="503834"/>
                  </a:lnTo>
                  <a:lnTo>
                    <a:pt x="680935" y="503834"/>
                  </a:lnTo>
                  <a:lnTo>
                    <a:pt x="680935" y="505104"/>
                  </a:lnTo>
                  <a:lnTo>
                    <a:pt x="680440" y="505104"/>
                  </a:lnTo>
                  <a:lnTo>
                    <a:pt x="679945" y="506374"/>
                  </a:lnTo>
                  <a:lnTo>
                    <a:pt x="679437" y="506374"/>
                  </a:lnTo>
                  <a:lnTo>
                    <a:pt x="678942" y="507644"/>
                  </a:lnTo>
                  <a:lnTo>
                    <a:pt x="677938" y="507644"/>
                  </a:lnTo>
                  <a:lnTo>
                    <a:pt x="677938" y="508914"/>
                  </a:lnTo>
                  <a:lnTo>
                    <a:pt x="676935" y="508914"/>
                  </a:lnTo>
                  <a:lnTo>
                    <a:pt x="676935" y="510184"/>
                  </a:lnTo>
                  <a:lnTo>
                    <a:pt x="674928" y="510184"/>
                  </a:lnTo>
                  <a:lnTo>
                    <a:pt x="674928" y="511454"/>
                  </a:lnTo>
                  <a:lnTo>
                    <a:pt x="673925" y="511454"/>
                  </a:lnTo>
                  <a:lnTo>
                    <a:pt x="673430" y="512724"/>
                  </a:lnTo>
                  <a:lnTo>
                    <a:pt x="672426" y="512724"/>
                  </a:lnTo>
                  <a:lnTo>
                    <a:pt x="672426" y="513994"/>
                  </a:lnTo>
                  <a:lnTo>
                    <a:pt x="671918" y="513994"/>
                  </a:lnTo>
                  <a:lnTo>
                    <a:pt x="671918" y="515264"/>
                  </a:lnTo>
                  <a:lnTo>
                    <a:pt x="671423" y="515264"/>
                  </a:lnTo>
                  <a:lnTo>
                    <a:pt x="669912" y="517804"/>
                  </a:lnTo>
                  <a:lnTo>
                    <a:pt x="669417" y="519074"/>
                  </a:lnTo>
                  <a:lnTo>
                    <a:pt x="668921" y="519074"/>
                  </a:lnTo>
                  <a:lnTo>
                    <a:pt x="667918" y="520344"/>
                  </a:lnTo>
                  <a:lnTo>
                    <a:pt x="667410" y="520344"/>
                  </a:lnTo>
                  <a:lnTo>
                    <a:pt x="666915" y="521614"/>
                  </a:lnTo>
                  <a:lnTo>
                    <a:pt x="665911" y="522884"/>
                  </a:lnTo>
                  <a:lnTo>
                    <a:pt x="664908" y="522884"/>
                  </a:lnTo>
                  <a:lnTo>
                    <a:pt x="664413" y="524154"/>
                  </a:lnTo>
                  <a:lnTo>
                    <a:pt x="663905" y="524154"/>
                  </a:lnTo>
                  <a:lnTo>
                    <a:pt x="663905" y="529234"/>
                  </a:lnTo>
                  <a:lnTo>
                    <a:pt x="663409" y="530504"/>
                  </a:lnTo>
                  <a:lnTo>
                    <a:pt x="663409" y="533044"/>
                  </a:lnTo>
                  <a:lnTo>
                    <a:pt x="663905" y="533044"/>
                  </a:lnTo>
                  <a:lnTo>
                    <a:pt x="663905" y="535584"/>
                  </a:lnTo>
                  <a:lnTo>
                    <a:pt x="663409" y="536854"/>
                  </a:lnTo>
                  <a:lnTo>
                    <a:pt x="663409" y="538124"/>
                  </a:lnTo>
                  <a:lnTo>
                    <a:pt x="662901" y="539394"/>
                  </a:lnTo>
                  <a:lnTo>
                    <a:pt x="662406" y="539394"/>
                  </a:lnTo>
                  <a:lnTo>
                    <a:pt x="662406" y="540664"/>
                  </a:lnTo>
                  <a:lnTo>
                    <a:pt x="661403" y="540664"/>
                  </a:lnTo>
                  <a:lnTo>
                    <a:pt x="661403" y="543204"/>
                  </a:lnTo>
                  <a:lnTo>
                    <a:pt x="660895" y="543204"/>
                  </a:lnTo>
                  <a:lnTo>
                    <a:pt x="660400" y="544474"/>
                  </a:lnTo>
                  <a:lnTo>
                    <a:pt x="660400" y="545744"/>
                  </a:lnTo>
                  <a:lnTo>
                    <a:pt x="659396" y="545744"/>
                  </a:lnTo>
                  <a:lnTo>
                    <a:pt x="659396" y="547014"/>
                  </a:lnTo>
                  <a:lnTo>
                    <a:pt x="658901" y="547014"/>
                  </a:lnTo>
                  <a:lnTo>
                    <a:pt x="658901" y="548284"/>
                  </a:lnTo>
                  <a:lnTo>
                    <a:pt x="658393" y="548284"/>
                  </a:lnTo>
                  <a:lnTo>
                    <a:pt x="658393" y="549554"/>
                  </a:lnTo>
                  <a:lnTo>
                    <a:pt x="657898" y="549554"/>
                  </a:lnTo>
                  <a:lnTo>
                    <a:pt x="657898" y="553364"/>
                  </a:lnTo>
                  <a:lnTo>
                    <a:pt x="658393" y="553364"/>
                  </a:lnTo>
                  <a:lnTo>
                    <a:pt x="658901" y="554634"/>
                  </a:lnTo>
                  <a:lnTo>
                    <a:pt x="660400" y="555904"/>
                  </a:lnTo>
                  <a:lnTo>
                    <a:pt x="662901" y="555904"/>
                  </a:lnTo>
                  <a:lnTo>
                    <a:pt x="662901" y="557174"/>
                  </a:lnTo>
                  <a:lnTo>
                    <a:pt x="664413" y="557174"/>
                  </a:lnTo>
                  <a:lnTo>
                    <a:pt x="664413" y="558444"/>
                  </a:lnTo>
                  <a:lnTo>
                    <a:pt x="665403" y="558444"/>
                  </a:lnTo>
                  <a:lnTo>
                    <a:pt x="665403" y="559714"/>
                  </a:lnTo>
                  <a:lnTo>
                    <a:pt x="665911" y="559714"/>
                  </a:lnTo>
                  <a:lnTo>
                    <a:pt x="665911" y="560984"/>
                  </a:lnTo>
                  <a:lnTo>
                    <a:pt x="666407" y="560984"/>
                  </a:lnTo>
                  <a:lnTo>
                    <a:pt x="666407" y="563524"/>
                  </a:lnTo>
                  <a:lnTo>
                    <a:pt x="666915" y="563524"/>
                  </a:lnTo>
                  <a:lnTo>
                    <a:pt x="666915" y="566064"/>
                  </a:lnTo>
                  <a:lnTo>
                    <a:pt x="667410" y="566064"/>
                  </a:lnTo>
                  <a:lnTo>
                    <a:pt x="667410" y="567334"/>
                  </a:lnTo>
                  <a:lnTo>
                    <a:pt x="670420" y="567334"/>
                  </a:lnTo>
                  <a:lnTo>
                    <a:pt x="670420" y="568604"/>
                  </a:lnTo>
                  <a:lnTo>
                    <a:pt x="670915" y="568604"/>
                  </a:lnTo>
                  <a:lnTo>
                    <a:pt x="670915" y="569874"/>
                  </a:lnTo>
                  <a:lnTo>
                    <a:pt x="672426" y="569874"/>
                  </a:lnTo>
                  <a:lnTo>
                    <a:pt x="673430" y="571144"/>
                  </a:lnTo>
                  <a:lnTo>
                    <a:pt x="674433" y="571144"/>
                  </a:lnTo>
                  <a:lnTo>
                    <a:pt x="674433" y="572414"/>
                  </a:lnTo>
                  <a:lnTo>
                    <a:pt x="675932" y="572414"/>
                  </a:lnTo>
                  <a:lnTo>
                    <a:pt x="675932" y="573684"/>
                  </a:lnTo>
                  <a:lnTo>
                    <a:pt x="676427" y="573684"/>
                  </a:lnTo>
                  <a:lnTo>
                    <a:pt x="676427" y="574954"/>
                  </a:lnTo>
                  <a:lnTo>
                    <a:pt x="677938" y="574954"/>
                  </a:lnTo>
                  <a:lnTo>
                    <a:pt x="677938" y="576224"/>
                  </a:lnTo>
                  <a:lnTo>
                    <a:pt x="678434" y="576224"/>
                  </a:lnTo>
                  <a:lnTo>
                    <a:pt x="678434" y="578764"/>
                  </a:lnTo>
                  <a:lnTo>
                    <a:pt x="679437" y="580034"/>
                  </a:lnTo>
                  <a:lnTo>
                    <a:pt x="681443" y="581304"/>
                  </a:lnTo>
                  <a:lnTo>
                    <a:pt x="688454" y="581304"/>
                  </a:lnTo>
                  <a:lnTo>
                    <a:pt x="688454" y="580034"/>
                  </a:lnTo>
                  <a:lnTo>
                    <a:pt x="688962" y="580034"/>
                  </a:lnTo>
                  <a:lnTo>
                    <a:pt x="689457" y="578764"/>
                  </a:lnTo>
                  <a:lnTo>
                    <a:pt x="689965" y="574954"/>
                  </a:lnTo>
                  <a:lnTo>
                    <a:pt x="690460" y="573684"/>
                  </a:lnTo>
                  <a:lnTo>
                    <a:pt x="690460" y="568604"/>
                  </a:lnTo>
                  <a:lnTo>
                    <a:pt x="690956" y="567334"/>
                  </a:lnTo>
                  <a:lnTo>
                    <a:pt x="691464" y="567334"/>
                  </a:lnTo>
                  <a:lnTo>
                    <a:pt x="691464" y="566064"/>
                  </a:lnTo>
                  <a:lnTo>
                    <a:pt x="692467" y="566064"/>
                  </a:lnTo>
                  <a:lnTo>
                    <a:pt x="692467" y="564794"/>
                  </a:lnTo>
                  <a:lnTo>
                    <a:pt x="693470" y="564794"/>
                  </a:lnTo>
                  <a:lnTo>
                    <a:pt x="693470" y="563524"/>
                  </a:lnTo>
                  <a:lnTo>
                    <a:pt x="693966" y="563524"/>
                  </a:lnTo>
                  <a:lnTo>
                    <a:pt x="693966" y="562254"/>
                  </a:lnTo>
                  <a:lnTo>
                    <a:pt x="694474" y="562254"/>
                  </a:lnTo>
                  <a:lnTo>
                    <a:pt x="694474" y="560984"/>
                  </a:lnTo>
                  <a:lnTo>
                    <a:pt x="694969" y="559714"/>
                  </a:lnTo>
                  <a:lnTo>
                    <a:pt x="693966" y="559714"/>
                  </a:lnTo>
                  <a:lnTo>
                    <a:pt x="692962" y="558444"/>
                  </a:lnTo>
                  <a:lnTo>
                    <a:pt x="691464" y="558444"/>
                  </a:lnTo>
                  <a:lnTo>
                    <a:pt x="691464" y="557174"/>
                  </a:lnTo>
                  <a:lnTo>
                    <a:pt x="689457" y="557174"/>
                  </a:lnTo>
                  <a:lnTo>
                    <a:pt x="688962" y="555904"/>
                  </a:lnTo>
                  <a:lnTo>
                    <a:pt x="685952" y="555904"/>
                  </a:lnTo>
                  <a:lnTo>
                    <a:pt x="685952" y="554634"/>
                  </a:lnTo>
                  <a:lnTo>
                    <a:pt x="685444" y="554634"/>
                  </a:lnTo>
                  <a:lnTo>
                    <a:pt x="684949" y="553364"/>
                  </a:lnTo>
                  <a:lnTo>
                    <a:pt x="684453" y="553364"/>
                  </a:lnTo>
                  <a:lnTo>
                    <a:pt x="683945" y="552094"/>
                  </a:lnTo>
                  <a:lnTo>
                    <a:pt x="683450" y="552094"/>
                  </a:lnTo>
                  <a:lnTo>
                    <a:pt x="683450" y="550824"/>
                  </a:lnTo>
                  <a:lnTo>
                    <a:pt x="681939" y="550824"/>
                  </a:lnTo>
                  <a:lnTo>
                    <a:pt x="681443" y="549554"/>
                  </a:lnTo>
                  <a:lnTo>
                    <a:pt x="680935" y="549554"/>
                  </a:lnTo>
                  <a:lnTo>
                    <a:pt x="680935" y="548284"/>
                  </a:lnTo>
                  <a:lnTo>
                    <a:pt x="680440" y="548284"/>
                  </a:lnTo>
                  <a:lnTo>
                    <a:pt x="680440" y="544474"/>
                  </a:lnTo>
                  <a:lnTo>
                    <a:pt x="681443" y="544474"/>
                  </a:lnTo>
                  <a:lnTo>
                    <a:pt x="681443" y="543204"/>
                  </a:lnTo>
                  <a:lnTo>
                    <a:pt x="684949" y="543204"/>
                  </a:lnTo>
                  <a:lnTo>
                    <a:pt x="684949" y="544474"/>
                  </a:lnTo>
                  <a:lnTo>
                    <a:pt x="685952" y="544474"/>
                  </a:lnTo>
                  <a:lnTo>
                    <a:pt x="685952" y="545744"/>
                  </a:lnTo>
                  <a:lnTo>
                    <a:pt x="686955" y="545744"/>
                  </a:lnTo>
                  <a:lnTo>
                    <a:pt x="686955" y="547014"/>
                  </a:lnTo>
                  <a:lnTo>
                    <a:pt x="687959" y="547014"/>
                  </a:lnTo>
                  <a:lnTo>
                    <a:pt x="687959" y="548284"/>
                  </a:lnTo>
                  <a:lnTo>
                    <a:pt x="688454" y="548284"/>
                  </a:lnTo>
                  <a:lnTo>
                    <a:pt x="689457" y="549554"/>
                  </a:lnTo>
                  <a:lnTo>
                    <a:pt x="689457" y="550824"/>
                  </a:lnTo>
                  <a:lnTo>
                    <a:pt x="691464" y="550824"/>
                  </a:lnTo>
                  <a:lnTo>
                    <a:pt x="691959" y="552094"/>
                  </a:lnTo>
                  <a:lnTo>
                    <a:pt x="694474" y="552094"/>
                  </a:lnTo>
                  <a:lnTo>
                    <a:pt x="694969" y="553364"/>
                  </a:lnTo>
                  <a:lnTo>
                    <a:pt x="696976" y="553364"/>
                  </a:lnTo>
                  <a:lnTo>
                    <a:pt x="696976" y="554634"/>
                  </a:lnTo>
                  <a:lnTo>
                    <a:pt x="697979" y="554634"/>
                  </a:lnTo>
                  <a:lnTo>
                    <a:pt x="697979" y="553364"/>
                  </a:lnTo>
                  <a:lnTo>
                    <a:pt x="699477" y="553364"/>
                  </a:lnTo>
                  <a:lnTo>
                    <a:pt x="700976" y="550824"/>
                  </a:lnTo>
                  <a:lnTo>
                    <a:pt x="701484" y="550824"/>
                  </a:lnTo>
                  <a:lnTo>
                    <a:pt x="701484" y="549554"/>
                  </a:lnTo>
                  <a:lnTo>
                    <a:pt x="701979" y="548284"/>
                  </a:lnTo>
                  <a:lnTo>
                    <a:pt x="702487" y="548284"/>
                  </a:lnTo>
                  <a:lnTo>
                    <a:pt x="702487" y="547014"/>
                  </a:lnTo>
                  <a:lnTo>
                    <a:pt x="702983" y="547014"/>
                  </a:lnTo>
                  <a:lnTo>
                    <a:pt x="703491" y="545744"/>
                  </a:lnTo>
                  <a:lnTo>
                    <a:pt x="703491" y="544474"/>
                  </a:lnTo>
                  <a:lnTo>
                    <a:pt x="703986" y="543204"/>
                  </a:lnTo>
                  <a:lnTo>
                    <a:pt x="701979" y="543204"/>
                  </a:lnTo>
                  <a:lnTo>
                    <a:pt x="701979" y="541934"/>
                  </a:lnTo>
                  <a:lnTo>
                    <a:pt x="700976" y="541934"/>
                  </a:lnTo>
                  <a:lnTo>
                    <a:pt x="700976" y="540664"/>
                  </a:lnTo>
                  <a:lnTo>
                    <a:pt x="698982" y="540664"/>
                  </a:lnTo>
                  <a:lnTo>
                    <a:pt x="698982" y="539394"/>
                  </a:lnTo>
                  <a:lnTo>
                    <a:pt x="697979" y="539394"/>
                  </a:lnTo>
                  <a:lnTo>
                    <a:pt x="697979" y="538124"/>
                  </a:lnTo>
                  <a:lnTo>
                    <a:pt x="697471" y="538124"/>
                  </a:lnTo>
                  <a:lnTo>
                    <a:pt x="697471" y="536854"/>
                  </a:lnTo>
                  <a:lnTo>
                    <a:pt x="695972" y="536854"/>
                  </a:lnTo>
                  <a:lnTo>
                    <a:pt x="695972" y="535584"/>
                  </a:lnTo>
                  <a:lnTo>
                    <a:pt x="695477" y="535584"/>
                  </a:lnTo>
                  <a:lnTo>
                    <a:pt x="694969" y="534314"/>
                  </a:lnTo>
                  <a:lnTo>
                    <a:pt x="694969" y="531774"/>
                  </a:lnTo>
                  <a:lnTo>
                    <a:pt x="696468" y="531774"/>
                  </a:lnTo>
                  <a:lnTo>
                    <a:pt x="696468" y="530504"/>
                  </a:lnTo>
                  <a:lnTo>
                    <a:pt x="698982" y="530504"/>
                  </a:lnTo>
                  <a:lnTo>
                    <a:pt x="698982" y="531774"/>
                  </a:lnTo>
                  <a:lnTo>
                    <a:pt x="700976" y="531774"/>
                  </a:lnTo>
                  <a:lnTo>
                    <a:pt x="700976" y="533044"/>
                  </a:lnTo>
                  <a:lnTo>
                    <a:pt x="701484" y="533044"/>
                  </a:lnTo>
                  <a:lnTo>
                    <a:pt x="702487" y="534314"/>
                  </a:lnTo>
                  <a:lnTo>
                    <a:pt x="702983" y="535584"/>
                  </a:lnTo>
                  <a:lnTo>
                    <a:pt x="703491" y="535584"/>
                  </a:lnTo>
                  <a:lnTo>
                    <a:pt x="704494" y="536854"/>
                  </a:lnTo>
                  <a:lnTo>
                    <a:pt x="704989" y="538124"/>
                  </a:lnTo>
                  <a:lnTo>
                    <a:pt x="705497" y="538124"/>
                  </a:lnTo>
                  <a:lnTo>
                    <a:pt x="705993" y="536854"/>
                  </a:lnTo>
                  <a:lnTo>
                    <a:pt x="705993" y="535584"/>
                  </a:lnTo>
                  <a:lnTo>
                    <a:pt x="706488" y="535584"/>
                  </a:lnTo>
                  <a:lnTo>
                    <a:pt x="706488" y="534314"/>
                  </a:lnTo>
                  <a:lnTo>
                    <a:pt x="707491" y="534314"/>
                  </a:lnTo>
                  <a:lnTo>
                    <a:pt x="707491" y="531774"/>
                  </a:lnTo>
                  <a:lnTo>
                    <a:pt x="707999" y="531774"/>
                  </a:lnTo>
                  <a:lnTo>
                    <a:pt x="707999" y="530504"/>
                  </a:lnTo>
                  <a:lnTo>
                    <a:pt x="707999" y="529234"/>
                  </a:lnTo>
                  <a:lnTo>
                    <a:pt x="707491" y="529234"/>
                  </a:lnTo>
                  <a:lnTo>
                    <a:pt x="706488" y="527964"/>
                  </a:lnTo>
                  <a:lnTo>
                    <a:pt x="705497" y="527964"/>
                  </a:lnTo>
                  <a:lnTo>
                    <a:pt x="704989" y="526694"/>
                  </a:lnTo>
                  <a:lnTo>
                    <a:pt x="702983" y="526694"/>
                  </a:lnTo>
                  <a:lnTo>
                    <a:pt x="701979" y="525424"/>
                  </a:lnTo>
                  <a:lnTo>
                    <a:pt x="701484" y="525424"/>
                  </a:lnTo>
                  <a:lnTo>
                    <a:pt x="700976" y="524154"/>
                  </a:lnTo>
                  <a:lnTo>
                    <a:pt x="699477" y="524154"/>
                  </a:lnTo>
                  <a:lnTo>
                    <a:pt x="699477" y="522884"/>
                  </a:lnTo>
                  <a:lnTo>
                    <a:pt x="698474" y="522884"/>
                  </a:lnTo>
                  <a:lnTo>
                    <a:pt x="698474" y="520344"/>
                  </a:lnTo>
                  <a:lnTo>
                    <a:pt x="697471" y="520344"/>
                  </a:lnTo>
                  <a:lnTo>
                    <a:pt x="697471" y="519074"/>
                  </a:lnTo>
                  <a:lnTo>
                    <a:pt x="695972" y="519074"/>
                  </a:lnTo>
                  <a:lnTo>
                    <a:pt x="695972" y="517804"/>
                  </a:lnTo>
                  <a:lnTo>
                    <a:pt x="694969" y="517804"/>
                  </a:lnTo>
                  <a:lnTo>
                    <a:pt x="694969" y="516534"/>
                  </a:lnTo>
                  <a:lnTo>
                    <a:pt x="694474" y="516534"/>
                  </a:lnTo>
                  <a:lnTo>
                    <a:pt x="693470" y="515264"/>
                  </a:lnTo>
                  <a:lnTo>
                    <a:pt x="692467" y="515264"/>
                  </a:lnTo>
                  <a:lnTo>
                    <a:pt x="692467" y="513994"/>
                  </a:lnTo>
                  <a:lnTo>
                    <a:pt x="691959" y="513994"/>
                  </a:lnTo>
                  <a:lnTo>
                    <a:pt x="691959" y="512724"/>
                  </a:lnTo>
                  <a:lnTo>
                    <a:pt x="692962" y="510184"/>
                  </a:lnTo>
                  <a:lnTo>
                    <a:pt x="696468" y="510184"/>
                  </a:lnTo>
                  <a:lnTo>
                    <a:pt x="697979" y="511454"/>
                  </a:lnTo>
                  <a:lnTo>
                    <a:pt x="697979" y="512724"/>
                  </a:lnTo>
                  <a:lnTo>
                    <a:pt x="699477" y="512724"/>
                  </a:lnTo>
                  <a:lnTo>
                    <a:pt x="699477" y="513994"/>
                  </a:lnTo>
                  <a:lnTo>
                    <a:pt x="700481" y="513994"/>
                  </a:lnTo>
                  <a:lnTo>
                    <a:pt x="700976" y="515264"/>
                  </a:lnTo>
                  <a:lnTo>
                    <a:pt x="701484" y="515264"/>
                  </a:lnTo>
                  <a:lnTo>
                    <a:pt x="701979" y="513994"/>
                  </a:lnTo>
                  <a:lnTo>
                    <a:pt x="702487" y="513994"/>
                  </a:lnTo>
                  <a:lnTo>
                    <a:pt x="702983" y="512724"/>
                  </a:lnTo>
                  <a:lnTo>
                    <a:pt x="702487" y="511454"/>
                  </a:lnTo>
                  <a:lnTo>
                    <a:pt x="702487" y="510184"/>
                  </a:lnTo>
                  <a:lnTo>
                    <a:pt x="702983" y="510184"/>
                  </a:lnTo>
                  <a:lnTo>
                    <a:pt x="703491" y="508914"/>
                  </a:lnTo>
                  <a:lnTo>
                    <a:pt x="704494" y="508914"/>
                  </a:lnTo>
                  <a:lnTo>
                    <a:pt x="704494" y="507644"/>
                  </a:lnTo>
                  <a:lnTo>
                    <a:pt x="707491" y="507644"/>
                  </a:lnTo>
                  <a:lnTo>
                    <a:pt x="707491" y="508914"/>
                  </a:lnTo>
                  <a:lnTo>
                    <a:pt x="708494" y="508914"/>
                  </a:lnTo>
                  <a:lnTo>
                    <a:pt x="708494" y="510184"/>
                  </a:lnTo>
                  <a:lnTo>
                    <a:pt x="709002" y="510184"/>
                  </a:lnTo>
                  <a:lnTo>
                    <a:pt x="709002" y="512724"/>
                  </a:lnTo>
                  <a:lnTo>
                    <a:pt x="708494" y="512724"/>
                  </a:lnTo>
                  <a:lnTo>
                    <a:pt x="708494" y="515264"/>
                  </a:lnTo>
                  <a:lnTo>
                    <a:pt x="707999" y="515264"/>
                  </a:lnTo>
                  <a:lnTo>
                    <a:pt x="707999" y="516534"/>
                  </a:lnTo>
                  <a:lnTo>
                    <a:pt x="706996" y="517804"/>
                  </a:lnTo>
                  <a:lnTo>
                    <a:pt x="705993" y="517804"/>
                  </a:lnTo>
                  <a:lnTo>
                    <a:pt x="705993" y="519074"/>
                  </a:lnTo>
                  <a:lnTo>
                    <a:pt x="704989" y="519074"/>
                  </a:lnTo>
                  <a:lnTo>
                    <a:pt x="704494" y="520344"/>
                  </a:lnTo>
                  <a:lnTo>
                    <a:pt x="705993" y="520344"/>
                  </a:lnTo>
                  <a:lnTo>
                    <a:pt x="705993" y="521614"/>
                  </a:lnTo>
                  <a:lnTo>
                    <a:pt x="707491" y="521614"/>
                  </a:lnTo>
                  <a:lnTo>
                    <a:pt x="707999" y="522884"/>
                  </a:lnTo>
                  <a:lnTo>
                    <a:pt x="710006" y="522884"/>
                  </a:lnTo>
                  <a:lnTo>
                    <a:pt x="710006" y="524154"/>
                  </a:lnTo>
                  <a:lnTo>
                    <a:pt x="711009" y="524154"/>
                  </a:lnTo>
                  <a:lnTo>
                    <a:pt x="712000" y="525424"/>
                  </a:lnTo>
                  <a:lnTo>
                    <a:pt x="712508" y="526694"/>
                  </a:lnTo>
                  <a:lnTo>
                    <a:pt x="713003" y="526694"/>
                  </a:lnTo>
                  <a:lnTo>
                    <a:pt x="713003" y="527964"/>
                  </a:lnTo>
                  <a:lnTo>
                    <a:pt x="713511" y="529234"/>
                  </a:lnTo>
                  <a:lnTo>
                    <a:pt x="713511" y="534314"/>
                  </a:lnTo>
                  <a:lnTo>
                    <a:pt x="714006" y="534314"/>
                  </a:lnTo>
                  <a:lnTo>
                    <a:pt x="714006" y="533044"/>
                  </a:lnTo>
                  <a:lnTo>
                    <a:pt x="717016" y="533044"/>
                  </a:lnTo>
                  <a:lnTo>
                    <a:pt x="717016" y="531774"/>
                  </a:lnTo>
                  <a:lnTo>
                    <a:pt x="717511" y="530504"/>
                  </a:lnTo>
                  <a:lnTo>
                    <a:pt x="718019" y="530504"/>
                  </a:lnTo>
                  <a:lnTo>
                    <a:pt x="718515" y="529234"/>
                  </a:lnTo>
                  <a:lnTo>
                    <a:pt x="722020" y="529234"/>
                  </a:lnTo>
                  <a:lnTo>
                    <a:pt x="722528" y="530504"/>
                  </a:lnTo>
                  <a:lnTo>
                    <a:pt x="723023" y="530504"/>
                  </a:lnTo>
                  <a:lnTo>
                    <a:pt x="723023" y="534314"/>
                  </a:lnTo>
                  <a:lnTo>
                    <a:pt x="722528" y="534314"/>
                  </a:lnTo>
                  <a:lnTo>
                    <a:pt x="722528" y="535584"/>
                  </a:lnTo>
                  <a:lnTo>
                    <a:pt x="722020" y="535584"/>
                  </a:lnTo>
                  <a:lnTo>
                    <a:pt x="722020" y="536854"/>
                  </a:lnTo>
                  <a:lnTo>
                    <a:pt x="721525" y="536854"/>
                  </a:lnTo>
                  <a:lnTo>
                    <a:pt x="720521" y="538124"/>
                  </a:lnTo>
                  <a:lnTo>
                    <a:pt x="718019" y="538124"/>
                  </a:lnTo>
                  <a:lnTo>
                    <a:pt x="718019" y="539394"/>
                  </a:lnTo>
                  <a:lnTo>
                    <a:pt x="711009" y="539394"/>
                  </a:lnTo>
                  <a:lnTo>
                    <a:pt x="711009" y="541934"/>
                  </a:lnTo>
                  <a:lnTo>
                    <a:pt x="710501" y="541934"/>
                  </a:lnTo>
                  <a:lnTo>
                    <a:pt x="710501" y="543204"/>
                  </a:lnTo>
                  <a:lnTo>
                    <a:pt x="710006" y="543204"/>
                  </a:lnTo>
                  <a:lnTo>
                    <a:pt x="710006" y="544474"/>
                  </a:lnTo>
                  <a:lnTo>
                    <a:pt x="709002" y="547014"/>
                  </a:lnTo>
                  <a:lnTo>
                    <a:pt x="709002" y="548284"/>
                  </a:lnTo>
                  <a:lnTo>
                    <a:pt x="707999" y="548284"/>
                  </a:lnTo>
                  <a:lnTo>
                    <a:pt x="707999" y="550824"/>
                  </a:lnTo>
                  <a:lnTo>
                    <a:pt x="707491" y="550824"/>
                  </a:lnTo>
                  <a:lnTo>
                    <a:pt x="706996" y="552094"/>
                  </a:lnTo>
                  <a:lnTo>
                    <a:pt x="706996" y="553364"/>
                  </a:lnTo>
                  <a:lnTo>
                    <a:pt x="705993" y="553364"/>
                  </a:lnTo>
                  <a:lnTo>
                    <a:pt x="705993" y="554634"/>
                  </a:lnTo>
                  <a:lnTo>
                    <a:pt x="704989" y="555904"/>
                  </a:lnTo>
                  <a:lnTo>
                    <a:pt x="703986" y="555904"/>
                  </a:lnTo>
                  <a:lnTo>
                    <a:pt x="703491" y="557174"/>
                  </a:lnTo>
                  <a:lnTo>
                    <a:pt x="702983" y="557174"/>
                  </a:lnTo>
                  <a:lnTo>
                    <a:pt x="701979" y="558444"/>
                  </a:lnTo>
                  <a:lnTo>
                    <a:pt x="701484" y="559714"/>
                  </a:lnTo>
                  <a:lnTo>
                    <a:pt x="700976" y="559714"/>
                  </a:lnTo>
                  <a:lnTo>
                    <a:pt x="700976" y="560984"/>
                  </a:lnTo>
                  <a:lnTo>
                    <a:pt x="699477" y="564794"/>
                  </a:lnTo>
                  <a:lnTo>
                    <a:pt x="698982" y="564794"/>
                  </a:lnTo>
                  <a:lnTo>
                    <a:pt x="698982" y="566064"/>
                  </a:lnTo>
                  <a:lnTo>
                    <a:pt x="698474" y="567334"/>
                  </a:lnTo>
                  <a:lnTo>
                    <a:pt x="697979" y="567334"/>
                  </a:lnTo>
                  <a:lnTo>
                    <a:pt x="697979" y="568604"/>
                  </a:lnTo>
                  <a:lnTo>
                    <a:pt x="697471" y="568604"/>
                  </a:lnTo>
                  <a:lnTo>
                    <a:pt x="696976" y="569874"/>
                  </a:lnTo>
                  <a:lnTo>
                    <a:pt x="695972" y="569874"/>
                  </a:lnTo>
                  <a:lnTo>
                    <a:pt x="695972" y="574954"/>
                  </a:lnTo>
                  <a:lnTo>
                    <a:pt x="696468" y="576224"/>
                  </a:lnTo>
                  <a:lnTo>
                    <a:pt x="695972" y="576224"/>
                  </a:lnTo>
                  <a:lnTo>
                    <a:pt x="695972" y="578764"/>
                  </a:lnTo>
                  <a:lnTo>
                    <a:pt x="696976" y="578764"/>
                  </a:lnTo>
                  <a:lnTo>
                    <a:pt x="697979" y="580034"/>
                  </a:lnTo>
                  <a:lnTo>
                    <a:pt x="700481" y="580034"/>
                  </a:lnTo>
                  <a:lnTo>
                    <a:pt x="700976" y="581304"/>
                  </a:lnTo>
                  <a:lnTo>
                    <a:pt x="704494" y="581304"/>
                  </a:lnTo>
                  <a:lnTo>
                    <a:pt x="705497" y="582574"/>
                  </a:lnTo>
                  <a:lnTo>
                    <a:pt x="705497" y="583844"/>
                  </a:lnTo>
                  <a:lnTo>
                    <a:pt x="706488" y="583844"/>
                  </a:lnTo>
                  <a:lnTo>
                    <a:pt x="707491" y="586384"/>
                  </a:lnTo>
                  <a:lnTo>
                    <a:pt x="707491" y="588924"/>
                  </a:lnTo>
                  <a:lnTo>
                    <a:pt x="709002" y="588924"/>
                  </a:lnTo>
                  <a:lnTo>
                    <a:pt x="711009" y="590194"/>
                  </a:lnTo>
                  <a:lnTo>
                    <a:pt x="713003" y="590194"/>
                  </a:lnTo>
                  <a:lnTo>
                    <a:pt x="714514" y="588924"/>
                  </a:lnTo>
                  <a:lnTo>
                    <a:pt x="715010" y="588924"/>
                  </a:lnTo>
                  <a:lnTo>
                    <a:pt x="715010" y="587654"/>
                  </a:lnTo>
                  <a:lnTo>
                    <a:pt x="715518" y="586384"/>
                  </a:lnTo>
                  <a:lnTo>
                    <a:pt x="716013" y="586384"/>
                  </a:lnTo>
                  <a:lnTo>
                    <a:pt x="716013" y="583844"/>
                  </a:lnTo>
                  <a:lnTo>
                    <a:pt x="716508" y="583844"/>
                  </a:lnTo>
                  <a:lnTo>
                    <a:pt x="717016" y="581304"/>
                  </a:lnTo>
                  <a:lnTo>
                    <a:pt x="717511" y="581304"/>
                  </a:lnTo>
                  <a:lnTo>
                    <a:pt x="717511" y="580034"/>
                  </a:lnTo>
                  <a:lnTo>
                    <a:pt x="718019" y="580034"/>
                  </a:lnTo>
                  <a:lnTo>
                    <a:pt x="718019" y="578764"/>
                  </a:lnTo>
                  <a:lnTo>
                    <a:pt x="719023" y="578764"/>
                  </a:lnTo>
                  <a:lnTo>
                    <a:pt x="719518" y="577494"/>
                  </a:lnTo>
                  <a:lnTo>
                    <a:pt x="720026" y="577494"/>
                  </a:lnTo>
                  <a:lnTo>
                    <a:pt x="720026" y="576224"/>
                  </a:lnTo>
                  <a:lnTo>
                    <a:pt x="720521" y="576224"/>
                  </a:lnTo>
                  <a:lnTo>
                    <a:pt x="720521" y="574954"/>
                  </a:lnTo>
                  <a:lnTo>
                    <a:pt x="721029" y="574954"/>
                  </a:lnTo>
                  <a:lnTo>
                    <a:pt x="721029" y="573684"/>
                  </a:lnTo>
                  <a:lnTo>
                    <a:pt x="721525" y="573684"/>
                  </a:lnTo>
                  <a:lnTo>
                    <a:pt x="721525" y="572414"/>
                  </a:lnTo>
                  <a:lnTo>
                    <a:pt x="723531" y="572414"/>
                  </a:lnTo>
                  <a:lnTo>
                    <a:pt x="724535" y="569874"/>
                  </a:lnTo>
                  <a:lnTo>
                    <a:pt x="725030" y="569874"/>
                  </a:lnTo>
                  <a:lnTo>
                    <a:pt x="725030" y="568604"/>
                  </a:lnTo>
                  <a:lnTo>
                    <a:pt x="725538" y="568604"/>
                  </a:lnTo>
                  <a:lnTo>
                    <a:pt x="725538" y="562254"/>
                  </a:lnTo>
                  <a:lnTo>
                    <a:pt x="726033" y="562254"/>
                  </a:lnTo>
                  <a:lnTo>
                    <a:pt x="726033" y="560984"/>
                  </a:lnTo>
                  <a:lnTo>
                    <a:pt x="726541" y="560984"/>
                  </a:lnTo>
                  <a:lnTo>
                    <a:pt x="726541" y="557174"/>
                  </a:lnTo>
                  <a:lnTo>
                    <a:pt x="727036" y="557174"/>
                  </a:lnTo>
                  <a:lnTo>
                    <a:pt x="727036" y="555904"/>
                  </a:lnTo>
                  <a:lnTo>
                    <a:pt x="728040" y="555904"/>
                  </a:lnTo>
                  <a:lnTo>
                    <a:pt x="728535" y="554634"/>
                  </a:lnTo>
                  <a:lnTo>
                    <a:pt x="729043" y="554634"/>
                  </a:lnTo>
                  <a:lnTo>
                    <a:pt x="729043" y="553364"/>
                  </a:lnTo>
                  <a:lnTo>
                    <a:pt x="733044" y="553364"/>
                  </a:lnTo>
                  <a:lnTo>
                    <a:pt x="733552" y="554634"/>
                  </a:lnTo>
                  <a:lnTo>
                    <a:pt x="734047" y="554634"/>
                  </a:lnTo>
                  <a:lnTo>
                    <a:pt x="734047" y="557174"/>
                  </a:lnTo>
                  <a:lnTo>
                    <a:pt x="733552" y="557174"/>
                  </a:lnTo>
                  <a:lnTo>
                    <a:pt x="733552" y="558444"/>
                  </a:lnTo>
                  <a:lnTo>
                    <a:pt x="732548" y="558444"/>
                  </a:lnTo>
                  <a:lnTo>
                    <a:pt x="732548" y="559714"/>
                  </a:lnTo>
                  <a:lnTo>
                    <a:pt x="732040" y="559714"/>
                  </a:lnTo>
                  <a:lnTo>
                    <a:pt x="732040" y="562254"/>
                  </a:lnTo>
                  <a:lnTo>
                    <a:pt x="731545" y="563524"/>
                  </a:lnTo>
                  <a:lnTo>
                    <a:pt x="732040" y="563524"/>
                  </a:lnTo>
                  <a:lnTo>
                    <a:pt x="732040" y="566064"/>
                  </a:lnTo>
                  <a:lnTo>
                    <a:pt x="731545" y="566064"/>
                  </a:lnTo>
                  <a:lnTo>
                    <a:pt x="731545" y="567334"/>
                  </a:lnTo>
                  <a:lnTo>
                    <a:pt x="731050" y="567334"/>
                  </a:lnTo>
                  <a:lnTo>
                    <a:pt x="731050" y="569874"/>
                  </a:lnTo>
                  <a:lnTo>
                    <a:pt x="730542" y="571144"/>
                  </a:lnTo>
                  <a:lnTo>
                    <a:pt x="730542" y="572414"/>
                  </a:lnTo>
                  <a:lnTo>
                    <a:pt x="729538" y="572414"/>
                  </a:lnTo>
                  <a:lnTo>
                    <a:pt x="729538" y="573684"/>
                  </a:lnTo>
                  <a:lnTo>
                    <a:pt x="729043" y="573684"/>
                  </a:lnTo>
                  <a:lnTo>
                    <a:pt x="729043" y="574954"/>
                  </a:lnTo>
                  <a:lnTo>
                    <a:pt x="728040" y="574954"/>
                  </a:lnTo>
                  <a:lnTo>
                    <a:pt x="728040" y="576224"/>
                  </a:lnTo>
                  <a:lnTo>
                    <a:pt x="727036" y="576224"/>
                  </a:lnTo>
                  <a:lnTo>
                    <a:pt x="726541" y="577494"/>
                  </a:lnTo>
                  <a:lnTo>
                    <a:pt x="726033" y="577494"/>
                  </a:lnTo>
                  <a:lnTo>
                    <a:pt x="726033" y="578764"/>
                  </a:lnTo>
                  <a:lnTo>
                    <a:pt x="725538" y="578764"/>
                  </a:lnTo>
                  <a:lnTo>
                    <a:pt x="725030" y="580034"/>
                  </a:lnTo>
                  <a:lnTo>
                    <a:pt x="724027" y="581304"/>
                  </a:lnTo>
                  <a:lnTo>
                    <a:pt x="722528" y="583844"/>
                  </a:lnTo>
                  <a:lnTo>
                    <a:pt x="722020" y="585114"/>
                  </a:lnTo>
                  <a:lnTo>
                    <a:pt x="722020" y="586384"/>
                  </a:lnTo>
                  <a:lnTo>
                    <a:pt x="721525" y="586384"/>
                  </a:lnTo>
                  <a:lnTo>
                    <a:pt x="721525" y="587654"/>
                  </a:lnTo>
                  <a:lnTo>
                    <a:pt x="721029" y="587654"/>
                  </a:lnTo>
                  <a:lnTo>
                    <a:pt x="721029" y="588924"/>
                  </a:lnTo>
                  <a:lnTo>
                    <a:pt x="720521" y="588924"/>
                  </a:lnTo>
                  <a:lnTo>
                    <a:pt x="720521" y="590194"/>
                  </a:lnTo>
                  <a:lnTo>
                    <a:pt x="720026" y="590194"/>
                  </a:lnTo>
                  <a:lnTo>
                    <a:pt x="720026" y="591464"/>
                  </a:lnTo>
                  <a:lnTo>
                    <a:pt x="719518" y="591464"/>
                  </a:lnTo>
                  <a:lnTo>
                    <a:pt x="719518" y="592734"/>
                  </a:lnTo>
                  <a:lnTo>
                    <a:pt x="719023" y="594004"/>
                  </a:lnTo>
                  <a:lnTo>
                    <a:pt x="718515" y="594004"/>
                  </a:lnTo>
                  <a:lnTo>
                    <a:pt x="718515" y="595274"/>
                  </a:lnTo>
                  <a:lnTo>
                    <a:pt x="718019" y="595274"/>
                  </a:lnTo>
                  <a:lnTo>
                    <a:pt x="718019" y="596544"/>
                  </a:lnTo>
                  <a:lnTo>
                    <a:pt x="717511" y="596544"/>
                  </a:lnTo>
                  <a:lnTo>
                    <a:pt x="717511" y="597814"/>
                  </a:lnTo>
                  <a:lnTo>
                    <a:pt x="720026" y="600354"/>
                  </a:lnTo>
                  <a:lnTo>
                    <a:pt x="722020" y="600354"/>
                  </a:lnTo>
                  <a:lnTo>
                    <a:pt x="723531" y="601624"/>
                  </a:lnTo>
                  <a:lnTo>
                    <a:pt x="725538" y="601624"/>
                  </a:lnTo>
                  <a:lnTo>
                    <a:pt x="728535" y="602894"/>
                  </a:lnTo>
                  <a:lnTo>
                    <a:pt x="733552" y="602894"/>
                  </a:lnTo>
                  <a:lnTo>
                    <a:pt x="734555" y="600354"/>
                  </a:lnTo>
                  <a:lnTo>
                    <a:pt x="736561" y="600354"/>
                  </a:lnTo>
                  <a:lnTo>
                    <a:pt x="737552" y="599084"/>
                  </a:lnTo>
                  <a:lnTo>
                    <a:pt x="738060" y="599084"/>
                  </a:lnTo>
                  <a:lnTo>
                    <a:pt x="738060" y="597814"/>
                  </a:lnTo>
                  <a:lnTo>
                    <a:pt x="739063" y="597814"/>
                  </a:lnTo>
                  <a:lnTo>
                    <a:pt x="739559" y="596544"/>
                  </a:lnTo>
                  <a:lnTo>
                    <a:pt x="739559" y="595274"/>
                  </a:lnTo>
                  <a:lnTo>
                    <a:pt x="740562" y="595274"/>
                  </a:lnTo>
                  <a:lnTo>
                    <a:pt x="740562" y="594004"/>
                  </a:lnTo>
                  <a:lnTo>
                    <a:pt x="742073" y="592734"/>
                  </a:lnTo>
                  <a:lnTo>
                    <a:pt x="743064" y="592734"/>
                  </a:lnTo>
                  <a:lnTo>
                    <a:pt x="743572" y="591464"/>
                  </a:lnTo>
                  <a:lnTo>
                    <a:pt x="744575" y="591464"/>
                  </a:lnTo>
                  <a:lnTo>
                    <a:pt x="744575" y="590194"/>
                  </a:lnTo>
                  <a:lnTo>
                    <a:pt x="745070" y="590194"/>
                  </a:lnTo>
                  <a:lnTo>
                    <a:pt x="745578" y="588924"/>
                  </a:lnTo>
                  <a:lnTo>
                    <a:pt x="746582" y="587654"/>
                  </a:lnTo>
                  <a:lnTo>
                    <a:pt x="746582" y="586384"/>
                  </a:lnTo>
                  <a:lnTo>
                    <a:pt x="748080" y="586384"/>
                  </a:lnTo>
                  <a:lnTo>
                    <a:pt x="748080" y="585114"/>
                  </a:lnTo>
                  <a:lnTo>
                    <a:pt x="748576" y="585114"/>
                  </a:lnTo>
                  <a:lnTo>
                    <a:pt x="748576" y="583844"/>
                  </a:lnTo>
                  <a:lnTo>
                    <a:pt x="749579" y="583844"/>
                  </a:lnTo>
                  <a:lnTo>
                    <a:pt x="749579" y="582574"/>
                  </a:lnTo>
                  <a:lnTo>
                    <a:pt x="750087" y="582574"/>
                  </a:lnTo>
                  <a:lnTo>
                    <a:pt x="750087" y="581304"/>
                  </a:lnTo>
                  <a:lnTo>
                    <a:pt x="750582" y="581304"/>
                  </a:lnTo>
                  <a:lnTo>
                    <a:pt x="752094" y="577494"/>
                  </a:lnTo>
                  <a:lnTo>
                    <a:pt x="752094" y="576224"/>
                  </a:lnTo>
                  <a:lnTo>
                    <a:pt x="752589" y="576224"/>
                  </a:lnTo>
                  <a:lnTo>
                    <a:pt x="752589" y="574954"/>
                  </a:lnTo>
                  <a:lnTo>
                    <a:pt x="753097" y="574954"/>
                  </a:lnTo>
                  <a:lnTo>
                    <a:pt x="753097" y="573684"/>
                  </a:lnTo>
                  <a:lnTo>
                    <a:pt x="754087" y="573684"/>
                  </a:lnTo>
                  <a:lnTo>
                    <a:pt x="754087" y="571144"/>
                  </a:lnTo>
                  <a:lnTo>
                    <a:pt x="754595" y="569874"/>
                  </a:lnTo>
                  <a:lnTo>
                    <a:pt x="754595" y="568604"/>
                  </a:lnTo>
                  <a:lnTo>
                    <a:pt x="755091" y="568604"/>
                  </a:lnTo>
                  <a:lnTo>
                    <a:pt x="755091" y="567334"/>
                  </a:lnTo>
                  <a:lnTo>
                    <a:pt x="755599" y="567334"/>
                  </a:lnTo>
                  <a:lnTo>
                    <a:pt x="757097" y="566064"/>
                  </a:lnTo>
                  <a:lnTo>
                    <a:pt x="757605" y="566064"/>
                  </a:lnTo>
                  <a:lnTo>
                    <a:pt x="757605" y="564794"/>
                  </a:lnTo>
                  <a:lnTo>
                    <a:pt x="758101" y="564794"/>
                  </a:lnTo>
                  <a:lnTo>
                    <a:pt x="758101" y="562254"/>
                  </a:lnTo>
                  <a:lnTo>
                    <a:pt x="757605" y="562254"/>
                  </a:lnTo>
                  <a:lnTo>
                    <a:pt x="757605" y="559714"/>
                  </a:lnTo>
                  <a:lnTo>
                    <a:pt x="757097" y="558444"/>
                  </a:lnTo>
                  <a:lnTo>
                    <a:pt x="757097" y="552094"/>
                  </a:lnTo>
                  <a:lnTo>
                    <a:pt x="756602" y="550824"/>
                  </a:lnTo>
                  <a:lnTo>
                    <a:pt x="756602" y="549554"/>
                  </a:lnTo>
                  <a:lnTo>
                    <a:pt x="756094" y="549554"/>
                  </a:lnTo>
                  <a:lnTo>
                    <a:pt x="756094" y="548284"/>
                  </a:lnTo>
                  <a:lnTo>
                    <a:pt x="751090" y="548284"/>
                  </a:lnTo>
                  <a:lnTo>
                    <a:pt x="750582" y="547014"/>
                  </a:lnTo>
                  <a:lnTo>
                    <a:pt x="748080" y="547014"/>
                  </a:lnTo>
                  <a:lnTo>
                    <a:pt x="748080" y="545744"/>
                  </a:lnTo>
                  <a:lnTo>
                    <a:pt x="746074" y="545744"/>
                  </a:lnTo>
                  <a:lnTo>
                    <a:pt x="746074" y="544474"/>
                  </a:lnTo>
                  <a:lnTo>
                    <a:pt x="745578" y="544474"/>
                  </a:lnTo>
                  <a:lnTo>
                    <a:pt x="744067" y="543204"/>
                  </a:lnTo>
                  <a:lnTo>
                    <a:pt x="744067" y="540664"/>
                  </a:lnTo>
                  <a:lnTo>
                    <a:pt x="744575" y="540664"/>
                  </a:lnTo>
                  <a:lnTo>
                    <a:pt x="745070" y="539394"/>
                  </a:lnTo>
                  <a:lnTo>
                    <a:pt x="749084" y="539394"/>
                  </a:lnTo>
                  <a:lnTo>
                    <a:pt x="749084" y="540664"/>
                  </a:lnTo>
                  <a:lnTo>
                    <a:pt x="751090" y="540664"/>
                  </a:lnTo>
                  <a:lnTo>
                    <a:pt x="751090" y="541934"/>
                  </a:lnTo>
                  <a:lnTo>
                    <a:pt x="754087" y="541934"/>
                  </a:lnTo>
                  <a:lnTo>
                    <a:pt x="754595" y="543204"/>
                  </a:lnTo>
                  <a:lnTo>
                    <a:pt x="756602" y="543204"/>
                  </a:lnTo>
                  <a:lnTo>
                    <a:pt x="756602" y="541934"/>
                  </a:lnTo>
                  <a:lnTo>
                    <a:pt x="757097" y="541934"/>
                  </a:lnTo>
                  <a:lnTo>
                    <a:pt x="757097" y="540664"/>
                  </a:lnTo>
                  <a:lnTo>
                    <a:pt x="759104" y="540664"/>
                  </a:lnTo>
                  <a:lnTo>
                    <a:pt x="759599" y="539394"/>
                  </a:lnTo>
                  <a:lnTo>
                    <a:pt x="760603" y="539394"/>
                  </a:lnTo>
                  <a:lnTo>
                    <a:pt x="761111" y="538124"/>
                  </a:lnTo>
                  <a:lnTo>
                    <a:pt x="760107" y="536854"/>
                  </a:lnTo>
                  <a:lnTo>
                    <a:pt x="758609" y="536854"/>
                  </a:lnTo>
                  <a:lnTo>
                    <a:pt x="758609" y="535584"/>
                  </a:lnTo>
                  <a:lnTo>
                    <a:pt x="757605" y="534314"/>
                  </a:lnTo>
                  <a:lnTo>
                    <a:pt x="751586" y="534314"/>
                  </a:lnTo>
                  <a:lnTo>
                    <a:pt x="751586" y="533044"/>
                  </a:lnTo>
                  <a:lnTo>
                    <a:pt x="751090" y="533044"/>
                  </a:lnTo>
                  <a:lnTo>
                    <a:pt x="751090" y="530504"/>
                  </a:lnTo>
                  <a:lnTo>
                    <a:pt x="752589" y="529234"/>
                  </a:lnTo>
                  <a:lnTo>
                    <a:pt x="754595" y="529234"/>
                  </a:lnTo>
                  <a:lnTo>
                    <a:pt x="755091" y="527964"/>
                  </a:lnTo>
                  <a:lnTo>
                    <a:pt x="755091" y="525424"/>
                  </a:lnTo>
                  <a:lnTo>
                    <a:pt x="755599" y="525424"/>
                  </a:lnTo>
                  <a:lnTo>
                    <a:pt x="756094" y="524154"/>
                  </a:lnTo>
                  <a:lnTo>
                    <a:pt x="760107" y="524154"/>
                  </a:lnTo>
                  <a:lnTo>
                    <a:pt x="760107" y="525424"/>
                  </a:lnTo>
                  <a:lnTo>
                    <a:pt x="760603" y="525424"/>
                  </a:lnTo>
                  <a:lnTo>
                    <a:pt x="760603" y="526694"/>
                  </a:lnTo>
                  <a:lnTo>
                    <a:pt x="761111" y="526694"/>
                  </a:lnTo>
                  <a:lnTo>
                    <a:pt x="761111" y="527964"/>
                  </a:lnTo>
                  <a:lnTo>
                    <a:pt x="761606" y="527964"/>
                  </a:lnTo>
                  <a:lnTo>
                    <a:pt x="761606" y="530504"/>
                  </a:lnTo>
                  <a:lnTo>
                    <a:pt x="762114" y="530504"/>
                  </a:lnTo>
                  <a:lnTo>
                    <a:pt x="762114" y="531774"/>
                  </a:lnTo>
                  <a:lnTo>
                    <a:pt x="763612" y="531774"/>
                  </a:lnTo>
                  <a:lnTo>
                    <a:pt x="764108" y="533044"/>
                  </a:lnTo>
                  <a:lnTo>
                    <a:pt x="764616" y="533044"/>
                  </a:lnTo>
                  <a:lnTo>
                    <a:pt x="765111" y="534314"/>
                  </a:lnTo>
                  <a:lnTo>
                    <a:pt x="766622" y="534314"/>
                  </a:lnTo>
                  <a:lnTo>
                    <a:pt x="766622" y="533044"/>
                  </a:lnTo>
                  <a:lnTo>
                    <a:pt x="767118" y="533044"/>
                  </a:lnTo>
                  <a:lnTo>
                    <a:pt x="768121" y="531774"/>
                  </a:lnTo>
                  <a:lnTo>
                    <a:pt x="770128" y="531774"/>
                  </a:lnTo>
                  <a:lnTo>
                    <a:pt x="770128" y="530504"/>
                  </a:lnTo>
                  <a:lnTo>
                    <a:pt x="771626" y="530504"/>
                  </a:lnTo>
                  <a:lnTo>
                    <a:pt x="772629" y="529234"/>
                  </a:lnTo>
                  <a:lnTo>
                    <a:pt x="774636" y="529234"/>
                  </a:lnTo>
                  <a:lnTo>
                    <a:pt x="775131" y="527964"/>
                  </a:lnTo>
                  <a:lnTo>
                    <a:pt x="777138" y="527964"/>
                  </a:lnTo>
                  <a:lnTo>
                    <a:pt x="778649" y="526694"/>
                  </a:lnTo>
                  <a:lnTo>
                    <a:pt x="784656" y="526694"/>
                  </a:lnTo>
                  <a:lnTo>
                    <a:pt x="785164" y="527964"/>
                  </a:lnTo>
                  <a:lnTo>
                    <a:pt x="785164" y="530504"/>
                  </a:lnTo>
                  <a:lnTo>
                    <a:pt x="784656" y="530504"/>
                  </a:lnTo>
                  <a:lnTo>
                    <a:pt x="784656" y="531774"/>
                  </a:lnTo>
                  <a:lnTo>
                    <a:pt x="781646" y="531774"/>
                  </a:lnTo>
                  <a:lnTo>
                    <a:pt x="781151" y="533044"/>
                  </a:lnTo>
                  <a:lnTo>
                    <a:pt x="779145" y="533044"/>
                  </a:lnTo>
                  <a:lnTo>
                    <a:pt x="778649" y="534314"/>
                  </a:lnTo>
                  <a:lnTo>
                    <a:pt x="775131" y="534314"/>
                  </a:lnTo>
                  <a:lnTo>
                    <a:pt x="774128" y="535584"/>
                  </a:lnTo>
                  <a:lnTo>
                    <a:pt x="773137" y="535584"/>
                  </a:lnTo>
                  <a:lnTo>
                    <a:pt x="773137" y="536854"/>
                  </a:lnTo>
                  <a:lnTo>
                    <a:pt x="771626" y="536854"/>
                  </a:lnTo>
                  <a:lnTo>
                    <a:pt x="771131" y="538124"/>
                  </a:lnTo>
                  <a:lnTo>
                    <a:pt x="770623" y="538124"/>
                  </a:lnTo>
                  <a:lnTo>
                    <a:pt x="770128" y="539394"/>
                  </a:lnTo>
                  <a:lnTo>
                    <a:pt x="767118" y="539394"/>
                  </a:lnTo>
                  <a:lnTo>
                    <a:pt x="767118" y="540664"/>
                  </a:lnTo>
                  <a:lnTo>
                    <a:pt x="776135" y="540664"/>
                  </a:lnTo>
                  <a:lnTo>
                    <a:pt x="776643" y="541934"/>
                  </a:lnTo>
                  <a:lnTo>
                    <a:pt x="777138" y="541934"/>
                  </a:lnTo>
                  <a:lnTo>
                    <a:pt x="777646" y="543204"/>
                  </a:lnTo>
                  <a:lnTo>
                    <a:pt x="777646" y="545744"/>
                  </a:lnTo>
                  <a:lnTo>
                    <a:pt x="776643" y="545744"/>
                  </a:lnTo>
                  <a:lnTo>
                    <a:pt x="776643" y="547014"/>
                  </a:lnTo>
                  <a:lnTo>
                    <a:pt x="767118" y="547014"/>
                  </a:lnTo>
                  <a:lnTo>
                    <a:pt x="766114" y="548284"/>
                  </a:lnTo>
                  <a:lnTo>
                    <a:pt x="762609" y="548284"/>
                  </a:lnTo>
                  <a:lnTo>
                    <a:pt x="762609" y="553364"/>
                  </a:lnTo>
                  <a:lnTo>
                    <a:pt x="763117" y="553364"/>
                  </a:lnTo>
                  <a:lnTo>
                    <a:pt x="763117" y="558444"/>
                  </a:lnTo>
                  <a:lnTo>
                    <a:pt x="763612" y="558444"/>
                  </a:lnTo>
                  <a:lnTo>
                    <a:pt x="763612" y="566064"/>
                  </a:lnTo>
                  <a:lnTo>
                    <a:pt x="764108" y="567334"/>
                  </a:lnTo>
                  <a:lnTo>
                    <a:pt x="781646" y="567334"/>
                  </a:lnTo>
                  <a:lnTo>
                    <a:pt x="782154" y="566064"/>
                  </a:lnTo>
                  <a:lnTo>
                    <a:pt x="784656" y="566064"/>
                  </a:lnTo>
                  <a:lnTo>
                    <a:pt x="784656" y="567334"/>
                  </a:lnTo>
                  <a:lnTo>
                    <a:pt x="786155" y="567334"/>
                  </a:lnTo>
                  <a:lnTo>
                    <a:pt x="786663" y="568604"/>
                  </a:lnTo>
                  <a:lnTo>
                    <a:pt x="786663" y="569874"/>
                  </a:lnTo>
                  <a:lnTo>
                    <a:pt x="786155" y="571144"/>
                  </a:lnTo>
                  <a:lnTo>
                    <a:pt x="787666" y="571144"/>
                  </a:lnTo>
                  <a:lnTo>
                    <a:pt x="788162" y="572414"/>
                  </a:lnTo>
                  <a:lnTo>
                    <a:pt x="786663" y="572414"/>
                  </a:lnTo>
                  <a:lnTo>
                    <a:pt x="786155" y="571144"/>
                  </a:lnTo>
                  <a:lnTo>
                    <a:pt x="785660" y="571144"/>
                  </a:lnTo>
                  <a:lnTo>
                    <a:pt x="785660" y="572414"/>
                  </a:lnTo>
                  <a:lnTo>
                    <a:pt x="776135" y="572414"/>
                  </a:lnTo>
                  <a:lnTo>
                    <a:pt x="775131" y="573684"/>
                  </a:lnTo>
                  <a:lnTo>
                    <a:pt x="765111" y="573684"/>
                  </a:lnTo>
                  <a:lnTo>
                    <a:pt x="764616" y="572414"/>
                  </a:lnTo>
                  <a:lnTo>
                    <a:pt x="761111" y="572414"/>
                  </a:lnTo>
                  <a:lnTo>
                    <a:pt x="761111" y="588924"/>
                  </a:lnTo>
                  <a:lnTo>
                    <a:pt x="760603" y="588924"/>
                  </a:lnTo>
                  <a:lnTo>
                    <a:pt x="760603" y="587654"/>
                  </a:lnTo>
                  <a:lnTo>
                    <a:pt x="760107" y="587654"/>
                  </a:lnTo>
                  <a:lnTo>
                    <a:pt x="760107" y="586384"/>
                  </a:lnTo>
                  <a:lnTo>
                    <a:pt x="758609" y="585114"/>
                  </a:lnTo>
                  <a:lnTo>
                    <a:pt x="759104" y="585114"/>
                  </a:lnTo>
                  <a:lnTo>
                    <a:pt x="760107" y="586384"/>
                  </a:lnTo>
                  <a:lnTo>
                    <a:pt x="760603" y="587654"/>
                  </a:lnTo>
                  <a:lnTo>
                    <a:pt x="761111" y="588924"/>
                  </a:lnTo>
                  <a:lnTo>
                    <a:pt x="761111" y="572414"/>
                  </a:lnTo>
                  <a:lnTo>
                    <a:pt x="760603" y="571144"/>
                  </a:lnTo>
                  <a:lnTo>
                    <a:pt x="760603" y="572414"/>
                  </a:lnTo>
                  <a:lnTo>
                    <a:pt x="759104" y="576224"/>
                  </a:lnTo>
                  <a:lnTo>
                    <a:pt x="758101" y="577494"/>
                  </a:lnTo>
                  <a:lnTo>
                    <a:pt x="757605" y="578764"/>
                  </a:lnTo>
                  <a:lnTo>
                    <a:pt x="757605" y="580034"/>
                  </a:lnTo>
                  <a:lnTo>
                    <a:pt x="757097" y="580034"/>
                  </a:lnTo>
                  <a:lnTo>
                    <a:pt x="757097" y="581304"/>
                  </a:lnTo>
                  <a:lnTo>
                    <a:pt x="756602" y="581304"/>
                  </a:lnTo>
                  <a:lnTo>
                    <a:pt x="756602" y="582574"/>
                  </a:lnTo>
                  <a:lnTo>
                    <a:pt x="756094" y="582574"/>
                  </a:lnTo>
                  <a:lnTo>
                    <a:pt x="756094" y="583844"/>
                  </a:lnTo>
                  <a:lnTo>
                    <a:pt x="755091" y="583844"/>
                  </a:lnTo>
                  <a:lnTo>
                    <a:pt x="755091" y="585114"/>
                  </a:lnTo>
                  <a:lnTo>
                    <a:pt x="754595" y="585114"/>
                  </a:lnTo>
                  <a:lnTo>
                    <a:pt x="754595" y="586384"/>
                  </a:lnTo>
                  <a:lnTo>
                    <a:pt x="754087" y="586384"/>
                  </a:lnTo>
                  <a:lnTo>
                    <a:pt x="753592" y="587654"/>
                  </a:lnTo>
                  <a:lnTo>
                    <a:pt x="753592" y="588924"/>
                  </a:lnTo>
                  <a:lnTo>
                    <a:pt x="753097" y="588924"/>
                  </a:lnTo>
                  <a:lnTo>
                    <a:pt x="752094" y="590194"/>
                  </a:lnTo>
                  <a:lnTo>
                    <a:pt x="751586" y="591464"/>
                  </a:lnTo>
                  <a:lnTo>
                    <a:pt x="750582" y="591464"/>
                  </a:lnTo>
                  <a:lnTo>
                    <a:pt x="750582" y="592734"/>
                  </a:lnTo>
                  <a:lnTo>
                    <a:pt x="750087" y="592734"/>
                  </a:lnTo>
                  <a:lnTo>
                    <a:pt x="749579" y="594004"/>
                  </a:lnTo>
                  <a:lnTo>
                    <a:pt x="749084" y="594004"/>
                  </a:lnTo>
                  <a:lnTo>
                    <a:pt x="749084" y="595274"/>
                  </a:lnTo>
                  <a:lnTo>
                    <a:pt x="748080" y="595274"/>
                  </a:lnTo>
                  <a:lnTo>
                    <a:pt x="747077" y="596544"/>
                  </a:lnTo>
                  <a:lnTo>
                    <a:pt x="746582" y="596544"/>
                  </a:lnTo>
                  <a:lnTo>
                    <a:pt x="746074" y="597814"/>
                  </a:lnTo>
                  <a:lnTo>
                    <a:pt x="745070" y="597814"/>
                  </a:lnTo>
                  <a:lnTo>
                    <a:pt x="745070" y="599084"/>
                  </a:lnTo>
                  <a:lnTo>
                    <a:pt x="744575" y="599084"/>
                  </a:lnTo>
                  <a:lnTo>
                    <a:pt x="744575" y="600354"/>
                  </a:lnTo>
                  <a:lnTo>
                    <a:pt x="744067" y="600354"/>
                  </a:lnTo>
                  <a:lnTo>
                    <a:pt x="743064" y="601624"/>
                  </a:lnTo>
                  <a:lnTo>
                    <a:pt x="743064" y="602894"/>
                  </a:lnTo>
                  <a:lnTo>
                    <a:pt x="741565" y="602894"/>
                  </a:lnTo>
                  <a:lnTo>
                    <a:pt x="741565" y="604164"/>
                  </a:lnTo>
                  <a:lnTo>
                    <a:pt x="740562" y="604164"/>
                  </a:lnTo>
                  <a:lnTo>
                    <a:pt x="739559" y="605434"/>
                  </a:lnTo>
                  <a:lnTo>
                    <a:pt x="738060" y="605434"/>
                  </a:lnTo>
                  <a:lnTo>
                    <a:pt x="738060" y="606704"/>
                  </a:lnTo>
                  <a:lnTo>
                    <a:pt x="737057" y="606704"/>
                  </a:lnTo>
                  <a:lnTo>
                    <a:pt x="737057" y="607974"/>
                  </a:lnTo>
                  <a:lnTo>
                    <a:pt x="737552" y="607974"/>
                  </a:lnTo>
                  <a:lnTo>
                    <a:pt x="738060" y="609244"/>
                  </a:lnTo>
                  <a:lnTo>
                    <a:pt x="738060" y="610514"/>
                  </a:lnTo>
                  <a:lnTo>
                    <a:pt x="737552" y="610514"/>
                  </a:lnTo>
                  <a:lnTo>
                    <a:pt x="737552" y="613054"/>
                  </a:lnTo>
                  <a:lnTo>
                    <a:pt x="738060" y="613054"/>
                  </a:lnTo>
                  <a:lnTo>
                    <a:pt x="738060" y="614324"/>
                  </a:lnTo>
                  <a:lnTo>
                    <a:pt x="737552" y="615594"/>
                  </a:lnTo>
                  <a:lnTo>
                    <a:pt x="736561" y="616864"/>
                  </a:lnTo>
                  <a:lnTo>
                    <a:pt x="736053" y="616864"/>
                  </a:lnTo>
                  <a:lnTo>
                    <a:pt x="736561" y="618134"/>
                  </a:lnTo>
                  <a:lnTo>
                    <a:pt x="736561" y="620674"/>
                  </a:lnTo>
                  <a:lnTo>
                    <a:pt x="736053" y="620674"/>
                  </a:lnTo>
                  <a:lnTo>
                    <a:pt x="737057" y="621944"/>
                  </a:lnTo>
                  <a:lnTo>
                    <a:pt x="739559" y="621944"/>
                  </a:lnTo>
                  <a:lnTo>
                    <a:pt x="739559" y="623214"/>
                  </a:lnTo>
                  <a:lnTo>
                    <a:pt x="743064" y="623214"/>
                  </a:lnTo>
                  <a:lnTo>
                    <a:pt x="743064" y="624484"/>
                  </a:lnTo>
                  <a:lnTo>
                    <a:pt x="744575" y="624484"/>
                  </a:lnTo>
                  <a:lnTo>
                    <a:pt x="744575" y="625754"/>
                  </a:lnTo>
                  <a:lnTo>
                    <a:pt x="745578" y="625754"/>
                  </a:lnTo>
                  <a:lnTo>
                    <a:pt x="746074" y="627024"/>
                  </a:lnTo>
                  <a:lnTo>
                    <a:pt x="751090" y="627024"/>
                  </a:lnTo>
                  <a:lnTo>
                    <a:pt x="751090" y="628294"/>
                  </a:lnTo>
                  <a:lnTo>
                    <a:pt x="751586" y="628294"/>
                  </a:lnTo>
                  <a:lnTo>
                    <a:pt x="751586" y="629564"/>
                  </a:lnTo>
                  <a:lnTo>
                    <a:pt x="752094" y="629564"/>
                  </a:lnTo>
                  <a:lnTo>
                    <a:pt x="752094" y="630834"/>
                  </a:lnTo>
                  <a:lnTo>
                    <a:pt x="753592" y="630834"/>
                  </a:lnTo>
                  <a:lnTo>
                    <a:pt x="753592" y="632104"/>
                  </a:lnTo>
                  <a:lnTo>
                    <a:pt x="753097" y="632104"/>
                  </a:lnTo>
                  <a:lnTo>
                    <a:pt x="753097" y="633374"/>
                  </a:lnTo>
                  <a:lnTo>
                    <a:pt x="754595" y="633374"/>
                  </a:lnTo>
                  <a:lnTo>
                    <a:pt x="755091" y="634644"/>
                  </a:lnTo>
                  <a:lnTo>
                    <a:pt x="756094" y="634644"/>
                  </a:lnTo>
                  <a:lnTo>
                    <a:pt x="756094" y="635914"/>
                  </a:lnTo>
                  <a:lnTo>
                    <a:pt x="757605" y="635914"/>
                  </a:lnTo>
                  <a:lnTo>
                    <a:pt x="757605" y="637184"/>
                  </a:lnTo>
                  <a:lnTo>
                    <a:pt x="758101" y="637184"/>
                  </a:lnTo>
                  <a:lnTo>
                    <a:pt x="758101" y="634644"/>
                  </a:lnTo>
                  <a:lnTo>
                    <a:pt x="758609" y="633374"/>
                  </a:lnTo>
                  <a:lnTo>
                    <a:pt x="759599" y="633374"/>
                  </a:lnTo>
                  <a:lnTo>
                    <a:pt x="759599" y="632104"/>
                  </a:lnTo>
                  <a:lnTo>
                    <a:pt x="762114" y="632104"/>
                  </a:lnTo>
                  <a:lnTo>
                    <a:pt x="762609" y="630834"/>
                  </a:lnTo>
                  <a:lnTo>
                    <a:pt x="763612" y="630834"/>
                  </a:lnTo>
                  <a:lnTo>
                    <a:pt x="764108" y="629564"/>
                  </a:lnTo>
                  <a:lnTo>
                    <a:pt x="766622" y="629564"/>
                  </a:lnTo>
                  <a:lnTo>
                    <a:pt x="767118" y="628294"/>
                  </a:lnTo>
                  <a:lnTo>
                    <a:pt x="767626" y="628294"/>
                  </a:lnTo>
                  <a:lnTo>
                    <a:pt x="768121" y="627024"/>
                  </a:lnTo>
                  <a:lnTo>
                    <a:pt x="770128" y="627024"/>
                  </a:lnTo>
                  <a:lnTo>
                    <a:pt x="770128" y="625754"/>
                  </a:lnTo>
                  <a:lnTo>
                    <a:pt x="771131" y="625754"/>
                  </a:lnTo>
                  <a:lnTo>
                    <a:pt x="771131" y="624484"/>
                  </a:lnTo>
                  <a:lnTo>
                    <a:pt x="772629" y="624484"/>
                  </a:lnTo>
                  <a:lnTo>
                    <a:pt x="772629" y="621944"/>
                  </a:lnTo>
                  <a:lnTo>
                    <a:pt x="773137" y="621944"/>
                  </a:lnTo>
                  <a:lnTo>
                    <a:pt x="773137" y="620674"/>
                  </a:lnTo>
                  <a:lnTo>
                    <a:pt x="773633" y="620674"/>
                  </a:lnTo>
                  <a:lnTo>
                    <a:pt x="773633" y="619404"/>
                  </a:lnTo>
                  <a:lnTo>
                    <a:pt x="774636" y="619404"/>
                  </a:lnTo>
                  <a:lnTo>
                    <a:pt x="776135" y="618134"/>
                  </a:lnTo>
                  <a:lnTo>
                    <a:pt x="776643" y="618134"/>
                  </a:lnTo>
                  <a:lnTo>
                    <a:pt x="776643" y="616864"/>
                  </a:lnTo>
                  <a:lnTo>
                    <a:pt x="777138" y="616864"/>
                  </a:lnTo>
                  <a:lnTo>
                    <a:pt x="777138" y="614324"/>
                  </a:lnTo>
                  <a:lnTo>
                    <a:pt x="777646" y="614324"/>
                  </a:lnTo>
                  <a:lnTo>
                    <a:pt x="778141" y="613054"/>
                  </a:lnTo>
                  <a:lnTo>
                    <a:pt x="779145" y="611784"/>
                  </a:lnTo>
                  <a:lnTo>
                    <a:pt x="779640" y="610514"/>
                  </a:lnTo>
                  <a:lnTo>
                    <a:pt x="781151" y="610514"/>
                  </a:lnTo>
                  <a:lnTo>
                    <a:pt x="781646" y="609244"/>
                  </a:lnTo>
                  <a:lnTo>
                    <a:pt x="782650" y="609244"/>
                  </a:lnTo>
                  <a:lnTo>
                    <a:pt x="783158" y="607974"/>
                  </a:lnTo>
                  <a:lnTo>
                    <a:pt x="786155" y="607974"/>
                  </a:lnTo>
                  <a:lnTo>
                    <a:pt x="786663" y="606704"/>
                  </a:lnTo>
                  <a:lnTo>
                    <a:pt x="789673" y="606704"/>
                  </a:lnTo>
                  <a:lnTo>
                    <a:pt x="789673" y="605434"/>
                  </a:lnTo>
                  <a:lnTo>
                    <a:pt x="790168" y="605434"/>
                  </a:lnTo>
                  <a:lnTo>
                    <a:pt x="790676" y="604164"/>
                  </a:lnTo>
                  <a:lnTo>
                    <a:pt x="790676" y="602894"/>
                  </a:lnTo>
                  <a:lnTo>
                    <a:pt x="791667" y="602894"/>
                  </a:lnTo>
                  <a:lnTo>
                    <a:pt x="792175" y="601624"/>
                  </a:lnTo>
                  <a:lnTo>
                    <a:pt x="792670" y="601624"/>
                  </a:lnTo>
                  <a:lnTo>
                    <a:pt x="793178" y="600354"/>
                  </a:lnTo>
                  <a:lnTo>
                    <a:pt x="796683" y="600354"/>
                  </a:lnTo>
                  <a:lnTo>
                    <a:pt x="796683" y="599084"/>
                  </a:lnTo>
                  <a:lnTo>
                    <a:pt x="797179" y="599084"/>
                  </a:lnTo>
                  <a:lnTo>
                    <a:pt x="797687" y="597814"/>
                  </a:lnTo>
                  <a:lnTo>
                    <a:pt x="798182" y="597814"/>
                  </a:lnTo>
                  <a:lnTo>
                    <a:pt x="799693" y="596544"/>
                  </a:lnTo>
                  <a:lnTo>
                    <a:pt x="799693" y="595274"/>
                  </a:lnTo>
                  <a:lnTo>
                    <a:pt x="800188" y="595274"/>
                  </a:lnTo>
                  <a:lnTo>
                    <a:pt x="800188" y="594004"/>
                  </a:lnTo>
                  <a:lnTo>
                    <a:pt x="799693" y="594004"/>
                  </a:lnTo>
                  <a:lnTo>
                    <a:pt x="799693" y="592734"/>
                  </a:lnTo>
                  <a:lnTo>
                    <a:pt x="799185" y="591464"/>
                  </a:lnTo>
                  <a:lnTo>
                    <a:pt x="799185" y="590194"/>
                  </a:lnTo>
                  <a:lnTo>
                    <a:pt x="799693" y="588924"/>
                  </a:lnTo>
                  <a:lnTo>
                    <a:pt x="801192" y="588924"/>
                  </a:lnTo>
                  <a:lnTo>
                    <a:pt x="801687" y="587654"/>
                  </a:lnTo>
                  <a:lnTo>
                    <a:pt x="802195" y="587654"/>
                  </a:lnTo>
                  <a:lnTo>
                    <a:pt x="802690" y="588924"/>
                  </a:lnTo>
                  <a:lnTo>
                    <a:pt x="804697" y="588924"/>
                  </a:lnTo>
                  <a:lnTo>
                    <a:pt x="804697" y="590194"/>
                  </a:lnTo>
                  <a:lnTo>
                    <a:pt x="805205" y="591464"/>
                  </a:lnTo>
                  <a:lnTo>
                    <a:pt x="805205" y="592734"/>
                  </a:lnTo>
                  <a:lnTo>
                    <a:pt x="805700" y="592734"/>
                  </a:lnTo>
                  <a:lnTo>
                    <a:pt x="805700" y="594004"/>
                  </a:lnTo>
                  <a:lnTo>
                    <a:pt x="806196" y="594004"/>
                  </a:lnTo>
                  <a:lnTo>
                    <a:pt x="806196" y="596544"/>
                  </a:lnTo>
                  <a:lnTo>
                    <a:pt x="805700" y="597814"/>
                  </a:lnTo>
                  <a:lnTo>
                    <a:pt x="804697" y="599084"/>
                  </a:lnTo>
                  <a:lnTo>
                    <a:pt x="804697" y="600354"/>
                  </a:lnTo>
                  <a:lnTo>
                    <a:pt x="801687" y="602894"/>
                  </a:lnTo>
                  <a:lnTo>
                    <a:pt x="801192" y="604164"/>
                  </a:lnTo>
                  <a:lnTo>
                    <a:pt x="800696" y="604164"/>
                  </a:lnTo>
                  <a:lnTo>
                    <a:pt x="799693" y="605434"/>
                  </a:lnTo>
                  <a:lnTo>
                    <a:pt x="796175" y="605434"/>
                  </a:lnTo>
                  <a:lnTo>
                    <a:pt x="796175" y="606704"/>
                  </a:lnTo>
                  <a:lnTo>
                    <a:pt x="795680" y="606704"/>
                  </a:lnTo>
                  <a:lnTo>
                    <a:pt x="795680" y="607974"/>
                  </a:lnTo>
                  <a:lnTo>
                    <a:pt x="795185" y="607974"/>
                  </a:lnTo>
                  <a:lnTo>
                    <a:pt x="795185" y="609244"/>
                  </a:lnTo>
                  <a:lnTo>
                    <a:pt x="794181" y="609244"/>
                  </a:lnTo>
                  <a:lnTo>
                    <a:pt x="794181" y="610514"/>
                  </a:lnTo>
                  <a:lnTo>
                    <a:pt x="792670" y="610514"/>
                  </a:lnTo>
                  <a:lnTo>
                    <a:pt x="792670" y="611784"/>
                  </a:lnTo>
                  <a:lnTo>
                    <a:pt x="790676" y="611784"/>
                  </a:lnTo>
                  <a:lnTo>
                    <a:pt x="790168" y="613054"/>
                  </a:lnTo>
                  <a:lnTo>
                    <a:pt x="786155" y="613054"/>
                  </a:lnTo>
                  <a:lnTo>
                    <a:pt x="785660" y="614324"/>
                  </a:lnTo>
                  <a:lnTo>
                    <a:pt x="784161" y="614324"/>
                  </a:lnTo>
                  <a:lnTo>
                    <a:pt x="783653" y="615594"/>
                  </a:lnTo>
                  <a:lnTo>
                    <a:pt x="783158" y="615594"/>
                  </a:lnTo>
                  <a:lnTo>
                    <a:pt x="782650" y="616864"/>
                  </a:lnTo>
                  <a:lnTo>
                    <a:pt x="782650" y="618134"/>
                  </a:lnTo>
                  <a:lnTo>
                    <a:pt x="782154" y="618134"/>
                  </a:lnTo>
                  <a:lnTo>
                    <a:pt x="782154" y="620674"/>
                  </a:lnTo>
                  <a:lnTo>
                    <a:pt x="781646" y="620674"/>
                  </a:lnTo>
                  <a:lnTo>
                    <a:pt x="781151" y="621944"/>
                  </a:lnTo>
                  <a:lnTo>
                    <a:pt x="779640" y="621944"/>
                  </a:lnTo>
                  <a:lnTo>
                    <a:pt x="779640" y="623214"/>
                  </a:lnTo>
                  <a:lnTo>
                    <a:pt x="778649" y="623214"/>
                  </a:lnTo>
                  <a:lnTo>
                    <a:pt x="778649" y="624484"/>
                  </a:lnTo>
                  <a:lnTo>
                    <a:pt x="778141" y="624484"/>
                  </a:lnTo>
                  <a:lnTo>
                    <a:pt x="778141" y="627024"/>
                  </a:lnTo>
                  <a:lnTo>
                    <a:pt x="777646" y="627024"/>
                  </a:lnTo>
                  <a:lnTo>
                    <a:pt x="777138" y="628294"/>
                  </a:lnTo>
                  <a:lnTo>
                    <a:pt x="776135" y="628294"/>
                  </a:lnTo>
                  <a:lnTo>
                    <a:pt x="775639" y="629564"/>
                  </a:lnTo>
                  <a:lnTo>
                    <a:pt x="775131" y="629564"/>
                  </a:lnTo>
                  <a:lnTo>
                    <a:pt x="774128" y="630834"/>
                  </a:lnTo>
                  <a:lnTo>
                    <a:pt x="773633" y="630834"/>
                  </a:lnTo>
                  <a:lnTo>
                    <a:pt x="773137" y="632104"/>
                  </a:lnTo>
                  <a:lnTo>
                    <a:pt x="771131" y="632104"/>
                  </a:lnTo>
                  <a:lnTo>
                    <a:pt x="771131" y="633374"/>
                  </a:lnTo>
                  <a:lnTo>
                    <a:pt x="769124" y="633374"/>
                  </a:lnTo>
                  <a:lnTo>
                    <a:pt x="768616" y="634644"/>
                  </a:lnTo>
                  <a:lnTo>
                    <a:pt x="767626" y="634644"/>
                  </a:lnTo>
                  <a:lnTo>
                    <a:pt x="766622" y="635914"/>
                  </a:lnTo>
                  <a:lnTo>
                    <a:pt x="764616" y="635914"/>
                  </a:lnTo>
                  <a:lnTo>
                    <a:pt x="764616" y="637184"/>
                  </a:lnTo>
                  <a:lnTo>
                    <a:pt x="765111" y="637184"/>
                  </a:lnTo>
                  <a:lnTo>
                    <a:pt x="765111" y="639724"/>
                  </a:lnTo>
                  <a:lnTo>
                    <a:pt x="765619" y="639724"/>
                  </a:lnTo>
                  <a:lnTo>
                    <a:pt x="765619" y="640994"/>
                  </a:lnTo>
                  <a:lnTo>
                    <a:pt x="767626" y="640994"/>
                  </a:lnTo>
                  <a:lnTo>
                    <a:pt x="767626" y="642264"/>
                  </a:lnTo>
                  <a:lnTo>
                    <a:pt x="769620" y="642264"/>
                  </a:lnTo>
                  <a:lnTo>
                    <a:pt x="769620" y="643534"/>
                  </a:lnTo>
                  <a:lnTo>
                    <a:pt x="770623" y="643534"/>
                  </a:lnTo>
                  <a:lnTo>
                    <a:pt x="770623" y="644804"/>
                  </a:lnTo>
                  <a:lnTo>
                    <a:pt x="771131" y="644804"/>
                  </a:lnTo>
                  <a:lnTo>
                    <a:pt x="771131" y="646074"/>
                  </a:lnTo>
                  <a:lnTo>
                    <a:pt x="772134" y="646074"/>
                  </a:lnTo>
                  <a:lnTo>
                    <a:pt x="772134" y="647344"/>
                  </a:lnTo>
                  <a:lnTo>
                    <a:pt x="772629" y="647344"/>
                  </a:lnTo>
                  <a:lnTo>
                    <a:pt x="772629" y="648614"/>
                  </a:lnTo>
                  <a:lnTo>
                    <a:pt x="773633" y="648614"/>
                  </a:lnTo>
                  <a:lnTo>
                    <a:pt x="773633" y="649884"/>
                  </a:lnTo>
                  <a:lnTo>
                    <a:pt x="774128" y="649884"/>
                  </a:lnTo>
                  <a:lnTo>
                    <a:pt x="774128" y="651154"/>
                  </a:lnTo>
                  <a:lnTo>
                    <a:pt x="779145" y="651154"/>
                  </a:lnTo>
                  <a:lnTo>
                    <a:pt x="780148" y="652424"/>
                  </a:lnTo>
                  <a:lnTo>
                    <a:pt x="780656" y="652424"/>
                  </a:lnTo>
                  <a:lnTo>
                    <a:pt x="780656" y="653694"/>
                  </a:lnTo>
                  <a:lnTo>
                    <a:pt x="781151" y="653694"/>
                  </a:lnTo>
                  <a:lnTo>
                    <a:pt x="781151" y="654964"/>
                  </a:lnTo>
                  <a:lnTo>
                    <a:pt x="782650" y="654964"/>
                  </a:lnTo>
                  <a:lnTo>
                    <a:pt x="782650" y="653694"/>
                  </a:lnTo>
                  <a:lnTo>
                    <a:pt x="783653" y="652424"/>
                  </a:lnTo>
                  <a:lnTo>
                    <a:pt x="785164" y="652424"/>
                  </a:lnTo>
                  <a:lnTo>
                    <a:pt x="785164" y="651154"/>
                  </a:lnTo>
                  <a:lnTo>
                    <a:pt x="786155" y="651154"/>
                  </a:lnTo>
                  <a:lnTo>
                    <a:pt x="786155" y="649884"/>
                  </a:lnTo>
                  <a:lnTo>
                    <a:pt x="786663" y="649884"/>
                  </a:lnTo>
                  <a:lnTo>
                    <a:pt x="788670" y="647344"/>
                  </a:lnTo>
                  <a:lnTo>
                    <a:pt x="789165" y="647344"/>
                  </a:lnTo>
                  <a:lnTo>
                    <a:pt x="789673" y="646074"/>
                  </a:lnTo>
                  <a:lnTo>
                    <a:pt x="790676" y="646074"/>
                  </a:lnTo>
                  <a:lnTo>
                    <a:pt x="790676" y="644804"/>
                  </a:lnTo>
                  <a:lnTo>
                    <a:pt x="791171" y="644804"/>
                  </a:lnTo>
                  <a:lnTo>
                    <a:pt x="791171" y="643534"/>
                  </a:lnTo>
                  <a:lnTo>
                    <a:pt x="791667" y="643534"/>
                  </a:lnTo>
                  <a:lnTo>
                    <a:pt x="792175" y="642264"/>
                  </a:lnTo>
                  <a:lnTo>
                    <a:pt x="792670" y="642264"/>
                  </a:lnTo>
                  <a:lnTo>
                    <a:pt x="792670" y="640994"/>
                  </a:lnTo>
                  <a:lnTo>
                    <a:pt x="793673" y="640994"/>
                  </a:lnTo>
                  <a:lnTo>
                    <a:pt x="793673" y="639724"/>
                  </a:lnTo>
                  <a:lnTo>
                    <a:pt x="794677" y="639724"/>
                  </a:lnTo>
                  <a:lnTo>
                    <a:pt x="795680" y="638454"/>
                  </a:lnTo>
                  <a:lnTo>
                    <a:pt x="797179" y="638454"/>
                  </a:lnTo>
                  <a:lnTo>
                    <a:pt x="797179" y="637184"/>
                  </a:lnTo>
                  <a:lnTo>
                    <a:pt x="798182" y="637184"/>
                  </a:lnTo>
                  <a:lnTo>
                    <a:pt x="798690" y="635914"/>
                  </a:lnTo>
                  <a:lnTo>
                    <a:pt x="801192" y="635914"/>
                  </a:lnTo>
                  <a:lnTo>
                    <a:pt x="801687" y="634644"/>
                  </a:lnTo>
                  <a:lnTo>
                    <a:pt x="802195" y="634644"/>
                  </a:lnTo>
                  <a:lnTo>
                    <a:pt x="803694" y="633374"/>
                  </a:lnTo>
                  <a:lnTo>
                    <a:pt x="804697" y="633374"/>
                  </a:lnTo>
                  <a:lnTo>
                    <a:pt x="804697" y="632104"/>
                  </a:lnTo>
                  <a:lnTo>
                    <a:pt x="806704" y="632104"/>
                  </a:lnTo>
                  <a:lnTo>
                    <a:pt x="806704" y="630834"/>
                  </a:lnTo>
                  <a:lnTo>
                    <a:pt x="809713" y="630834"/>
                  </a:lnTo>
                  <a:lnTo>
                    <a:pt x="810209" y="629564"/>
                  </a:lnTo>
                  <a:lnTo>
                    <a:pt x="814222" y="629564"/>
                  </a:lnTo>
                  <a:lnTo>
                    <a:pt x="814222" y="630834"/>
                  </a:lnTo>
                  <a:lnTo>
                    <a:pt x="815225" y="630834"/>
                  </a:lnTo>
                  <a:lnTo>
                    <a:pt x="815225" y="633374"/>
                  </a:lnTo>
                  <a:lnTo>
                    <a:pt x="814717" y="633374"/>
                  </a:lnTo>
                  <a:lnTo>
                    <a:pt x="814717" y="634644"/>
                  </a:lnTo>
                  <a:lnTo>
                    <a:pt x="813714" y="634644"/>
                  </a:lnTo>
                  <a:lnTo>
                    <a:pt x="813219" y="635914"/>
                  </a:lnTo>
                  <a:lnTo>
                    <a:pt x="809205" y="635914"/>
                  </a:lnTo>
                  <a:lnTo>
                    <a:pt x="807212" y="638454"/>
                  </a:lnTo>
                  <a:lnTo>
                    <a:pt x="806196" y="638454"/>
                  </a:lnTo>
                  <a:lnTo>
                    <a:pt x="805205" y="639724"/>
                  </a:lnTo>
                  <a:lnTo>
                    <a:pt x="804202" y="639724"/>
                  </a:lnTo>
                  <a:lnTo>
                    <a:pt x="803694" y="640994"/>
                  </a:lnTo>
                  <a:lnTo>
                    <a:pt x="802690" y="640994"/>
                  </a:lnTo>
                  <a:lnTo>
                    <a:pt x="801687" y="642264"/>
                  </a:lnTo>
                  <a:lnTo>
                    <a:pt x="800696" y="642264"/>
                  </a:lnTo>
                  <a:lnTo>
                    <a:pt x="800188" y="643534"/>
                  </a:lnTo>
                  <a:lnTo>
                    <a:pt x="798182" y="643534"/>
                  </a:lnTo>
                  <a:lnTo>
                    <a:pt x="797687" y="644804"/>
                  </a:lnTo>
                  <a:lnTo>
                    <a:pt x="797179" y="644804"/>
                  </a:lnTo>
                  <a:lnTo>
                    <a:pt x="797179" y="646074"/>
                  </a:lnTo>
                  <a:lnTo>
                    <a:pt x="796683" y="646074"/>
                  </a:lnTo>
                  <a:lnTo>
                    <a:pt x="795680" y="648614"/>
                  </a:lnTo>
                  <a:lnTo>
                    <a:pt x="795185" y="648614"/>
                  </a:lnTo>
                  <a:lnTo>
                    <a:pt x="794677" y="649884"/>
                  </a:lnTo>
                  <a:lnTo>
                    <a:pt x="794181" y="649884"/>
                  </a:lnTo>
                  <a:lnTo>
                    <a:pt x="793673" y="651154"/>
                  </a:lnTo>
                  <a:lnTo>
                    <a:pt x="792670" y="651154"/>
                  </a:lnTo>
                  <a:lnTo>
                    <a:pt x="792670" y="652424"/>
                  </a:lnTo>
                  <a:lnTo>
                    <a:pt x="791171" y="652424"/>
                  </a:lnTo>
                  <a:lnTo>
                    <a:pt x="791171" y="653694"/>
                  </a:lnTo>
                  <a:lnTo>
                    <a:pt x="790676" y="653694"/>
                  </a:lnTo>
                  <a:lnTo>
                    <a:pt x="790676" y="654964"/>
                  </a:lnTo>
                  <a:lnTo>
                    <a:pt x="789673" y="654964"/>
                  </a:lnTo>
                  <a:lnTo>
                    <a:pt x="789673" y="656234"/>
                  </a:lnTo>
                  <a:lnTo>
                    <a:pt x="788670" y="656234"/>
                  </a:lnTo>
                  <a:lnTo>
                    <a:pt x="787158" y="657504"/>
                  </a:lnTo>
                  <a:lnTo>
                    <a:pt x="786663" y="657504"/>
                  </a:lnTo>
                  <a:lnTo>
                    <a:pt x="786663" y="658774"/>
                  </a:lnTo>
                  <a:lnTo>
                    <a:pt x="786155" y="658774"/>
                  </a:lnTo>
                  <a:lnTo>
                    <a:pt x="786155" y="660044"/>
                  </a:lnTo>
                  <a:lnTo>
                    <a:pt x="784656" y="660044"/>
                  </a:lnTo>
                  <a:lnTo>
                    <a:pt x="785660" y="661314"/>
                  </a:lnTo>
                  <a:lnTo>
                    <a:pt x="785660" y="662584"/>
                  </a:lnTo>
                  <a:lnTo>
                    <a:pt x="786155" y="662584"/>
                  </a:lnTo>
                  <a:lnTo>
                    <a:pt x="786155" y="663854"/>
                  </a:lnTo>
                  <a:lnTo>
                    <a:pt x="786663" y="663854"/>
                  </a:lnTo>
                  <a:lnTo>
                    <a:pt x="787158" y="662584"/>
                  </a:lnTo>
                  <a:lnTo>
                    <a:pt x="786663" y="662584"/>
                  </a:lnTo>
                  <a:lnTo>
                    <a:pt x="786663" y="661314"/>
                  </a:lnTo>
                  <a:lnTo>
                    <a:pt x="788670" y="661314"/>
                  </a:lnTo>
                  <a:lnTo>
                    <a:pt x="788670" y="662584"/>
                  </a:lnTo>
                  <a:lnTo>
                    <a:pt x="789673" y="662584"/>
                  </a:lnTo>
                  <a:lnTo>
                    <a:pt x="790168" y="663854"/>
                  </a:lnTo>
                  <a:lnTo>
                    <a:pt x="790676" y="663854"/>
                  </a:lnTo>
                  <a:lnTo>
                    <a:pt x="790676" y="665124"/>
                  </a:lnTo>
                  <a:lnTo>
                    <a:pt x="791667" y="665124"/>
                  </a:lnTo>
                  <a:lnTo>
                    <a:pt x="792670" y="666394"/>
                  </a:lnTo>
                  <a:lnTo>
                    <a:pt x="793178" y="666394"/>
                  </a:lnTo>
                  <a:lnTo>
                    <a:pt x="793178" y="667664"/>
                  </a:lnTo>
                  <a:lnTo>
                    <a:pt x="795680" y="667664"/>
                  </a:lnTo>
                  <a:lnTo>
                    <a:pt x="796175" y="668934"/>
                  </a:lnTo>
                  <a:lnTo>
                    <a:pt x="797687" y="668934"/>
                  </a:lnTo>
                  <a:lnTo>
                    <a:pt x="797687" y="670204"/>
                  </a:lnTo>
                  <a:lnTo>
                    <a:pt x="796683" y="670204"/>
                  </a:lnTo>
                  <a:lnTo>
                    <a:pt x="796683" y="671474"/>
                  </a:lnTo>
                  <a:lnTo>
                    <a:pt x="797687" y="674014"/>
                  </a:lnTo>
                  <a:lnTo>
                    <a:pt x="797687" y="675284"/>
                  </a:lnTo>
                  <a:lnTo>
                    <a:pt x="798182" y="676554"/>
                  </a:lnTo>
                  <a:lnTo>
                    <a:pt x="798182" y="679094"/>
                  </a:lnTo>
                  <a:lnTo>
                    <a:pt x="797687" y="679094"/>
                  </a:lnTo>
                  <a:lnTo>
                    <a:pt x="797687" y="680364"/>
                  </a:lnTo>
                  <a:lnTo>
                    <a:pt x="799185" y="680364"/>
                  </a:lnTo>
                  <a:lnTo>
                    <a:pt x="800188" y="681634"/>
                  </a:lnTo>
                  <a:lnTo>
                    <a:pt x="802195" y="682904"/>
                  </a:lnTo>
                  <a:lnTo>
                    <a:pt x="803198" y="682904"/>
                  </a:lnTo>
                  <a:lnTo>
                    <a:pt x="803198" y="684174"/>
                  </a:lnTo>
                  <a:lnTo>
                    <a:pt x="798690" y="684174"/>
                  </a:lnTo>
                  <a:lnTo>
                    <a:pt x="797179" y="681634"/>
                  </a:lnTo>
                  <a:lnTo>
                    <a:pt x="797179" y="682904"/>
                  </a:lnTo>
                  <a:lnTo>
                    <a:pt x="796683" y="682904"/>
                  </a:lnTo>
                  <a:lnTo>
                    <a:pt x="796683" y="684174"/>
                  </a:lnTo>
                  <a:lnTo>
                    <a:pt x="798182" y="684174"/>
                  </a:lnTo>
                  <a:lnTo>
                    <a:pt x="798690" y="685444"/>
                  </a:lnTo>
                  <a:lnTo>
                    <a:pt x="799185" y="685444"/>
                  </a:lnTo>
                  <a:lnTo>
                    <a:pt x="803198" y="686714"/>
                  </a:lnTo>
                  <a:lnTo>
                    <a:pt x="805205" y="686714"/>
                  </a:lnTo>
                  <a:lnTo>
                    <a:pt x="805700" y="687984"/>
                  </a:lnTo>
                  <a:lnTo>
                    <a:pt x="808202" y="687984"/>
                  </a:lnTo>
                  <a:lnTo>
                    <a:pt x="808202" y="686714"/>
                  </a:lnTo>
                  <a:lnTo>
                    <a:pt x="808710" y="686714"/>
                  </a:lnTo>
                  <a:lnTo>
                    <a:pt x="809205" y="685444"/>
                  </a:lnTo>
                  <a:lnTo>
                    <a:pt x="810209" y="684174"/>
                  </a:lnTo>
                  <a:lnTo>
                    <a:pt x="819734" y="684174"/>
                  </a:lnTo>
                  <a:lnTo>
                    <a:pt x="819734" y="682904"/>
                  </a:lnTo>
                  <a:lnTo>
                    <a:pt x="820229" y="682904"/>
                  </a:lnTo>
                  <a:lnTo>
                    <a:pt x="821232" y="681634"/>
                  </a:lnTo>
                  <a:lnTo>
                    <a:pt x="821740" y="681634"/>
                  </a:lnTo>
                  <a:lnTo>
                    <a:pt x="821740" y="680364"/>
                  </a:lnTo>
                  <a:lnTo>
                    <a:pt x="822236" y="680364"/>
                  </a:lnTo>
                  <a:lnTo>
                    <a:pt x="822236" y="677824"/>
                  </a:lnTo>
                  <a:lnTo>
                    <a:pt x="822744" y="677824"/>
                  </a:lnTo>
                  <a:lnTo>
                    <a:pt x="822744" y="676554"/>
                  </a:lnTo>
                  <a:lnTo>
                    <a:pt x="823239" y="676554"/>
                  </a:lnTo>
                  <a:lnTo>
                    <a:pt x="823734" y="675284"/>
                  </a:lnTo>
                  <a:lnTo>
                    <a:pt x="823734" y="674014"/>
                  </a:lnTo>
                  <a:lnTo>
                    <a:pt x="824242" y="674014"/>
                  </a:lnTo>
                  <a:lnTo>
                    <a:pt x="824242" y="670204"/>
                  </a:lnTo>
                  <a:lnTo>
                    <a:pt x="824738" y="670204"/>
                  </a:lnTo>
                  <a:lnTo>
                    <a:pt x="824738" y="668934"/>
                  </a:lnTo>
                  <a:lnTo>
                    <a:pt x="825246" y="667664"/>
                  </a:lnTo>
                  <a:lnTo>
                    <a:pt x="825246" y="665124"/>
                  </a:lnTo>
                  <a:lnTo>
                    <a:pt x="825741" y="665124"/>
                  </a:lnTo>
                  <a:lnTo>
                    <a:pt x="825741" y="663854"/>
                  </a:lnTo>
                  <a:lnTo>
                    <a:pt x="826744" y="661314"/>
                  </a:lnTo>
                  <a:lnTo>
                    <a:pt x="827252" y="661314"/>
                  </a:lnTo>
                  <a:lnTo>
                    <a:pt x="827252" y="660044"/>
                  </a:lnTo>
                  <a:lnTo>
                    <a:pt x="827747" y="660044"/>
                  </a:lnTo>
                  <a:lnTo>
                    <a:pt x="828255" y="658774"/>
                  </a:lnTo>
                  <a:lnTo>
                    <a:pt x="828255" y="654964"/>
                  </a:lnTo>
                  <a:lnTo>
                    <a:pt x="827252" y="654964"/>
                  </a:lnTo>
                  <a:lnTo>
                    <a:pt x="827252" y="652424"/>
                  </a:lnTo>
                  <a:lnTo>
                    <a:pt x="826249" y="652424"/>
                  </a:lnTo>
                  <a:lnTo>
                    <a:pt x="825741" y="651154"/>
                  </a:lnTo>
                  <a:lnTo>
                    <a:pt x="824242" y="649884"/>
                  </a:lnTo>
                  <a:lnTo>
                    <a:pt x="824242" y="648614"/>
                  </a:lnTo>
                  <a:lnTo>
                    <a:pt x="823239" y="648614"/>
                  </a:lnTo>
                  <a:lnTo>
                    <a:pt x="823239" y="647344"/>
                  </a:lnTo>
                  <a:lnTo>
                    <a:pt x="822744" y="646074"/>
                  </a:lnTo>
                  <a:lnTo>
                    <a:pt x="821740" y="646074"/>
                  </a:lnTo>
                  <a:lnTo>
                    <a:pt x="821740" y="644804"/>
                  </a:lnTo>
                  <a:lnTo>
                    <a:pt x="821232" y="644804"/>
                  </a:lnTo>
                  <a:lnTo>
                    <a:pt x="821232" y="643534"/>
                  </a:lnTo>
                  <a:lnTo>
                    <a:pt x="820737" y="643534"/>
                  </a:lnTo>
                  <a:lnTo>
                    <a:pt x="820737" y="640994"/>
                  </a:lnTo>
                  <a:lnTo>
                    <a:pt x="822236" y="640994"/>
                  </a:lnTo>
                  <a:lnTo>
                    <a:pt x="822236" y="639724"/>
                  </a:lnTo>
                  <a:lnTo>
                    <a:pt x="825246" y="639724"/>
                  </a:lnTo>
                  <a:lnTo>
                    <a:pt x="825246" y="640994"/>
                  </a:lnTo>
                  <a:lnTo>
                    <a:pt x="826744" y="640994"/>
                  </a:lnTo>
                  <a:lnTo>
                    <a:pt x="826744" y="642264"/>
                  </a:lnTo>
                  <a:lnTo>
                    <a:pt x="827252" y="642264"/>
                  </a:lnTo>
                  <a:lnTo>
                    <a:pt x="827747" y="643534"/>
                  </a:lnTo>
                  <a:lnTo>
                    <a:pt x="829246" y="643534"/>
                  </a:lnTo>
                  <a:lnTo>
                    <a:pt x="829246" y="642264"/>
                  </a:lnTo>
                  <a:lnTo>
                    <a:pt x="830249" y="642264"/>
                  </a:lnTo>
                  <a:lnTo>
                    <a:pt x="830249" y="640994"/>
                  </a:lnTo>
                  <a:lnTo>
                    <a:pt x="832764" y="640994"/>
                  </a:lnTo>
                  <a:lnTo>
                    <a:pt x="832764" y="639724"/>
                  </a:lnTo>
                  <a:lnTo>
                    <a:pt x="834263" y="639724"/>
                  </a:lnTo>
                  <a:lnTo>
                    <a:pt x="834263" y="640994"/>
                  </a:lnTo>
                  <a:lnTo>
                    <a:pt x="836269" y="640994"/>
                  </a:lnTo>
                  <a:lnTo>
                    <a:pt x="836269" y="644804"/>
                  </a:lnTo>
                  <a:lnTo>
                    <a:pt x="835266" y="644804"/>
                  </a:lnTo>
                  <a:lnTo>
                    <a:pt x="835266" y="646074"/>
                  </a:lnTo>
                  <a:lnTo>
                    <a:pt x="833259" y="646074"/>
                  </a:lnTo>
                  <a:lnTo>
                    <a:pt x="833259" y="647344"/>
                  </a:lnTo>
                  <a:lnTo>
                    <a:pt x="832764" y="647344"/>
                  </a:lnTo>
                  <a:lnTo>
                    <a:pt x="832764" y="648614"/>
                  </a:lnTo>
                  <a:lnTo>
                    <a:pt x="831761" y="648614"/>
                  </a:lnTo>
                  <a:lnTo>
                    <a:pt x="831761" y="649884"/>
                  </a:lnTo>
                  <a:lnTo>
                    <a:pt x="832256" y="649884"/>
                  </a:lnTo>
                  <a:lnTo>
                    <a:pt x="832256" y="651154"/>
                  </a:lnTo>
                  <a:lnTo>
                    <a:pt x="832764" y="651154"/>
                  </a:lnTo>
                  <a:lnTo>
                    <a:pt x="832764" y="652424"/>
                  </a:lnTo>
                  <a:lnTo>
                    <a:pt x="833259" y="652424"/>
                  </a:lnTo>
                  <a:lnTo>
                    <a:pt x="833259" y="653694"/>
                  </a:lnTo>
                  <a:lnTo>
                    <a:pt x="833755" y="653694"/>
                  </a:lnTo>
                  <a:lnTo>
                    <a:pt x="833755" y="654964"/>
                  </a:lnTo>
                  <a:lnTo>
                    <a:pt x="838771" y="654964"/>
                  </a:lnTo>
                  <a:lnTo>
                    <a:pt x="839279" y="656234"/>
                  </a:lnTo>
                  <a:lnTo>
                    <a:pt x="839774" y="656234"/>
                  </a:lnTo>
                  <a:lnTo>
                    <a:pt x="839774" y="657504"/>
                  </a:lnTo>
                  <a:lnTo>
                    <a:pt x="840270" y="657504"/>
                  </a:lnTo>
                  <a:lnTo>
                    <a:pt x="839774" y="658774"/>
                  </a:lnTo>
                  <a:lnTo>
                    <a:pt x="839774" y="660044"/>
                  </a:lnTo>
                  <a:lnTo>
                    <a:pt x="838276" y="660044"/>
                  </a:lnTo>
                  <a:lnTo>
                    <a:pt x="838276" y="661314"/>
                  </a:lnTo>
                  <a:lnTo>
                    <a:pt x="833259" y="661314"/>
                  </a:lnTo>
                  <a:lnTo>
                    <a:pt x="833259" y="662584"/>
                  </a:lnTo>
                  <a:lnTo>
                    <a:pt x="832764" y="662584"/>
                  </a:lnTo>
                  <a:lnTo>
                    <a:pt x="832256" y="663854"/>
                  </a:lnTo>
                  <a:lnTo>
                    <a:pt x="831761" y="663854"/>
                  </a:lnTo>
                  <a:lnTo>
                    <a:pt x="831761" y="665124"/>
                  </a:lnTo>
                  <a:lnTo>
                    <a:pt x="831253" y="666394"/>
                  </a:lnTo>
                  <a:lnTo>
                    <a:pt x="831253" y="668934"/>
                  </a:lnTo>
                  <a:lnTo>
                    <a:pt x="830757" y="668934"/>
                  </a:lnTo>
                  <a:lnTo>
                    <a:pt x="830757" y="670204"/>
                  </a:lnTo>
                  <a:lnTo>
                    <a:pt x="830249" y="671474"/>
                  </a:lnTo>
                  <a:lnTo>
                    <a:pt x="830249" y="672744"/>
                  </a:lnTo>
                  <a:lnTo>
                    <a:pt x="829246" y="676554"/>
                  </a:lnTo>
                  <a:lnTo>
                    <a:pt x="829246" y="677824"/>
                  </a:lnTo>
                  <a:lnTo>
                    <a:pt x="828751" y="677824"/>
                  </a:lnTo>
                  <a:lnTo>
                    <a:pt x="828255" y="679094"/>
                  </a:lnTo>
                  <a:lnTo>
                    <a:pt x="828255" y="681634"/>
                  </a:lnTo>
                  <a:lnTo>
                    <a:pt x="827747" y="681634"/>
                  </a:lnTo>
                  <a:lnTo>
                    <a:pt x="827747" y="682904"/>
                  </a:lnTo>
                  <a:lnTo>
                    <a:pt x="825741" y="685444"/>
                  </a:lnTo>
                  <a:lnTo>
                    <a:pt x="825246" y="685444"/>
                  </a:lnTo>
                  <a:lnTo>
                    <a:pt x="825246" y="686714"/>
                  </a:lnTo>
                  <a:lnTo>
                    <a:pt x="824242" y="686714"/>
                  </a:lnTo>
                  <a:lnTo>
                    <a:pt x="824242" y="687984"/>
                  </a:lnTo>
                  <a:lnTo>
                    <a:pt x="823734" y="687984"/>
                  </a:lnTo>
                  <a:lnTo>
                    <a:pt x="824242" y="689254"/>
                  </a:lnTo>
                  <a:lnTo>
                    <a:pt x="824242" y="690524"/>
                  </a:lnTo>
                  <a:lnTo>
                    <a:pt x="824738" y="690524"/>
                  </a:lnTo>
                  <a:lnTo>
                    <a:pt x="824738" y="693064"/>
                  </a:lnTo>
                  <a:lnTo>
                    <a:pt x="825246" y="693064"/>
                  </a:lnTo>
                  <a:lnTo>
                    <a:pt x="824738" y="695604"/>
                  </a:lnTo>
                  <a:lnTo>
                    <a:pt x="825246" y="695604"/>
                  </a:lnTo>
                  <a:lnTo>
                    <a:pt x="825246" y="696874"/>
                  </a:lnTo>
                  <a:lnTo>
                    <a:pt x="825741" y="696874"/>
                  </a:lnTo>
                  <a:lnTo>
                    <a:pt x="825741" y="699414"/>
                  </a:lnTo>
                  <a:lnTo>
                    <a:pt x="825246" y="700684"/>
                  </a:lnTo>
                  <a:lnTo>
                    <a:pt x="825246" y="704494"/>
                  </a:lnTo>
                  <a:lnTo>
                    <a:pt x="825741" y="704494"/>
                  </a:lnTo>
                  <a:lnTo>
                    <a:pt x="825741" y="705764"/>
                  </a:lnTo>
                  <a:lnTo>
                    <a:pt x="827252" y="705764"/>
                  </a:lnTo>
                  <a:lnTo>
                    <a:pt x="827252" y="704494"/>
                  </a:lnTo>
                  <a:lnTo>
                    <a:pt x="828255" y="704494"/>
                  </a:lnTo>
                  <a:lnTo>
                    <a:pt x="828255" y="705764"/>
                  </a:lnTo>
                  <a:lnTo>
                    <a:pt x="831253" y="705764"/>
                  </a:lnTo>
                  <a:lnTo>
                    <a:pt x="831253" y="707034"/>
                  </a:lnTo>
                  <a:lnTo>
                    <a:pt x="833259" y="707034"/>
                  </a:lnTo>
                  <a:lnTo>
                    <a:pt x="833259" y="708304"/>
                  </a:lnTo>
                  <a:lnTo>
                    <a:pt x="833755" y="708304"/>
                  </a:lnTo>
                  <a:lnTo>
                    <a:pt x="833755" y="707034"/>
                  </a:lnTo>
                  <a:lnTo>
                    <a:pt x="835761" y="707034"/>
                  </a:lnTo>
                  <a:lnTo>
                    <a:pt x="835761" y="705764"/>
                  </a:lnTo>
                  <a:lnTo>
                    <a:pt x="836764" y="705764"/>
                  </a:lnTo>
                  <a:lnTo>
                    <a:pt x="838276" y="704494"/>
                  </a:lnTo>
                  <a:lnTo>
                    <a:pt x="839279" y="704494"/>
                  </a:lnTo>
                  <a:lnTo>
                    <a:pt x="839774" y="703224"/>
                  </a:lnTo>
                  <a:lnTo>
                    <a:pt x="838276" y="703224"/>
                  </a:lnTo>
                  <a:lnTo>
                    <a:pt x="838276" y="701954"/>
                  </a:lnTo>
                  <a:lnTo>
                    <a:pt x="841781" y="701954"/>
                  </a:lnTo>
                  <a:lnTo>
                    <a:pt x="842276" y="700684"/>
                  </a:lnTo>
                  <a:lnTo>
                    <a:pt x="843280" y="700684"/>
                  </a:lnTo>
                  <a:lnTo>
                    <a:pt x="844283" y="699414"/>
                  </a:lnTo>
                  <a:lnTo>
                    <a:pt x="845286" y="699414"/>
                  </a:lnTo>
                  <a:lnTo>
                    <a:pt x="845781" y="700684"/>
                  </a:lnTo>
                  <a:lnTo>
                    <a:pt x="846289" y="700684"/>
                  </a:lnTo>
                  <a:lnTo>
                    <a:pt x="846785" y="699414"/>
                  </a:lnTo>
                  <a:lnTo>
                    <a:pt x="850798" y="699414"/>
                  </a:lnTo>
                  <a:lnTo>
                    <a:pt x="850798" y="700684"/>
                  </a:lnTo>
                  <a:lnTo>
                    <a:pt x="851801" y="700684"/>
                  </a:lnTo>
                  <a:lnTo>
                    <a:pt x="851801" y="701954"/>
                  </a:lnTo>
                  <a:lnTo>
                    <a:pt x="862825" y="701954"/>
                  </a:lnTo>
                  <a:lnTo>
                    <a:pt x="863320" y="703224"/>
                  </a:lnTo>
                  <a:lnTo>
                    <a:pt x="866330" y="703224"/>
                  </a:lnTo>
                  <a:lnTo>
                    <a:pt x="867333" y="704494"/>
                  </a:lnTo>
                  <a:lnTo>
                    <a:pt x="867333" y="705764"/>
                  </a:lnTo>
                  <a:lnTo>
                    <a:pt x="868337" y="705764"/>
                  </a:lnTo>
                  <a:lnTo>
                    <a:pt x="868337" y="707034"/>
                  </a:lnTo>
                  <a:lnTo>
                    <a:pt x="869340" y="705764"/>
                  </a:lnTo>
                  <a:lnTo>
                    <a:pt x="869340" y="704494"/>
                  </a:lnTo>
                  <a:lnTo>
                    <a:pt x="867829" y="704494"/>
                  </a:lnTo>
                  <a:lnTo>
                    <a:pt x="866838" y="701954"/>
                  </a:lnTo>
                  <a:lnTo>
                    <a:pt x="866330" y="701954"/>
                  </a:lnTo>
                  <a:lnTo>
                    <a:pt x="866330" y="700684"/>
                  </a:lnTo>
                  <a:lnTo>
                    <a:pt x="865835" y="700684"/>
                  </a:lnTo>
                  <a:lnTo>
                    <a:pt x="865835" y="699414"/>
                  </a:lnTo>
                  <a:lnTo>
                    <a:pt x="864831" y="698144"/>
                  </a:lnTo>
                  <a:lnTo>
                    <a:pt x="864323" y="696874"/>
                  </a:lnTo>
                  <a:lnTo>
                    <a:pt x="864831" y="696874"/>
                  </a:lnTo>
                  <a:lnTo>
                    <a:pt x="864323" y="695604"/>
                  </a:lnTo>
                  <a:lnTo>
                    <a:pt x="864323" y="694334"/>
                  </a:lnTo>
                  <a:lnTo>
                    <a:pt x="863828" y="693064"/>
                  </a:lnTo>
                  <a:lnTo>
                    <a:pt x="863828" y="690524"/>
                  </a:lnTo>
                  <a:lnTo>
                    <a:pt x="864323" y="690524"/>
                  </a:lnTo>
                  <a:lnTo>
                    <a:pt x="864323" y="684174"/>
                  </a:lnTo>
                  <a:lnTo>
                    <a:pt x="864831" y="682904"/>
                  </a:lnTo>
                  <a:lnTo>
                    <a:pt x="864323" y="682904"/>
                  </a:lnTo>
                  <a:lnTo>
                    <a:pt x="864323" y="680364"/>
                  </a:lnTo>
                  <a:lnTo>
                    <a:pt x="864831" y="680364"/>
                  </a:lnTo>
                  <a:lnTo>
                    <a:pt x="864831" y="675284"/>
                  </a:lnTo>
                  <a:lnTo>
                    <a:pt x="865327" y="675284"/>
                  </a:lnTo>
                  <a:lnTo>
                    <a:pt x="865327" y="671474"/>
                  </a:lnTo>
                  <a:lnTo>
                    <a:pt x="864831" y="671474"/>
                  </a:lnTo>
                  <a:lnTo>
                    <a:pt x="864323" y="668934"/>
                  </a:lnTo>
                  <a:lnTo>
                    <a:pt x="864323" y="667664"/>
                  </a:lnTo>
                  <a:lnTo>
                    <a:pt x="864831" y="667664"/>
                  </a:lnTo>
                  <a:lnTo>
                    <a:pt x="864831" y="666394"/>
                  </a:lnTo>
                  <a:lnTo>
                    <a:pt x="866330" y="666394"/>
                  </a:lnTo>
                  <a:lnTo>
                    <a:pt x="866330" y="665124"/>
                  </a:lnTo>
                  <a:lnTo>
                    <a:pt x="867829" y="665124"/>
                  </a:lnTo>
                  <a:lnTo>
                    <a:pt x="868337" y="666394"/>
                  </a:lnTo>
                  <a:lnTo>
                    <a:pt x="869340" y="666394"/>
                  </a:lnTo>
                  <a:lnTo>
                    <a:pt x="869340" y="667664"/>
                  </a:lnTo>
                  <a:lnTo>
                    <a:pt x="869835" y="667664"/>
                  </a:lnTo>
                  <a:lnTo>
                    <a:pt x="870343" y="668934"/>
                  </a:lnTo>
                  <a:lnTo>
                    <a:pt x="870839" y="668934"/>
                  </a:lnTo>
                  <a:lnTo>
                    <a:pt x="871347" y="670204"/>
                  </a:lnTo>
                  <a:lnTo>
                    <a:pt x="871347" y="675284"/>
                  </a:lnTo>
                  <a:lnTo>
                    <a:pt x="870839" y="675284"/>
                  </a:lnTo>
                  <a:lnTo>
                    <a:pt x="870839" y="682904"/>
                  </a:lnTo>
                  <a:lnTo>
                    <a:pt x="870343" y="682904"/>
                  </a:lnTo>
                  <a:lnTo>
                    <a:pt x="870343" y="686714"/>
                  </a:lnTo>
                  <a:lnTo>
                    <a:pt x="869835" y="686714"/>
                  </a:lnTo>
                  <a:lnTo>
                    <a:pt x="869835" y="693064"/>
                  </a:lnTo>
                  <a:lnTo>
                    <a:pt x="870343" y="694334"/>
                  </a:lnTo>
                  <a:lnTo>
                    <a:pt x="870343" y="695604"/>
                  </a:lnTo>
                  <a:lnTo>
                    <a:pt x="871347" y="695604"/>
                  </a:lnTo>
                  <a:lnTo>
                    <a:pt x="871347" y="698144"/>
                  </a:lnTo>
                  <a:lnTo>
                    <a:pt x="871842" y="698144"/>
                  </a:lnTo>
                  <a:lnTo>
                    <a:pt x="872845" y="700684"/>
                  </a:lnTo>
                  <a:lnTo>
                    <a:pt x="873848" y="700684"/>
                  </a:lnTo>
                  <a:lnTo>
                    <a:pt x="874344" y="701954"/>
                  </a:lnTo>
                  <a:lnTo>
                    <a:pt x="875347" y="703224"/>
                  </a:lnTo>
                  <a:lnTo>
                    <a:pt x="875855" y="704494"/>
                  </a:lnTo>
                  <a:lnTo>
                    <a:pt x="876858" y="704494"/>
                  </a:lnTo>
                  <a:lnTo>
                    <a:pt x="877354" y="705764"/>
                  </a:lnTo>
                  <a:lnTo>
                    <a:pt x="877849" y="705764"/>
                  </a:lnTo>
                  <a:lnTo>
                    <a:pt x="877849" y="708304"/>
                  </a:lnTo>
                  <a:lnTo>
                    <a:pt x="878852" y="708304"/>
                  </a:lnTo>
                  <a:lnTo>
                    <a:pt x="879856" y="707034"/>
                  </a:lnTo>
                  <a:lnTo>
                    <a:pt x="880859" y="707034"/>
                  </a:lnTo>
                  <a:lnTo>
                    <a:pt x="882865" y="705764"/>
                  </a:lnTo>
                  <a:lnTo>
                    <a:pt x="885367" y="705764"/>
                  </a:lnTo>
                  <a:lnTo>
                    <a:pt x="885875" y="704494"/>
                  </a:lnTo>
                  <a:lnTo>
                    <a:pt x="888885" y="704494"/>
                  </a:lnTo>
                  <a:lnTo>
                    <a:pt x="889876" y="703224"/>
                  </a:lnTo>
                  <a:lnTo>
                    <a:pt x="893394" y="703224"/>
                  </a:lnTo>
                  <a:lnTo>
                    <a:pt x="893394" y="701954"/>
                  </a:lnTo>
                  <a:lnTo>
                    <a:pt x="894892" y="701954"/>
                  </a:lnTo>
                  <a:lnTo>
                    <a:pt x="894892" y="700684"/>
                  </a:lnTo>
                  <a:lnTo>
                    <a:pt x="893889" y="700684"/>
                  </a:lnTo>
                  <a:lnTo>
                    <a:pt x="894892" y="699414"/>
                  </a:lnTo>
                  <a:lnTo>
                    <a:pt x="896391" y="698144"/>
                  </a:lnTo>
                  <a:lnTo>
                    <a:pt x="896899" y="698144"/>
                  </a:lnTo>
                  <a:lnTo>
                    <a:pt x="897394" y="696874"/>
                  </a:lnTo>
                  <a:lnTo>
                    <a:pt x="899401" y="694334"/>
                  </a:lnTo>
                  <a:lnTo>
                    <a:pt x="900899" y="694334"/>
                  </a:lnTo>
                  <a:lnTo>
                    <a:pt x="901407" y="693064"/>
                  </a:lnTo>
                  <a:lnTo>
                    <a:pt x="901903" y="693064"/>
                  </a:lnTo>
                  <a:lnTo>
                    <a:pt x="901903" y="691794"/>
                  </a:lnTo>
                  <a:lnTo>
                    <a:pt x="902906" y="691794"/>
                  </a:lnTo>
                  <a:lnTo>
                    <a:pt x="902906" y="690524"/>
                  </a:lnTo>
                  <a:lnTo>
                    <a:pt x="903414" y="690524"/>
                  </a:lnTo>
                  <a:lnTo>
                    <a:pt x="903909" y="687984"/>
                  </a:lnTo>
                  <a:lnTo>
                    <a:pt x="903909" y="686714"/>
                  </a:lnTo>
                  <a:lnTo>
                    <a:pt x="904913" y="684174"/>
                  </a:lnTo>
                  <a:lnTo>
                    <a:pt x="904913" y="682904"/>
                  </a:lnTo>
                  <a:lnTo>
                    <a:pt x="906411" y="682904"/>
                  </a:lnTo>
                  <a:lnTo>
                    <a:pt x="907923" y="680364"/>
                  </a:lnTo>
                  <a:lnTo>
                    <a:pt x="908418" y="679094"/>
                  </a:lnTo>
                  <a:lnTo>
                    <a:pt x="906919" y="679094"/>
                  </a:lnTo>
                  <a:lnTo>
                    <a:pt x="906919" y="676554"/>
                  </a:lnTo>
                  <a:lnTo>
                    <a:pt x="905916" y="674014"/>
                  </a:lnTo>
                  <a:lnTo>
                    <a:pt x="905408" y="671474"/>
                  </a:lnTo>
                  <a:lnTo>
                    <a:pt x="903909" y="670204"/>
                  </a:lnTo>
                  <a:lnTo>
                    <a:pt x="901903" y="667664"/>
                  </a:lnTo>
                  <a:lnTo>
                    <a:pt x="901407" y="666394"/>
                  </a:lnTo>
                  <a:lnTo>
                    <a:pt x="901077" y="665124"/>
                  </a:lnTo>
                  <a:lnTo>
                    <a:pt x="900404" y="662584"/>
                  </a:lnTo>
                  <a:lnTo>
                    <a:pt x="900899" y="660044"/>
                  </a:lnTo>
                  <a:lnTo>
                    <a:pt x="902906" y="656234"/>
                  </a:lnTo>
                  <a:lnTo>
                    <a:pt x="902906" y="654964"/>
                  </a:lnTo>
                  <a:lnTo>
                    <a:pt x="901903" y="654964"/>
                  </a:lnTo>
                  <a:lnTo>
                    <a:pt x="901903" y="653694"/>
                  </a:lnTo>
                  <a:lnTo>
                    <a:pt x="903414" y="653694"/>
                  </a:lnTo>
                  <a:lnTo>
                    <a:pt x="903909" y="654964"/>
                  </a:lnTo>
                  <a:lnTo>
                    <a:pt x="904417" y="654964"/>
                  </a:lnTo>
                  <a:lnTo>
                    <a:pt x="904417" y="653694"/>
                  </a:lnTo>
                  <a:lnTo>
                    <a:pt x="903909" y="653694"/>
                  </a:lnTo>
                  <a:lnTo>
                    <a:pt x="903909" y="652424"/>
                  </a:lnTo>
                  <a:lnTo>
                    <a:pt x="902906" y="652424"/>
                  </a:lnTo>
                  <a:lnTo>
                    <a:pt x="902906" y="651154"/>
                  </a:lnTo>
                  <a:lnTo>
                    <a:pt x="901407" y="651154"/>
                  </a:lnTo>
                  <a:lnTo>
                    <a:pt x="900899" y="652424"/>
                  </a:lnTo>
                  <a:lnTo>
                    <a:pt x="895896" y="652424"/>
                  </a:lnTo>
                  <a:lnTo>
                    <a:pt x="895388" y="653694"/>
                  </a:lnTo>
                  <a:lnTo>
                    <a:pt x="894397" y="653694"/>
                  </a:lnTo>
                  <a:lnTo>
                    <a:pt x="894397" y="654964"/>
                  </a:lnTo>
                  <a:lnTo>
                    <a:pt x="891882" y="654964"/>
                  </a:lnTo>
                  <a:lnTo>
                    <a:pt x="891387" y="656234"/>
                  </a:lnTo>
                  <a:lnTo>
                    <a:pt x="889876" y="656234"/>
                  </a:lnTo>
                  <a:lnTo>
                    <a:pt x="889381" y="657504"/>
                  </a:lnTo>
                  <a:lnTo>
                    <a:pt x="887882" y="657504"/>
                  </a:lnTo>
                  <a:lnTo>
                    <a:pt x="887882" y="656234"/>
                  </a:lnTo>
                  <a:lnTo>
                    <a:pt x="886371" y="656234"/>
                  </a:lnTo>
                  <a:lnTo>
                    <a:pt x="886371" y="654964"/>
                  </a:lnTo>
                  <a:lnTo>
                    <a:pt x="885875" y="654964"/>
                  </a:lnTo>
                  <a:lnTo>
                    <a:pt x="885875" y="652424"/>
                  </a:lnTo>
                  <a:lnTo>
                    <a:pt x="886879" y="652424"/>
                  </a:lnTo>
                  <a:lnTo>
                    <a:pt x="887374" y="651154"/>
                  </a:lnTo>
                  <a:lnTo>
                    <a:pt x="888885" y="651154"/>
                  </a:lnTo>
                  <a:lnTo>
                    <a:pt x="889876" y="649884"/>
                  </a:lnTo>
                  <a:lnTo>
                    <a:pt x="890879" y="649884"/>
                  </a:lnTo>
                  <a:lnTo>
                    <a:pt x="891882" y="648614"/>
                  </a:lnTo>
                  <a:lnTo>
                    <a:pt x="892390" y="648614"/>
                  </a:lnTo>
                  <a:lnTo>
                    <a:pt x="893394" y="647344"/>
                  </a:lnTo>
                  <a:lnTo>
                    <a:pt x="894892" y="647344"/>
                  </a:lnTo>
                  <a:lnTo>
                    <a:pt x="894892" y="646074"/>
                  </a:lnTo>
                  <a:lnTo>
                    <a:pt x="894397" y="646074"/>
                  </a:lnTo>
                  <a:lnTo>
                    <a:pt x="893394" y="643534"/>
                  </a:lnTo>
                  <a:lnTo>
                    <a:pt x="893394" y="640994"/>
                  </a:lnTo>
                  <a:lnTo>
                    <a:pt x="890879" y="640994"/>
                  </a:lnTo>
                  <a:lnTo>
                    <a:pt x="890879" y="639724"/>
                  </a:lnTo>
                  <a:lnTo>
                    <a:pt x="889876" y="639724"/>
                  </a:lnTo>
                  <a:lnTo>
                    <a:pt x="889876" y="638454"/>
                  </a:lnTo>
                  <a:lnTo>
                    <a:pt x="888885" y="638454"/>
                  </a:lnTo>
                  <a:lnTo>
                    <a:pt x="888885" y="639724"/>
                  </a:lnTo>
                  <a:lnTo>
                    <a:pt x="881367" y="639724"/>
                  </a:lnTo>
                  <a:lnTo>
                    <a:pt x="880364" y="638454"/>
                  </a:lnTo>
                  <a:lnTo>
                    <a:pt x="878852" y="638454"/>
                  </a:lnTo>
                  <a:lnTo>
                    <a:pt x="876350" y="635914"/>
                  </a:lnTo>
                  <a:lnTo>
                    <a:pt x="876350" y="634644"/>
                  </a:lnTo>
                  <a:lnTo>
                    <a:pt x="875855" y="633374"/>
                  </a:lnTo>
                  <a:lnTo>
                    <a:pt x="876350" y="632104"/>
                  </a:lnTo>
                  <a:lnTo>
                    <a:pt x="876350" y="630834"/>
                  </a:lnTo>
                  <a:lnTo>
                    <a:pt x="877354" y="628294"/>
                  </a:lnTo>
                  <a:lnTo>
                    <a:pt x="877354" y="627024"/>
                  </a:lnTo>
                  <a:lnTo>
                    <a:pt x="877849" y="627024"/>
                  </a:lnTo>
                  <a:lnTo>
                    <a:pt x="878357" y="625754"/>
                  </a:lnTo>
                  <a:lnTo>
                    <a:pt x="879360" y="625754"/>
                  </a:lnTo>
                  <a:lnTo>
                    <a:pt x="879360" y="623214"/>
                  </a:lnTo>
                  <a:lnTo>
                    <a:pt x="878357" y="621944"/>
                  </a:lnTo>
                  <a:lnTo>
                    <a:pt x="878852" y="621944"/>
                  </a:lnTo>
                  <a:lnTo>
                    <a:pt x="879360" y="620674"/>
                  </a:lnTo>
                  <a:lnTo>
                    <a:pt x="878852" y="620674"/>
                  </a:lnTo>
                  <a:lnTo>
                    <a:pt x="878852" y="619404"/>
                  </a:lnTo>
                  <a:lnTo>
                    <a:pt x="876858" y="619404"/>
                  </a:lnTo>
                  <a:lnTo>
                    <a:pt x="876858" y="620674"/>
                  </a:lnTo>
                  <a:lnTo>
                    <a:pt x="877354" y="620674"/>
                  </a:lnTo>
                  <a:lnTo>
                    <a:pt x="877354" y="621944"/>
                  </a:lnTo>
                  <a:lnTo>
                    <a:pt x="877849" y="621944"/>
                  </a:lnTo>
                  <a:lnTo>
                    <a:pt x="877849" y="623214"/>
                  </a:lnTo>
                  <a:lnTo>
                    <a:pt x="875855" y="623214"/>
                  </a:lnTo>
                  <a:lnTo>
                    <a:pt x="874852" y="621944"/>
                  </a:lnTo>
                  <a:lnTo>
                    <a:pt x="871842" y="621944"/>
                  </a:lnTo>
                  <a:lnTo>
                    <a:pt x="871347" y="623214"/>
                  </a:lnTo>
                  <a:lnTo>
                    <a:pt x="868832" y="623214"/>
                  </a:lnTo>
                  <a:lnTo>
                    <a:pt x="868832" y="624484"/>
                  </a:lnTo>
                  <a:lnTo>
                    <a:pt x="866838" y="624484"/>
                  </a:lnTo>
                  <a:lnTo>
                    <a:pt x="866330" y="625754"/>
                  </a:lnTo>
                  <a:lnTo>
                    <a:pt x="864831" y="625754"/>
                  </a:lnTo>
                  <a:lnTo>
                    <a:pt x="864831" y="627024"/>
                  </a:lnTo>
                  <a:lnTo>
                    <a:pt x="862317" y="627024"/>
                  </a:lnTo>
                  <a:lnTo>
                    <a:pt x="861822" y="628294"/>
                  </a:lnTo>
                  <a:lnTo>
                    <a:pt x="860818" y="628294"/>
                  </a:lnTo>
                  <a:lnTo>
                    <a:pt x="860818" y="629564"/>
                  </a:lnTo>
                  <a:lnTo>
                    <a:pt x="858812" y="630834"/>
                  </a:lnTo>
                  <a:lnTo>
                    <a:pt x="858316" y="630834"/>
                  </a:lnTo>
                  <a:lnTo>
                    <a:pt x="858316" y="632104"/>
                  </a:lnTo>
                  <a:lnTo>
                    <a:pt x="853300" y="632104"/>
                  </a:lnTo>
                  <a:lnTo>
                    <a:pt x="853300" y="630834"/>
                  </a:lnTo>
                  <a:lnTo>
                    <a:pt x="852805" y="630834"/>
                  </a:lnTo>
                  <a:lnTo>
                    <a:pt x="852805" y="628294"/>
                  </a:lnTo>
                  <a:lnTo>
                    <a:pt x="853300" y="628294"/>
                  </a:lnTo>
                  <a:lnTo>
                    <a:pt x="853300" y="627024"/>
                  </a:lnTo>
                  <a:lnTo>
                    <a:pt x="855306" y="627024"/>
                  </a:lnTo>
                  <a:lnTo>
                    <a:pt x="855306" y="625754"/>
                  </a:lnTo>
                  <a:lnTo>
                    <a:pt x="856310" y="625754"/>
                  </a:lnTo>
                  <a:lnTo>
                    <a:pt x="856310" y="624484"/>
                  </a:lnTo>
                  <a:lnTo>
                    <a:pt x="858316" y="623214"/>
                  </a:lnTo>
                  <a:lnTo>
                    <a:pt x="858812" y="623214"/>
                  </a:lnTo>
                  <a:lnTo>
                    <a:pt x="859320" y="621944"/>
                  </a:lnTo>
                  <a:lnTo>
                    <a:pt x="861822" y="621944"/>
                  </a:lnTo>
                  <a:lnTo>
                    <a:pt x="861822" y="620674"/>
                  </a:lnTo>
                  <a:lnTo>
                    <a:pt x="863320" y="620674"/>
                  </a:lnTo>
                  <a:lnTo>
                    <a:pt x="864323" y="619404"/>
                  </a:lnTo>
                  <a:lnTo>
                    <a:pt x="865835" y="619404"/>
                  </a:lnTo>
                  <a:lnTo>
                    <a:pt x="865835" y="618134"/>
                  </a:lnTo>
                  <a:lnTo>
                    <a:pt x="868337" y="618134"/>
                  </a:lnTo>
                  <a:lnTo>
                    <a:pt x="869340" y="616864"/>
                  </a:lnTo>
                  <a:lnTo>
                    <a:pt x="871842" y="616864"/>
                  </a:lnTo>
                  <a:lnTo>
                    <a:pt x="871842" y="615594"/>
                  </a:lnTo>
                  <a:lnTo>
                    <a:pt x="872845" y="615594"/>
                  </a:lnTo>
                  <a:lnTo>
                    <a:pt x="872845" y="614324"/>
                  </a:lnTo>
                  <a:lnTo>
                    <a:pt x="871347" y="614324"/>
                  </a:lnTo>
                  <a:lnTo>
                    <a:pt x="871347" y="613054"/>
                  </a:lnTo>
                  <a:lnTo>
                    <a:pt x="868832" y="613054"/>
                  </a:lnTo>
                  <a:lnTo>
                    <a:pt x="868832" y="611784"/>
                  </a:lnTo>
                  <a:lnTo>
                    <a:pt x="868337" y="611784"/>
                  </a:lnTo>
                  <a:lnTo>
                    <a:pt x="867829" y="610514"/>
                  </a:lnTo>
                  <a:lnTo>
                    <a:pt x="867333" y="610514"/>
                  </a:lnTo>
                  <a:lnTo>
                    <a:pt x="866838" y="609244"/>
                  </a:lnTo>
                  <a:lnTo>
                    <a:pt x="865327" y="609244"/>
                  </a:lnTo>
                  <a:lnTo>
                    <a:pt x="864831" y="607974"/>
                  </a:lnTo>
                  <a:lnTo>
                    <a:pt x="863320" y="607974"/>
                  </a:lnTo>
                  <a:lnTo>
                    <a:pt x="862317" y="609244"/>
                  </a:lnTo>
                  <a:lnTo>
                    <a:pt x="860323" y="609244"/>
                  </a:lnTo>
                  <a:lnTo>
                    <a:pt x="860323" y="610514"/>
                  </a:lnTo>
                  <a:lnTo>
                    <a:pt x="851801" y="610514"/>
                  </a:lnTo>
                  <a:lnTo>
                    <a:pt x="851293" y="611784"/>
                  </a:lnTo>
                  <a:lnTo>
                    <a:pt x="846785" y="611784"/>
                  </a:lnTo>
                  <a:lnTo>
                    <a:pt x="846785" y="613054"/>
                  </a:lnTo>
                  <a:lnTo>
                    <a:pt x="839774" y="613054"/>
                  </a:lnTo>
                  <a:lnTo>
                    <a:pt x="839774" y="614324"/>
                  </a:lnTo>
                  <a:lnTo>
                    <a:pt x="834771" y="614324"/>
                  </a:lnTo>
                  <a:lnTo>
                    <a:pt x="834771" y="613054"/>
                  </a:lnTo>
                  <a:lnTo>
                    <a:pt x="834263" y="613054"/>
                  </a:lnTo>
                  <a:lnTo>
                    <a:pt x="834263" y="610514"/>
                  </a:lnTo>
                  <a:lnTo>
                    <a:pt x="834771" y="610514"/>
                  </a:lnTo>
                  <a:lnTo>
                    <a:pt x="835266" y="609244"/>
                  </a:lnTo>
                  <a:lnTo>
                    <a:pt x="836269" y="609244"/>
                  </a:lnTo>
                  <a:lnTo>
                    <a:pt x="836764" y="607974"/>
                  </a:lnTo>
                  <a:lnTo>
                    <a:pt x="840778" y="607974"/>
                  </a:lnTo>
                  <a:lnTo>
                    <a:pt x="841273" y="606704"/>
                  </a:lnTo>
                  <a:lnTo>
                    <a:pt x="845781" y="606704"/>
                  </a:lnTo>
                  <a:lnTo>
                    <a:pt x="845781" y="605434"/>
                  </a:lnTo>
                  <a:lnTo>
                    <a:pt x="857313" y="605434"/>
                  </a:lnTo>
                  <a:lnTo>
                    <a:pt x="857808" y="604164"/>
                  </a:lnTo>
                  <a:lnTo>
                    <a:pt x="859320" y="604164"/>
                  </a:lnTo>
                  <a:lnTo>
                    <a:pt x="859815" y="602894"/>
                  </a:lnTo>
                  <a:lnTo>
                    <a:pt x="861326" y="602894"/>
                  </a:lnTo>
                  <a:lnTo>
                    <a:pt x="861822" y="601624"/>
                  </a:lnTo>
                  <a:lnTo>
                    <a:pt x="861822" y="600354"/>
                  </a:lnTo>
                  <a:lnTo>
                    <a:pt x="861326" y="600354"/>
                  </a:lnTo>
                  <a:lnTo>
                    <a:pt x="861326" y="599084"/>
                  </a:lnTo>
                  <a:lnTo>
                    <a:pt x="860818" y="599084"/>
                  </a:lnTo>
                  <a:lnTo>
                    <a:pt x="860818" y="597814"/>
                  </a:lnTo>
                  <a:lnTo>
                    <a:pt x="860323" y="597814"/>
                  </a:lnTo>
                  <a:lnTo>
                    <a:pt x="860323" y="596544"/>
                  </a:lnTo>
                  <a:lnTo>
                    <a:pt x="858316" y="596544"/>
                  </a:lnTo>
                  <a:lnTo>
                    <a:pt x="858316" y="595274"/>
                  </a:lnTo>
                  <a:lnTo>
                    <a:pt x="856818" y="595274"/>
                  </a:lnTo>
                  <a:lnTo>
                    <a:pt x="855802" y="594004"/>
                  </a:lnTo>
                  <a:lnTo>
                    <a:pt x="856310" y="592734"/>
                  </a:lnTo>
                  <a:lnTo>
                    <a:pt x="856818" y="592734"/>
                  </a:lnTo>
                  <a:lnTo>
                    <a:pt x="856818" y="591464"/>
                  </a:lnTo>
                  <a:lnTo>
                    <a:pt x="855802" y="590194"/>
                  </a:lnTo>
                  <a:lnTo>
                    <a:pt x="856818" y="588924"/>
                  </a:lnTo>
                  <a:lnTo>
                    <a:pt x="857313" y="588924"/>
                  </a:lnTo>
                  <a:lnTo>
                    <a:pt x="856310" y="586384"/>
                  </a:lnTo>
                  <a:lnTo>
                    <a:pt x="854811" y="586384"/>
                  </a:lnTo>
                  <a:lnTo>
                    <a:pt x="854303" y="585114"/>
                  </a:lnTo>
                  <a:lnTo>
                    <a:pt x="852805" y="585114"/>
                  </a:lnTo>
                  <a:lnTo>
                    <a:pt x="852805" y="583844"/>
                  </a:lnTo>
                  <a:lnTo>
                    <a:pt x="852297" y="583844"/>
                  </a:lnTo>
                  <a:lnTo>
                    <a:pt x="851801" y="585114"/>
                  </a:lnTo>
                  <a:lnTo>
                    <a:pt x="848296" y="585114"/>
                  </a:lnTo>
                  <a:lnTo>
                    <a:pt x="847788" y="586384"/>
                  </a:lnTo>
                  <a:lnTo>
                    <a:pt x="839279" y="586384"/>
                  </a:lnTo>
                  <a:lnTo>
                    <a:pt x="839279" y="585114"/>
                  </a:lnTo>
                  <a:lnTo>
                    <a:pt x="833259" y="585114"/>
                  </a:lnTo>
                  <a:lnTo>
                    <a:pt x="832764" y="586384"/>
                  </a:lnTo>
                  <a:lnTo>
                    <a:pt x="829754" y="586384"/>
                  </a:lnTo>
                  <a:lnTo>
                    <a:pt x="829246" y="587654"/>
                  </a:lnTo>
                  <a:lnTo>
                    <a:pt x="826744" y="587654"/>
                  </a:lnTo>
                  <a:lnTo>
                    <a:pt x="826744" y="588924"/>
                  </a:lnTo>
                  <a:lnTo>
                    <a:pt x="823239" y="588924"/>
                  </a:lnTo>
                  <a:lnTo>
                    <a:pt x="823239" y="587654"/>
                  </a:lnTo>
                  <a:lnTo>
                    <a:pt x="819734" y="587654"/>
                  </a:lnTo>
                  <a:lnTo>
                    <a:pt x="819734" y="586384"/>
                  </a:lnTo>
                  <a:lnTo>
                    <a:pt x="818730" y="586384"/>
                  </a:lnTo>
                  <a:lnTo>
                    <a:pt x="818730" y="583844"/>
                  </a:lnTo>
                  <a:lnTo>
                    <a:pt x="819226" y="583844"/>
                  </a:lnTo>
                  <a:lnTo>
                    <a:pt x="819226" y="582574"/>
                  </a:lnTo>
                  <a:lnTo>
                    <a:pt x="820737" y="582574"/>
                  </a:lnTo>
                  <a:lnTo>
                    <a:pt x="821232" y="581304"/>
                  </a:lnTo>
                  <a:lnTo>
                    <a:pt x="822236" y="581304"/>
                  </a:lnTo>
                  <a:lnTo>
                    <a:pt x="822744" y="582574"/>
                  </a:lnTo>
                  <a:lnTo>
                    <a:pt x="826249" y="582574"/>
                  </a:lnTo>
                  <a:lnTo>
                    <a:pt x="826249" y="581304"/>
                  </a:lnTo>
                  <a:lnTo>
                    <a:pt x="828751" y="581304"/>
                  </a:lnTo>
                  <a:lnTo>
                    <a:pt x="828751" y="580034"/>
                  </a:lnTo>
                  <a:lnTo>
                    <a:pt x="848296" y="580034"/>
                  </a:lnTo>
                  <a:lnTo>
                    <a:pt x="848296" y="578764"/>
                  </a:lnTo>
                  <a:lnTo>
                    <a:pt x="854303" y="578764"/>
                  </a:lnTo>
                  <a:lnTo>
                    <a:pt x="854811" y="577494"/>
                  </a:lnTo>
                  <a:lnTo>
                    <a:pt x="854811" y="574954"/>
                  </a:lnTo>
                  <a:lnTo>
                    <a:pt x="855802" y="574954"/>
                  </a:lnTo>
                  <a:lnTo>
                    <a:pt x="855306" y="573684"/>
                  </a:lnTo>
                  <a:lnTo>
                    <a:pt x="854811" y="573684"/>
                  </a:lnTo>
                  <a:lnTo>
                    <a:pt x="854811" y="572414"/>
                  </a:lnTo>
                  <a:lnTo>
                    <a:pt x="853808" y="572414"/>
                  </a:lnTo>
                  <a:lnTo>
                    <a:pt x="853808" y="571144"/>
                  </a:lnTo>
                  <a:lnTo>
                    <a:pt x="853300" y="571144"/>
                  </a:lnTo>
                  <a:lnTo>
                    <a:pt x="853300" y="569874"/>
                  </a:lnTo>
                  <a:lnTo>
                    <a:pt x="852805" y="571144"/>
                  </a:lnTo>
                  <a:lnTo>
                    <a:pt x="852297" y="571144"/>
                  </a:lnTo>
                  <a:lnTo>
                    <a:pt x="852297" y="569874"/>
                  </a:lnTo>
                  <a:lnTo>
                    <a:pt x="851801" y="569874"/>
                  </a:lnTo>
                  <a:lnTo>
                    <a:pt x="851801" y="568604"/>
                  </a:lnTo>
                  <a:lnTo>
                    <a:pt x="850798" y="567334"/>
                  </a:lnTo>
                  <a:lnTo>
                    <a:pt x="850798" y="563524"/>
                  </a:lnTo>
                  <a:lnTo>
                    <a:pt x="851293" y="562254"/>
                  </a:lnTo>
                  <a:lnTo>
                    <a:pt x="851293" y="560984"/>
                  </a:lnTo>
                  <a:lnTo>
                    <a:pt x="851801" y="560984"/>
                  </a:lnTo>
                  <a:lnTo>
                    <a:pt x="851801" y="559714"/>
                  </a:lnTo>
                  <a:lnTo>
                    <a:pt x="852297" y="559714"/>
                  </a:lnTo>
                  <a:lnTo>
                    <a:pt x="852297" y="560984"/>
                  </a:lnTo>
                  <a:lnTo>
                    <a:pt x="852805" y="560984"/>
                  </a:lnTo>
                  <a:lnTo>
                    <a:pt x="852805" y="559714"/>
                  </a:lnTo>
                  <a:lnTo>
                    <a:pt x="853300" y="559714"/>
                  </a:lnTo>
                  <a:lnTo>
                    <a:pt x="853300" y="558444"/>
                  </a:lnTo>
                  <a:lnTo>
                    <a:pt x="851801" y="558444"/>
                  </a:lnTo>
                  <a:lnTo>
                    <a:pt x="851801" y="557174"/>
                  </a:lnTo>
                  <a:lnTo>
                    <a:pt x="850798" y="557174"/>
                  </a:lnTo>
                  <a:lnTo>
                    <a:pt x="850798" y="558444"/>
                  </a:lnTo>
                  <a:lnTo>
                    <a:pt x="850303" y="558444"/>
                  </a:lnTo>
                  <a:lnTo>
                    <a:pt x="850303" y="557174"/>
                  </a:lnTo>
                  <a:lnTo>
                    <a:pt x="848296" y="557174"/>
                  </a:lnTo>
                  <a:lnTo>
                    <a:pt x="848296" y="555904"/>
                  </a:lnTo>
                  <a:lnTo>
                    <a:pt x="847293" y="555904"/>
                  </a:lnTo>
                  <a:lnTo>
                    <a:pt x="847293" y="554634"/>
                  </a:lnTo>
                  <a:lnTo>
                    <a:pt x="848296" y="554634"/>
                  </a:lnTo>
                  <a:lnTo>
                    <a:pt x="848296" y="553364"/>
                  </a:lnTo>
                  <a:lnTo>
                    <a:pt x="847293" y="553364"/>
                  </a:lnTo>
                  <a:lnTo>
                    <a:pt x="846785" y="552094"/>
                  </a:lnTo>
                  <a:lnTo>
                    <a:pt x="843788" y="552094"/>
                  </a:lnTo>
                  <a:lnTo>
                    <a:pt x="842276" y="550824"/>
                  </a:lnTo>
                  <a:lnTo>
                    <a:pt x="835761" y="550824"/>
                  </a:lnTo>
                  <a:lnTo>
                    <a:pt x="834771" y="552094"/>
                  </a:lnTo>
                  <a:lnTo>
                    <a:pt x="833755" y="552094"/>
                  </a:lnTo>
                  <a:lnTo>
                    <a:pt x="832256" y="550824"/>
                  </a:lnTo>
                  <a:lnTo>
                    <a:pt x="830249" y="552094"/>
                  </a:lnTo>
                  <a:lnTo>
                    <a:pt x="828255" y="552094"/>
                  </a:lnTo>
                  <a:lnTo>
                    <a:pt x="827747" y="553364"/>
                  </a:lnTo>
                  <a:lnTo>
                    <a:pt x="825741" y="553364"/>
                  </a:lnTo>
                  <a:lnTo>
                    <a:pt x="825741" y="554634"/>
                  </a:lnTo>
                  <a:lnTo>
                    <a:pt x="825246" y="554634"/>
                  </a:lnTo>
                  <a:lnTo>
                    <a:pt x="825246" y="555904"/>
                  </a:lnTo>
                  <a:lnTo>
                    <a:pt x="824738" y="555904"/>
                  </a:lnTo>
                  <a:lnTo>
                    <a:pt x="824738" y="557174"/>
                  </a:lnTo>
                  <a:lnTo>
                    <a:pt x="824242" y="557174"/>
                  </a:lnTo>
                  <a:lnTo>
                    <a:pt x="824242" y="558444"/>
                  </a:lnTo>
                  <a:lnTo>
                    <a:pt x="823239" y="558444"/>
                  </a:lnTo>
                  <a:lnTo>
                    <a:pt x="823239" y="559714"/>
                  </a:lnTo>
                  <a:lnTo>
                    <a:pt x="822236" y="559714"/>
                  </a:lnTo>
                  <a:lnTo>
                    <a:pt x="822236" y="560984"/>
                  </a:lnTo>
                  <a:lnTo>
                    <a:pt x="821740" y="560984"/>
                  </a:lnTo>
                  <a:lnTo>
                    <a:pt x="821740" y="562254"/>
                  </a:lnTo>
                  <a:lnTo>
                    <a:pt x="821232" y="562254"/>
                  </a:lnTo>
                  <a:lnTo>
                    <a:pt x="821232" y="563524"/>
                  </a:lnTo>
                  <a:lnTo>
                    <a:pt x="820737" y="563524"/>
                  </a:lnTo>
                  <a:lnTo>
                    <a:pt x="820737" y="564794"/>
                  </a:lnTo>
                  <a:lnTo>
                    <a:pt x="819734" y="564794"/>
                  </a:lnTo>
                  <a:lnTo>
                    <a:pt x="819226" y="566064"/>
                  </a:lnTo>
                  <a:lnTo>
                    <a:pt x="816724" y="568604"/>
                  </a:lnTo>
                  <a:lnTo>
                    <a:pt x="816724" y="569874"/>
                  </a:lnTo>
                  <a:lnTo>
                    <a:pt x="812723" y="569874"/>
                  </a:lnTo>
                  <a:lnTo>
                    <a:pt x="812723" y="568604"/>
                  </a:lnTo>
                  <a:lnTo>
                    <a:pt x="811720" y="568604"/>
                  </a:lnTo>
                  <a:lnTo>
                    <a:pt x="811720" y="566064"/>
                  </a:lnTo>
                  <a:lnTo>
                    <a:pt x="812215" y="564794"/>
                  </a:lnTo>
                  <a:lnTo>
                    <a:pt x="812723" y="564794"/>
                  </a:lnTo>
                  <a:lnTo>
                    <a:pt x="813714" y="563524"/>
                  </a:lnTo>
                  <a:lnTo>
                    <a:pt x="814222" y="563524"/>
                  </a:lnTo>
                  <a:lnTo>
                    <a:pt x="814222" y="562254"/>
                  </a:lnTo>
                  <a:lnTo>
                    <a:pt x="815225" y="562254"/>
                  </a:lnTo>
                  <a:lnTo>
                    <a:pt x="815225" y="560984"/>
                  </a:lnTo>
                  <a:lnTo>
                    <a:pt x="815721" y="560984"/>
                  </a:lnTo>
                  <a:lnTo>
                    <a:pt x="816724" y="558444"/>
                  </a:lnTo>
                  <a:lnTo>
                    <a:pt x="816724" y="557174"/>
                  </a:lnTo>
                  <a:lnTo>
                    <a:pt x="817232" y="557174"/>
                  </a:lnTo>
                  <a:lnTo>
                    <a:pt x="817232" y="555904"/>
                  </a:lnTo>
                  <a:lnTo>
                    <a:pt x="818730" y="555904"/>
                  </a:lnTo>
                  <a:lnTo>
                    <a:pt x="818730" y="554634"/>
                  </a:lnTo>
                  <a:lnTo>
                    <a:pt x="819226" y="554634"/>
                  </a:lnTo>
                  <a:lnTo>
                    <a:pt x="819226" y="553364"/>
                  </a:lnTo>
                  <a:lnTo>
                    <a:pt x="819734" y="552094"/>
                  </a:lnTo>
                  <a:lnTo>
                    <a:pt x="817727" y="552094"/>
                  </a:lnTo>
                  <a:lnTo>
                    <a:pt x="817727" y="550824"/>
                  </a:lnTo>
                  <a:lnTo>
                    <a:pt x="809205" y="550824"/>
                  </a:lnTo>
                  <a:lnTo>
                    <a:pt x="809205" y="552094"/>
                  </a:lnTo>
                  <a:lnTo>
                    <a:pt x="805700" y="552094"/>
                  </a:lnTo>
                  <a:lnTo>
                    <a:pt x="805205" y="550824"/>
                  </a:lnTo>
                  <a:lnTo>
                    <a:pt x="803198" y="550824"/>
                  </a:lnTo>
                  <a:lnTo>
                    <a:pt x="803198" y="552094"/>
                  </a:lnTo>
                  <a:lnTo>
                    <a:pt x="800696" y="552094"/>
                  </a:lnTo>
                  <a:lnTo>
                    <a:pt x="800188" y="553364"/>
                  </a:lnTo>
                  <a:lnTo>
                    <a:pt x="799693" y="553364"/>
                  </a:lnTo>
                  <a:lnTo>
                    <a:pt x="799185" y="552094"/>
                  </a:lnTo>
                  <a:lnTo>
                    <a:pt x="797687" y="552094"/>
                  </a:lnTo>
                  <a:lnTo>
                    <a:pt x="797687" y="550824"/>
                  </a:lnTo>
                  <a:lnTo>
                    <a:pt x="797179" y="550824"/>
                  </a:lnTo>
                  <a:lnTo>
                    <a:pt x="797179" y="548284"/>
                  </a:lnTo>
                  <a:lnTo>
                    <a:pt x="797687" y="548284"/>
                  </a:lnTo>
                  <a:lnTo>
                    <a:pt x="798182" y="547014"/>
                  </a:lnTo>
                  <a:lnTo>
                    <a:pt x="799693" y="547014"/>
                  </a:lnTo>
                  <a:lnTo>
                    <a:pt x="799693" y="545744"/>
                  </a:lnTo>
                  <a:lnTo>
                    <a:pt x="800188" y="545744"/>
                  </a:lnTo>
                  <a:lnTo>
                    <a:pt x="799693" y="544474"/>
                  </a:lnTo>
                  <a:lnTo>
                    <a:pt x="797179" y="544474"/>
                  </a:lnTo>
                  <a:lnTo>
                    <a:pt x="797179" y="543204"/>
                  </a:lnTo>
                  <a:lnTo>
                    <a:pt x="795185" y="543204"/>
                  </a:lnTo>
                  <a:lnTo>
                    <a:pt x="795185" y="541934"/>
                  </a:lnTo>
                  <a:lnTo>
                    <a:pt x="794677" y="541934"/>
                  </a:lnTo>
                  <a:lnTo>
                    <a:pt x="794677" y="539394"/>
                  </a:lnTo>
                  <a:lnTo>
                    <a:pt x="795185" y="539394"/>
                  </a:lnTo>
                  <a:lnTo>
                    <a:pt x="795185" y="538124"/>
                  </a:lnTo>
                  <a:lnTo>
                    <a:pt x="799185" y="538124"/>
                  </a:lnTo>
                  <a:lnTo>
                    <a:pt x="799693" y="539394"/>
                  </a:lnTo>
                  <a:lnTo>
                    <a:pt x="802690" y="539394"/>
                  </a:lnTo>
                  <a:lnTo>
                    <a:pt x="803198" y="540664"/>
                  </a:lnTo>
                  <a:lnTo>
                    <a:pt x="804697" y="540664"/>
                  </a:lnTo>
                  <a:lnTo>
                    <a:pt x="804697" y="541934"/>
                  </a:lnTo>
                  <a:lnTo>
                    <a:pt x="805700" y="541934"/>
                  </a:lnTo>
                  <a:lnTo>
                    <a:pt x="805700" y="543204"/>
                  </a:lnTo>
                  <a:lnTo>
                    <a:pt x="806196" y="543204"/>
                  </a:lnTo>
                  <a:lnTo>
                    <a:pt x="806704" y="544474"/>
                  </a:lnTo>
                  <a:lnTo>
                    <a:pt x="806704" y="545744"/>
                  </a:lnTo>
                  <a:lnTo>
                    <a:pt x="809713" y="545744"/>
                  </a:lnTo>
                  <a:lnTo>
                    <a:pt x="809713" y="544474"/>
                  </a:lnTo>
                  <a:lnTo>
                    <a:pt x="816724" y="544474"/>
                  </a:lnTo>
                  <a:lnTo>
                    <a:pt x="816724" y="545744"/>
                  </a:lnTo>
                  <a:lnTo>
                    <a:pt x="822744" y="545744"/>
                  </a:lnTo>
                  <a:lnTo>
                    <a:pt x="822744" y="547014"/>
                  </a:lnTo>
                  <a:lnTo>
                    <a:pt x="827252" y="547014"/>
                  </a:lnTo>
                  <a:lnTo>
                    <a:pt x="827252" y="545744"/>
                  </a:lnTo>
                  <a:lnTo>
                    <a:pt x="839279" y="545744"/>
                  </a:lnTo>
                  <a:lnTo>
                    <a:pt x="839279" y="544474"/>
                  </a:lnTo>
                  <a:lnTo>
                    <a:pt x="840270" y="544474"/>
                  </a:lnTo>
                  <a:lnTo>
                    <a:pt x="839774" y="543204"/>
                  </a:lnTo>
                  <a:lnTo>
                    <a:pt x="839774" y="541934"/>
                  </a:lnTo>
                  <a:lnTo>
                    <a:pt x="838771" y="541934"/>
                  </a:lnTo>
                  <a:lnTo>
                    <a:pt x="838771" y="540664"/>
                  </a:lnTo>
                  <a:lnTo>
                    <a:pt x="837272" y="540664"/>
                  </a:lnTo>
                  <a:lnTo>
                    <a:pt x="837272" y="539394"/>
                  </a:lnTo>
                  <a:lnTo>
                    <a:pt x="836269" y="539394"/>
                  </a:lnTo>
                  <a:lnTo>
                    <a:pt x="836269" y="538124"/>
                  </a:lnTo>
                  <a:lnTo>
                    <a:pt x="835761" y="536854"/>
                  </a:lnTo>
                  <a:lnTo>
                    <a:pt x="833755" y="536854"/>
                  </a:lnTo>
                  <a:lnTo>
                    <a:pt x="833755" y="535584"/>
                  </a:lnTo>
                  <a:lnTo>
                    <a:pt x="832764" y="535584"/>
                  </a:lnTo>
                  <a:lnTo>
                    <a:pt x="831761" y="534314"/>
                  </a:lnTo>
                  <a:lnTo>
                    <a:pt x="831253" y="534314"/>
                  </a:lnTo>
                  <a:lnTo>
                    <a:pt x="831253" y="533044"/>
                  </a:lnTo>
                  <a:lnTo>
                    <a:pt x="830757" y="533044"/>
                  </a:lnTo>
                  <a:lnTo>
                    <a:pt x="830757" y="531774"/>
                  </a:lnTo>
                  <a:lnTo>
                    <a:pt x="828255" y="531774"/>
                  </a:lnTo>
                  <a:lnTo>
                    <a:pt x="828255" y="530504"/>
                  </a:lnTo>
                  <a:lnTo>
                    <a:pt x="826744" y="530504"/>
                  </a:lnTo>
                  <a:lnTo>
                    <a:pt x="826249" y="529234"/>
                  </a:lnTo>
                  <a:lnTo>
                    <a:pt x="824242" y="529234"/>
                  </a:lnTo>
                  <a:lnTo>
                    <a:pt x="824242" y="527964"/>
                  </a:lnTo>
                  <a:lnTo>
                    <a:pt x="823239" y="527964"/>
                  </a:lnTo>
                  <a:lnTo>
                    <a:pt x="822744" y="526694"/>
                  </a:lnTo>
                  <a:lnTo>
                    <a:pt x="820229" y="526694"/>
                  </a:lnTo>
                  <a:lnTo>
                    <a:pt x="820229" y="525424"/>
                  </a:lnTo>
                  <a:lnTo>
                    <a:pt x="819226" y="525424"/>
                  </a:lnTo>
                  <a:lnTo>
                    <a:pt x="819226" y="524154"/>
                  </a:lnTo>
                  <a:lnTo>
                    <a:pt x="818730" y="524154"/>
                  </a:lnTo>
                  <a:lnTo>
                    <a:pt x="816229" y="522884"/>
                  </a:lnTo>
                  <a:lnTo>
                    <a:pt x="811720" y="522884"/>
                  </a:lnTo>
                  <a:lnTo>
                    <a:pt x="810717" y="521614"/>
                  </a:lnTo>
                  <a:lnTo>
                    <a:pt x="808710" y="520344"/>
                  </a:lnTo>
                  <a:lnTo>
                    <a:pt x="808710" y="517804"/>
                  </a:lnTo>
                  <a:lnTo>
                    <a:pt x="808202" y="517804"/>
                  </a:lnTo>
                  <a:lnTo>
                    <a:pt x="808202" y="516534"/>
                  </a:lnTo>
                  <a:lnTo>
                    <a:pt x="807707" y="516534"/>
                  </a:lnTo>
                  <a:lnTo>
                    <a:pt x="806704" y="515264"/>
                  </a:lnTo>
                  <a:lnTo>
                    <a:pt x="804697" y="515264"/>
                  </a:lnTo>
                  <a:lnTo>
                    <a:pt x="804697" y="516534"/>
                  </a:lnTo>
                  <a:lnTo>
                    <a:pt x="804202" y="516534"/>
                  </a:lnTo>
                  <a:lnTo>
                    <a:pt x="803694" y="517804"/>
                  </a:lnTo>
                  <a:lnTo>
                    <a:pt x="803198" y="517804"/>
                  </a:lnTo>
                  <a:lnTo>
                    <a:pt x="802195" y="519074"/>
                  </a:lnTo>
                  <a:lnTo>
                    <a:pt x="801687" y="519074"/>
                  </a:lnTo>
                  <a:lnTo>
                    <a:pt x="801687" y="520344"/>
                  </a:lnTo>
                  <a:lnTo>
                    <a:pt x="801192" y="520344"/>
                  </a:lnTo>
                  <a:lnTo>
                    <a:pt x="799693" y="522884"/>
                  </a:lnTo>
                  <a:lnTo>
                    <a:pt x="796683" y="522884"/>
                  </a:lnTo>
                  <a:lnTo>
                    <a:pt x="796683" y="521614"/>
                  </a:lnTo>
                  <a:lnTo>
                    <a:pt x="795680" y="521614"/>
                  </a:lnTo>
                  <a:lnTo>
                    <a:pt x="795680" y="520344"/>
                  </a:lnTo>
                  <a:lnTo>
                    <a:pt x="795185" y="520344"/>
                  </a:lnTo>
                  <a:lnTo>
                    <a:pt x="795185" y="519074"/>
                  </a:lnTo>
                  <a:lnTo>
                    <a:pt x="795680" y="519074"/>
                  </a:lnTo>
                  <a:lnTo>
                    <a:pt x="795680" y="517804"/>
                  </a:lnTo>
                  <a:lnTo>
                    <a:pt x="796175" y="517804"/>
                  </a:lnTo>
                  <a:lnTo>
                    <a:pt x="796683" y="516534"/>
                  </a:lnTo>
                  <a:lnTo>
                    <a:pt x="797687" y="515264"/>
                  </a:lnTo>
                  <a:lnTo>
                    <a:pt x="796683" y="515264"/>
                  </a:lnTo>
                  <a:lnTo>
                    <a:pt x="796683" y="513994"/>
                  </a:lnTo>
                  <a:lnTo>
                    <a:pt x="796175" y="513994"/>
                  </a:lnTo>
                  <a:lnTo>
                    <a:pt x="795680" y="512724"/>
                  </a:lnTo>
                  <a:lnTo>
                    <a:pt x="792670" y="512724"/>
                  </a:lnTo>
                  <a:lnTo>
                    <a:pt x="792175" y="513994"/>
                  </a:lnTo>
                  <a:lnTo>
                    <a:pt x="791667" y="513994"/>
                  </a:lnTo>
                  <a:lnTo>
                    <a:pt x="791171" y="512724"/>
                  </a:lnTo>
                  <a:lnTo>
                    <a:pt x="789165" y="512724"/>
                  </a:lnTo>
                  <a:lnTo>
                    <a:pt x="789165" y="511454"/>
                  </a:lnTo>
                  <a:lnTo>
                    <a:pt x="788162" y="512724"/>
                  </a:lnTo>
                  <a:lnTo>
                    <a:pt x="788162" y="511454"/>
                  </a:lnTo>
                  <a:lnTo>
                    <a:pt x="789165" y="511454"/>
                  </a:lnTo>
                  <a:lnTo>
                    <a:pt x="789165" y="508914"/>
                  </a:lnTo>
                  <a:lnTo>
                    <a:pt x="789673" y="508914"/>
                  </a:lnTo>
                  <a:lnTo>
                    <a:pt x="790168" y="507644"/>
                  </a:lnTo>
                  <a:lnTo>
                    <a:pt x="798690" y="507644"/>
                  </a:lnTo>
                  <a:lnTo>
                    <a:pt x="800696" y="510184"/>
                  </a:lnTo>
                  <a:lnTo>
                    <a:pt x="802195" y="510184"/>
                  </a:lnTo>
                  <a:lnTo>
                    <a:pt x="802195" y="508914"/>
                  </a:lnTo>
                  <a:lnTo>
                    <a:pt x="801687" y="508914"/>
                  </a:lnTo>
                  <a:lnTo>
                    <a:pt x="801687" y="507644"/>
                  </a:lnTo>
                  <a:lnTo>
                    <a:pt x="801192" y="507644"/>
                  </a:lnTo>
                  <a:lnTo>
                    <a:pt x="801192" y="505104"/>
                  </a:lnTo>
                  <a:lnTo>
                    <a:pt x="800696" y="503834"/>
                  </a:lnTo>
                  <a:lnTo>
                    <a:pt x="801192" y="503834"/>
                  </a:lnTo>
                  <a:lnTo>
                    <a:pt x="801192" y="502564"/>
                  </a:lnTo>
                  <a:lnTo>
                    <a:pt x="802195" y="501294"/>
                  </a:lnTo>
                  <a:lnTo>
                    <a:pt x="805700" y="501294"/>
                  </a:lnTo>
                  <a:lnTo>
                    <a:pt x="805700" y="502564"/>
                  </a:lnTo>
                  <a:lnTo>
                    <a:pt x="806196" y="502564"/>
                  </a:lnTo>
                  <a:lnTo>
                    <a:pt x="806704" y="503834"/>
                  </a:lnTo>
                  <a:lnTo>
                    <a:pt x="806704" y="505104"/>
                  </a:lnTo>
                  <a:lnTo>
                    <a:pt x="807212" y="505104"/>
                  </a:lnTo>
                  <a:lnTo>
                    <a:pt x="807212" y="506374"/>
                  </a:lnTo>
                  <a:lnTo>
                    <a:pt x="807707" y="507644"/>
                  </a:lnTo>
                  <a:lnTo>
                    <a:pt x="808202" y="507644"/>
                  </a:lnTo>
                  <a:lnTo>
                    <a:pt x="808202" y="508914"/>
                  </a:lnTo>
                  <a:lnTo>
                    <a:pt x="808710" y="508914"/>
                  </a:lnTo>
                  <a:lnTo>
                    <a:pt x="809205" y="510184"/>
                  </a:lnTo>
                  <a:lnTo>
                    <a:pt x="810209" y="510184"/>
                  </a:lnTo>
                  <a:lnTo>
                    <a:pt x="810209" y="511454"/>
                  </a:lnTo>
                  <a:lnTo>
                    <a:pt x="811720" y="511454"/>
                  </a:lnTo>
                  <a:lnTo>
                    <a:pt x="812215" y="512724"/>
                  </a:lnTo>
                  <a:lnTo>
                    <a:pt x="813714" y="512724"/>
                  </a:lnTo>
                  <a:lnTo>
                    <a:pt x="813714" y="513994"/>
                  </a:lnTo>
                  <a:lnTo>
                    <a:pt x="814222" y="513994"/>
                  </a:lnTo>
                  <a:lnTo>
                    <a:pt x="814222" y="516534"/>
                  </a:lnTo>
                  <a:lnTo>
                    <a:pt x="816229" y="516534"/>
                  </a:lnTo>
                  <a:lnTo>
                    <a:pt x="816229" y="517804"/>
                  </a:lnTo>
                  <a:lnTo>
                    <a:pt x="818730" y="517804"/>
                  </a:lnTo>
                  <a:lnTo>
                    <a:pt x="822236" y="520344"/>
                  </a:lnTo>
                  <a:lnTo>
                    <a:pt x="823734" y="521614"/>
                  </a:lnTo>
                  <a:lnTo>
                    <a:pt x="826744" y="521614"/>
                  </a:lnTo>
                  <a:lnTo>
                    <a:pt x="826744" y="520344"/>
                  </a:lnTo>
                  <a:lnTo>
                    <a:pt x="827252" y="520344"/>
                  </a:lnTo>
                  <a:lnTo>
                    <a:pt x="828751" y="516534"/>
                  </a:lnTo>
                  <a:lnTo>
                    <a:pt x="828751" y="512724"/>
                  </a:lnTo>
                  <a:lnTo>
                    <a:pt x="827747" y="512724"/>
                  </a:lnTo>
                  <a:lnTo>
                    <a:pt x="827747" y="511454"/>
                  </a:lnTo>
                  <a:lnTo>
                    <a:pt x="827252" y="511454"/>
                  </a:lnTo>
                  <a:lnTo>
                    <a:pt x="827252" y="510184"/>
                  </a:lnTo>
                  <a:lnTo>
                    <a:pt x="826744" y="510184"/>
                  </a:lnTo>
                  <a:lnTo>
                    <a:pt x="826744" y="508914"/>
                  </a:lnTo>
                  <a:lnTo>
                    <a:pt x="827252" y="507644"/>
                  </a:lnTo>
                  <a:lnTo>
                    <a:pt x="828751" y="507644"/>
                  </a:lnTo>
                  <a:lnTo>
                    <a:pt x="828751" y="506374"/>
                  </a:lnTo>
                  <a:lnTo>
                    <a:pt x="830757" y="506374"/>
                  </a:lnTo>
                  <a:lnTo>
                    <a:pt x="830757" y="507644"/>
                  </a:lnTo>
                  <a:lnTo>
                    <a:pt x="832764" y="507644"/>
                  </a:lnTo>
                  <a:lnTo>
                    <a:pt x="832764" y="508914"/>
                  </a:lnTo>
                  <a:lnTo>
                    <a:pt x="833259" y="508914"/>
                  </a:lnTo>
                  <a:lnTo>
                    <a:pt x="833755" y="510184"/>
                  </a:lnTo>
                  <a:lnTo>
                    <a:pt x="834263" y="510184"/>
                  </a:lnTo>
                  <a:lnTo>
                    <a:pt x="834263" y="512724"/>
                  </a:lnTo>
                  <a:lnTo>
                    <a:pt x="834771" y="511454"/>
                  </a:lnTo>
                  <a:lnTo>
                    <a:pt x="835266" y="511454"/>
                  </a:lnTo>
                  <a:lnTo>
                    <a:pt x="835266" y="512724"/>
                  </a:lnTo>
                  <a:lnTo>
                    <a:pt x="834263" y="512724"/>
                  </a:lnTo>
                  <a:lnTo>
                    <a:pt x="834263" y="513994"/>
                  </a:lnTo>
                  <a:lnTo>
                    <a:pt x="834771" y="513994"/>
                  </a:lnTo>
                  <a:lnTo>
                    <a:pt x="834771" y="516534"/>
                  </a:lnTo>
                  <a:lnTo>
                    <a:pt x="834263" y="517804"/>
                  </a:lnTo>
                  <a:lnTo>
                    <a:pt x="834263" y="519074"/>
                  </a:lnTo>
                  <a:lnTo>
                    <a:pt x="833755" y="520344"/>
                  </a:lnTo>
                  <a:lnTo>
                    <a:pt x="832764" y="521614"/>
                  </a:lnTo>
                  <a:lnTo>
                    <a:pt x="832764" y="522884"/>
                  </a:lnTo>
                  <a:lnTo>
                    <a:pt x="832256" y="522884"/>
                  </a:lnTo>
                  <a:lnTo>
                    <a:pt x="832256" y="524154"/>
                  </a:lnTo>
                  <a:lnTo>
                    <a:pt x="831253" y="524154"/>
                  </a:lnTo>
                  <a:lnTo>
                    <a:pt x="831253" y="525424"/>
                  </a:lnTo>
                  <a:lnTo>
                    <a:pt x="830757" y="525424"/>
                  </a:lnTo>
                  <a:lnTo>
                    <a:pt x="831761" y="526694"/>
                  </a:lnTo>
                  <a:lnTo>
                    <a:pt x="834263" y="526694"/>
                  </a:lnTo>
                  <a:lnTo>
                    <a:pt x="834263" y="527964"/>
                  </a:lnTo>
                  <a:lnTo>
                    <a:pt x="835266" y="527964"/>
                  </a:lnTo>
                  <a:lnTo>
                    <a:pt x="835266" y="529234"/>
                  </a:lnTo>
                  <a:lnTo>
                    <a:pt x="836269" y="529234"/>
                  </a:lnTo>
                  <a:lnTo>
                    <a:pt x="836269" y="530504"/>
                  </a:lnTo>
                  <a:lnTo>
                    <a:pt x="836764" y="530504"/>
                  </a:lnTo>
                  <a:lnTo>
                    <a:pt x="836764" y="531774"/>
                  </a:lnTo>
                  <a:lnTo>
                    <a:pt x="837272" y="531774"/>
                  </a:lnTo>
                  <a:lnTo>
                    <a:pt x="837272" y="530504"/>
                  </a:lnTo>
                  <a:lnTo>
                    <a:pt x="838276" y="527964"/>
                  </a:lnTo>
                  <a:lnTo>
                    <a:pt x="839774" y="526694"/>
                  </a:lnTo>
                  <a:lnTo>
                    <a:pt x="840778" y="526694"/>
                  </a:lnTo>
                  <a:lnTo>
                    <a:pt x="841781" y="525424"/>
                  </a:lnTo>
                  <a:lnTo>
                    <a:pt x="842276" y="525424"/>
                  </a:lnTo>
                  <a:lnTo>
                    <a:pt x="844791" y="524154"/>
                  </a:lnTo>
                  <a:lnTo>
                    <a:pt x="845781" y="522884"/>
                  </a:lnTo>
                  <a:lnTo>
                    <a:pt x="846289" y="522884"/>
                  </a:lnTo>
                  <a:lnTo>
                    <a:pt x="847293" y="520344"/>
                  </a:lnTo>
                  <a:lnTo>
                    <a:pt x="847788" y="520344"/>
                  </a:lnTo>
                  <a:lnTo>
                    <a:pt x="847788" y="521614"/>
                  </a:lnTo>
                  <a:lnTo>
                    <a:pt x="847293" y="522884"/>
                  </a:lnTo>
                  <a:lnTo>
                    <a:pt x="844791" y="524154"/>
                  </a:lnTo>
                  <a:lnTo>
                    <a:pt x="842784" y="525424"/>
                  </a:lnTo>
                  <a:lnTo>
                    <a:pt x="841781" y="526694"/>
                  </a:lnTo>
                  <a:lnTo>
                    <a:pt x="840778" y="526694"/>
                  </a:lnTo>
                  <a:lnTo>
                    <a:pt x="838771" y="529234"/>
                  </a:lnTo>
                  <a:lnTo>
                    <a:pt x="838276" y="529234"/>
                  </a:lnTo>
                  <a:lnTo>
                    <a:pt x="838276" y="531774"/>
                  </a:lnTo>
                  <a:lnTo>
                    <a:pt x="839279" y="531774"/>
                  </a:lnTo>
                  <a:lnTo>
                    <a:pt x="839279" y="533044"/>
                  </a:lnTo>
                  <a:lnTo>
                    <a:pt x="839774" y="533044"/>
                  </a:lnTo>
                  <a:lnTo>
                    <a:pt x="839774" y="534314"/>
                  </a:lnTo>
                  <a:lnTo>
                    <a:pt x="840778" y="534314"/>
                  </a:lnTo>
                  <a:lnTo>
                    <a:pt x="840778" y="535584"/>
                  </a:lnTo>
                  <a:lnTo>
                    <a:pt x="841781" y="535584"/>
                  </a:lnTo>
                  <a:lnTo>
                    <a:pt x="841781" y="536854"/>
                  </a:lnTo>
                  <a:lnTo>
                    <a:pt x="842784" y="536854"/>
                  </a:lnTo>
                  <a:lnTo>
                    <a:pt x="842784" y="538124"/>
                  </a:lnTo>
                  <a:lnTo>
                    <a:pt x="843280" y="538124"/>
                  </a:lnTo>
                  <a:lnTo>
                    <a:pt x="844791" y="539394"/>
                  </a:lnTo>
                  <a:lnTo>
                    <a:pt x="845286" y="539394"/>
                  </a:lnTo>
                  <a:lnTo>
                    <a:pt x="845286" y="540664"/>
                  </a:lnTo>
                  <a:lnTo>
                    <a:pt x="845781" y="541934"/>
                  </a:lnTo>
                  <a:lnTo>
                    <a:pt x="845781" y="543204"/>
                  </a:lnTo>
                  <a:lnTo>
                    <a:pt x="846289" y="543204"/>
                  </a:lnTo>
                  <a:lnTo>
                    <a:pt x="846289" y="544474"/>
                  </a:lnTo>
                  <a:lnTo>
                    <a:pt x="847293" y="544474"/>
                  </a:lnTo>
                  <a:lnTo>
                    <a:pt x="847788" y="545744"/>
                  </a:lnTo>
                  <a:lnTo>
                    <a:pt x="849299" y="545744"/>
                  </a:lnTo>
                  <a:lnTo>
                    <a:pt x="851293" y="548284"/>
                  </a:lnTo>
                  <a:lnTo>
                    <a:pt x="851801" y="548284"/>
                  </a:lnTo>
                  <a:lnTo>
                    <a:pt x="853300" y="550824"/>
                  </a:lnTo>
                  <a:lnTo>
                    <a:pt x="853808" y="550824"/>
                  </a:lnTo>
                  <a:lnTo>
                    <a:pt x="854811" y="552094"/>
                  </a:lnTo>
                  <a:lnTo>
                    <a:pt x="855802" y="552094"/>
                  </a:lnTo>
                  <a:lnTo>
                    <a:pt x="855802" y="553364"/>
                  </a:lnTo>
                  <a:lnTo>
                    <a:pt x="857808" y="553364"/>
                  </a:lnTo>
                  <a:lnTo>
                    <a:pt x="858316" y="554634"/>
                  </a:lnTo>
                  <a:lnTo>
                    <a:pt x="859320" y="554634"/>
                  </a:lnTo>
                  <a:lnTo>
                    <a:pt x="859320" y="555904"/>
                  </a:lnTo>
                  <a:lnTo>
                    <a:pt x="860323" y="554634"/>
                  </a:lnTo>
                  <a:lnTo>
                    <a:pt x="862317" y="553364"/>
                  </a:lnTo>
                  <a:lnTo>
                    <a:pt x="863320" y="553364"/>
                  </a:lnTo>
                  <a:lnTo>
                    <a:pt x="863320" y="552094"/>
                  </a:lnTo>
                  <a:lnTo>
                    <a:pt x="866330" y="552094"/>
                  </a:lnTo>
                  <a:lnTo>
                    <a:pt x="867333" y="550824"/>
                  </a:lnTo>
                  <a:lnTo>
                    <a:pt x="869835" y="550824"/>
                  </a:lnTo>
                  <a:lnTo>
                    <a:pt x="870839" y="549554"/>
                  </a:lnTo>
                  <a:lnTo>
                    <a:pt x="871347" y="549554"/>
                  </a:lnTo>
                  <a:lnTo>
                    <a:pt x="871842" y="548284"/>
                  </a:lnTo>
                  <a:lnTo>
                    <a:pt x="881367" y="548284"/>
                  </a:lnTo>
                  <a:lnTo>
                    <a:pt x="881367" y="547014"/>
                  </a:lnTo>
                  <a:lnTo>
                    <a:pt x="882370" y="547014"/>
                  </a:lnTo>
                  <a:lnTo>
                    <a:pt x="882865" y="548284"/>
                  </a:lnTo>
                  <a:lnTo>
                    <a:pt x="884377" y="548284"/>
                  </a:lnTo>
                  <a:lnTo>
                    <a:pt x="884377" y="549554"/>
                  </a:lnTo>
                  <a:lnTo>
                    <a:pt x="884872" y="549554"/>
                  </a:lnTo>
                  <a:lnTo>
                    <a:pt x="884872" y="550824"/>
                  </a:lnTo>
                  <a:lnTo>
                    <a:pt x="884377" y="552094"/>
                  </a:lnTo>
                  <a:lnTo>
                    <a:pt x="883869" y="552094"/>
                  </a:lnTo>
                  <a:lnTo>
                    <a:pt x="883869" y="553364"/>
                  </a:lnTo>
                  <a:lnTo>
                    <a:pt x="879856" y="553364"/>
                  </a:lnTo>
                  <a:lnTo>
                    <a:pt x="879360" y="554634"/>
                  </a:lnTo>
                  <a:lnTo>
                    <a:pt x="877849" y="554634"/>
                  </a:lnTo>
                  <a:lnTo>
                    <a:pt x="876858" y="553364"/>
                  </a:lnTo>
                  <a:lnTo>
                    <a:pt x="874852" y="553364"/>
                  </a:lnTo>
                  <a:lnTo>
                    <a:pt x="874344" y="554634"/>
                  </a:lnTo>
                  <a:lnTo>
                    <a:pt x="873340" y="554634"/>
                  </a:lnTo>
                  <a:lnTo>
                    <a:pt x="872337" y="555904"/>
                  </a:lnTo>
                  <a:lnTo>
                    <a:pt x="870343" y="555904"/>
                  </a:lnTo>
                  <a:lnTo>
                    <a:pt x="870343" y="557174"/>
                  </a:lnTo>
                  <a:lnTo>
                    <a:pt x="868337" y="557174"/>
                  </a:lnTo>
                  <a:lnTo>
                    <a:pt x="867829" y="558444"/>
                  </a:lnTo>
                  <a:lnTo>
                    <a:pt x="863828" y="558444"/>
                  </a:lnTo>
                  <a:lnTo>
                    <a:pt x="861822" y="559714"/>
                  </a:lnTo>
                  <a:lnTo>
                    <a:pt x="861822" y="560984"/>
                  </a:lnTo>
                  <a:lnTo>
                    <a:pt x="859815" y="560984"/>
                  </a:lnTo>
                  <a:lnTo>
                    <a:pt x="859815" y="562254"/>
                  </a:lnTo>
                  <a:lnTo>
                    <a:pt x="859320" y="562254"/>
                  </a:lnTo>
                  <a:lnTo>
                    <a:pt x="859320" y="563524"/>
                  </a:lnTo>
                  <a:lnTo>
                    <a:pt x="858812" y="563524"/>
                  </a:lnTo>
                  <a:lnTo>
                    <a:pt x="858812" y="564794"/>
                  </a:lnTo>
                  <a:lnTo>
                    <a:pt x="857808" y="564794"/>
                  </a:lnTo>
                  <a:lnTo>
                    <a:pt x="857808" y="566064"/>
                  </a:lnTo>
                  <a:lnTo>
                    <a:pt x="858316" y="567334"/>
                  </a:lnTo>
                  <a:lnTo>
                    <a:pt x="858812" y="567334"/>
                  </a:lnTo>
                  <a:lnTo>
                    <a:pt x="858812" y="568604"/>
                  </a:lnTo>
                  <a:lnTo>
                    <a:pt x="859320" y="568604"/>
                  </a:lnTo>
                  <a:lnTo>
                    <a:pt x="859320" y="569874"/>
                  </a:lnTo>
                  <a:lnTo>
                    <a:pt x="860323" y="569874"/>
                  </a:lnTo>
                  <a:lnTo>
                    <a:pt x="860323" y="571144"/>
                  </a:lnTo>
                  <a:lnTo>
                    <a:pt x="860818" y="571144"/>
                  </a:lnTo>
                  <a:lnTo>
                    <a:pt x="860818" y="572414"/>
                  </a:lnTo>
                  <a:lnTo>
                    <a:pt x="861326" y="572414"/>
                  </a:lnTo>
                  <a:lnTo>
                    <a:pt x="861822" y="573684"/>
                  </a:lnTo>
                  <a:lnTo>
                    <a:pt x="861822" y="577494"/>
                  </a:lnTo>
                  <a:lnTo>
                    <a:pt x="862317" y="577494"/>
                  </a:lnTo>
                  <a:lnTo>
                    <a:pt x="862317" y="578764"/>
                  </a:lnTo>
                  <a:lnTo>
                    <a:pt x="873848" y="578764"/>
                  </a:lnTo>
                  <a:lnTo>
                    <a:pt x="873848" y="577494"/>
                  </a:lnTo>
                  <a:lnTo>
                    <a:pt x="875855" y="577494"/>
                  </a:lnTo>
                  <a:lnTo>
                    <a:pt x="876350" y="576224"/>
                  </a:lnTo>
                  <a:lnTo>
                    <a:pt x="878357" y="576224"/>
                  </a:lnTo>
                  <a:lnTo>
                    <a:pt x="878852" y="574954"/>
                  </a:lnTo>
                  <a:lnTo>
                    <a:pt x="882370" y="574954"/>
                  </a:lnTo>
                  <a:lnTo>
                    <a:pt x="883361" y="573684"/>
                  </a:lnTo>
                  <a:lnTo>
                    <a:pt x="883869" y="573684"/>
                  </a:lnTo>
                  <a:lnTo>
                    <a:pt x="884872" y="572414"/>
                  </a:lnTo>
                  <a:lnTo>
                    <a:pt x="889381" y="572414"/>
                  </a:lnTo>
                  <a:lnTo>
                    <a:pt x="889381" y="573684"/>
                  </a:lnTo>
                  <a:lnTo>
                    <a:pt x="889876" y="573684"/>
                  </a:lnTo>
                  <a:lnTo>
                    <a:pt x="889876" y="576224"/>
                  </a:lnTo>
                  <a:lnTo>
                    <a:pt x="889381" y="577494"/>
                  </a:lnTo>
                  <a:lnTo>
                    <a:pt x="887882" y="577494"/>
                  </a:lnTo>
                  <a:lnTo>
                    <a:pt x="887882" y="578764"/>
                  </a:lnTo>
                  <a:lnTo>
                    <a:pt x="885875" y="578764"/>
                  </a:lnTo>
                  <a:lnTo>
                    <a:pt x="885367" y="580034"/>
                  </a:lnTo>
                  <a:lnTo>
                    <a:pt x="882865" y="580034"/>
                  </a:lnTo>
                  <a:lnTo>
                    <a:pt x="882865" y="581304"/>
                  </a:lnTo>
                  <a:lnTo>
                    <a:pt x="879360" y="581304"/>
                  </a:lnTo>
                  <a:lnTo>
                    <a:pt x="878357" y="582574"/>
                  </a:lnTo>
                  <a:lnTo>
                    <a:pt x="877354" y="582574"/>
                  </a:lnTo>
                  <a:lnTo>
                    <a:pt x="876858" y="583844"/>
                  </a:lnTo>
                  <a:lnTo>
                    <a:pt x="873340" y="583844"/>
                  </a:lnTo>
                  <a:lnTo>
                    <a:pt x="873340" y="585114"/>
                  </a:lnTo>
                  <a:lnTo>
                    <a:pt x="863320" y="585114"/>
                  </a:lnTo>
                  <a:lnTo>
                    <a:pt x="863320" y="586384"/>
                  </a:lnTo>
                  <a:lnTo>
                    <a:pt x="863828" y="586384"/>
                  </a:lnTo>
                  <a:lnTo>
                    <a:pt x="863828" y="587654"/>
                  </a:lnTo>
                  <a:lnTo>
                    <a:pt x="864323" y="587654"/>
                  </a:lnTo>
                  <a:lnTo>
                    <a:pt x="864323" y="588924"/>
                  </a:lnTo>
                  <a:lnTo>
                    <a:pt x="864831" y="588924"/>
                  </a:lnTo>
                  <a:lnTo>
                    <a:pt x="864831" y="590194"/>
                  </a:lnTo>
                  <a:lnTo>
                    <a:pt x="865327" y="590194"/>
                  </a:lnTo>
                  <a:lnTo>
                    <a:pt x="865327" y="591464"/>
                  </a:lnTo>
                  <a:lnTo>
                    <a:pt x="865835" y="591464"/>
                  </a:lnTo>
                  <a:lnTo>
                    <a:pt x="865835" y="595274"/>
                  </a:lnTo>
                  <a:lnTo>
                    <a:pt x="866838" y="597814"/>
                  </a:lnTo>
                  <a:lnTo>
                    <a:pt x="866838" y="599084"/>
                  </a:lnTo>
                  <a:lnTo>
                    <a:pt x="867333" y="599084"/>
                  </a:lnTo>
                  <a:lnTo>
                    <a:pt x="867333" y="600354"/>
                  </a:lnTo>
                  <a:lnTo>
                    <a:pt x="867829" y="600354"/>
                  </a:lnTo>
                  <a:lnTo>
                    <a:pt x="867829" y="601624"/>
                  </a:lnTo>
                  <a:lnTo>
                    <a:pt x="868337" y="602894"/>
                  </a:lnTo>
                  <a:lnTo>
                    <a:pt x="869835" y="602894"/>
                  </a:lnTo>
                  <a:lnTo>
                    <a:pt x="870343" y="604164"/>
                  </a:lnTo>
                  <a:lnTo>
                    <a:pt x="871347" y="604164"/>
                  </a:lnTo>
                  <a:lnTo>
                    <a:pt x="871347" y="605434"/>
                  </a:lnTo>
                  <a:lnTo>
                    <a:pt x="872337" y="605434"/>
                  </a:lnTo>
                  <a:lnTo>
                    <a:pt x="872337" y="607974"/>
                  </a:lnTo>
                  <a:lnTo>
                    <a:pt x="874344" y="607974"/>
                  </a:lnTo>
                  <a:lnTo>
                    <a:pt x="874344" y="609244"/>
                  </a:lnTo>
                  <a:lnTo>
                    <a:pt x="875347" y="609244"/>
                  </a:lnTo>
                  <a:lnTo>
                    <a:pt x="875347" y="610514"/>
                  </a:lnTo>
                  <a:lnTo>
                    <a:pt x="877849" y="610514"/>
                  </a:lnTo>
                  <a:lnTo>
                    <a:pt x="877849" y="611784"/>
                  </a:lnTo>
                  <a:lnTo>
                    <a:pt x="878852" y="611784"/>
                  </a:lnTo>
                  <a:lnTo>
                    <a:pt x="879360" y="613054"/>
                  </a:lnTo>
                  <a:lnTo>
                    <a:pt x="882865" y="613054"/>
                  </a:lnTo>
                  <a:lnTo>
                    <a:pt x="883361" y="614324"/>
                  </a:lnTo>
                  <a:lnTo>
                    <a:pt x="884377" y="614324"/>
                  </a:lnTo>
                  <a:lnTo>
                    <a:pt x="885367" y="615594"/>
                  </a:lnTo>
                  <a:lnTo>
                    <a:pt x="885367" y="616864"/>
                  </a:lnTo>
                  <a:lnTo>
                    <a:pt x="885875" y="616864"/>
                  </a:lnTo>
                  <a:lnTo>
                    <a:pt x="885875" y="619404"/>
                  </a:lnTo>
                  <a:lnTo>
                    <a:pt x="885367" y="619404"/>
                  </a:lnTo>
                  <a:lnTo>
                    <a:pt x="885875" y="620674"/>
                  </a:lnTo>
                  <a:lnTo>
                    <a:pt x="885875" y="621944"/>
                  </a:lnTo>
                  <a:lnTo>
                    <a:pt x="885367" y="621944"/>
                  </a:lnTo>
                  <a:lnTo>
                    <a:pt x="885367" y="627024"/>
                  </a:lnTo>
                  <a:lnTo>
                    <a:pt x="886371" y="627024"/>
                  </a:lnTo>
                  <a:lnTo>
                    <a:pt x="886879" y="628294"/>
                  </a:lnTo>
                  <a:lnTo>
                    <a:pt x="888377" y="628294"/>
                  </a:lnTo>
                  <a:lnTo>
                    <a:pt x="888885" y="629564"/>
                  </a:lnTo>
                  <a:lnTo>
                    <a:pt x="890384" y="629564"/>
                  </a:lnTo>
                  <a:lnTo>
                    <a:pt x="890384" y="630834"/>
                  </a:lnTo>
                  <a:lnTo>
                    <a:pt x="890879" y="630834"/>
                  </a:lnTo>
                  <a:lnTo>
                    <a:pt x="892390" y="632104"/>
                  </a:lnTo>
                  <a:lnTo>
                    <a:pt x="892390" y="633374"/>
                  </a:lnTo>
                  <a:lnTo>
                    <a:pt x="892886" y="633374"/>
                  </a:lnTo>
                  <a:lnTo>
                    <a:pt x="893889" y="634644"/>
                  </a:lnTo>
                  <a:lnTo>
                    <a:pt x="894397" y="634644"/>
                  </a:lnTo>
                  <a:lnTo>
                    <a:pt x="894397" y="635914"/>
                  </a:lnTo>
                  <a:lnTo>
                    <a:pt x="896391" y="635914"/>
                  </a:lnTo>
                  <a:lnTo>
                    <a:pt x="898398" y="638454"/>
                  </a:lnTo>
                  <a:lnTo>
                    <a:pt x="898906" y="638454"/>
                  </a:lnTo>
                  <a:lnTo>
                    <a:pt x="898906" y="640994"/>
                  </a:lnTo>
                  <a:lnTo>
                    <a:pt x="899401" y="640994"/>
                  </a:lnTo>
                  <a:lnTo>
                    <a:pt x="899401" y="642264"/>
                  </a:lnTo>
                  <a:lnTo>
                    <a:pt x="899896" y="642264"/>
                  </a:lnTo>
                  <a:lnTo>
                    <a:pt x="899896" y="643534"/>
                  </a:lnTo>
                  <a:lnTo>
                    <a:pt x="900899" y="643534"/>
                  </a:lnTo>
                  <a:lnTo>
                    <a:pt x="900899" y="644804"/>
                  </a:lnTo>
                  <a:lnTo>
                    <a:pt x="903909" y="644804"/>
                  </a:lnTo>
                  <a:lnTo>
                    <a:pt x="903909" y="643534"/>
                  </a:lnTo>
                  <a:lnTo>
                    <a:pt x="904417" y="643534"/>
                  </a:lnTo>
                  <a:lnTo>
                    <a:pt x="904417" y="644804"/>
                  </a:lnTo>
                  <a:lnTo>
                    <a:pt x="906411" y="644804"/>
                  </a:lnTo>
                  <a:lnTo>
                    <a:pt x="906411" y="646074"/>
                  </a:lnTo>
                  <a:lnTo>
                    <a:pt x="907923" y="646074"/>
                  </a:lnTo>
                  <a:lnTo>
                    <a:pt x="907923" y="647344"/>
                  </a:lnTo>
                  <a:lnTo>
                    <a:pt x="908418" y="646074"/>
                  </a:lnTo>
                  <a:lnTo>
                    <a:pt x="908418" y="644804"/>
                  </a:lnTo>
                  <a:lnTo>
                    <a:pt x="908926" y="643534"/>
                  </a:lnTo>
                  <a:lnTo>
                    <a:pt x="908926" y="642264"/>
                  </a:lnTo>
                  <a:lnTo>
                    <a:pt x="909421" y="642264"/>
                  </a:lnTo>
                  <a:lnTo>
                    <a:pt x="909916" y="640994"/>
                  </a:lnTo>
                  <a:lnTo>
                    <a:pt x="910932" y="637184"/>
                  </a:lnTo>
                  <a:lnTo>
                    <a:pt x="911428" y="637184"/>
                  </a:lnTo>
                  <a:lnTo>
                    <a:pt x="912431" y="634644"/>
                  </a:lnTo>
                  <a:lnTo>
                    <a:pt x="913930" y="633374"/>
                  </a:lnTo>
                  <a:lnTo>
                    <a:pt x="914438" y="633374"/>
                  </a:lnTo>
                  <a:lnTo>
                    <a:pt x="914438" y="630834"/>
                  </a:lnTo>
                  <a:lnTo>
                    <a:pt x="912926" y="627024"/>
                  </a:lnTo>
                  <a:lnTo>
                    <a:pt x="912431" y="627024"/>
                  </a:lnTo>
                  <a:lnTo>
                    <a:pt x="912431" y="625754"/>
                  </a:lnTo>
                  <a:lnTo>
                    <a:pt x="911923" y="625754"/>
                  </a:lnTo>
                  <a:lnTo>
                    <a:pt x="911923" y="624484"/>
                  </a:lnTo>
                  <a:lnTo>
                    <a:pt x="911428" y="624484"/>
                  </a:lnTo>
                  <a:lnTo>
                    <a:pt x="911428" y="623214"/>
                  </a:lnTo>
                  <a:lnTo>
                    <a:pt x="910932" y="623214"/>
                  </a:lnTo>
                  <a:lnTo>
                    <a:pt x="910932" y="621944"/>
                  </a:lnTo>
                  <a:lnTo>
                    <a:pt x="910424" y="620674"/>
                  </a:lnTo>
                  <a:lnTo>
                    <a:pt x="910424" y="619404"/>
                  </a:lnTo>
                  <a:lnTo>
                    <a:pt x="909916" y="619404"/>
                  </a:lnTo>
                  <a:lnTo>
                    <a:pt x="909916" y="618134"/>
                  </a:lnTo>
                  <a:lnTo>
                    <a:pt x="909421" y="618134"/>
                  </a:lnTo>
                  <a:lnTo>
                    <a:pt x="909421" y="616864"/>
                  </a:lnTo>
                  <a:lnTo>
                    <a:pt x="908926" y="616864"/>
                  </a:lnTo>
                  <a:lnTo>
                    <a:pt x="908926" y="615594"/>
                  </a:lnTo>
                  <a:lnTo>
                    <a:pt x="908418" y="615594"/>
                  </a:lnTo>
                  <a:lnTo>
                    <a:pt x="908418" y="610514"/>
                  </a:lnTo>
                  <a:lnTo>
                    <a:pt x="907923" y="610514"/>
                  </a:lnTo>
                  <a:lnTo>
                    <a:pt x="907923" y="605434"/>
                  </a:lnTo>
                  <a:lnTo>
                    <a:pt x="908418" y="605434"/>
                  </a:lnTo>
                  <a:lnTo>
                    <a:pt x="908418" y="604164"/>
                  </a:lnTo>
                  <a:lnTo>
                    <a:pt x="908926" y="602894"/>
                  </a:lnTo>
                  <a:lnTo>
                    <a:pt x="909421" y="602894"/>
                  </a:lnTo>
                  <a:lnTo>
                    <a:pt x="909421" y="601624"/>
                  </a:lnTo>
                  <a:lnTo>
                    <a:pt x="909916" y="601624"/>
                  </a:lnTo>
                  <a:lnTo>
                    <a:pt x="909916" y="599084"/>
                  </a:lnTo>
                  <a:lnTo>
                    <a:pt x="910424" y="599084"/>
                  </a:lnTo>
                  <a:lnTo>
                    <a:pt x="910424" y="595274"/>
                  </a:lnTo>
                  <a:lnTo>
                    <a:pt x="907415" y="595274"/>
                  </a:lnTo>
                  <a:lnTo>
                    <a:pt x="908418" y="594004"/>
                  </a:lnTo>
                  <a:lnTo>
                    <a:pt x="909916" y="594004"/>
                  </a:lnTo>
                  <a:lnTo>
                    <a:pt x="909916" y="591464"/>
                  </a:lnTo>
                  <a:lnTo>
                    <a:pt x="910424" y="591464"/>
                  </a:lnTo>
                  <a:lnTo>
                    <a:pt x="910424" y="586384"/>
                  </a:lnTo>
                  <a:lnTo>
                    <a:pt x="910932" y="586384"/>
                  </a:lnTo>
                  <a:lnTo>
                    <a:pt x="910932" y="583844"/>
                  </a:lnTo>
                  <a:lnTo>
                    <a:pt x="910424" y="583844"/>
                  </a:lnTo>
                  <a:lnTo>
                    <a:pt x="910424" y="582574"/>
                  </a:lnTo>
                  <a:lnTo>
                    <a:pt x="911428" y="582574"/>
                  </a:lnTo>
                  <a:lnTo>
                    <a:pt x="911428" y="580034"/>
                  </a:lnTo>
                  <a:lnTo>
                    <a:pt x="911923" y="580034"/>
                  </a:lnTo>
                  <a:lnTo>
                    <a:pt x="911923" y="578764"/>
                  </a:lnTo>
                  <a:lnTo>
                    <a:pt x="912431" y="578764"/>
                  </a:lnTo>
                  <a:lnTo>
                    <a:pt x="911923" y="577494"/>
                  </a:lnTo>
                  <a:lnTo>
                    <a:pt x="913930" y="577494"/>
                  </a:lnTo>
                  <a:lnTo>
                    <a:pt x="913930" y="576224"/>
                  </a:lnTo>
                  <a:lnTo>
                    <a:pt x="914438" y="576224"/>
                  </a:lnTo>
                  <a:lnTo>
                    <a:pt x="914438" y="574954"/>
                  </a:lnTo>
                  <a:lnTo>
                    <a:pt x="914933" y="574954"/>
                  </a:lnTo>
                  <a:lnTo>
                    <a:pt x="914933" y="573684"/>
                  </a:lnTo>
                  <a:lnTo>
                    <a:pt x="915441" y="573684"/>
                  </a:lnTo>
                  <a:lnTo>
                    <a:pt x="915441" y="572414"/>
                  </a:lnTo>
                  <a:lnTo>
                    <a:pt x="917943" y="572414"/>
                  </a:lnTo>
                  <a:lnTo>
                    <a:pt x="917943" y="571144"/>
                  </a:lnTo>
                  <a:lnTo>
                    <a:pt x="918946" y="571144"/>
                  </a:lnTo>
                  <a:lnTo>
                    <a:pt x="919441" y="569874"/>
                  </a:lnTo>
                  <a:lnTo>
                    <a:pt x="919949" y="569874"/>
                  </a:lnTo>
                  <a:lnTo>
                    <a:pt x="919949" y="568604"/>
                  </a:lnTo>
                  <a:lnTo>
                    <a:pt x="919441" y="568604"/>
                  </a:lnTo>
                  <a:lnTo>
                    <a:pt x="919441" y="566064"/>
                  </a:lnTo>
                  <a:lnTo>
                    <a:pt x="919949" y="566064"/>
                  </a:lnTo>
                  <a:lnTo>
                    <a:pt x="919949" y="564794"/>
                  </a:lnTo>
                  <a:lnTo>
                    <a:pt x="922451" y="566064"/>
                  </a:lnTo>
                  <a:lnTo>
                    <a:pt x="922451" y="567334"/>
                  </a:lnTo>
                  <a:lnTo>
                    <a:pt x="921943" y="567334"/>
                  </a:lnTo>
                  <a:lnTo>
                    <a:pt x="921448" y="568604"/>
                  </a:lnTo>
                  <a:lnTo>
                    <a:pt x="921448" y="572414"/>
                  </a:lnTo>
                  <a:lnTo>
                    <a:pt x="919441" y="572414"/>
                  </a:lnTo>
                  <a:lnTo>
                    <a:pt x="919441" y="573684"/>
                  </a:lnTo>
                  <a:lnTo>
                    <a:pt x="920445" y="573684"/>
                  </a:lnTo>
                  <a:lnTo>
                    <a:pt x="920445" y="576224"/>
                  </a:lnTo>
                  <a:lnTo>
                    <a:pt x="919949" y="577494"/>
                  </a:lnTo>
                  <a:lnTo>
                    <a:pt x="919441" y="577494"/>
                  </a:lnTo>
                  <a:lnTo>
                    <a:pt x="919441" y="578764"/>
                  </a:lnTo>
                  <a:lnTo>
                    <a:pt x="918946" y="578764"/>
                  </a:lnTo>
                  <a:lnTo>
                    <a:pt x="918946" y="580034"/>
                  </a:lnTo>
                  <a:lnTo>
                    <a:pt x="917943" y="580034"/>
                  </a:lnTo>
                  <a:lnTo>
                    <a:pt x="917943" y="581304"/>
                  </a:lnTo>
                  <a:lnTo>
                    <a:pt x="916940" y="582574"/>
                  </a:lnTo>
                  <a:lnTo>
                    <a:pt x="916940" y="585114"/>
                  </a:lnTo>
                  <a:lnTo>
                    <a:pt x="916444" y="586384"/>
                  </a:lnTo>
                  <a:lnTo>
                    <a:pt x="916444" y="588924"/>
                  </a:lnTo>
                  <a:lnTo>
                    <a:pt x="915936" y="588924"/>
                  </a:lnTo>
                  <a:lnTo>
                    <a:pt x="915936" y="596544"/>
                  </a:lnTo>
                  <a:lnTo>
                    <a:pt x="916444" y="597814"/>
                  </a:lnTo>
                  <a:lnTo>
                    <a:pt x="916444" y="599084"/>
                  </a:lnTo>
                  <a:lnTo>
                    <a:pt x="915441" y="601624"/>
                  </a:lnTo>
                  <a:lnTo>
                    <a:pt x="915441" y="602894"/>
                  </a:lnTo>
                  <a:lnTo>
                    <a:pt x="914438" y="605434"/>
                  </a:lnTo>
                  <a:lnTo>
                    <a:pt x="913930" y="605434"/>
                  </a:lnTo>
                  <a:lnTo>
                    <a:pt x="913930" y="610514"/>
                  </a:lnTo>
                  <a:lnTo>
                    <a:pt x="914438" y="610514"/>
                  </a:lnTo>
                  <a:lnTo>
                    <a:pt x="914438" y="615594"/>
                  </a:lnTo>
                  <a:lnTo>
                    <a:pt x="914933" y="615594"/>
                  </a:lnTo>
                  <a:lnTo>
                    <a:pt x="914933" y="616864"/>
                  </a:lnTo>
                  <a:lnTo>
                    <a:pt x="915441" y="616864"/>
                  </a:lnTo>
                  <a:lnTo>
                    <a:pt x="915936" y="618134"/>
                  </a:lnTo>
                  <a:lnTo>
                    <a:pt x="915936" y="619404"/>
                  </a:lnTo>
                  <a:lnTo>
                    <a:pt x="916444" y="619404"/>
                  </a:lnTo>
                  <a:lnTo>
                    <a:pt x="916940" y="621944"/>
                  </a:lnTo>
                  <a:lnTo>
                    <a:pt x="917435" y="621944"/>
                  </a:lnTo>
                  <a:lnTo>
                    <a:pt x="917435" y="623214"/>
                  </a:lnTo>
                  <a:lnTo>
                    <a:pt x="917943" y="623214"/>
                  </a:lnTo>
                  <a:lnTo>
                    <a:pt x="917943" y="624484"/>
                  </a:lnTo>
                  <a:lnTo>
                    <a:pt x="918438" y="624484"/>
                  </a:lnTo>
                  <a:lnTo>
                    <a:pt x="918946" y="625754"/>
                  </a:lnTo>
                  <a:lnTo>
                    <a:pt x="918946" y="627024"/>
                  </a:lnTo>
                  <a:lnTo>
                    <a:pt x="919949" y="627024"/>
                  </a:lnTo>
                  <a:lnTo>
                    <a:pt x="919949" y="629564"/>
                  </a:lnTo>
                  <a:lnTo>
                    <a:pt x="920445" y="629564"/>
                  </a:lnTo>
                  <a:lnTo>
                    <a:pt x="920445" y="633374"/>
                  </a:lnTo>
                  <a:lnTo>
                    <a:pt x="920953" y="634644"/>
                  </a:lnTo>
                  <a:lnTo>
                    <a:pt x="922947" y="634644"/>
                  </a:lnTo>
                  <a:lnTo>
                    <a:pt x="923950" y="633374"/>
                  </a:lnTo>
                  <a:lnTo>
                    <a:pt x="925461" y="633374"/>
                  </a:lnTo>
                  <a:lnTo>
                    <a:pt x="926960" y="632104"/>
                  </a:lnTo>
                  <a:lnTo>
                    <a:pt x="930973" y="630834"/>
                  </a:lnTo>
                  <a:lnTo>
                    <a:pt x="931468" y="630834"/>
                  </a:lnTo>
                  <a:lnTo>
                    <a:pt x="932472" y="629564"/>
                  </a:lnTo>
                  <a:lnTo>
                    <a:pt x="934974" y="629564"/>
                  </a:lnTo>
                  <a:lnTo>
                    <a:pt x="934974" y="628294"/>
                  </a:lnTo>
                  <a:lnTo>
                    <a:pt x="935977" y="628294"/>
                  </a:lnTo>
                  <a:lnTo>
                    <a:pt x="936485" y="627024"/>
                  </a:lnTo>
                  <a:lnTo>
                    <a:pt x="936980" y="627024"/>
                  </a:lnTo>
                  <a:lnTo>
                    <a:pt x="938491" y="625754"/>
                  </a:lnTo>
                  <a:lnTo>
                    <a:pt x="938491" y="624484"/>
                  </a:lnTo>
                  <a:lnTo>
                    <a:pt x="938987" y="624484"/>
                  </a:lnTo>
                  <a:lnTo>
                    <a:pt x="938987" y="623214"/>
                  </a:lnTo>
                  <a:lnTo>
                    <a:pt x="939482" y="623214"/>
                  </a:lnTo>
                  <a:lnTo>
                    <a:pt x="939482" y="621944"/>
                  </a:lnTo>
                  <a:lnTo>
                    <a:pt x="940485" y="621944"/>
                  </a:lnTo>
                  <a:lnTo>
                    <a:pt x="940485" y="618134"/>
                  </a:lnTo>
                  <a:lnTo>
                    <a:pt x="940993" y="616864"/>
                  </a:lnTo>
                  <a:lnTo>
                    <a:pt x="943495" y="613054"/>
                  </a:lnTo>
                  <a:lnTo>
                    <a:pt x="944994" y="610514"/>
                  </a:lnTo>
                  <a:lnTo>
                    <a:pt x="947000" y="606704"/>
                  </a:lnTo>
                  <a:lnTo>
                    <a:pt x="947508" y="605434"/>
                  </a:lnTo>
                  <a:lnTo>
                    <a:pt x="949007" y="600354"/>
                  </a:lnTo>
                  <a:lnTo>
                    <a:pt x="949502" y="597814"/>
                  </a:lnTo>
                  <a:lnTo>
                    <a:pt x="949502" y="594004"/>
                  </a:lnTo>
                  <a:lnTo>
                    <a:pt x="950010" y="594004"/>
                  </a:lnTo>
                  <a:lnTo>
                    <a:pt x="950010" y="592734"/>
                  </a:lnTo>
                  <a:lnTo>
                    <a:pt x="950506" y="592734"/>
                  </a:lnTo>
                  <a:lnTo>
                    <a:pt x="950506" y="591464"/>
                  </a:lnTo>
                  <a:lnTo>
                    <a:pt x="951014" y="591464"/>
                  </a:lnTo>
                  <a:lnTo>
                    <a:pt x="951014" y="588924"/>
                  </a:lnTo>
                  <a:lnTo>
                    <a:pt x="950506" y="588924"/>
                  </a:lnTo>
                  <a:lnTo>
                    <a:pt x="950506" y="585114"/>
                  </a:lnTo>
                  <a:lnTo>
                    <a:pt x="951014" y="585114"/>
                  </a:lnTo>
                  <a:lnTo>
                    <a:pt x="951014" y="582574"/>
                  </a:lnTo>
                  <a:lnTo>
                    <a:pt x="951509" y="582574"/>
                  </a:lnTo>
                  <a:lnTo>
                    <a:pt x="951509" y="581304"/>
                  </a:lnTo>
                  <a:lnTo>
                    <a:pt x="953020" y="581304"/>
                  </a:lnTo>
                  <a:lnTo>
                    <a:pt x="953020" y="580034"/>
                  </a:lnTo>
                  <a:lnTo>
                    <a:pt x="955014" y="580034"/>
                  </a:lnTo>
                  <a:lnTo>
                    <a:pt x="955522" y="581304"/>
                  </a:lnTo>
                  <a:lnTo>
                    <a:pt x="956525" y="581304"/>
                  </a:lnTo>
                  <a:lnTo>
                    <a:pt x="957021" y="582574"/>
                  </a:lnTo>
                  <a:lnTo>
                    <a:pt x="957021" y="585114"/>
                  </a:lnTo>
                  <a:lnTo>
                    <a:pt x="956525" y="586384"/>
                  </a:lnTo>
                  <a:lnTo>
                    <a:pt x="956525" y="588924"/>
                  </a:lnTo>
                  <a:lnTo>
                    <a:pt x="957021" y="588924"/>
                  </a:lnTo>
                  <a:lnTo>
                    <a:pt x="957021" y="592734"/>
                  </a:lnTo>
                  <a:lnTo>
                    <a:pt x="956525" y="594004"/>
                  </a:lnTo>
                  <a:lnTo>
                    <a:pt x="956017" y="594004"/>
                  </a:lnTo>
                  <a:lnTo>
                    <a:pt x="956017" y="595274"/>
                  </a:lnTo>
                  <a:lnTo>
                    <a:pt x="955522" y="595274"/>
                  </a:lnTo>
                  <a:lnTo>
                    <a:pt x="955522" y="596544"/>
                  </a:lnTo>
                  <a:lnTo>
                    <a:pt x="955014" y="596544"/>
                  </a:lnTo>
                  <a:lnTo>
                    <a:pt x="955014" y="599084"/>
                  </a:lnTo>
                  <a:lnTo>
                    <a:pt x="954519" y="602894"/>
                  </a:lnTo>
                  <a:lnTo>
                    <a:pt x="953020" y="606704"/>
                  </a:lnTo>
                  <a:lnTo>
                    <a:pt x="952512" y="609244"/>
                  </a:lnTo>
                  <a:lnTo>
                    <a:pt x="952017" y="609244"/>
                  </a:lnTo>
                  <a:lnTo>
                    <a:pt x="950010" y="613054"/>
                  </a:lnTo>
                  <a:lnTo>
                    <a:pt x="950010" y="614324"/>
                  </a:lnTo>
                  <a:lnTo>
                    <a:pt x="948512" y="615594"/>
                  </a:lnTo>
                  <a:lnTo>
                    <a:pt x="946505" y="619404"/>
                  </a:lnTo>
                  <a:lnTo>
                    <a:pt x="945997" y="619404"/>
                  </a:lnTo>
                  <a:lnTo>
                    <a:pt x="945997" y="623214"/>
                  </a:lnTo>
                  <a:lnTo>
                    <a:pt x="944499" y="625754"/>
                  </a:lnTo>
                  <a:lnTo>
                    <a:pt x="943000" y="629564"/>
                  </a:lnTo>
                  <a:lnTo>
                    <a:pt x="941997" y="629564"/>
                  </a:lnTo>
                  <a:lnTo>
                    <a:pt x="941997" y="630834"/>
                  </a:lnTo>
                  <a:lnTo>
                    <a:pt x="941489" y="630834"/>
                  </a:lnTo>
                  <a:lnTo>
                    <a:pt x="940485" y="632104"/>
                  </a:lnTo>
                  <a:lnTo>
                    <a:pt x="939482" y="632104"/>
                  </a:lnTo>
                  <a:lnTo>
                    <a:pt x="939482" y="633374"/>
                  </a:lnTo>
                  <a:lnTo>
                    <a:pt x="937475" y="633374"/>
                  </a:lnTo>
                  <a:lnTo>
                    <a:pt x="937475" y="634644"/>
                  </a:lnTo>
                  <a:lnTo>
                    <a:pt x="935977" y="634644"/>
                  </a:lnTo>
                  <a:lnTo>
                    <a:pt x="935977" y="635914"/>
                  </a:lnTo>
                  <a:lnTo>
                    <a:pt x="934478" y="635914"/>
                  </a:lnTo>
                  <a:lnTo>
                    <a:pt x="934478" y="637184"/>
                  </a:lnTo>
                  <a:lnTo>
                    <a:pt x="933970" y="637184"/>
                  </a:lnTo>
                  <a:lnTo>
                    <a:pt x="933475" y="638454"/>
                  </a:lnTo>
                  <a:lnTo>
                    <a:pt x="932472" y="639724"/>
                  </a:lnTo>
                  <a:lnTo>
                    <a:pt x="932472" y="640994"/>
                  </a:lnTo>
                  <a:lnTo>
                    <a:pt x="931976" y="640994"/>
                  </a:lnTo>
                  <a:lnTo>
                    <a:pt x="931976" y="642264"/>
                  </a:lnTo>
                  <a:lnTo>
                    <a:pt x="929970" y="642264"/>
                  </a:lnTo>
                  <a:lnTo>
                    <a:pt x="929970" y="643534"/>
                  </a:lnTo>
                  <a:lnTo>
                    <a:pt x="928966" y="643534"/>
                  </a:lnTo>
                  <a:lnTo>
                    <a:pt x="928458" y="644804"/>
                  </a:lnTo>
                  <a:lnTo>
                    <a:pt x="927963" y="644804"/>
                  </a:lnTo>
                  <a:lnTo>
                    <a:pt x="927963" y="646074"/>
                  </a:lnTo>
                  <a:lnTo>
                    <a:pt x="926465" y="646074"/>
                  </a:lnTo>
                  <a:lnTo>
                    <a:pt x="926465" y="647344"/>
                  </a:lnTo>
                  <a:lnTo>
                    <a:pt x="923950" y="647344"/>
                  </a:lnTo>
                  <a:lnTo>
                    <a:pt x="923950" y="648614"/>
                  </a:lnTo>
                  <a:lnTo>
                    <a:pt x="923455" y="648614"/>
                  </a:lnTo>
                  <a:lnTo>
                    <a:pt x="923455" y="649884"/>
                  </a:lnTo>
                  <a:lnTo>
                    <a:pt x="922947" y="649884"/>
                  </a:lnTo>
                  <a:lnTo>
                    <a:pt x="922451" y="651154"/>
                  </a:lnTo>
                  <a:lnTo>
                    <a:pt x="921943" y="651154"/>
                  </a:lnTo>
                  <a:lnTo>
                    <a:pt x="921943" y="654964"/>
                  </a:lnTo>
                  <a:lnTo>
                    <a:pt x="920953" y="654964"/>
                  </a:lnTo>
                  <a:lnTo>
                    <a:pt x="920953" y="657504"/>
                  </a:lnTo>
                  <a:lnTo>
                    <a:pt x="921448" y="658774"/>
                  </a:lnTo>
                  <a:lnTo>
                    <a:pt x="922451" y="658774"/>
                  </a:lnTo>
                  <a:lnTo>
                    <a:pt x="922451" y="660044"/>
                  </a:lnTo>
                  <a:lnTo>
                    <a:pt x="921943" y="660044"/>
                  </a:lnTo>
                  <a:lnTo>
                    <a:pt x="923455" y="662584"/>
                  </a:lnTo>
                  <a:lnTo>
                    <a:pt x="926465" y="663854"/>
                  </a:lnTo>
                  <a:lnTo>
                    <a:pt x="928458" y="663854"/>
                  </a:lnTo>
                  <a:lnTo>
                    <a:pt x="929462" y="665124"/>
                  </a:lnTo>
                  <a:lnTo>
                    <a:pt x="934974" y="665124"/>
                  </a:lnTo>
                  <a:lnTo>
                    <a:pt x="934974" y="662584"/>
                  </a:lnTo>
                  <a:lnTo>
                    <a:pt x="935482" y="662584"/>
                  </a:lnTo>
                  <a:lnTo>
                    <a:pt x="936485" y="661314"/>
                  </a:lnTo>
                  <a:lnTo>
                    <a:pt x="936980" y="661314"/>
                  </a:lnTo>
                  <a:lnTo>
                    <a:pt x="936980" y="660044"/>
                  </a:lnTo>
                  <a:lnTo>
                    <a:pt x="938491" y="658774"/>
                  </a:lnTo>
                  <a:lnTo>
                    <a:pt x="938987" y="658774"/>
                  </a:lnTo>
                  <a:lnTo>
                    <a:pt x="938987" y="657504"/>
                  </a:lnTo>
                  <a:lnTo>
                    <a:pt x="939990" y="657504"/>
                  </a:lnTo>
                  <a:lnTo>
                    <a:pt x="939990" y="656234"/>
                  </a:lnTo>
                  <a:lnTo>
                    <a:pt x="940993" y="656234"/>
                  </a:lnTo>
                  <a:lnTo>
                    <a:pt x="940993" y="654964"/>
                  </a:lnTo>
                  <a:lnTo>
                    <a:pt x="941997" y="654964"/>
                  </a:lnTo>
                  <a:lnTo>
                    <a:pt x="941997" y="653694"/>
                  </a:lnTo>
                  <a:lnTo>
                    <a:pt x="942492" y="653694"/>
                  </a:lnTo>
                  <a:lnTo>
                    <a:pt x="943495" y="652424"/>
                  </a:lnTo>
                  <a:lnTo>
                    <a:pt x="945502" y="652424"/>
                  </a:lnTo>
                  <a:lnTo>
                    <a:pt x="945997" y="651154"/>
                  </a:lnTo>
                  <a:lnTo>
                    <a:pt x="952512" y="651154"/>
                  </a:lnTo>
                  <a:lnTo>
                    <a:pt x="954519" y="648614"/>
                  </a:lnTo>
                  <a:lnTo>
                    <a:pt x="956017" y="648614"/>
                  </a:lnTo>
                  <a:lnTo>
                    <a:pt x="956017" y="647344"/>
                  </a:lnTo>
                  <a:lnTo>
                    <a:pt x="957021" y="647344"/>
                  </a:lnTo>
                  <a:lnTo>
                    <a:pt x="957529" y="646074"/>
                  </a:lnTo>
                  <a:lnTo>
                    <a:pt x="958024" y="646074"/>
                  </a:lnTo>
                  <a:lnTo>
                    <a:pt x="958024" y="644804"/>
                  </a:lnTo>
                  <a:lnTo>
                    <a:pt x="958532" y="644804"/>
                  </a:lnTo>
                  <a:lnTo>
                    <a:pt x="958532" y="643534"/>
                  </a:lnTo>
                  <a:lnTo>
                    <a:pt x="959027" y="643534"/>
                  </a:lnTo>
                  <a:lnTo>
                    <a:pt x="959027" y="642264"/>
                  </a:lnTo>
                  <a:lnTo>
                    <a:pt x="959523" y="642264"/>
                  </a:lnTo>
                  <a:lnTo>
                    <a:pt x="959523" y="640994"/>
                  </a:lnTo>
                  <a:lnTo>
                    <a:pt x="960031" y="640994"/>
                  </a:lnTo>
                  <a:lnTo>
                    <a:pt x="960031" y="639724"/>
                  </a:lnTo>
                  <a:lnTo>
                    <a:pt x="961034" y="639724"/>
                  </a:lnTo>
                  <a:lnTo>
                    <a:pt x="961034" y="638454"/>
                  </a:lnTo>
                  <a:lnTo>
                    <a:pt x="963041" y="638454"/>
                  </a:lnTo>
                  <a:lnTo>
                    <a:pt x="963041" y="637184"/>
                  </a:lnTo>
                  <a:lnTo>
                    <a:pt x="964539" y="637184"/>
                  </a:lnTo>
                  <a:lnTo>
                    <a:pt x="965542" y="635914"/>
                  </a:lnTo>
                  <a:lnTo>
                    <a:pt x="972058" y="635914"/>
                  </a:lnTo>
                  <a:lnTo>
                    <a:pt x="972058" y="637184"/>
                  </a:lnTo>
                  <a:lnTo>
                    <a:pt x="972553" y="637184"/>
                  </a:lnTo>
                  <a:lnTo>
                    <a:pt x="972553" y="639724"/>
                  </a:lnTo>
                  <a:lnTo>
                    <a:pt x="972058" y="639724"/>
                  </a:lnTo>
                  <a:lnTo>
                    <a:pt x="972058" y="640994"/>
                  </a:lnTo>
                  <a:lnTo>
                    <a:pt x="969048" y="640994"/>
                  </a:lnTo>
                  <a:lnTo>
                    <a:pt x="968552" y="642264"/>
                  </a:lnTo>
                  <a:lnTo>
                    <a:pt x="966038" y="642264"/>
                  </a:lnTo>
                  <a:lnTo>
                    <a:pt x="965542" y="643534"/>
                  </a:lnTo>
                  <a:lnTo>
                    <a:pt x="965047" y="643534"/>
                  </a:lnTo>
                  <a:lnTo>
                    <a:pt x="964539" y="644804"/>
                  </a:lnTo>
                  <a:lnTo>
                    <a:pt x="964539" y="646074"/>
                  </a:lnTo>
                  <a:lnTo>
                    <a:pt x="964044" y="646074"/>
                  </a:lnTo>
                  <a:lnTo>
                    <a:pt x="964044" y="647344"/>
                  </a:lnTo>
                  <a:lnTo>
                    <a:pt x="963536" y="647344"/>
                  </a:lnTo>
                  <a:lnTo>
                    <a:pt x="963041" y="648614"/>
                  </a:lnTo>
                  <a:lnTo>
                    <a:pt x="962533" y="648614"/>
                  </a:lnTo>
                  <a:lnTo>
                    <a:pt x="962533" y="649884"/>
                  </a:lnTo>
                  <a:lnTo>
                    <a:pt x="962037" y="649884"/>
                  </a:lnTo>
                  <a:lnTo>
                    <a:pt x="962037" y="651154"/>
                  </a:lnTo>
                  <a:lnTo>
                    <a:pt x="960539" y="652424"/>
                  </a:lnTo>
                  <a:lnTo>
                    <a:pt x="958532" y="652424"/>
                  </a:lnTo>
                  <a:lnTo>
                    <a:pt x="958024" y="653694"/>
                  </a:lnTo>
                  <a:lnTo>
                    <a:pt x="957529" y="653694"/>
                  </a:lnTo>
                  <a:lnTo>
                    <a:pt x="957021" y="654964"/>
                  </a:lnTo>
                  <a:lnTo>
                    <a:pt x="956017" y="654964"/>
                  </a:lnTo>
                  <a:lnTo>
                    <a:pt x="956017" y="656234"/>
                  </a:lnTo>
                  <a:lnTo>
                    <a:pt x="954024" y="656234"/>
                  </a:lnTo>
                  <a:lnTo>
                    <a:pt x="953020" y="657504"/>
                  </a:lnTo>
                  <a:lnTo>
                    <a:pt x="946505" y="657504"/>
                  </a:lnTo>
                  <a:lnTo>
                    <a:pt x="946505" y="658774"/>
                  </a:lnTo>
                  <a:lnTo>
                    <a:pt x="945502" y="658774"/>
                  </a:lnTo>
                  <a:lnTo>
                    <a:pt x="945502" y="660044"/>
                  </a:lnTo>
                  <a:lnTo>
                    <a:pt x="944499" y="660044"/>
                  </a:lnTo>
                  <a:lnTo>
                    <a:pt x="944499" y="661314"/>
                  </a:lnTo>
                  <a:lnTo>
                    <a:pt x="943991" y="661314"/>
                  </a:lnTo>
                  <a:lnTo>
                    <a:pt x="943495" y="662584"/>
                  </a:lnTo>
                  <a:lnTo>
                    <a:pt x="942492" y="662584"/>
                  </a:lnTo>
                  <a:lnTo>
                    <a:pt x="942492" y="663854"/>
                  </a:lnTo>
                  <a:lnTo>
                    <a:pt x="941489" y="663854"/>
                  </a:lnTo>
                  <a:lnTo>
                    <a:pt x="941489" y="665124"/>
                  </a:lnTo>
                  <a:lnTo>
                    <a:pt x="940993" y="665124"/>
                  </a:lnTo>
                  <a:lnTo>
                    <a:pt x="940993" y="666394"/>
                  </a:lnTo>
                  <a:lnTo>
                    <a:pt x="943000" y="666394"/>
                  </a:lnTo>
                  <a:lnTo>
                    <a:pt x="943000" y="667664"/>
                  </a:lnTo>
                  <a:lnTo>
                    <a:pt x="949502" y="667664"/>
                  </a:lnTo>
                  <a:lnTo>
                    <a:pt x="949502" y="668934"/>
                  </a:lnTo>
                  <a:lnTo>
                    <a:pt x="952017" y="668934"/>
                  </a:lnTo>
                  <a:lnTo>
                    <a:pt x="953516" y="670204"/>
                  </a:lnTo>
                  <a:lnTo>
                    <a:pt x="955522" y="671474"/>
                  </a:lnTo>
                  <a:lnTo>
                    <a:pt x="956017" y="671474"/>
                  </a:lnTo>
                  <a:lnTo>
                    <a:pt x="956525" y="672744"/>
                  </a:lnTo>
                  <a:lnTo>
                    <a:pt x="957529" y="672744"/>
                  </a:lnTo>
                  <a:lnTo>
                    <a:pt x="957529" y="674014"/>
                  </a:lnTo>
                  <a:lnTo>
                    <a:pt x="959027" y="674014"/>
                  </a:lnTo>
                  <a:lnTo>
                    <a:pt x="959027" y="675284"/>
                  </a:lnTo>
                  <a:lnTo>
                    <a:pt x="960031" y="675284"/>
                  </a:lnTo>
                  <a:lnTo>
                    <a:pt x="960031" y="676554"/>
                  </a:lnTo>
                  <a:lnTo>
                    <a:pt x="962037" y="676554"/>
                  </a:lnTo>
                  <a:lnTo>
                    <a:pt x="962037" y="677824"/>
                  </a:lnTo>
                  <a:lnTo>
                    <a:pt x="964044" y="677824"/>
                  </a:lnTo>
                  <a:lnTo>
                    <a:pt x="964044" y="679094"/>
                  </a:lnTo>
                  <a:lnTo>
                    <a:pt x="969556" y="679094"/>
                  </a:lnTo>
                  <a:lnTo>
                    <a:pt x="969556" y="680364"/>
                  </a:lnTo>
                  <a:lnTo>
                    <a:pt x="971550" y="680364"/>
                  </a:lnTo>
                  <a:lnTo>
                    <a:pt x="971550" y="681634"/>
                  </a:lnTo>
                  <a:lnTo>
                    <a:pt x="973556" y="681634"/>
                  </a:lnTo>
                  <a:lnTo>
                    <a:pt x="973556" y="682904"/>
                  </a:lnTo>
                  <a:lnTo>
                    <a:pt x="974064" y="682904"/>
                  </a:lnTo>
                  <a:lnTo>
                    <a:pt x="975067" y="684174"/>
                  </a:lnTo>
                  <a:lnTo>
                    <a:pt x="977061" y="684174"/>
                  </a:lnTo>
                  <a:lnTo>
                    <a:pt x="977569" y="685444"/>
                  </a:lnTo>
                  <a:lnTo>
                    <a:pt x="978573" y="685444"/>
                  </a:lnTo>
                  <a:lnTo>
                    <a:pt x="979576" y="686714"/>
                  </a:lnTo>
                  <a:lnTo>
                    <a:pt x="981075" y="686714"/>
                  </a:lnTo>
                  <a:lnTo>
                    <a:pt x="981075" y="687984"/>
                  </a:lnTo>
                  <a:lnTo>
                    <a:pt x="982573" y="687984"/>
                  </a:lnTo>
                  <a:lnTo>
                    <a:pt x="982573" y="689254"/>
                  </a:lnTo>
                  <a:lnTo>
                    <a:pt x="984084" y="690524"/>
                  </a:lnTo>
                  <a:lnTo>
                    <a:pt x="984580" y="690524"/>
                  </a:lnTo>
                  <a:lnTo>
                    <a:pt x="984580" y="691794"/>
                  </a:lnTo>
                  <a:lnTo>
                    <a:pt x="985088" y="693064"/>
                  </a:lnTo>
                  <a:lnTo>
                    <a:pt x="984580" y="693064"/>
                  </a:lnTo>
                  <a:lnTo>
                    <a:pt x="984580" y="694334"/>
                  </a:lnTo>
                  <a:lnTo>
                    <a:pt x="983576" y="694334"/>
                  </a:lnTo>
                  <a:lnTo>
                    <a:pt x="983576" y="695604"/>
                  </a:lnTo>
                  <a:lnTo>
                    <a:pt x="980071" y="695604"/>
                  </a:lnTo>
                  <a:lnTo>
                    <a:pt x="980071" y="694334"/>
                  </a:lnTo>
                  <a:lnTo>
                    <a:pt x="979576" y="694334"/>
                  </a:lnTo>
                  <a:lnTo>
                    <a:pt x="978573" y="693064"/>
                  </a:lnTo>
                  <a:lnTo>
                    <a:pt x="978573" y="694334"/>
                  </a:lnTo>
                  <a:lnTo>
                    <a:pt x="978065" y="694334"/>
                  </a:lnTo>
                  <a:lnTo>
                    <a:pt x="978065" y="695604"/>
                  </a:lnTo>
                  <a:lnTo>
                    <a:pt x="976566" y="695604"/>
                  </a:lnTo>
                  <a:lnTo>
                    <a:pt x="976058" y="695604"/>
                  </a:lnTo>
                  <a:lnTo>
                    <a:pt x="976058" y="694334"/>
                  </a:lnTo>
                  <a:lnTo>
                    <a:pt x="975067" y="694334"/>
                  </a:lnTo>
                  <a:lnTo>
                    <a:pt x="975067" y="695604"/>
                  </a:lnTo>
                  <a:lnTo>
                    <a:pt x="971550" y="695604"/>
                  </a:lnTo>
                  <a:lnTo>
                    <a:pt x="971550" y="694334"/>
                  </a:lnTo>
                  <a:lnTo>
                    <a:pt x="969556" y="694334"/>
                  </a:lnTo>
                  <a:lnTo>
                    <a:pt x="969048" y="693064"/>
                  </a:lnTo>
                  <a:lnTo>
                    <a:pt x="967549" y="693064"/>
                  </a:lnTo>
                  <a:lnTo>
                    <a:pt x="967549" y="691794"/>
                  </a:lnTo>
                  <a:lnTo>
                    <a:pt x="966546" y="691794"/>
                  </a:lnTo>
                  <a:lnTo>
                    <a:pt x="966546" y="690524"/>
                  </a:lnTo>
                  <a:lnTo>
                    <a:pt x="966038" y="689254"/>
                  </a:lnTo>
                  <a:lnTo>
                    <a:pt x="966038" y="686714"/>
                  </a:lnTo>
                  <a:lnTo>
                    <a:pt x="965542" y="684174"/>
                  </a:lnTo>
                  <a:lnTo>
                    <a:pt x="954519" y="684174"/>
                  </a:lnTo>
                  <a:lnTo>
                    <a:pt x="953020" y="680364"/>
                  </a:lnTo>
                  <a:lnTo>
                    <a:pt x="953020" y="679094"/>
                  </a:lnTo>
                  <a:lnTo>
                    <a:pt x="954024" y="679094"/>
                  </a:lnTo>
                  <a:lnTo>
                    <a:pt x="954024" y="677824"/>
                  </a:lnTo>
                  <a:lnTo>
                    <a:pt x="953020" y="676554"/>
                  </a:lnTo>
                  <a:lnTo>
                    <a:pt x="952017" y="676554"/>
                  </a:lnTo>
                  <a:lnTo>
                    <a:pt x="951014" y="675284"/>
                  </a:lnTo>
                  <a:lnTo>
                    <a:pt x="949502" y="675284"/>
                  </a:lnTo>
                  <a:lnTo>
                    <a:pt x="949007" y="674014"/>
                  </a:lnTo>
                  <a:lnTo>
                    <a:pt x="943991" y="674014"/>
                  </a:lnTo>
                  <a:lnTo>
                    <a:pt x="943991" y="672744"/>
                  </a:lnTo>
                  <a:lnTo>
                    <a:pt x="941489" y="672744"/>
                  </a:lnTo>
                  <a:lnTo>
                    <a:pt x="940993" y="671474"/>
                  </a:lnTo>
                  <a:lnTo>
                    <a:pt x="923950" y="671474"/>
                  </a:lnTo>
                  <a:lnTo>
                    <a:pt x="923950" y="672744"/>
                  </a:lnTo>
                  <a:lnTo>
                    <a:pt x="923455" y="672744"/>
                  </a:lnTo>
                  <a:lnTo>
                    <a:pt x="923455" y="674014"/>
                  </a:lnTo>
                  <a:lnTo>
                    <a:pt x="921943" y="674014"/>
                  </a:lnTo>
                  <a:lnTo>
                    <a:pt x="921943" y="676554"/>
                  </a:lnTo>
                  <a:lnTo>
                    <a:pt x="921448" y="676554"/>
                  </a:lnTo>
                  <a:lnTo>
                    <a:pt x="921448" y="679094"/>
                  </a:lnTo>
                  <a:lnTo>
                    <a:pt x="920445" y="679094"/>
                  </a:lnTo>
                  <a:lnTo>
                    <a:pt x="920445" y="680364"/>
                  </a:lnTo>
                  <a:lnTo>
                    <a:pt x="921448" y="680364"/>
                  </a:lnTo>
                  <a:lnTo>
                    <a:pt x="921448" y="681634"/>
                  </a:lnTo>
                  <a:lnTo>
                    <a:pt x="920953" y="681634"/>
                  </a:lnTo>
                  <a:lnTo>
                    <a:pt x="920953" y="682904"/>
                  </a:lnTo>
                  <a:lnTo>
                    <a:pt x="920445" y="682904"/>
                  </a:lnTo>
                  <a:lnTo>
                    <a:pt x="920445" y="684174"/>
                  </a:lnTo>
                  <a:lnTo>
                    <a:pt x="919441" y="684174"/>
                  </a:lnTo>
                  <a:lnTo>
                    <a:pt x="919441" y="685444"/>
                  </a:lnTo>
                  <a:lnTo>
                    <a:pt x="918946" y="685444"/>
                  </a:lnTo>
                  <a:lnTo>
                    <a:pt x="918946" y="686714"/>
                  </a:lnTo>
                  <a:lnTo>
                    <a:pt x="916940" y="686714"/>
                  </a:lnTo>
                  <a:lnTo>
                    <a:pt x="916940" y="687984"/>
                  </a:lnTo>
                  <a:lnTo>
                    <a:pt x="914933" y="687984"/>
                  </a:lnTo>
                  <a:lnTo>
                    <a:pt x="913930" y="689254"/>
                  </a:lnTo>
                  <a:lnTo>
                    <a:pt x="913930" y="690524"/>
                  </a:lnTo>
                  <a:lnTo>
                    <a:pt x="912431" y="690524"/>
                  </a:lnTo>
                  <a:lnTo>
                    <a:pt x="912431" y="693064"/>
                  </a:lnTo>
                  <a:lnTo>
                    <a:pt x="911923" y="693064"/>
                  </a:lnTo>
                  <a:lnTo>
                    <a:pt x="911428" y="694334"/>
                  </a:lnTo>
                  <a:lnTo>
                    <a:pt x="910932" y="694334"/>
                  </a:lnTo>
                  <a:lnTo>
                    <a:pt x="910424" y="695604"/>
                  </a:lnTo>
                  <a:lnTo>
                    <a:pt x="909421" y="696874"/>
                  </a:lnTo>
                  <a:lnTo>
                    <a:pt x="909421" y="698144"/>
                  </a:lnTo>
                  <a:lnTo>
                    <a:pt x="909916" y="698144"/>
                  </a:lnTo>
                  <a:lnTo>
                    <a:pt x="909916" y="703224"/>
                  </a:lnTo>
                  <a:lnTo>
                    <a:pt x="909421" y="704494"/>
                  </a:lnTo>
                  <a:lnTo>
                    <a:pt x="908418" y="705764"/>
                  </a:lnTo>
                  <a:lnTo>
                    <a:pt x="907415" y="705764"/>
                  </a:lnTo>
                  <a:lnTo>
                    <a:pt x="907415" y="707034"/>
                  </a:lnTo>
                  <a:lnTo>
                    <a:pt x="905408" y="707034"/>
                  </a:lnTo>
                  <a:lnTo>
                    <a:pt x="905408" y="708304"/>
                  </a:lnTo>
                  <a:lnTo>
                    <a:pt x="904417" y="708304"/>
                  </a:lnTo>
                  <a:lnTo>
                    <a:pt x="904417" y="709574"/>
                  </a:lnTo>
                  <a:lnTo>
                    <a:pt x="900404" y="709574"/>
                  </a:lnTo>
                  <a:lnTo>
                    <a:pt x="899401" y="708304"/>
                  </a:lnTo>
                  <a:lnTo>
                    <a:pt x="899401" y="707034"/>
                  </a:lnTo>
                  <a:lnTo>
                    <a:pt x="898906" y="707034"/>
                  </a:lnTo>
                  <a:lnTo>
                    <a:pt x="898906" y="708304"/>
                  </a:lnTo>
                  <a:lnTo>
                    <a:pt x="897902" y="708304"/>
                  </a:lnTo>
                  <a:lnTo>
                    <a:pt x="897902" y="709574"/>
                  </a:lnTo>
                  <a:lnTo>
                    <a:pt x="895388" y="709574"/>
                  </a:lnTo>
                  <a:lnTo>
                    <a:pt x="894892" y="708304"/>
                  </a:lnTo>
                  <a:lnTo>
                    <a:pt x="894892" y="709574"/>
                  </a:lnTo>
                  <a:lnTo>
                    <a:pt x="893889" y="709574"/>
                  </a:lnTo>
                  <a:lnTo>
                    <a:pt x="893889" y="710844"/>
                  </a:lnTo>
                  <a:lnTo>
                    <a:pt x="891882" y="710844"/>
                  </a:lnTo>
                  <a:lnTo>
                    <a:pt x="891882" y="712114"/>
                  </a:lnTo>
                  <a:lnTo>
                    <a:pt x="890879" y="712114"/>
                  </a:lnTo>
                  <a:lnTo>
                    <a:pt x="890879" y="710844"/>
                  </a:lnTo>
                  <a:lnTo>
                    <a:pt x="886879" y="710844"/>
                  </a:lnTo>
                  <a:lnTo>
                    <a:pt x="886879" y="712114"/>
                  </a:lnTo>
                  <a:lnTo>
                    <a:pt x="886371" y="712114"/>
                  </a:lnTo>
                  <a:lnTo>
                    <a:pt x="886879" y="713384"/>
                  </a:lnTo>
                  <a:lnTo>
                    <a:pt x="886879" y="714654"/>
                  </a:lnTo>
                  <a:lnTo>
                    <a:pt x="887882" y="714654"/>
                  </a:lnTo>
                  <a:lnTo>
                    <a:pt x="887882" y="715924"/>
                  </a:lnTo>
                  <a:lnTo>
                    <a:pt x="888377" y="715924"/>
                  </a:lnTo>
                  <a:lnTo>
                    <a:pt x="888377" y="717194"/>
                  </a:lnTo>
                  <a:lnTo>
                    <a:pt x="889876" y="717194"/>
                  </a:lnTo>
                  <a:lnTo>
                    <a:pt x="890384" y="718464"/>
                  </a:lnTo>
                  <a:lnTo>
                    <a:pt x="890384" y="719734"/>
                  </a:lnTo>
                  <a:lnTo>
                    <a:pt x="890879" y="719734"/>
                  </a:lnTo>
                  <a:lnTo>
                    <a:pt x="890879" y="722274"/>
                  </a:lnTo>
                  <a:lnTo>
                    <a:pt x="891882" y="726084"/>
                  </a:lnTo>
                  <a:lnTo>
                    <a:pt x="892390" y="729894"/>
                  </a:lnTo>
                  <a:lnTo>
                    <a:pt x="892390" y="734974"/>
                  </a:lnTo>
                  <a:lnTo>
                    <a:pt x="891882" y="734974"/>
                  </a:lnTo>
                  <a:lnTo>
                    <a:pt x="891882" y="736244"/>
                  </a:lnTo>
                  <a:lnTo>
                    <a:pt x="891387" y="736244"/>
                  </a:lnTo>
                  <a:lnTo>
                    <a:pt x="891387" y="737514"/>
                  </a:lnTo>
                  <a:lnTo>
                    <a:pt x="889876" y="741324"/>
                  </a:lnTo>
                  <a:lnTo>
                    <a:pt x="889876" y="745134"/>
                  </a:lnTo>
                  <a:lnTo>
                    <a:pt x="889381" y="746404"/>
                  </a:lnTo>
                  <a:lnTo>
                    <a:pt x="888885" y="748944"/>
                  </a:lnTo>
                  <a:lnTo>
                    <a:pt x="887882" y="750214"/>
                  </a:lnTo>
                  <a:lnTo>
                    <a:pt x="887882" y="752754"/>
                  </a:lnTo>
                  <a:lnTo>
                    <a:pt x="886879" y="752754"/>
                  </a:lnTo>
                  <a:lnTo>
                    <a:pt x="885875" y="755294"/>
                  </a:lnTo>
                  <a:lnTo>
                    <a:pt x="885875" y="760374"/>
                  </a:lnTo>
                  <a:lnTo>
                    <a:pt x="885367" y="760374"/>
                  </a:lnTo>
                  <a:lnTo>
                    <a:pt x="885367" y="761644"/>
                  </a:lnTo>
                  <a:lnTo>
                    <a:pt x="884377" y="761644"/>
                  </a:lnTo>
                  <a:lnTo>
                    <a:pt x="884377" y="762914"/>
                  </a:lnTo>
                  <a:lnTo>
                    <a:pt x="883869" y="762914"/>
                  </a:lnTo>
                  <a:lnTo>
                    <a:pt x="882865" y="764184"/>
                  </a:lnTo>
                  <a:lnTo>
                    <a:pt x="881862" y="766724"/>
                  </a:lnTo>
                  <a:lnTo>
                    <a:pt x="881367" y="766724"/>
                  </a:lnTo>
                  <a:lnTo>
                    <a:pt x="880364" y="769264"/>
                  </a:lnTo>
                  <a:lnTo>
                    <a:pt x="880859" y="771804"/>
                  </a:lnTo>
                  <a:lnTo>
                    <a:pt x="881367" y="771804"/>
                  </a:lnTo>
                  <a:lnTo>
                    <a:pt x="881367" y="774344"/>
                  </a:lnTo>
                  <a:lnTo>
                    <a:pt x="881862" y="774344"/>
                  </a:lnTo>
                  <a:lnTo>
                    <a:pt x="881862" y="775614"/>
                  </a:lnTo>
                  <a:lnTo>
                    <a:pt x="882370" y="775614"/>
                  </a:lnTo>
                  <a:lnTo>
                    <a:pt x="882370" y="776884"/>
                  </a:lnTo>
                  <a:lnTo>
                    <a:pt x="883361" y="776884"/>
                  </a:lnTo>
                  <a:lnTo>
                    <a:pt x="883361" y="778154"/>
                  </a:lnTo>
                  <a:lnTo>
                    <a:pt x="883869" y="778154"/>
                  </a:lnTo>
                  <a:lnTo>
                    <a:pt x="883869" y="779424"/>
                  </a:lnTo>
                  <a:lnTo>
                    <a:pt x="884872" y="779424"/>
                  </a:lnTo>
                  <a:lnTo>
                    <a:pt x="884872" y="780694"/>
                  </a:lnTo>
                  <a:lnTo>
                    <a:pt x="885367" y="780694"/>
                  </a:lnTo>
                  <a:lnTo>
                    <a:pt x="885367" y="784504"/>
                  </a:lnTo>
                  <a:lnTo>
                    <a:pt x="884377" y="785774"/>
                  </a:lnTo>
                  <a:lnTo>
                    <a:pt x="882865" y="788314"/>
                  </a:lnTo>
                  <a:lnTo>
                    <a:pt x="873848" y="788314"/>
                  </a:lnTo>
                  <a:lnTo>
                    <a:pt x="873340" y="789584"/>
                  </a:lnTo>
                  <a:lnTo>
                    <a:pt x="873340" y="792124"/>
                  </a:lnTo>
                  <a:lnTo>
                    <a:pt x="873848" y="792124"/>
                  </a:lnTo>
                  <a:lnTo>
                    <a:pt x="873848" y="793394"/>
                  </a:lnTo>
                  <a:lnTo>
                    <a:pt x="874344" y="793394"/>
                  </a:lnTo>
                  <a:lnTo>
                    <a:pt x="875347" y="795934"/>
                  </a:lnTo>
                  <a:lnTo>
                    <a:pt x="876350" y="797204"/>
                  </a:lnTo>
                  <a:lnTo>
                    <a:pt x="877354" y="799744"/>
                  </a:lnTo>
                  <a:lnTo>
                    <a:pt x="879856" y="802284"/>
                  </a:lnTo>
                  <a:lnTo>
                    <a:pt x="879856" y="803554"/>
                  </a:lnTo>
                  <a:lnTo>
                    <a:pt x="880364" y="803554"/>
                  </a:lnTo>
                  <a:lnTo>
                    <a:pt x="880364" y="804824"/>
                  </a:lnTo>
                  <a:lnTo>
                    <a:pt x="880859" y="804824"/>
                  </a:lnTo>
                  <a:lnTo>
                    <a:pt x="882370" y="807364"/>
                  </a:lnTo>
                  <a:lnTo>
                    <a:pt x="883361" y="807364"/>
                  </a:lnTo>
                  <a:lnTo>
                    <a:pt x="883869" y="808634"/>
                  </a:lnTo>
                  <a:lnTo>
                    <a:pt x="888377" y="808634"/>
                  </a:lnTo>
                  <a:lnTo>
                    <a:pt x="888885" y="807364"/>
                  </a:lnTo>
                  <a:lnTo>
                    <a:pt x="889876" y="807364"/>
                  </a:lnTo>
                  <a:lnTo>
                    <a:pt x="889876" y="806094"/>
                  </a:lnTo>
                  <a:lnTo>
                    <a:pt x="890879" y="804824"/>
                  </a:lnTo>
                  <a:lnTo>
                    <a:pt x="891882" y="804824"/>
                  </a:lnTo>
                  <a:lnTo>
                    <a:pt x="892390" y="803554"/>
                  </a:lnTo>
                  <a:lnTo>
                    <a:pt x="892886" y="803554"/>
                  </a:lnTo>
                  <a:lnTo>
                    <a:pt x="896899" y="799744"/>
                  </a:lnTo>
                  <a:lnTo>
                    <a:pt x="901903" y="799744"/>
                  </a:lnTo>
                  <a:lnTo>
                    <a:pt x="902411" y="798474"/>
                  </a:lnTo>
                  <a:lnTo>
                    <a:pt x="904417" y="797204"/>
                  </a:lnTo>
                  <a:lnTo>
                    <a:pt x="904913" y="797204"/>
                  </a:lnTo>
                  <a:lnTo>
                    <a:pt x="904913" y="798474"/>
                  </a:lnTo>
                  <a:lnTo>
                    <a:pt x="905408" y="798474"/>
                  </a:lnTo>
                  <a:lnTo>
                    <a:pt x="906411" y="799744"/>
                  </a:lnTo>
                  <a:lnTo>
                    <a:pt x="908418" y="799744"/>
                  </a:lnTo>
                  <a:lnTo>
                    <a:pt x="908418" y="802284"/>
                  </a:lnTo>
                  <a:lnTo>
                    <a:pt x="908926" y="802284"/>
                  </a:lnTo>
                  <a:lnTo>
                    <a:pt x="909421" y="803554"/>
                  </a:lnTo>
                  <a:lnTo>
                    <a:pt x="913930" y="803554"/>
                  </a:lnTo>
                  <a:lnTo>
                    <a:pt x="914933" y="804824"/>
                  </a:lnTo>
                  <a:lnTo>
                    <a:pt x="917435" y="804824"/>
                  </a:lnTo>
                  <a:lnTo>
                    <a:pt x="918438" y="803554"/>
                  </a:lnTo>
                  <a:lnTo>
                    <a:pt x="918946" y="803554"/>
                  </a:lnTo>
                  <a:lnTo>
                    <a:pt x="919441" y="802284"/>
                  </a:lnTo>
                  <a:lnTo>
                    <a:pt x="921448" y="802284"/>
                  </a:lnTo>
                  <a:lnTo>
                    <a:pt x="923455" y="799744"/>
                  </a:lnTo>
                  <a:lnTo>
                    <a:pt x="923950" y="798474"/>
                  </a:lnTo>
                  <a:lnTo>
                    <a:pt x="924953" y="797204"/>
                  </a:lnTo>
                  <a:lnTo>
                    <a:pt x="929970" y="797204"/>
                  </a:lnTo>
                  <a:lnTo>
                    <a:pt x="931468" y="795934"/>
                  </a:lnTo>
                  <a:lnTo>
                    <a:pt x="931468" y="790854"/>
                  </a:lnTo>
                  <a:lnTo>
                    <a:pt x="931976" y="790854"/>
                  </a:lnTo>
                  <a:lnTo>
                    <a:pt x="931976" y="788314"/>
                  </a:lnTo>
                  <a:lnTo>
                    <a:pt x="932472" y="788314"/>
                  </a:lnTo>
                  <a:lnTo>
                    <a:pt x="932472" y="785774"/>
                  </a:lnTo>
                  <a:lnTo>
                    <a:pt x="932967" y="785774"/>
                  </a:lnTo>
                  <a:lnTo>
                    <a:pt x="932967" y="780694"/>
                  </a:lnTo>
                  <a:lnTo>
                    <a:pt x="932472" y="780694"/>
                  </a:lnTo>
                  <a:lnTo>
                    <a:pt x="932472" y="774344"/>
                  </a:lnTo>
                  <a:lnTo>
                    <a:pt x="931976" y="773074"/>
                  </a:lnTo>
                  <a:lnTo>
                    <a:pt x="931468" y="773074"/>
                  </a:lnTo>
                  <a:lnTo>
                    <a:pt x="930973" y="771804"/>
                  </a:lnTo>
                  <a:lnTo>
                    <a:pt x="928966" y="771804"/>
                  </a:lnTo>
                  <a:lnTo>
                    <a:pt x="928966" y="770534"/>
                  </a:lnTo>
                  <a:lnTo>
                    <a:pt x="928458" y="770534"/>
                  </a:lnTo>
                  <a:lnTo>
                    <a:pt x="928458" y="769264"/>
                  </a:lnTo>
                  <a:lnTo>
                    <a:pt x="927963" y="769264"/>
                  </a:lnTo>
                  <a:lnTo>
                    <a:pt x="927455" y="767994"/>
                  </a:lnTo>
                  <a:lnTo>
                    <a:pt x="926960" y="767994"/>
                  </a:lnTo>
                  <a:lnTo>
                    <a:pt x="926960" y="766724"/>
                  </a:lnTo>
                  <a:lnTo>
                    <a:pt x="925461" y="766724"/>
                  </a:lnTo>
                  <a:lnTo>
                    <a:pt x="925461" y="764184"/>
                  </a:lnTo>
                  <a:lnTo>
                    <a:pt x="924953" y="764184"/>
                  </a:lnTo>
                  <a:lnTo>
                    <a:pt x="924953" y="760374"/>
                  </a:lnTo>
                  <a:lnTo>
                    <a:pt x="925461" y="760374"/>
                  </a:lnTo>
                  <a:lnTo>
                    <a:pt x="925461" y="757834"/>
                  </a:lnTo>
                  <a:lnTo>
                    <a:pt x="924953" y="757834"/>
                  </a:lnTo>
                  <a:lnTo>
                    <a:pt x="923455" y="755294"/>
                  </a:lnTo>
                  <a:lnTo>
                    <a:pt x="922947" y="755294"/>
                  </a:lnTo>
                  <a:lnTo>
                    <a:pt x="922947" y="754024"/>
                  </a:lnTo>
                  <a:lnTo>
                    <a:pt x="922451" y="754024"/>
                  </a:lnTo>
                  <a:lnTo>
                    <a:pt x="922451" y="752754"/>
                  </a:lnTo>
                  <a:lnTo>
                    <a:pt x="921943" y="751484"/>
                  </a:lnTo>
                  <a:lnTo>
                    <a:pt x="921943" y="750214"/>
                  </a:lnTo>
                  <a:lnTo>
                    <a:pt x="921448" y="750214"/>
                  </a:lnTo>
                  <a:lnTo>
                    <a:pt x="921448" y="747674"/>
                  </a:lnTo>
                  <a:lnTo>
                    <a:pt x="920953" y="747674"/>
                  </a:lnTo>
                  <a:lnTo>
                    <a:pt x="920953" y="742594"/>
                  </a:lnTo>
                  <a:lnTo>
                    <a:pt x="920445" y="742594"/>
                  </a:lnTo>
                  <a:lnTo>
                    <a:pt x="920445" y="737514"/>
                  </a:lnTo>
                  <a:lnTo>
                    <a:pt x="920953" y="737514"/>
                  </a:lnTo>
                  <a:lnTo>
                    <a:pt x="920953" y="736244"/>
                  </a:lnTo>
                  <a:lnTo>
                    <a:pt x="921943" y="736244"/>
                  </a:lnTo>
                  <a:lnTo>
                    <a:pt x="921943" y="734974"/>
                  </a:lnTo>
                  <a:lnTo>
                    <a:pt x="922947" y="734974"/>
                  </a:lnTo>
                  <a:lnTo>
                    <a:pt x="923455" y="733704"/>
                  </a:lnTo>
                  <a:lnTo>
                    <a:pt x="924953" y="733704"/>
                  </a:lnTo>
                  <a:lnTo>
                    <a:pt x="924953" y="734974"/>
                  </a:lnTo>
                  <a:lnTo>
                    <a:pt x="926465" y="734974"/>
                  </a:lnTo>
                  <a:lnTo>
                    <a:pt x="926465" y="736244"/>
                  </a:lnTo>
                  <a:lnTo>
                    <a:pt x="926960" y="736244"/>
                  </a:lnTo>
                  <a:lnTo>
                    <a:pt x="926960" y="738784"/>
                  </a:lnTo>
                  <a:lnTo>
                    <a:pt x="926465" y="738784"/>
                  </a:lnTo>
                  <a:lnTo>
                    <a:pt x="926465" y="741324"/>
                  </a:lnTo>
                  <a:lnTo>
                    <a:pt x="926960" y="741324"/>
                  </a:lnTo>
                  <a:lnTo>
                    <a:pt x="926960" y="742594"/>
                  </a:lnTo>
                  <a:lnTo>
                    <a:pt x="927455" y="742594"/>
                  </a:lnTo>
                  <a:lnTo>
                    <a:pt x="927455" y="745134"/>
                  </a:lnTo>
                  <a:lnTo>
                    <a:pt x="926960" y="745134"/>
                  </a:lnTo>
                  <a:lnTo>
                    <a:pt x="926960" y="747674"/>
                  </a:lnTo>
                  <a:lnTo>
                    <a:pt x="927455" y="747674"/>
                  </a:lnTo>
                  <a:lnTo>
                    <a:pt x="927455" y="750214"/>
                  </a:lnTo>
                  <a:lnTo>
                    <a:pt x="927963" y="750214"/>
                  </a:lnTo>
                  <a:lnTo>
                    <a:pt x="927963" y="751484"/>
                  </a:lnTo>
                  <a:lnTo>
                    <a:pt x="928458" y="751484"/>
                  </a:lnTo>
                  <a:lnTo>
                    <a:pt x="928458" y="752754"/>
                  </a:lnTo>
                  <a:lnTo>
                    <a:pt x="929462" y="752754"/>
                  </a:lnTo>
                  <a:lnTo>
                    <a:pt x="929462" y="754024"/>
                  </a:lnTo>
                  <a:lnTo>
                    <a:pt x="929970" y="754024"/>
                  </a:lnTo>
                  <a:lnTo>
                    <a:pt x="930973" y="756564"/>
                  </a:lnTo>
                  <a:lnTo>
                    <a:pt x="930973" y="762914"/>
                  </a:lnTo>
                  <a:lnTo>
                    <a:pt x="931468" y="762914"/>
                  </a:lnTo>
                  <a:lnTo>
                    <a:pt x="931468" y="764184"/>
                  </a:lnTo>
                  <a:lnTo>
                    <a:pt x="931976" y="764184"/>
                  </a:lnTo>
                  <a:lnTo>
                    <a:pt x="932967" y="765454"/>
                  </a:lnTo>
                  <a:lnTo>
                    <a:pt x="932967" y="766724"/>
                  </a:lnTo>
                  <a:lnTo>
                    <a:pt x="934478" y="766724"/>
                  </a:lnTo>
                  <a:lnTo>
                    <a:pt x="934974" y="767994"/>
                  </a:lnTo>
                  <a:lnTo>
                    <a:pt x="935482" y="767994"/>
                  </a:lnTo>
                  <a:lnTo>
                    <a:pt x="935482" y="766724"/>
                  </a:lnTo>
                  <a:lnTo>
                    <a:pt x="936485" y="766724"/>
                  </a:lnTo>
                  <a:lnTo>
                    <a:pt x="936485" y="765454"/>
                  </a:lnTo>
                  <a:lnTo>
                    <a:pt x="938491" y="765454"/>
                  </a:lnTo>
                  <a:lnTo>
                    <a:pt x="938491" y="764184"/>
                  </a:lnTo>
                  <a:lnTo>
                    <a:pt x="939482" y="764184"/>
                  </a:lnTo>
                  <a:lnTo>
                    <a:pt x="939482" y="762914"/>
                  </a:lnTo>
                  <a:lnTo>
                    <a:pt x="939990" y="762914"/>
                  </a:lnTo>
                  <a:lnTo>
                    <a:pt x="940485" y="761644"/>
                  </a:lnTo>
                  <a:lnTo>
                    <a:pt x="944994" y="761644"/>
                  </a:lnTo>
                  <a:lnTo>
                    <a:pt x="945502" y="760374"/>
                  </a:lnTo>
                  <a:lnTo>
                    <a:pt x="947000" y="760374"/>
                  </a:lnTo>
                  <a:lnTo>
                    <a:pt x="947508" y="759104"/>
                  </a:lnTo>
                  <a:lnTo>
                    <a:pt x="948004" y="759104"/>
                  </a:lnTo>
                  <a:lnTo>
                    <a:pt x="949007" y="757834"/>
                  </a:lnTo>
                  <a:lnTo>
                    <a:pt x="949502" y="757834"/>
                  </a:lnTo>
                  <a:lnTo>
                    <a:pt x="949502" y="759104"/>
                  </a:lnTo>
                  <a:lnTo>
                    <a:pt x="949007" y="759104"/>
                  </a:lnTo>
                  <a:lnTo>
                    <a:pt x="947000" y="760374"/>
                  </a:lnTo>
                  <a:lnTo>
                    <a:pt x="945997" y="761644"/>
                  </a:lnTo>
                  <a:lnTo>
                    <a:pt x="944994" y="761644"/>
                  </a:lnTo>
                  <a:lnTo>
                    <a:pt x="945997" y="762914"/>
                  </a:lnTo>
                  <a:lnTo>
                    <a:pt x="946505" y="764184"/>
                  </a:lnTo>
                  <a:lnTo>
                    <a:pt x="946505" y="765454"/>
                  </a:lnTo>
                  <a:lnTo>
                    <a:pt x="945997" y="765454"/>
                  </a:lnTo>
                  <a:lnTo>
                    <a:pt x="945997" y="766724"/>
                  </a:lnTo>
                  <a:lnTo>
                    <a:pt x="943991" y="766724"/>
                  </a:lnTo>
                  <a:lnTo>
                    <a:pt x="943000" y="769264"/>
                  </a:lnTo>
                  <a:lnTo>
                    <a:pt x="941489" y="769264"/>
                  </a:lnTo>
                  <a:lnTo>
                    <a:pt x="941489" y="770534"/>
                  </a:lnTo>
                  <a:lnTo>
                    <a:pt x="939990" y="770534"/>
                  </a:lnTo>
                  <a:lnTo>
                    <a:pt x="939990" y="771804"/>
                  </a:lnTo>
                  <a:lnTo>
                    <a:pt x="938987" y="771804"/>
                  </a:lnTo>
                  <a:lnTo>
                    <a:pt x="938491" y="773074"/>
                  </a:lnTo>
                  <a:lnTo>
                    <a:pt x="938491" y="780694"/>
                  </a:lnTo>
                  <a:lnTo>
                    <a:pt x="938987" y="780694"/>
                  </a:lnTo>
                  <a:lnTo>
                    <a:pt x="938987" y="783234"/>
                  </a:lnTo>
                  <a:lnTo>
                    <a:pt x="938491" y="783234"/>
                  </a:lnTo>
                  <a:lnTo>
                    <a:pt x="938491" y="788314"/>
                  </a:lnTo>
                  <a:lnTo>
                    <a:pt x="937983" y="788314"/>
                  </a:lnTo>
                  <a:lnTo>
                    <a:pt x="937983" y="790854"/>
                  </a:lnTo>
                  <a:lnTo>
                    <a:pt x="937475" y="790854"/>
                  </a:lnTo>
                  <a:lnTo>
                    <a:pt x="937475" y="794664"/>
                  </a:lnTo>
                  <a:lnTo>
                    <a:pt x="937983" y="794664"/>
                  </a:lnTo>
                  <a:lnTo>
                    <a:pt x="937983" y="797204"/>
                  </a:lnTo>
                  <a:lnTo>
                    <a:pt x="939990" y="798474"/>
                  </a:lnTo>
                  <a:lnTo>
                    <a:pt x="939990" y="799744"/>
                  </a:lnTo>
                  <a:lnTo>
                    <a:pt x="938987" y="802284"/>
                  </a:lnTo>
                  <a:lnTo>
                    <a:pt x="938491" y="802284"/>
                  </a:lnTo>
                  <a:lnTo>
                    <a:pt x="936980" y="803554"/>
                  </a:lnTo>
                  <a:lnTo>
                    <a:pt x="935977" y="806094"/>
                  </a:lnTo>
                  <a:lnTo>
                    <a:pt x="935977" y="809904"/>
                  </a:lnTo>
                  <a:lnTo>
                    <a:pt x="936485" y="811174"/>
                  </a:lnTo>
                  <a:lnTo>
                    <a:pt x="936485" y="812444"/>
                  </a:lnTo>
                  <a:lnTo>
                    <a:pt x="936980" y="812444"/>
                  </a:lnTo>
                  <a:lnTo>
                    <a:pt x="936980" y="816254"/>
                  </a:lnTo>
                  <a:lnTo>
                    <a:pt x="938987" y="816254"/>
                  </a:lnTo>
                  <a:lnTo>
                    <a:pt x="938987" y="817524"/>
                  </a:lnTo>
                  <a:lnTo>
                    <a:pt x="939482" y="817524"/>
                  </a:lnTo>
                  <a:lnTo>
                    <a:pt x="939482" y="820064"/>
                  </a:lnTo>
                  <a:lnTo>
                    <a:pt x="938987" y="820064"/>
                  </a:lnTo>
                  <a:lnTo>
                    <a:pt x="938987" y="821334"/>
                  </a:lnTo>
                  <a:lnTo>
                    <a:pt x="938491" y="822604"/>
                  </a:lnTo>
                  <a:lnTo>
                    <a:pt x="937983" y="822604"/>
                  </a:lnTo>
                  <a:lnTo>
                    <a:pt x="937475" y="823874"/>
                  </a:lnTo>
                  <a:lnTo>
                    <a:pt x="936980" y="823874"/>
                  </a:lnTo>
                  <a:lnTo>
                    <a:pt x="936980" y="825144"/>
                  </a:lnTo>
                  <a:lnTo>
                    <a:pt x="937475" y="826414"/>
                  </a:lnTo>
                  <a:lnTo>
                    <a:pt x="937475" y="827684"/>
                  </a:lnTo>
                  <a:lnTo>
                    <a:pt x="937983" y="827684"/>
                  </a:lnTo>
                  <a:lnTo>
                    <a:pt x="937983" y="828954"/>
                  </a:lnTo>
                  <a:lnTo>
                    <a:pt x="938987" y="828954"/>
                  </a:lnTo>
                  <a:lnTo>
                    <a:pt x="938987" y="830224"/>
                  </a:lnTo>
                  <a:lnTo>
                    <a:pt x="939990" y="830224"/>
                  </a:lnTo>
                  <a:lnTo>
                    <a:pt x="941489" y="831494"/>
                  </a:lnTo>
                  <a:lnTo>
                    <a:pt x="941997" y="831494"/>
                  </a:lnTo>
                  <a:lnTo>
                    <a:pt x="941997" y="832764"/>
                  </a:lnTo>
                  <a:lnTo>
                    <a:pt x="943000" y="832764"/>
                  </a:lnTo>
                  <a:lnTo>
                    <a:pt x="943000" y="834034"/>
                  </a:lnTo>
                  <a:lnTo>
                    <a:pt x="942492" y="834034"/>
                  </a:lnTo>
                  <a:lnTo>
                    <a:pt x="942492" y="835304"/>
                  </a:lnTo>
                  <a:lnTo>
                    <a:pt x="941997" y="835304"/>
                  </a:lnTo>
                  <a:lnTo>
                    <a:pt x="941489" y="836574"/>
                  </a:lnTo>
                  <a:lnTo>
                    <a:pt x="940993" y="836574"/>
                  </a:lnTo>
                  <a:lnTo>
                    <a:pt x="940485" y="837844"/>
                  </a:lnTo>
                  <a:lnTo>
                    <a:pt x="939482" y="837844"/>
                  </a:lnTo>
                  <a:lnTo>
                    <a:pt x="939482" y="839114"/>
                  </a:lnTo>
                  <a:lnTo>
                    <a:pt x="937983" y="839114"/>
                  </a:lnTo>
                  <a:lnTo>
                    <a:pt x="937475" y="840384"/>
                  </a:lnTo>
                  <a:lnTo>
                    <a:pt x="934974" y="840384"/>
                  </a:lnTo>
                  <a:lnTo>
                    <a:pt x="934974" y="841654"/>
                  </a:lnTo>
                  <a:lnTo>
                    <a:pt x="933970" y="841654"/>
                  </a:lnTo>
                  <a:lnTo>
                    <a:pt x="933970" y="842924"/>
                  </a:lnTo>
                  <a:lnTo>
                    <a:pt x="934478" y="844194"/>
                  </a:lnTo>
                  <a:lnTo>
                    <a:pt x="934974" y="844194"/>
                  </a:lnTo>
                  <a:lnTo>
                    <a:pt x="936980" y="846734"/>
                  </a:lnTo>
                  <a:lnTo>
                    <a:pt x="936980" y="850544"/>
                  </a:lnTo>
                  <a:lnTo>
                    <a:pt x="937983" y="850544"/>
                  </a:lnTo>
                  <a:lnTo>
                    <a:pt x="938987" y="851814"/>
                  </a:lnTo>
                  <a:lnTo>
                    <a:pt x="939482" y="851814"/>
                  </a:lnTo>
                  <a:lnTo>
                    <a:pt x="939990" y="853084"/>
                  </a:lnTo>
                  <a:lnTo>
                    <a:pt x="941997" y="853084"/>
                  </a:lnTo>
                  <a:lnTo>
                    <a:pt x="943000" y="854354"/>
                  </a:lnTo>
                  <a:lnTo>
                    <a:pt x="945997" y="854354"/>
                  </a:lnTo>
                  <a:lnTo>
                    <a:pt x="945997" y="855624"/>
                  </a:lnTo>
                  <a:lnTo>
                    <a:pt x="947508" y="855624"/>
                  </a:lnTo>
                  <a:lnTo>
                    <a:pt x="948004" y="856894"/>
                  </a:lnTo>
                  <a:lnTo>
                    <a:pt x="965047" y="856894"/>
                  </a:lnTo>
                  <a:lnTo>
                    <a:pt x="965542" y="855624"/>
                  </a:lnTo>
                  <a:lnTo>
                    <a:pt x="966546" y="855624"/>
                  </a:lnTo>
                  <a:lnTo>
                    <a:pt x="966546" y="854354"/>
                  </a:lnTo>
                  <a:lnTo>
                    <a:pt x="967549" y="854354"/>
                  </a:lnTo>
                  <a:lnTo>
                    <a:pt x="967549" y="853084"/>
                  </a:lnTo>
                  <a:lnTo>
                    <a:pt x="968552" y="853084"/>
                  </a:lnTo>
                  <a:lnTo>
                    <a:pt x="968552" y="851814"/>
                  </a:lnTo>
                  <a:lnTo>
                    <a:pt x="969048" y="851814"/>
                  </a:lnTo>
                  <a:lnTo>
                    <a:pt x="969048" y="850544"/>
                  </a:lnTo>
                  <a:lnTo>
                    <a:pt x="970051" y="850544"/>
                  </a:lnTo>
                  <a:lnTo>
                    <a:pt x="970051" y="849274"/>
                  </a:lnTo>
                  <a:lnTo>
                    <a:pt x="970559" y="849274"/>
                  </a:lnTo>
                  <a:lnTo>
                    <a:pt x="970559" y="848004"/>
                  </a:lnTo>
                  <a:lnTo>
                    <a:pt x="970051" y="848004"/>
                  </a:lnTo>
                  <a:lnTo>
                    <a:pt x="970051" y="846734"/>
                  </a:lnTo>
                  <a:lnTo>
                    <a:pt x="968552" y="846734"/>
                  </a:lnTo>
                  <a:lnTo>
                    <a:pt x="968552" y="845464"/>
                  </a:lnTo>
                  <a:lnTo>
                    <a:pt x="966546" y="845464"/>
                  </a:lnTo>
                  <a:lnTo>
                    <a:pt x="966038" y="844194"/>
                  </a:lnTo>
                  <a:lnTo>
                    <a:pt x="964044" y="844194"/>
                  </a:lnTo>
                  <a:lnTo>
                    <a:pt x="963536" y="842924"/>
                  </a:lnTo>
                  <a:lnTo>
                    <a:pt x="962037" y="842924"/>
                  </a:lnTo>
                  <a:lnTo>
                    <a:pt x="962037" y="841654"/>
                  </a:lnTo>
                  <a:lnTo>
                    <a:pt x="961529" y="841654"/>
                  </a:lnTo>
                  <a:lnTo>
                    <a:pt x="961529" y="840384"/>
                  </a:lnTo>
                  <a:lnTo>
                    <a:pt x="962037" y="840384"/>
                  </a:lnTo>
                  <a:lnTo>
                    <a:pt x="962037" y="839114"/>
                  </a:lnTo>
                  <a:lnTo>
                    <a:pt x="963041" y="839114"/>
                  </a:lnTo>
                  <a:lnTo>
                    <a:pt x="963041" y="837844"/>
                  </a:lnTo>
                  <a:lnTo>
                    <a:pt x="964539" y="837844"/>
                  </a:lnTo>
                  <a:lnTo>
                    <a:pt x="964539" y="835304"/>
                  </a:lnTo>
                  <a:lnTo>
                    <a:pt x="965047" y="834034"/>
                  </a:lnTo>
                  <a:lnTo>
                    <a:pt x="964539" y="834034"/>
                  </a:lnTo>
                  <a:lnTo>
                    <a:pt x="965047" y="832764"/>
                  </a:lnTo>
                  <a:lnTo>
                    <a:pt x="965542" y="832764"/>
                  </a:lnTo>
                  <a:lnTo>
                    <a:pt x="965542" y="831494"/>
                  </a:lnTo>
                  <a:lnTo>
                    <a:pt x="968044" y="831494"/>
                  </a:lnTo>
                  <a:lnTo>
                    <a:pt x="968044" y="830224"/>
                  </a:lnTo>
                  <a:lnTo>
                    <a:pt x="967549" y="830224"/>
                  </a:lnTo>
                  <a:lnTo>
                    <a:pt x="967549" y="828954"/>
                  </a:lnTo>
                  <a:lnTo>
                    <a:pt x="961034" y="828954"/>
                  </a:lnTo>
                  <a:lnTo>
                    <a:pt x="961034" y="826414"/>
                  </a:lnTo>
                  <a:lnTo>
                    <a:pt x="961529" y="826414"/>
                  </a:lnTo>
                  <a:lnTo>
                    <a:pt x="962533" y="825144"/>
                  </a:lnTo>
                  <a:lnTo>
                    <a:pt x="962533" y="823874"/>
                  </a:lnTo>
                  <a:lnTo>
                    <a:pt x="964044" y="823874"/>
                  </a:lnTo>
                  <a:lnTo>
                    <a:pt x="964044" y="822604"/>
                  </a:lnTo>
                  <a:lnTo>
                    <a:pt x="965542" y="822604"/>
                  </a:lnTo>
                  <a:lnTo>
                    <a:pt x="965542" y="821334"/>
                  </a:lnTo>
                  <a:lnTo>
                    <a:pt x="966546" y="821334"/>
                  </a:lnTo>
                  <a:lnTo>
                    <a:pt x="966546" y="820064"/>
                  </a:lnTo>
                  <a:lnTo>
                    <a:pt x="967549" y="820064"/>
                  </a:lnTo>
                  <a:lnTo>
                    <a:pt x="967549" y="818794"/>
                  </a:lnTo>
                  <a:lnTo>
                    <a:pt x="968044" y="818794"/>
                  </a:lnTo>
                  <a:lnTo>
                    <a:pt x="968044" y="817524"/>
                  </a:lnTo>
                  <a:lnTo>
                    <a:pt x="968552" y="817524"/>
                  </a:lnTo>
                  <a:lnTo>
                    <a:pt x="968552" y="814984"/>
                  </a:lnTo>
                  <a:lnTo>
                    <a:pt x="968044" y="814984"/>
                  </a:lnTo>
                  <a:lnTo>
                    <a:pt x="968044" y="813714"/>
                  </a:lnTo>
                  <a:lnTo>
                    <a:pt x="969048" y="813714"/>
                  </a:lnTo>
                  <a:lnTo>
                    <a:pt x="969048" y="812444"/>
                  </a:lnTo>
                  <a:lnTo>
                    <a:pt x="970559" y="812444"/>
                  </a:lnTo>
                  <a:lnTo>
                    <a:pt x="972058" y="811174"/>
                  </a:lnTo>
                  <a:lnTo>
                    <a:pt x="973061" y="809904"/>
                  </a:lnTo>
                  <a:lnTo>
                    <a:pt x="973556" y="808634"/>
                  </a:lnTo>
                  <a:lnTo>
                    <a:pt x="974064" y="808634"/>
                  </a:lnTo>
                  <a:lnTo>
                    <a:pt x="974064" y="807364"/>
                  </a:lnTo>
                  <a:lnTo>
                    <a:pt x="973556" y="806094"/>
                  </a:lnTo>
                  <a:lnTo>
                    <a:pt x="973556" y="804824"/>
                  </a:lnTo>
                  <a:lnTo>
                    <a:pt x="973061" y="804824"/>
                  </a:lnTo>
                  <a:lnTo>
                    <a:pt x="972553" y="803554"/>
                  </a:lnTo>
                  <a:lnTo>
                    <a:pt x="967041" y="803554"/>
                  </a:lnTo>
                  <a:lnTo>
                    <a:pt x="967041" y="802284"/>
                  </a:lnTo>
                  <a:lnTo>
                    <a:pt x="959027" y="802284"/>
                  </a:lnTo>
                  <a:lnTo>
                    <a:pt x="959027" y="799744"/>
                  </a:lnTo>
                  <a:lnTo>
                    <a:pt x="964539" y="799744"/>
                  </a:lnTo>
                  <a:lnTo>
                    <a:pt x="970051" y="798474"/>
                  </a:lnTo>
                  <a:lnTo>
                    <a:pt x="971054" y="798474"/>
                  </a:lnTo>
                  <a:lnTo>
                    <a:pt x="972058" y="795934"/>
                  </a:lnTo>
                  <a:lnTo>
                    <a:pt x="973061" y="795934"/>
                  </a:lnTo>
                  <a:lnTo>
                    <a:pt x="973061" y="794664"/>
                  </a:lnTo>
                  <a:lnTo>
                    <a:pt x="975067" y="794664"/>
                  </a:lnTo>
                  <a:lnTo>
                    <a:pt x="977569" y="793394"/>
                  </a:lnTo>
                  <a:lnTo>
                    <a:pt x="978573" y="793394"/>
                  </a:lnTo>
                  <a:lnTo>
                    <a:pt x="978573" y="790854"/>
                  </a:lnTo>
                  <a:lnTo>
                    <a:pt x="977061" y="779424"/>
                  </a:lnTo>
                  <a:lnTo>
                    <a:pt x="976566" y="776884"/>
                  </a:lnTo>
                  <a:lnTo>
                    <a:pt x="976058" y="775614"/>
                  </a:lnTo>
                  <a:lnTo>
                    <a:pt x="976058" y="774344"/>
                  </a:lnTo>
                  <a:lnTo>
                    <a:pt x="975563" y="773074"/>
                  </a:lnTo>
                  <a:lnTo>
                    <a:pt x="975563" y="771804"/>
                  </a:lnTo>
                  <a:lnTo>
                    <a:pt x="969048" y="771804"/>
                  </a:lnTo>
                  <a:lnTo>
                    <a:pt x="969048" y="770534"/>
                  </a:lnTo>
                  <a:lnTo>
                    <a:pt x="970051" y="770534"/>
                  </a:lnTo>
                  <a:lnTo>
                    <a:pt x="970051" y="769264"/>
                  </a:lnTo>
                  <a:lnTo>
                    <a:pt x="972058" y="769264"/>
                  </a:lnTo>
                  <a:lnTo>
                    <a:pt x="972058" y="770534"/>
                  </a:lnTo>
                  <a:lnTo>
                    <a:pt x="972553" y="769264"/>
                  </a:lnTo>
                  <a:lnTo>
                    <a:pt x="972553" y="766724"/>
                  </a:lnTo>
                  <a:lnTo>
                    <a:pt x="973556" y="766724"/>
                  </a:lnTo>
                  <a:lnTo>
                    <a:pt x="973556" y="765454"/>
                  </a:lnTo>
                  <a:lnTo>
                    <a:pt x="974064" y="765454"/>
                  </a:lnTo>
                  <a:lnTo>
                    <a:pt x="974559" y="764184"/>
                  </a:lnTo>
                  <a:lnTo>
                    <a:pt x="977061" y="764184"/>
                  </a:lnTo>
                  <a:lnTo>
                    <a:pt x="977061" y="761644"/>
                  </a:lnTo>
                  <a:lnTo>
                    <a:pt x="975563" y="761644"/>
                  </a:lnTo>
                  <a:lnTo>
                    <a:pt x="975563" y="760374"/>
                  </a:lnTo>
                  <a:lnTo>
                    <a:pt x="975067" y="760374"/>
                  </a:lnTo>
                  <a:lnTo>
                    <a:pt x="975067" y="759104"/>
                  </a:lnTo>
                  <a:lnTo>
                    <a:pt x="975563" y="759104"/>
                  </a:lnTo>
                  <a:lnTo>
                    <a:pt x="975563" y="757834"/>
                  </a:lnTo>
                  <a:lnTo>
                    <a:pt x="976058" y="757834"/>
                  </a:lnTo>
                  <a:lnTo>
                    <a:pt x="976058" y="756564"/>
                  </a:lnTo>
                  <a:lnTo>
                    <a:pt x="975563" y="756564"/>
                  </a:lnTo>
                  <a:lnTo>
                    <a:pt x="975563" y="755294"/>
                  </a:lnTo>
                  <a:lnTo>
                    <a:pt x="976566" y="755294"/>
                  </a:lnTo>
                  <a:lnTo>
                    <a:pt x="976566" y="754024"/>
                  </a:lnTo>
                  <a:lnTo>
                    <a:pt x="976058" y="752754"/>
                  </a:lnTo>
                  <a:lnTo>
                    <a:pt x="976058" y="751484"/>
                  </a:lnTo>
                  <a:lnTo>
                    <a:pt x="976566" y="751484"/>
                  </a:lnTo>
                  <a:lnTo>
                    <a:pt x="976566" y="750214"/>
                  </a:lnTo>
                  <a:lnTo>
                    <a:pt x="977061" y="750214"/>
                  </a:lnTo>
                  <a:lnTo>
                    <a:pt x="977061" y="748944"/>
                  </a:lnTo>
                  <a:lnTo>
                    <a:pt x="978065" y="748944"/>
                  </a:lnTo>
                  <a:lnTo>
                    <a:pt x="978573" y="747674"/>
                  </a:lnTo>
                  <a:lnTo>
                    <a:pt x="979576" y="747674"/>
                  </a:lnTo>
                  <a:lnTo>
                    <a:pt x="979576" y="746404"/>
                  </a:lnTo>
                  <a:lnTo>
                    <a:pt x="982078" y="746404"/>
                  </a:lnTo>
                  <a:lnTo>
                    <a:pt x="982573" y="747674"/>
                  </a:lnTo>
                  <a:lnTo>
                    <a:pt x="983081" y="747674"/>
                  </a:lnTo>
                  <a:lnTo>
                    <a:pt x="983081" y="746404"/>
                  </a:lnTo>
                  <a:lnTo>
                    <a:pt x="983081" y="743864"/>
                  </a:lnTo>
                  <a:lnTo>
                    <a:pt x="982078" y="742594"/>
                  </a:lnTo>
                  <a:lnTo>
                    <a:pt x="981570" y="742594"/>
                  </a:lnTo>
                  <a:lnTo>
                    <a:pt x="981570" y="741324"/>
                  </a:lnTo>
                  <a:lnTo>
                    <a:pt x="981075" y="741324"/>
                  </a:lnTo>
                  <a:lnTo>
                    <a:pt x="981075" y="734974"/>
                  </a:lnTo>
                  <a:lnTo>
                    <a:pt x="979576" y="734974"/>
                  </a:lnTo>
                  <a:lnTo>
                    <a:pt x="979576" y="733704"/>
                  </a:lnTo>
                  <a:lnTo>
                    <a:pt x="975563" y="733704"/>
                  </a:lnTo>
                  <a:lnTo>
                    <a:pt x="975563" y="732434"/>
                  </a:lnTo>
                  <a:lnTo>
                    <a:pt x="977569" y="732434"/>
                  </a:lnTo>
                  <a:lnTo>
                    <a:pt x="977569" y="731164"/>
                  </a:lnTo>
                  <a:lnTo>
                    <a:pt x="979068" y="731164"/>
                  </a:lnTo>
                  <a:lnTo>
                    <a:pt x="979068" y="727354"/>
                  </a:lnTo>
                  <a:lnTo>
                    <a:pt x="979576" y="727354"/>
                  </a:lnTo>
                  <a:lnTo>
                    <a:pt x="979576" y="726084"/>
                  </a:lnTo>
                  <a:lnTo>
                    <a:pt x="981075" y="726084"/>
                  </a:lnTo>
                  <a:lnTo>
                    <a:pt x="981075" y="727354"/>
                  </a:lnTo>
                  <a:lnTo>
                    <a:pt x="982078" y="727354"/>
                  </a:lnTo>
                  <a:lnTo>
                    <a:pt x="982078" y="728624"/>
                  </a:lnTo>
                  <a:lnTo>
                    <a:pt x="982573" y="728624"/>
                  </a:lnTo>
                  <a:lnTo>
                    <a:pt x="983576" y="729894"/>
                  </a:lnTo>
                  <a:lnTo>
                    <a:pt x="985583" y="729894"/>
                  </a:lnTo>
                  <a:lnTo>
                    <a:pt x="985583" y="728624"/>
                  </a:lnTo>
                  <a:lnTo>
                    <a:pt x="986091" y="728624"/>
                  </a:lnTo>
                  <a:lnTo>
                    <a:pt x="986586" y="727354"/>
                  </a:lnTo>
                  <a:lnTo>
                    <a:pt x="986586" y="726084"/>
                  </a:lnTo>
                  <a:lnTo>
                    <a:pt x="985088" y="726084"/>
                  </a:lnTo>
                  <a:lnTo>
                    <a:pt x="985088" y="724814"/>
                  </a:lnTo>
                  <a:lnTo>
                    <a:pt x="984084" y="724814"/>
                  </a:lnTo>
                  <a:lnTo>
                    <a:pt x="984084" y="722274"/>
                  </a:lnTo>
                  <a:lnTo>
                    <a:pt x="990092" y="722274"/>
                  </a:lnTo>
                  <a:lnTo>
                    <a:pt x="990600" y="723544"/>
                  </a:lnTo>
                  <a:lnTo>
                    <a:pt x="992593" y="723544"/>
                  </a:lnTo>
                  <a:lnTo>
                    <a:pt x="992593" y="724814"/>
                  </a:lnTo>
                  <a:lnTo>
                    <a:pt x="993101" y="724814"/>
                  </a:lnTo>
                  <a:lnTo>
                    <a:pt x="993597" y="726084"/>
                  </a:lnTo>
                  <a:lnTo>
                    <a:pt x="993597" y="727354"/>
                  </a:lnTo>
                  <a:lnTo>
                    <a:pt x="993101" y="727354"/>
                  </a:lnTo>
                  <a:lnTo>
                    <a:pt x="993101" y="728624"/>
                  </a:lnTo>
                  <a:lnTo>
                    <a:pt x="992593" y="728624"/>
                  </a:lnTo>
                  <a:lnTo>
                    <a:pt x="992593" y="729894"/>
                  </a:lnTo>
                  <a:lnTo>
                    <a:pt x="992098" y="729894"/>
                  </a:lnTo>
                  <a:lnTo>
                    <a:pt x="992098" y="731164"/>
                  </a:lnTo>
                  <a:lnTo>
                    <a:pt x="992593" y="731164"/>
                  </a:lnTo>
                  <a:lnTo>
                    <a:pt x="992593" y="732434"/>
                  </a:lnTo>
                  <a:lnTo>
                    <a:pt x="993597" y="733704"/>
                  </a:lnTo>
                  <a:lnTo>
                    <a:pt x="993597" y="734974"/>
                  </a:lnTo>
                  <a:lnTo>
                    <a:pt x="994105" y="734974"/>
                  </a:lnTo>
                  <a:lnTo>
                    <a:pt x="994105" y="736244"/>
                  </a:lnTo>
                  <a:lnTo>
                    <a:pt x="996111" y="736244"/>
                  </a:lnTo>
                  <a:lnTo>
                    <a:pt x="996111" y="737514"/>
                  </a:lnTo>
                  <a:lnTo>
                    <a:pt x="996607" y="737514"/>
                  </a:lnTo>
                  <a:lnTo>
                    <a:pt x="996607" y="738784"/>
                  </a:lnTo>
                  <a:lnTo>
                    <a:pt x="997102" y="738784"/>
                  </a:lnTo>
                  <a:lnTo>
                    <a:pt x="997102" y="740054"/>
                  </a:lnTo>
                  <a:lnTo>
                    <a:pt x="997610" y="740054"/>
                  </a:lnTo>
                  <a:lnTo>
                    <a:pt x="997610" y="741324"/>
                  </a:lnTo>
                  <a:lnTo>
                    <a:pt x="998105" y="741324"/>
                  </a:lnTo>
                  <a:lnTo>
                    <a:pt x="998105" y="742594"/>
                  </a:lnTo>
                  <a:lnTo>
                    <a:pt x="998613" y="742594"/>
                  </a:lnTo>
                  <a:lnTo>
                    <a:pt x="998613" y="743864"/>
                  </a:lnTo>
                  <a:lnTo>
                    <a:pt x="999617" y="745134"/>
                  </a:lnTo>
                  <a:lnTo>
                    <a:pt x="1000620" y="747674"/>
                  </a:lnTo>
                  <a:lnTo>
                    <a:pt x="1009142" y="747674"/>
                  </a:lnTo>
                  <a:lnTo>
                    <a:pt x="1009142" y="748944"/>
                  </a:lnTo>
                  <a:lnTo>
                    <a:pt x="1007630" y="750214"/>
                  </a:lnTo>
                  <a:lnTo>
                    <a:pt x="1006627" y="751484"/>
                  </a:lnTo>
                  <a:lnTo>
                    <a:pt x="1005128" y="752754"/>
                  </a:lnTo>
                  <a:lnTo>
                    <a:pt x="1002614" y="752754"/>
                  </a:lnTo>
                  <a:lnTo>
                    <a:pt x="999617" y="754024"/>
                  </a:lnTo>
                  <a:lnTo>
                    <a:pt x="998613" y="755294"/>
                  </a:lnTo>
                  <a:lnTo>
                    <a:pt x="998105" y="755294"/>
                  </a:lnTo>
                  <a:lnTo>
                    <a:pt x="997102" y="757834"/>
                  </a:lnTo>
                  <a:lnTo>
                    <a:pt x="997102" y="759104"/>
                  </a:lnTo>
                  <a:lnTo>
                    <a:pt x="997610" y="760374"/>
                  </a:lnTo>
                  <a:lnTo>
                    <a:pt x="996607" y="761644"/>
                  </a:lnTo>
                  <a:lnTo>
                    <a:pt x="995108" y="762914"/>
                  </a:lnTo>
                  <a:lnTo>
                    <a:pt x="993101" y="764184"/>
                  </a:lnTo>
                  <a:lnTo>
                    <a:pt x="992593" y="765454"/>
                  </a:lnTo>
                  <a:lnTo>
                    <a:pt x="993101" y="766724"/>
                  </a:lnTo>
                  <a:lnTo>
                    <a:pt x="993597" y="770534"/>
                  </a:lnTo>
                  <a:lnTo>
                    <a:pt x="994613" y="771804"/>
                  </a:lnTo>
                  <a:lnTo>
                    <a:pt x="995603" y="774344"/>
                  </a:lnTo>
                  <a:lnTo>
                    <a:pt x="996111" y="776884"/>
                  </a:lnTo>
                  <a:lnTo>
                    <a:pt x="997610" y="779424"/>
                  </a:lnTo>
                  <a:lnTo>
                    <a:pt x="998105" y="780694"/>
                  </a:lnTo>
                  <a:lnTo>
                    <a:pt x="998613" y="780694"/>
                  </a:lnTo>
                  <a:lnTo>
                    <a:pt x="1000112" y="783234"/>
                  </a:lnTo>
                  <a:lnTo>
                    <a:pt x="1001115" y="785774"/>
                  </a:lnTo>
                  <a:lnTo>
                    <a:pt x="1001115" y="787044"/>
                  </a:lnTo>
                  <a:lnTo>
                    <a:pt x="1000620" y="788314"/>
                  </a:lnTo>
                  <a:lnTo>
                    <a:pt x="999121" y="790854"/>
                  </a:lnTo>
                  <a:lnTo>
                    <a:pt x="999121" y="792124"/>
                  </a:lnTo>
                  <a:lnTo>
                    <a:pt x="998613" y="793394"/>
                  </a:lnTo>
                  <a:lnTo>
                    <a:pt x="998613" y="794664"/>
                  </a:lnTo>
                  <a:lnTo>
                    <a:pt x="999121" y="795934"/>
                  </a:lnTo>
                  <a:lnTo>
                    <a:pt x="1000112" y="797204"/>
                  </a:lnTo>
                  <a:lnTo>
                    <a:pt x="1000620" y="799744"/>
                  </a:lnTo>
                  <a:lnTo>
                    <a:pt x="1000620" y="803554"/>
                  </a:lnTo>
                  <a:lnTo>
                    <a:pt x="1001115" y="804824"/>
                  </a:lnTo>
                  <a:lnTo>
                    <a:pt x="1001115" y="806094"/>
                  </a:lnTo>
                  <a:lnTo>
                    <a:pt x="1001610" y="806094"/>
                  </a:lnTo>
                  <a:lnTo>
                    <a:pt x="1004633" y="804824"/>
                  </a:lnTo>
                  <a:lnTo>
                    <a:pt x="1005624" y="804824"/>
                  </a:lnTo>
                  <a:lnTo>
                    <a:pt x="1005624" y="806094"/>
                  </a:lnTo>
                  <a:lnTo>
                    <a:pt x="1005128" y="807364"/>
                  </a:lnTo>
                  <a:lnTo>
                    <a:pt x="1004633" y="807364"/>
                  </a:lnTo>
                  <a:lnTo>
                    <a:pt x="1003630" y="809904"/>
                  </a:lnTo>
                  <a:lnTo>
                    <a:pt x="1003630" y="811174"/>
                  </a:lnTo>
                  <a:lnTo>
                    <a:pt x="1005128" y="814984"/>
                  </a:lnTo>
                  <a:lnTo>
                    <a:pt x="1005128" y="817524"/>
                  </a:lnTo>
                  <a:lnTo>
                    <a:pt x="1006627" y="821334"/>
                  </a:lnTo>
                  <a:lnTo>
                    <a:pt x="1006627" y="822604"/>
                  </a:lnTo>
                  <a:lnTo>
                    <a:pt x="1006132" y="825144"/>
                  </a:lnTo>
                  <a:lnTo>
                    <a:pt x="1006132" y="827684"/>
                  </a:lnTo>
                  <a:lnTo>
                    <a:pt x="1006627" y="828954"/>
                  </a:lnTo>
                  <a:lnTo>
                    <a:pt x="1006627" y="830224"/>
                  </a:lnTo>
                  <a:lnTo>
                    <a:pt x="1007122" y="831494"/>
                  </a:lnTo>
                  <a:lnTo>
                    <a:pt x="1007122" y="835304"/>
                  </a:lnTo>
                  <a:lnTo>
                    <a:pt x="1007630" y="835304"/>
                  </a:lnTo>
                  <a:lnTo>
                    <a:pt x="1007630" y="836574"/>
                  </a:lnTo>
                  <a:lnTo>
                    <a:pt x="1009637" y="836574"/>
                  </a:lnTo>
                  <a:lnTo>
                    <a:pt x="1010132" y="835304"/>
                  </a:lnTo>
                  <a:lnTo>
                    <a:pt x="1016152" y="835304"/>
                  </a:lnTo>
                  <a:lnTo>
                    <a:pt x="1016152" y="834034"/>
                  </a:lnTo>
                  <a:lnTo>
                    <a:pt x="1019162" y="834034"/>
                  </a:lnTo>
                  <a:lnTo>
                    <a:pt x="1019162" y="832764"/>
                  </a:lnTo>
                  <a:lnTo>
                    <a:pt x="1021156" y="832764"/>
                  </a:lnTo>
                  <a:lnTo>
                    <a:pt x="1021156" y="831494"/>
                  </a:lnTo>
                  <a:lnTo>
                    <a:pt x="1025169" y="831494"/>
                  </a:lnTo>
                  <a:lnTo>
                    <a:pt x="1025664" y="830224"/>
                  </a:lnTo>
                  <a:lnTo>
                    <a:pt x="1026172" y="830224"/>
                  </a:lnTo>
                  <a:lnTo>
                    <a:pt x="1026172" y="828954"/>
                  </a:lnTo>
                  <a:lnTo>
                    <a:pt x="1030185" y="828954"/>
                  </a:lnTo>
                  <a:lnTo>
                    <a:pt x="1031176" y="826414"/>
                  </a:lnTo>
                  <a:lnTo>
                    <a:pt x="1031684" y="826414"/>
                  </a:lnTo>
                  <a:lnTo>
                    <a:pt x="1031684" y="825144"/>
                  </a:lnTo>
                  <a:lnTo>
                    <a:pt x="1032687" y="823874"/>
                  </a:lnTo>
                  <a:lnTo>
                    <a:pt x="1033183" y="822604"/>
                  </a:lnTo>
                  <a:lnTo>
                    <a:pt x="1034186" y="821334"/>
                  </a:lnTo>
                  <a:lnTo>
                    <a:pt x="1034694" y="820064"/>
                  </a:lnTo>
                  <a:lnTo>
                    <a:pt x="1034694" y="818794"/>
                  </a:lnTo>
                  <a:lnTo>
                    <a:pt x="1035685" y="817524"/>
                  </a:lnTo>
                  <a:lnTo>
                    <a:pt x="1036193" y="816254"/>
                  </a:lnTo>
                  <a:lnTo>
                    <a:pt x="1036688" y="816254"/>
                  </a:lnTo>
                  <a:lnTo>
                    <a:pt x="1036688" y="814984"/>
                  </a:lnTo>
                  <a:lnTo>
                    <a:pt x="1037196" y="814984"/>
                  </a:lnTo>
                  <a:lnTo>
                    <a:pt x="1037196" y="809904"/>
                  </a:lnTo>
                  <a:lnTo>
                    <a:pt x="1037691" y="809904"/>
                  </a:lnTo>
                  <a:lnTo>
                    <a:pt x="1037691" y="808634"/>
                  </a:lnTo>
                  <a:lnTo>
                    <a:pt x="1038199" y="808634"/>
                  </a:lnTo>
                  <a:lnTo>
                    <a:pt x="1038199" y="807364"/>
                  </a:lnTo>
                  <a:lnTo>
                    <a:pt x="1041704" y="807364"/>
                  </a:lnTo>
                  <a:lnTo>
                    <a:pt x="1042708" y="808634"/>
                  </a:lnTo>
                  <a:lnTo>
                    <a:pt x="1042708" y="809904"/>
                  </a:lnTo>
                  <a:lnTo>
                    <a:pt x="1043203" y="809904"/>
                  </a:lnTo>
                  <a:lnTo>
                    <a:pt x="1043203" y="811174"/>
                  </a:lnTo>
                  <a:lnTo>
                    <a:pt x="1042708" y="811174"/>
                  </a:lnTo>
                  <a:lnTo>
                    <a:pt x="1042708" y="812444"/>
                  </a:lnTo>
                  <a:lnTo>
                    <a:pt x="1043203" y="814984"/>
                  </a:lnTo>
                  <a:lnTo>
                    <a:pt x="1043203" y="816254"/>
                  </a:lnTo>
                  <a:lnTo>
                    <a:pt x="1042708" y="816254"/>
                  </a:lnTo>
                  <a:lnTo>
                    <a:pt x="1041196" y="820064"/>
                  </a:lnTo>
                  <a:lnTo>
                    <a:pt x="1040701" y="820064"/>
                  </a:lnTo>
                  <a:lnTo>
                    <a:pt x="1040701" y="821334"/>
                  </a:lnTo>
                  <a:lnTo>
                    <a:pt x="1040206" y="821334"/>
                  </a:lnTo>
                  <a:lnTo>
                    <a:pt x="1039698" y="822604"/>
                  </a:lnTo>
                  <a:lnTo>
                    <a:pt x="1039698" y="823874"/>
                  </a:lnTo>
                  <a:lnTo>
                    <a:pt x="1038694" y="823874"/>
                  </a:lnTo>
                  <a:lnTo>
                    <a:pt x="1038694" y="825144"/>
                  </a:lnTo>
                  <a:lnTo>
                    <a:pt x="1038199" y="825144"/>
                  </a:lnTo>
                  <a:lnTo>
                    <a:pt x="1038199" y="826414"/>
                  </a:lnTo>
                  <a:lnTo>
                    <a:pt x="1037196" y="826414"/>
                  </a:lnTo>
                  <a:lnTo>
                    <a:pt x="1037196" y="828954"/>
                  </a:lnTo>
                  <a:lnTo>
                    <a:pt x="1036688" y="828954"/>
                  </a:lnTo>
                  <a:lnTo>
                    <a:pt x="1036688" y="830224"/>
                  </a:lnTo>
                  <a:lnTo>
                    <a:pt x="1037196" y="830224"/>
                  </a:lnTo>
                  <a:lnTo>
                    <a:pt x="1036688" y="831494"/>
                  </a:lnTo>
                  <a:lnTo>
                    <a:pt x="1036688" y="832764"/>
                  </a:lnTo>
                  <a:lnTo>
                    <a:pt x="1037196" y="832764"/>
                  </a:lnTo>
                  <a:lnTo>
                    <a:pt x="1037196" y="835304"/>
                  </a:lnTo>
                  <a:lnTo>
                    <a:pt x="1038199" y="835304"/>
                  </a:lnTo>
                  <a:lnTo>
                    <a:pt x="1038199" y="836574"/>
                  </a:lnTo>
                  <a:lnTo>
                    <a:pt x="1038694" y="837844"/>
                  </a:lnTo>
                  <a:lnTo>
                    <a:pt x="1038694" y="840384"/>
                  </a:lnTo>
                  <a:lnTo>
                    <a:pt x="1039202" y="840384"/>
                  </a:lnTo>
                  <a:lnTo>
                    <a:pt x="1039202" y="841654"/>
                  </a:lnTo>
                  <a:lnTo>
                    <a:pt x="1039698" y="842924"/>
                  </a:lnTo>
                  <a:lnTo>
                    <a:pt x="1041704" y="842924"/>
                  </a:lnTo>
                  <a:lnTo>
                    <a:pt x="1042200" y="841654"/>
                  </a:lnTo>
                  <a:lnTo>
                    <a:pt x="1042200" y="839114"/>
                  </a:lnTo>
                  <a:lnTo>
                    <a:pt x="1043203" y="839114"/>
                  </a:lnTo>
                  <a:lnTo>
                    <a:pt x="1043203" y="837844"/>
                  </a:lnTo>
                  <a:lnTo>
                    <a:pt x="1044219" y="836574"/>
                  </a:lnTo>
                  <a:lnTo>
                    <a:pt x="1044219" y="834034"/>
                  </a:lnTo>
                  <a:lnTo>
                    <a:pt x="1047711" y="834034"/>
                  </a:lnTo>
                  <a:lnTo>
                    <a:pt x="1047711" y="831494"/>
                  </a:lnTo>
                  <a:lnTo>
                    <a:pt x="1048219" y="831494"/>
                  </a:lnTo>
                  <a:lnTo>
                    <a:pt x="1048219" y="830224"/>
                  </a:lnTo>
                  <a:lnTo>
                    <a:pt x="1049223" y="830224"/>
                  </a:lnTo>
                  <a:lnTo>
                    <a:pt x="1049223" y="828954"/>
                  </a:lnTo>
                  <a:lnTo>
                    <a:pt x="1050226" y="828954"/>
                  </a:lnTo>
                  <a:lnTo>
                    <a:pt x="1050226" y="830224"/>
                  </a:lnTo>
                  <a:lnTo>
                    <a:pt x="1051725" y="830224"/>
                  </a:lnTo>
                  <a:lnTo>
                    <a:pt x="1051725" y="831494"/>
                  </a:lnTo>
                  <a:lnTo>
                    <a:pt x="1053236" y="831494"/>
                  </a:lnTo>
                  <a:lnTo>
                    <a:pt x="1053731" y="832764"/>
                  </a:lnTo>
                  <a:lnTo>
                    <a:pt x="1053731" y="834034"/>
                  </a:lnTo>
                  <a:lnTo>
                    <a:pt x="1052728" y="834034"/>
                  </a:lnTo>
                  <a:lnTo>
                    <a:pt x="1052220" y="835304"/>
                  </a:lnTo>
                  <a:lnTo>
                    <a:pt x="1050226" y="835304"/>
                  </a:lnTo>
                  <a:lnTo>
                    <a:pt x="1050226" y="837844"/>
                  </a:lnTo>
                  <a:lnTo>
                    <a:pt x="1050721" y="837844"/>
                  </a:lnTo>
                  <a:lnTo>
                    <a:pt x="1050721" y="839114"/>
                  </a:lnTo>
                  <a:lnTo>
                    <a:pt x="1051725" y="839114"/>
                  </a:lnTo>
                  <a:lnTo>
                    <a:pt x="1051725" y="840384"/>
                  </a:lnTo>
                  <a:lnTo>
                    <a:pt x="1054239" y="840384"/>
                  </a:lnTo>
                  <a:lnTo>
                    <a:pt x="1054735" y="841654"/>
                  </a:lnTo>
                  <a:lnTo>
                    <a:pt x="1055230" y="841654"/>
                  </a:lnTo>
                  <a:lnTo>
                    <a:pt x="1056233" y="842924"/>
                  </a:lnTo>
                  <a:lnTo>
                    <a:pt x="1059243" y="842924"/>
                  </a:lnTo>
                  <a:lnTo>
                    <a:pt x="1059243" y="844194"/>
                  </a:lnTo>
                  <a:lnTo>
                    <a:pt x="1060246" y="844194"/>
                  </a:lnTo>
                  <a:lnTo>
                    <a:pt x="1060742" y="845464"/>
                  </a:lnTo>
                  <a:lnTo>
                    <a:pt x="1061745" y="845464"/>
                  </a:lnTo>
                  <a:lnTo>
                    <a:pt x="1063256" y="846734"/>
                  </a:lnTo>
                  <a:lnTo>
                    <a:pt x="1063752" y="846734"/>
                  </a:lnTo>
                  <a:lnTo>
                    <a:pt x="1064260" y="845464"/>
                  </a:lnTo>
                  <a:lnTo>
                    <a:pt x="1069263" y="845464"/>
                  </a:lnTo>
                  <a:lnTo>
                    <a:pt x="1069263" y="844194"/>
                  </a:lnTo>
                  <a:lnTo>
                    <a:pt x="1071270" y="844194"/>
                  </a:lnTo>
                  <a:lnTo>
                    <a:pt x="1071270" y="842924"/>
                  </a:lnTo>
                  <a:lnTo>
                    <a:pt x="1072273" y="841654"/>
                  </a:lnTo>
                  <a:lnTo>
                    <a:pt x="1073772" y="840384"/>
                  </a:lnTo>
                  <a:lnTo>
                    <a:pt x="1074280" y="840384"/>
                  </a:lnTo>
                  <a:lnTo>
                    <a:pt x="1074775" y="839114"/>
                  </a:lnTo>
                  <a:lnTo>
                    <a:pt x="1075778" y="839114"/>
                  </a:lnTo>
                  <a:lnTo>
                    <a:pt x="1075778" y="837844"/>
                  </a:lnTo>
                  <a:lnTo>
                    <a:pt x="1078788" y="837844"/>
                  </a:lnTo>
                  <a:lnTo>
                    <a:pt x="1078788" y="835304"/>
                  </a:lnTo>
                  <a:lnTo>
                    <a:pt x="1079284" y="835304"/>
                  </a:lnTo>
                  <a:lnTo>
                    <a:pt x="1079284" y="834034"/>
                  </a:lnTo>
                  <a:lnTo>
                    <a:pt x="1080287" y="834034"/>
                  </a:lnTo>
                  <a:lnTo>
                    <a:pt x="1080287" y="832764"/>
                  </a:lnTo>
                  <a:lnTo>
                    <a:pt x="1081290" y="830224"/>
                  </a:lnTo>
                  <a:lnTo>
                    <a:pt x="1081786" y="830224"/>
                  </a:lnTo>
                  <a:lnTo>
                    <a:pt x="1082789" y="828954"/>
                  </a:lnTo>
                  <a:lnTo>
                    <a:pt x="1083297" y="828954"/>
                  </a:lnTo>
                  <a:lnTo>
                    <a:pt x="1083792" y="827684"/>
                  </a:lnTo>
                  <a:lnTo>
                    <a:pt x="1085799" y="825144"/>
                  </a:lnTo>
                  <a:lnTo>
                    <a:pt x="1086294" y="823874"/>
                  </a:lnTo>
                  <a:lnTo>
                    <a:pt x="1086294" y="822604"/>
                  </a:lnTo>
                  <a:lnTo>
                    <a:pt x="1085799" y="821334"/>
                  </a:lnTo>
                  <a:lnTo>
                    <a:pt x="1084795" y="821334"/>
                  </a:lnTo>
                  <a:lnTo>
                    <a:pt x="1083792" y="820064"/>
                  </a:lnTo>
                  <a:lnTo>
                    <a:pt x="1083297" y="820064"/>
                  </a:lnTo>
                  <a:lnTo>
                    <a:pt x="1083297" y="818794"/>
                  </a:lnTo>
                  <a:lnTo>
                    <a:pt x="1079779" y="818794"/>
                  </a:lnTo>
                  <a:lnTo>
                    <a:pt x="1079779" y="816254"/>
                  </a:lnTo>
                  <a:lnTo>
                    <a:pt x="1080782" y="816254"/>
                  </a:lnTo>
                  <a:lnTo>
                    <a:pt x="1081786" y="814984"/>
                  </a:lnTo>
                  <a:lnTo>
                    <a:pt x="1081290" y="814984"/>
                  </a:lnTo>
                  <a:lnTo>
                    <a:pt x="1081290" y="813714"/>
                  </a:lnTo>
                  <a:lnTo>
                    <a:pt x="1080782" y="813714"/>
                  </a:lnTo>
                  <a:lnTo>
                    <a:pt x="1080287" y="812444"/>
                  </a:lnTo>
                  <a:lnTo>
                    <a:pt x="1079284" y="811174"/>
                  </a:lnTo>
                  <a:lnTo>
                    <a:pt x="1078280" y="811174"/>
                  </a:lnTo>
                  <a:lnTo>
                    <a:pt x="1076274" y="806094"/>
                  </a:lnTo>
                  <a:lnTo>
                    <a:pt x="1076274" y="804824"/>
                  </a:lnTo>
                  <a:lnTo>
                    <a:pt x="1076274" y="802284"/>
                  </a:lnTo>
                  <a:lnTo>
                    <a:pt x="1075778" y="802284"/>
                  </a:lnTo>
                  <a:lnTo>
                    <a:pt x="1075778" y="801014"/>
                  </a:lnTo>
                  <a:lnTo>
                    <a:pt x="1075270" y="801014"/>
                  </a:lnTo>
                  <a:lnTo>
                    <a:pt x="1075270" y="798474"/>
                  </a:lnTo>
                  <a:lnTo>
                    <a:pt x="1075778" y="798474"/>
                  </a:lnTo>
                  <a:lnTo>
                    <a:pt x="1075778" y="797204"/>
                  </a:lnTo>
                  <a:lnTo>
                    <a:pt x="1076274" y="795934"/>
                  </a:lnTo>
                  <a:lnTo>
                    <a:pt x="1075778" y="794664"/>
                  </a:lnTo>
                  <a:lnTo>
                    <a:pt x="1075778" y="793394"/>
                  </a:lnTo>
                  <a:lnTo>
                    <a:pt x="1075270" y="793394"/>
                  </a:lnTo>
                  <a:lnTo>
                    <a:pt x="1074775" y="792124"/>
                  </a:lnTo>
                  <a:lnTo>
                    <a:pt x="1074775" y="790854"/>
                  </a:lnTo>
                  <a:lnTo>
                    <a:pt x="1075270" y="789584"/>
                  </a:lnTo>
                  <a:lnTo>
                    <a:pt x="1075778" y="789584"/>
                  </a:lnTo>
                  <a:lnTo>
                    <a:pt x="1075778" y="788314"/>
                  </a:lnTo>
                  <a:lnTo>
                    <a:pt x="1075270" y="788314"/>
                  </a:lnTo>
                  <a:lnTo>
                    <a:pt x="1075270" y="787044"/>
                  </a:lnTo>
                  <a:lnTo>
                    <a:pt x="1074280" y="787044"/>
                  </a:lnTo>
                  <a:lnTo>
                    <a:pt x="1074280" y="785774"/>
                  </a:lnTo>
                  <a:lnTo>
                    <a:pt x="1073772" y="785774"/>
                  </a:lnTo>
                  <a:lnTo>
                    <a:pt x="1073772" y="783234"/>
                  </a:lnTo>
                  <a:lnTo>
                    <a:pt x="1074280" y="783234"/>
                  </a:lnTo>
                  <a:lnTo>
                    <a:pt x="1074280" y="781964"/>
                  </a:lnTo>
                  <a:lnTo>
                    <a:pt x="1074775" y="781964"/>
                  </a:lnTo>
                  <a:lnTo>
                    <a:pt x="1074775" y="780694"/>
                  </a:lnTo>
                  <a:lnTo>
                    <a:pt x="1075270" y="780694"/>
                  </a:lnTo>
                  <a:lnTo>
                    <a:pt x="1076274" y="778154"/>
                  </a:lnTo>
                  <a:lnTo>
                    <a:pt x="1076274" y="776884"/>
                  </a:lnTo>
                  <a:lnTo>
                    <a:pt x="1076782" y="776884"/>
                  </a:lnTo>
                  <a:lnTo>
                    <a:pt x="1076782" y="775614"/>
                  </a:lnTo>
                  <a:lnTo>
                    <a:pt x="1076274" y="775614"/>
                  </a:lnTo>
                  <a:lnTo>
                    <a:pt x="1076274" y="774344"/>
                  </a:lnTo>
                  <a:lnTo>
                    <a:pt x="1075778" y="773074"/>
                  </a:lnTo>
                  <a:lnTo>
                    <a:pt x="1074775" y="771804"/>
                  </a:lnTo>
                  <a:lnTo>
                    <a:pt x="1074280" y="770534"/>
                  </a:lnTo>
                  <a:lnTo>
                    <a:pt x="1072769" y="770534"/>
                  </a:lnTo>
                  <a:lnTo>
                    <a:pt x="1072769" y="769264"/>
                  </a:lnTo>
                  <a:lnTo>
                    <a:pt x="1069263" y="769264"/>
                  </a:lnTo>
                  <a:lnTo>
                    <a:pt x="1068768" y="767994"/>
                  </a:lnTo>
                  <a:lnTo>
                    <a:pt x="1068260" y="767994"/>
                  </a:lnTo>
                  <a:lnTo>
                    <a:pt x="1067765" y="766724"/>
                  </a:lnTo>
                  <a:lnTo>
                    <a:pt x="1068260" y="766724"/>
                  </a:lnTo>
                  <a:lnTo>
                    <a:pt x="1068768" y="765454"/>
                  </a:lnTo>
                  <a:lnTo>
                    <a:pt x="1071270" y="765454"/>
                  </a:lnTo>
                  <a:lnTo>
                    <a:pt x="1072273" y="766724"/>
                  </a:lnTo>
                  <a:lnTo>
                    <a:pt x="1072769" y="766724"/>
                  </a:lnTo>
                  <a:lnTo>
                    <a:pt x="1072769" y="767994"/>
                  </a:lnTo>
                  <a:lnTo>
                    <a:pt x="1073772" y="769264"/>
                  </a:lnTo>
                  <a:lnTo>
                    <a:pt x="1076274" y="769264"/>
                  </a:lnTo>
                  <a:lnTo>
                    <a:pt x="1077785" y="771804"/>
                  </a:lnTo>
                  <a:lnTo>
                    <a:pt x="1078280" y="771804"/>
                  </a:lnTo>
                  <a:lnTo>
                    <a:pt x="1078280" y="774344"/>
                  </a:lnTo>
                  <a:lnTo>
                    <a:pt x="1078788" y="774344"/>
                  </a:lnTo>
                  <a:lnTo>
                    <a:pt x="1078280" y="775614"/>
                  </a:lnTo>
                  <a:lnTo>
                    <a:pt x="1078280" y="778154"/>
                  </a:lnTo>
                  <a:lnTo>
                    <a:pt x="1079284" y="779424"/>
                  </a:lnTo>
                  <a:lnTo>
                    <a:pt x="1080287" y="779424"/>
                  </a:lnTo>
                  <a:lnTo>
                    <a:pt x="1080287" y="781964"/>
                  </a:lnTo>
                  <a:lnTo>
                    <a:pt x="1079779" y="781964"/>
                  </a:lnTo>
                  <a:lnTo>
                    <a:pt x="1079779" y="783234"/>
                  </a:lnTo>
                  <a:lnTo>
                    <a:pt x="1079284" y="783234"/>
                  </a:lnTo>
                  <a:lnTo>
                    <a:pt x="1077785" y="784504"/>
                  </a:lnTo>
                  <a:lnTo>
                    <a:pt x="1077277" y="785774"/>
                  </a:lnTo>
                  <a:lnTo>
                    <a:pt x="1077277" y="788314"/>
                  </a:lnTo>
                  <a:lnTo>
                    <a:pt x="1079284" y="788314"/>
                  </a:lnTo>
                  <a:lnTo>
                    <a:pt x="1080287" y="789584"/>
                  </a:lnTo>
                  <a:lnTo>
                    <a:pt x="1080782" y="790854"/>
                  </a:lnTo>
                  <a:lnTo>
                    <a:pt x="1081290" y="790854"/>
                  </a:lnTo>
                  <a:lnTo>
                    <a:pt x="1081290" y="792124"/>
                  </a:lnTo>
                  <a:lnTo>
                    <a:pt x="1081786" y="792124"/>
                  </a:lnTo>
                  <a:lnTo>
                    <a:pt x="1081786" y="793394"/>
                  </a:lnTo>
                  <a:lnTo>
                    <a:pt x="1082294" y="793394"/>
                  </a:lnTo>
                  <a:lnTo>
                    <a:pt x="1082294" y="797204"/>
                  </a:lnTo>
                  <a:lnTo>
                    <a:pt x="1081786" y="797204"/>
                  </a:lnTo>
                  <a:lnTo>
                    <a:pt x="1081290" y="798474"/>
                  </a:lnTo>
                  <a:lnTo>
                    <a:pt x="1081290" y="799744"/>
                  </a:lnTo>
                  <a:lnTo>
                    <a:pt x="1081786" y="799744"/>
                  </a:lnTo>
                  <a:lnTo>
                    <a:pt x="1081786" y="801014"/>
                  </a:lnTo>
                  <a:lnTo>
                    <a:pt x="1082294" y="802284"/>
                  </a:lnTo>
                  <a:lnTo>
                    <a:pt x="1082789" y="802284"/>
                  </a:lnTo>
                  <a:lnTo>
                    <a:pt x="1082789" y="803554"/>
                  </a:lnTo>
                  <a:lnTo>
                    <a:pt x="1083792" y="806094"/>
                  </a:lnTo>
                  <a:lnTo>
                    <a:pt x="1083792" y="807364"/>
                  </a:lnTo>
                  <a:lnTo>
                    <a:pt x="1084300" y="807364"/>
                  </a:lnTo>
                  <a:lnTo>
                    <a:pt x="1084300" y="808634"/>
                  </a:lnTo>
                  <a:lnTo>
                    <a:pt x="1086294" y="808634"/>
                  </a:lnTo>
                  <a:lnTo>
                    <a:pt x="1086294" y="807364"/>
                  </a:lnTo>
                  <a:lnTo>
                    <a:pt x="1088809" y="807364"/>
                  </a:lnTo>
                  <a:lnTo>
                    <a:pt x="1088809" y="808634"/>
                  </a:lnTo>
                  <a:lnTo>
                    <a:pt x="1093317" y="808634"/>
                  </a:lnTo>
                  <a:lnTo>
                    <a:pt x="1093812" y="807364"/>
                  </a:lnTo>
                  <a:lnTo>
                    <a:pt x="1098829" y="807364"/>
                  </a:lnTo>
                  <a:lnTo>
                    <a:pt x="1099324" y="806094"/>
                  </a:lnTo>
                  <a:lnTo>
                    <a:pt x="1099832" y="806094"/>
                  </a:lnTo>
                  <a:lnTo>
                    <a:pt x="1099832" y="804824"/>
                  </a:lnTo>
                  <a:lnTo>
                    <a:pt x="1100328" y="804824"/>
                  </a:lnTo>
                  <a:lnTo>
                    <a:pt x="1100823" y="803554"/>
                  </a:lnTo>
                  <a:lnTo>
                    <a:pt x="1101331" y="803554"/>
                  </a:lnTo>
                  <a:lnTo>
                    <a:pt x="1101331" y="802284"/>
                  </a:lnTo>
                  <a:lnTo>
                    <a:pt x="1101826" y="802284"/>
                  </a:lnTo>
                  <a:lnTo>
                    <a:pt x="1101826" y="801014"/>
                  </a:lnTo>
                  <a:lnTo>
                    <a:pt x="1102334" y="799744"/>
                  </a:lnTo>
                  <a:lnTo>
                    <a:pt x="1103337" y="799744"/>
                  </a:lnTo>
                  <a:lnTo>
                    <a:pt x="1103833" y="798474"/>
                  </a:lnTo>
                  <a:lnTo>
                    <a:pt x="1104836" y="798474"/>
                  </a:lnTo>
                  <a:lnTo>
                    <a:pt x="1104836" y="797204"/>
                  </a:lnTo>
                  <a:lnTo>
                    <a:pt x="1105331" y="797204"/>
                  </a:lnTo>
                  <a:lnTo>
                    <a:pt x="1105331" y="795934"/>
                  </a:lnTo>
                  <a:lnTo>
                    <a:pt x="1105839" y="795934"/>
                  </a:lnTo>
                  <a:lnTo>
                    <a:pt x="1105839" y="794664"/>
                  </a:lnTo>
                  <a:lnTo>
                    <a:pt x="1105331" y="794664"/>
                  </a:lnTo>
                  <a:lnTo>
                    <a:pt x="1105839" y="792124"/>
                  </a:lnTo>
                  <a:lnTo>
                    <a:pt x="1106335" y="792124"/>
                  </a:lnTo>
                  <a:lnTo>
                    <a:pt x="1106335" y="790854"/>
                  </a:lnTo>
                  <a:lnTo>
                    <a:pt x="1108849" y="790854"/>
                  </a:lnTo>
                  <a:lnTo>
                    <a:pt x="1108849" y="789584"/>
                  </a:lnTo>
                  <a:lnTo>
                    <a:pt x="1112354" y="789584"/>
                  </a:lnTo>
                  <a:lnTo>
                    <a:pt x="1112862" y="788314"/>
                  </a:lnTo>
                  <a:lnTo>
                    <a:pt x="1114361" y="788314"/>
                  </a:lnTo>
                  <a:lnTo>
                    <a:pt x="1114361" y="787044"/>
                  </a:lnTo>
                  <a:lnTo>
                    <a:pt x="1116863" y="787044"/>
                  </a:lnTo>
                  <a:lnTo>
                    <a:pt x="1115352" y="788314"/>
                  </a:lnTo>
                  <a:lnTo>
                    <a:pt x="1115352" y="789584"/>
                  </a:lnTo>
                  <a:lnTo>
                    <a:pt x="1114856" y="789584"/>
                  </a:lnTo>
                  <a:lnTo>
                    <a:pt x="1114361" y="790854"/>
                  </a:lnTo>
                  <a:lnTo>
                    <a:pt x="1114361" y="792124"/>
                  </a:lnTo>
                  <a:lnTo>
                    <a:pt x="1113358" y="792124"/>
                  </a:lnTo>
                  <a:lnTo>
                    <a:pt x="1113358" y="793394"/>
                  </a:lnTo>
                  <a:lnTo>
                    <a:pt x="1109345" y="793394"/>
                  </a:lnTo>
                  <a:lnTo>
                    <a:pt x="1109345" y="795934"/>
                  </a:lnTo>
                  <a:lnTo>
                    <a:pt x="1108849" y="795934"/>
                  </a:lnTo>
                  <a:lnTo>
                    <a:pt x="1106335" y="798474"/>
                  </a:lnTo>
                  <a:lnTo>
                    <a:pt x="1106335" y="799744"/>
                  </a:lnTo>
                  <a:lnTo>
                    <a:pt x="1107351" y="799744"/>
                  </a:lnTo>
                  <a:lnTo>
                    <a:pt x="1107351" y="801014"/>
                  </a:lnTo>
                  <a:lnTo>
                    <a:pt x="1107846" y="801014"/>
                  </a:lnTo>
                  <a:lnTo>
                    <a:pt x="1107846" y="802284"/>
                  </a:lnTo>
                  <a:lnTo>
                    <a:pt x="1108849" y="802284"/>
                  </a:lnTo>
                  <a:lnTo>
                    <a:pt x="1108849" y="803554"/>
                  </a:lnTo>
                  <a:lnTo>
                    <a:pt x="1109853" y="803554"/>
                  </a:lnTo>
                  <a:lnTo>
                    <a:pt x="1109853" y="804824"/>
                  </a:lnTo>
                  <a:lnTo>
                    <a:pt x="1107351" y="807364"/>
                  </a:lnTo>
                  <a:lnTo>
                    <a:pt x="1106843" y="807364"/>
                  </a:lnTo>
                  <a:lnTo>
                    <a:pt x="1106843" y="808634"/>
                  </a:lnTo>
                  <a:lnTo>
                    <a:pt x="1104341" y="808634"/>
                  </a:lnTo>
                  <a:lnTo>
                    <a:pt x="1103833" y="809904"/>
                  </a:lnTo>
                  <a:lnTo>
                    <a:pt x="1101826" y="813714"/>
                  </a:lnTo>
                  <a:lnTo>
                    <a:pt x="1100328" y="814984"/>
                  </a:lnTo>
                  <a:lnTo>
                    <a:pt x="1098829" y="817524"/>
                  </a:lnTo>
                  <a:lnTo>
                    <a:pt x="1097826" y="821334"/>
                  </a:lnTo>
                  <a:lnTo>
                    <a:pt x="1097318" y="821334"/>
                  </a:lnTo>
                  <a:lnTo>
                    <a:pt x="1096314" y="823874"/>
                  </a:lnTo>
                  <a:lnTo>
                    <a:pt x="1095819" y="826414"/>
                  </a:lnTo>
                  <a:lnTo>
                    <a:pt x="1093812" y="832764"/>
                  </a:lnTo>
                  <a:lnTo>
                    <a:pt x="1092314" y="835304"/>
                  </a:lnTo>
                  <a:lnTo>
                    <a:pt x="1091311" y="839114"/>
                  </a:lnTo>
                  <a:lnTo>
                    <a:pt x="1090307" y="841654"/>
                  </a:lnTo>
                  <a:lnTo>
                    <a:pt x="1088809" y="842924"/>
                  </a:lnTo>
                  <a:lnTo>
                    <a:pt x="1089304" y="844194"/>
                  </a:lnTo>
                  <a:lnTo>
                    <a:pt x="1089304" y="845464"/>
                  </a:lnTo>
                  <a:lnTo>
                    <a:pt x="1088809" y="845464"/>
                  </a:lnTo>
                  <a:lnTo>
                    <a:pt x="1088809" y="848004"/>
                  </a:lnTo>
                  <a:lnTo>
                    <a:pt x="1089304" y="848004"/>
                  </a:lnTo>
                  <a:lnTo>
                    <a:pt x="1089304" y="850544"/>
                  </a:lnTo>
                  <a:lnTo>
                    <a:pt x="1088301" y="850544"/>
                  </a:lnTo>
                  <a:lnTo>
                    <a:pt x="1088301" y="851814"/>
                  </a:lnTo>
                  <a:lnTo>
                    <a:pt x="1087297" y="851814"/>
                  </a:lnTo>
                  <a:lnTo>
                    <a:pt x="1087297" y="853084"/>
                  </a:lnTo>
                  <a:lnTo>
                    <a:pt x="1085799" y="853084"/>
                  </a:lnTo>
                  <a:lnTo>
                    <a:pt x="1085799" y="854354"/>
                  </a:lnTo>
                  <a:lnTo>
                    <a:pt x="1083792" y="854354"/>
                  </a:lnTo>
                  <a:lnTo>
                    <a:pt x="1083792" y="855624"/>
                  </a:lnTo>
                  <a:lnTo>
                    <a:pt x="1083297" y="855624"/>
                  </a:lnTo>
                  <a:lnTo>
                    <a:pt x="1082294" y="856894"/>
                  </a:lnTo>
                  <a:lnTo>
                    <a:pt x="1080782" y="856894"/>
                  </a:lnTo>
                  <a:lnTo>
                    <a:pt x="1080782" y="858164"/>
                  </a:lnTo>
                  <a:lnTo>
                    <a:pt x="1079779" y="858164"/>
                  </a:lnTo>
                  <a:lnTo>
                    <a:pt x="1079779" y="859434"/>
                  </a:lnTo>
                  <a:lnTo>
                    <a:pt x="1075778" y="859434"/>
                  </a:lnTo>
                  <a:lnTo>
                    <a:pt x="1075778" y="860704"/>
                  </a:lnTo>
                  <a:lnTo>
                    <a:pt x="1074775" y="860704"/>
                  </a:lnTo>
                  <a:lnTo>
                    <a:pt x="1074280" y="861974"/>
                  </a:lnTo>
                  <a:lnTo>
                    <a:pt x="1073277" y="861974"/>
                  </a:lnTo>
                  <a:lnTo>
                    <a:pt x="1071765" y="864514"/>
                  </a:lnTo>
                  <a:lnTo>
                    <a:pt x="1069759" y="864514"/>
                  </a:lnTo>
                  <a:lnTo>
                    <a:pt x="1069759" y="865784"/>
                  </a:lnTo>
                  <a:lnTo>
                    <a:pt x="1065758" y="865784"/>
                  </a:lnTo>
                  <a:lnTo>
                    <a:pt x="1065250" y="867054"/>
                  </a:lnTo>
                  <a:lnTo>
                    <a:pt x="1062253" y="867054"/>
                  </a:lnTo>
                  <a:lnTo>
                    <a:pt x="1062253" y="868324"/>
                  </a:lnTo>
                  <a:lnTo>
                    <a:pt x="1061745" y="868324"/>
                  </a:lnTo>
                  <a:lnTo>
                    <a:pt x="1061745" y="869594"/>
                  </a:lnTo>
                  <a:lnTo>
                    <a:pt x="1062253" y="870864"/>
                  </a:lnTo>
                  <a:lnTo>
                    <a:pt x="1063256" y="872134"/>
                  </a:lnTo>
                  <a:lnTo>
                    <a:pt x="1063752" y="872134"/>
                  </a:lnTo>
                  <a:lnTo>
                    <a:pt x="1064260" y="873404"/>
                  </a:lnTo>
                  <a:lnTo>
                    <a:pt x="1064755" y="873404"/>
                  </a:lnTo>
                  <a:lnTo>
                    <a:pt x="1064755" y="875944"/>
                  </a:lnTo>
                  <a:lnTo>
                    <a:pt x="1065250" y="875944"/>
                  </a:lnTo>
                  <a:lnTo>
                    <a:pt x="1066253" y="877214"/>
                  </a:lnTo>
                  <a:lnTo>
                    <a:pt x="1066761" y="877214"/>
                  </a:lnTo>
                  <a:lnTo>
                    <a:pt x="1066761" y="878484"/>
                  </a:lnTo>
                  <a:lnTo>
                    <a:pt x="1067257" y="879754"/>
                  </a:lnTo>
                  <a:lnTo>
                    <a:pt x="1067257" y="881024"/>
                  </a:lnTo>
                  <a:lnTo>
                    <a:pt x="1067765" y="881024"/>
                  </a:lnTo>
                  <a:lnTo>
                    <a:pt x="1068260" y="882294"/>
                  </a:lnTo>
                  <a:lnTo>
                    <a:pt x="1068260" y="883564"/>
                  </a:lnTo>
                  <a:lnTo>
                    <a:pt x="1069263" y="883564"/>
                  </a:lnTo>
                  <a:lnTo>
                    <a:pt x="1069263" y="884834"/>
                  </a:lnTo>
                  <a:lnTo>
                    <a:pt x="1070762" y="886104"/>
                  </a:lnTo>
                  <a:lnTo>
                    <a:pt x="1071270" y="886104"/>
                  </a:lnTo>
                  <a:lnTo>
                    <a:pt x="1071270" y="887374"/>
                  </a:lnTo>
                  <a:lnTo>
                    <a:pt x="1071765" y="887374"/>
                  </a:lnTo>
                  <a:lnTo>
                    <a:pt x="1072273" y="888644"/>
                  </a:lnTo>
                  <a:lnTo>
                    <a:pt x="1072273" y="889914"/>
                  </a:lnTo>
                  <a:lnTo>
                    <a:pt x="1073277" y="889914"/>
                  </a:lnTo>
                  <a:lnTo>
                    <a:pt x="1073277" y="892454"/>
                  </a:lnTo>
                  <a:lnTo>
                    <a:pt x="1073772" y="892454"/>
                  </a:lnTo>
                  <a:lnTo>
                    <a:pt x="1073772" y="894994"/>
                  </a:lnTo>
                  <a:lnTo>
                    <a:pt x="1075270" y="894994"/>
                  </a:lnTo>
                  <a:lnTo>
                    <a:pt x="1075778" y="896264"/>
                  </a:lnTo>
                  <a:lnTo>
                    <a:pt x="1076274" y="896264"/>
                  </a:lnTo>
                  <a:lnTo>
                    <a:pt x="1076274" y="897534"/>
                  </a:lnTo>
                  <a:lnTo>
                    <a:pt x="1076782" y="897534"/>
                  </a:lnTo>
                  <a:lnTo>
                    <a:pt x="1076782" y="901344"/>
                  </a:lnTo>
                  <a:lnTo>
                    <a:pt x="1077277" y="901344"/>
                  </a:lnTo>
                  <a:lnTo>
                    <a:pt x="1077277" y="902614"/>
                  </a:lnTo>
                  <a:lnTo>
                    <a:pt x="1077785" y="902614"/>
                  </a:lnTo>
                  <a:lnTo>
                    <a:pt x="1078280" y="903884"/>
                  </a:lnTo>
                  <a:lnTo>
                    <a:pt x="1078280" y="908964"/>
                  </a:lnTo>
                  <a:lnTo>
                    <a:pt x="1079284" y="908964"/>
                  </a:lnTo>
                  <a:lnTo>
                    <a:pt x="1079284" y="910234"/>
                  </a:lnTo>
                  <a:lnTo>
                    <a:pt x="1080782" y="910234"/>
                  </a:lnTo>
                  <a:lnTo>
                    <a:pt x="1080782" y="908964"/>
                  </a:lnTo>
                  <a:lnTo>
                    <a:pt x="1083297" y="908964"/>
                  </a:lnTo>
                  <a:lnTo>
                    <a:pt x="1085291" y="910234"/>
                  </a:lnTo>
                  <a:lnTo>
                    <a:pt x="1085799" y="911504"/>
                  </a:lnTo>
                  <a:lnTo>
                    <a:pt x="1086802" y="911504"/>
                  </a:lnTo>
                  <a:lnTo>
                    <a:pt x="1086802" y="908964"/>
                  </a:lnTo>
                  <a:lnTo>
                    <a:pt x="1087297" y="908964"/>
                  </a:lnTo>
                  <a:lnTo>
                    <a:pt x="1087297" y="906424"/>
                  </a:lnTo>
                  <a:lnTo>
                    <a:pt x="1089812" y="906424"/>
                  </a:lnTo>
                  <a:lnTo>
                    <a:pt x="1089812" y="907694"/>
                  </a:lnTo>
                  <a:lnTo>
                    <a:pt x="1093812" y="907694"/>
                  </a:lnTo>
                  <a:lnTo>
                    <a:pt x="1093812" y="906424"/>
                  </a:lnTo>
                  <a:lnTo>
                    <a:pt x="1093812" y="905154"/>
                  </a:lnTo>
                  <a:lnTo>
                    <a:pt x="1094320" y="905154"/>
                  </a:lnTo>
                  <a:lnTo>
                    <a:pt x="1094320" y="903884"/>
                  </a:lnTo>
                  <a:lnTo>
                    <a:pt x="1094816" y="902614"/>
                  </a:lnTo>
                  <a:lnTo>
                    <a:pt x="1094816" y="901344"/>
                  </a:lnTo>
                  <a:lnTo>
                    <a:pt x="1095311" y="901344"/>
                  </a:lnTo>
                  <a:lnTo>
                    <a:pt x="1095311" y="896264"/>
                  </a:lnTo>
                  <a:lnTo>
                    <a:pt x="1095819" y="896264"/>
                  </a:lnTo>
                  <a:lnTo>
                    <a:pt x="1095819" y="894994"/>
                  </a:lnTo>
                  <a:lnTo>
                    <a:pt x="1096314" y="894994"/>
                  </a:lnTo>
                  <a:lnTo>
                    <a:pt x="1096314" y="893724"/>
                  </a:lnTo>
                  <a:lnTo>
                    <a:pt x="1096822" y="893724"/>
                  </a:lnTo>
                  <a:lnTo>
                    <a:pt x="1096822" y="892454"/>
                  </a:lnTo>
                  <a:lnTo>
                    <a:pt x="1097826" y="892454"/>
                  </a:lnTo>
                  <a:lnTo>
                    <a:pt x="1097826" y="893724"/>
                  </a:lnTo>
                  <a:lnTo>
                    <a:pt x="1098334" y="892454"/>
                  </a:lnTo>
                  <a:lnTo>
                    <a:pt x="1098829" y="892454"/>
                  </a:lnTo>
                  <a:lnTo>
                    <a:pt x="1098829" y="893724"/>
                  </a:lnTo>
                  <a:lnTo>
                    <a:pt x="1103337" y="893724"/>
                  </a:lnTo>
                  <a:lnTo>
                    <a:pt x="1103337" y="892454"/>
                  </a:lnTo>
                  <a:lnTo>
                    <a:pt x="1104836" y="892454"/>
                  </a:lnTo>
                  <a:lnTo>
                    <a:pt x="1104836" y="891184"/>
                  </a:lnTo>
                  <a:lnTo>
                    <a:pt x="1105331" y="891184"/>
                  </a:lnTo>
                  <a:lnTo>
                    <a:pt x="1107351" y="889914"/>
                  </a:lnTo>
                  <a:lnTo>
                    <a:pt x="1107846" y="888644"/>
                  </a:lnTo>
                  <a:lnTo>
                    <a:pt x="1109345" y="886104"/>
                  </a:lnTo>
                  <a:lnTo>
                    <a:pt x="1110348" y="886104"/>
                  </a:lnTo>
                  <a:lnTo>
                    <a:pt x="1111351" y="884834"/>
                  </a:lnTo>
                  <a:lnTo>
                    <a:pt x="1111351" y="883564"/>
                  </a:lnTo>
                  <a:lnTo>
                    <a:pt x="1111859" y="883564"/>
                  </a:lnTo>
                  <a:lnTo>
                    <a:pt x="1112354" y="882294"/>
                  </a:lnTo>
                  <a:lnTo>
                    <a:pt x="1113358" y="881024"/>
                  </a:lnTo>
                  <a:lnTo>
                    <a:pt x="1113358" y="879754"/>
                  </a:lnTo>
                  <a:lnTo>
                    <a:pt x="1113853" y="879754"/>
                  </a:lnTo>
                  <a:lnTo>
                    <a:pt x="1114361" y="878484"/>
                  </a:lnTo>
                  <a:lnTo>
                    <a:pt x="1114856" y="878484"/>
                  </a:lnTo>
                  <a:lnTo>
                    <a:pt x="1114856" y="877214"/>
                  </a:lnTo>
                  <a:lnTo>
                    <a:pt x="1115860" y="877214"/>
                  </a:lnTo>
                  <a:lnTo>
                    <a:pt x="1115860" y="875944"/>
                  </a:lnTo>
                  <a:lnTo>
                    <a:pt x="1116863" y="875944"/>
                  </a:lnTo>
                  <a:lnTo>
                    <a:pt x="1116863" y="874674"/>
                  </a:lnTo>
                  <a:lnTo>
                    <a:pt x="1117866" y="874674"/>
                  </a:lnTo>
                  <a:lnTo>
                    <a:pt x="1117866" y="873404"/>
                  </a:lnTo>
                  <a:lnTo>
                    <a:pt x="1118870" y="873404"/>
                  </a:lnTo>
                  <a:lnTo>
                    <a:pt x="1118870" y="870864"/>
                  </a:lnTo>
                  <a:lnTo>
                    <a:pt x="1119365" y="870864"/>
                  </a:lnTo>
                  <a:lnTo>
                    <a:pt x="1119873" y="869594"/>
                  </a:lnTo>
                  <a:lnTo>
                    <a:pt x="1119873" y="868324"/>
                  </a:lnTo>
                  <a:lnTo>
                    <a:pt x="1120368" y="868324"/>
                  </a:lnTo>
                  <a:lnTo>
                    <a:pt x="1120368" y="867054"/>
                  </a:lnTo>
                  <a:lnTo>
                    <a:pt x="1121371" y="867054"/>
                  </a:lnTo>
                  <a:lnTo>
                    <a:pt x="1121371" y="865784"/>
                  </a:lnTo>
                  <a:lnTo>
                    <a:pt x="1124877" y="865784"/>
                  </a:lnTo>
                  <a:lnTo>
                    <a:pt x="1125880" y="867054"/>
                  </a:lnTo>
                  <a:lnTo>
                    <a:pt x="1125880" y="868324"/>
                  </a:lnTo>
                  <a:lnTo>
                    <a:pt x="1126388" y="868324"/>
                  </a:lnTo>
                  <a:lnTo>
                    <a:pt x="1125385" y="870864"/>
                  </a:lnTo>
                  <a:lnTo>
                    <a:pt x="1124877" y="870864"/>
                  </a:lnTo>
                  <a:lnTo>
                    <a:pt x="1124877" y="874674"/>
                  </a:lnTo>
                  <a:lnTo>
                    <a:pt x="1124381" y="874674"/>
                  </a:lnTo>
                  <a:lnTo>
                    <a:pt x="1123378" y="877214"/>
                  </a:lnTo>
                  <a:lnTo>
                    <a:pt x="1122883" y="877214"/>
                  </a:lnTo>
                  <a:lnTo>
                    <a:pt x="1121879" y="878484"/>
                  </a:lnTo>
                  <a:lnTo>
                    <a:pt x="1121371" y="878484"/>
                  </a:lnTo>
                  <a:lnTo>
                    <a:pt x="1120876" y="879754"/>
                  </a:lnTo>
                  <a:lnTo>
                    <a:pt x="1119873" y="881024"/>
                  </a:lnTo>
                  <a:lnTo>
                    <a:pt x="1119365" y="881024"/>
                  </a:lnTo>
                  <a:lnTo>
                    <a:pt x="1119365" y="882294"/>
                  </a:lnTo>
                  <a:lnTo>
                    <a:pt x="1118870" y="882294"/>
                  </a:lnTo>
                  <a:lnTo>
                    <a:pt x="1118870" y="883564"/>
                  </a:lnTo>
                  <a:lnTo>
                    <a:pt x="1118374" y="883564"/>
                  </a:lnTo>
                  <a:lnTo>
                    <a:pt x="1117866" y="884834"/>
                  </a:lnTo>
                  <a:lnTo>
                    <a:pt x="1117371" y="884834"/>
                  </a:lnTo>
                  <a:lnTo>
                    <a:pt x="1117371" y="886104"/>
                  </a:lnTo>
                  <a:lnTo>
                    <a:pt x="1116863" y="886104"/>
                  </a:lnTo>
                  <a:lnTo>
                    <a:pt x="1116863" y="887374"/>
                  </a:lnTo>
                  <a:lnTo>
                    <a:pt x="1116368" y="887374"/>
                  </a:lnTo>
                  <a:lnTo>
                    <a:pt x="1114856" y="889914"/>
                  </a:lnTo>
                  <a:lnTo>
                    <a:pt x="1113358" y="889914"/>
                  </a:lnTo>
                  <a:lnTo>
                    <a:pt x="1112354" y="892454"/>
                  </a:lnTo>
                  <a:lnTo>
                    <a:pt x="1111859" y="892454"/>
                  </a:lnTo>
                  <a:lnTo>
                    <a:pt x="1111859" y="893724"/>
                  </a:lnTo>
                  <a:lnTo>
                    <a:pt x="1112354" y="893724"/>
                  </a:lnTo>
                  <a:lnTo>
                    <a:pt x="1112354" y="894994"/>
                  </a:lnTo>
                  <a:lnTo>
                    <a:pt x="1111859" y="894994"/>
                  </a:lnTo>
                  <a:lnTo>
                    <a:pt x="1110348" y="898804"/>
                  </a:lnTo>
                  <a:lnTo>
                    <a:pt x="1110348" y="900074"/>
                  </a:lnTo>
                  <a:lnTo>
                    <a:pt x="1109345" y="900074"/>
                  </a:lnTo>
                  <a:lnTo>
                    <a:pt x="1109345" y="901344"/>
                  </a:lnTo>
                  <a:lnTo>
                    <a:pt x="1108354" y="902614"/>
                  </a:lnTo>
                  <a:lnTo>
                    <a:pt x="1107351" y="902614"/>
                  </a:lnTo>
                  <a:lnTo>
                    <a:pt x="1106843" y="903884"/>
                  </a:lnTo>
                  <a:lnTo>
                    <a:pt x="1106843" y="905154"/>
                  </a:lnTo>
                  <a:lnTo>
                    <a:pt x="1108354" y="905154"/>
                  </a:lnTo>
                  <a:lnTo>
                    <a:pt x="1108354" y="906424"/>
                  </a:lnTo>
                  <a:lnTo>
                    <a:pt x="1106843" y="906424"/>
                  </a:lnTo>
                  <a:lnTo>
                    <a:pt x="1106843" y="907694"/>
                  </a:lnTo>
                  <a:lnTo>
                    <a:pt x="1106335" y="907694"/>
                  </a:lnTo>
                  <a:lnTo>
                    <a:pt x="1106335" y="908964"/>
                  </a:lnTo>
                  <a:lnTo>
                    <a:pt x="1107846" y="908964"/>
                  </a:lnTo>
                  <a:lnTo>
                    <a:pt x="1108354" y="910234"/>
                  </a:lnTo>
                  <a:lnTo>
                    <a:pt x="1108354" y="911504"/>
                  </a:lnTo>
                  <a:lnTo>
                    <a:pt x="1105839" y="911504"/>
                  </a:lnTo>
                  <a:lnTo>
                    <a:pt x="1105839" y="912774"/>
                  </a:lnTo>
                  <a:lnTo>
                    <a:pt x="1105331" y="914044"/>
                  </a:lnTo>
                  <a:lnTo>
                    <a:pt x="1105839" y="915314"/>
                  </a:lnTo>
                  <a:lnTo>
                    <a:pt x="1105331" y="915314"/>
                  </a:lnTo>
                  <a:lnTo>
                    <a:pt x="1105331" y="916584"/>
                  </a:lnTo>
                  <a:lnTo>
                    <a:pt x="1107351" y="916584"/>
                  </a:lnTo>
                  <a:lnTo>
                    <a:pt x="1107351" y="915314"/>
                  </a:lnTo>
                  <a:lnTo>
                    <a:pt x="1111859" y="915314"/>
                  </a:lnTo>
                  <a:lnTo>
                    <a:pt x="1111859" y="917854"/>
                  </a:lnTo>
                  <a:lnTo>
                    <a:pt x="1111351" y="917854"/>
                  </a:lnTo>
                  <a:lnTo>
                    <a:pt x="1111351" y="919124"/>
                  </a:lnTo>
                  <a:lnTo>
                    <a:pt x="1110843" y="919124"/>
                  </a:lnTo>
                  <a:lnTo>
                    <a:pt x="1110843" y="920394"/>
                  </a:lnTo>
                  <a:lnTo>
                    <a:pt x="1109853" y="920394"/>
                  </a:lnTo>
                  <a:lnTo>
                    <a:pt x="1109853" y="921664"/>
                  </a:lnTo>
                  <a:lnTo>
                    <a:pt x="1103833" y="921664"/>
                  </a:lnTo>
                  <a:lnTo>
                    <a:pt x="1101826" y="924204"/>
                  </a:lnTo>
                  <a:lnTo>
                    <a:pt x="1101826" y="925474"/>
                  </a:lnTo>
                  <a:lnTo>
                    <a:pt x="1100823" y="925474"/>
                  </a:lnTo>
                  <a:lnTo>
                    <a:pt x="1100823" y="926744"/>
                  </a:lnTo>
                  <a:lnTo>
                    <a:pt x="1100328" y="928014"/>
                  </a:lnTo>
                  <a:lnTo>
                    <a:pt x="1100328" y="929284"/>
                  </a:lnTo>
                  <a:lnTo>
                    <a:pt x="1099832" y="929284"/>
                  </a:lnTo>
                  <a:lnTo>
                    <a:pt x="1099832" y="934364"/>
                  </a:lnTo>
                  <a:lnTo>
                    <a:pt x="1100328" y="935634"/>
                  </a:lnTo>
                  <a:lnTo>
                    <a:pt x="1100328" y="936904"/>
                  </a:lnTo>
                  <a:lnTo>
                    <a:pt x="1101331" y="938174"/>
                  </a:lnTo>
                  <a:lnTo>
                    <a:pt x="1101331" y="939444"/>
                  </a:lnTo>
                  <a:lnTo>
                    <a:pt x="1101826" y="939444"/>
                  </a:lnTo>
                  <a:lnTo>
                    <a:pt x="1101826" y="940714"/>
                  </a:lnTo>
                  <a:lnTo>
                    <a:pt x="1102842" y="940714"/>
                  </a:lnTo>
                  <a:lnTo>
                    <a:pt x="1102842" y="941984"/>
                  </a:lnTo>
                  <a:lnTo>
                    <a:pt x="1103337" y="941984"/>
                  </a:lnTo>
                  <a:lnTo>
                    <a:pt x="1103337" y="943254"/>
                  </a:lnTo>
                  <a:lnTo>
                    <a:pt x="1104836" y="943254"/>
                  </a:lnTo>
                  <a:lnTo>
                    <a:pt x="1105839" y="944524"/>
                  </a:lnTo>
                  <a:lnTo>
                    <a:pt x="1107846" y="944524"/>
                  </a:lnTo>
                  <a:lnTo>
                    <a:pt x="1107846" y="945794"/>
                  </a:lnTo>
                  <a:lnTo>
                    <a:pt x="1111351" y="945794"/>
                  </a:lnTo>
                  <a:lnTo>
                    <a:pt x="1111351" y="947064"/>
                  </a:lnTo>
                  <a:lnTo>
                    <a:pt x="1119365" y="947064"/>
                  </a:lnTo>
                  <a:lnTo>
                    <a:pt x="1119873" y="945794"/>
                  </a:lnTo>
                  <a:lnTo>
                    <a:pt x="1119873" y="944524"/>
                  </a:lnTo>
                  <a:lnTo>
                    <a:pt x="1120368" y="944524"/>
                  </a:lnTo>
                  <a:lnTo>
                    <a:pt x="1120368" y="943254"/>
                  </a:lnTo>
                  <a:lnTo>
                    <a:pt x="1120876" y="943254"/>
                  </a:lnTo>
                  <a:lnTo>
                    <a:pt x="1120876" y="941984"/>
                  </a:lnTo>
                  <a:lnTo>
                    <a:pt x="1121371" y="941984"/>
                  </a:lnTo>
                  <a:lnTo>
                    <a:pt x="1121371" y="940714"/>
                  </a:lnTo>
                  <a:lnTo>
                    <a:pt x="1122883" y="940714"/>
                  </a:lnTo>
                  <a:lnTo>
                    <a:pt x="1122883" y="939444"/>
                  </a:lnTo>
                  <a:lnTo>
                    <a:pt x="1125385" y="939444"/>
                  </a:lnTo>
                  <a:lnTo>
                    <a:pt x="1125385" y="938174"/>
                  </a:lnTo>
                  <a:lnTo>
                    <a:pt x="1128395" y="938174"/>
                  </a:lnTo>
                  <a:lnTo>
                    <a:pt x="1128395" y="936904"/>
                  </a:lnTo>
                  <a:lnTo>
                    <a:pt x="1128890" y="936904"/>
                  </a:lnTo>
                  <a:lnTo>
                    <a:pt x="1128890" y="934364"/>
                  </a:lnTo>
                  <a:lnTo>
                    <a:pt x="1129385" y="934364"/>
                  </a:lnTo>
                  <a:lnTo>
                    <a:pt x="1129385" y="933094"/>
                  </a:lnTo>
                  <a:lnTo>
                    <a:pt x="1130388" y="933094"/>
                  </a:lnTo>
                  <a:lnTo>
                    <a:pt x="1130388" y="931824"/>
                  </a:lnTo>
                  <a:lnTo>
                    <a:pt x="1131392" y="931824"/>
                  </a:lnTo>
                  <a:lnTo>
                    <a:pt x="1131900" y="930554"/>
                  </a:lnTo>
                  <a:lnTo>
                    <a:pt x="1131392" y="930554"/>
                  </a:lnTo>
                  <a:lnTo>
                    <a:pt x="1130896" y="928014"/>
                  </a:lnTo>
                  <a:lnTo>
                    <a:pt x="1130388" y="928014"/>
                  </a:lnTo>
                  <a:lnTo>
                    <a:pt x="1130388" y="926744"/>
                  </a:lnTo>
                  <a:lnTo>
                    <a:pt x="1130896" y="926744"/>
                  </a:lnTo>
                  <a:lnTo>
                    <a:pt x="1130896" y="925474"/>
                  </a:lnTo>
                  <a:lnTo>
                    <a:pt x="1130388" y="925474"/>
                  </a:lnTo>
                  <a:lnTo>
                    <a:pt x="1129893" y="924204"/>
                  </a:lnTo>
                  <a:lnTo>
                    <a:pt x="1128890" y="924204"/>
                  </a:lnTo>
                  <a:lnTo>
                    <a:pt x="1127887" y="922934"/>
                  </a:lnTo>
                  <a:lnTo>
                    <a:pt x="1127391" y="921664"/>
                  </a:lnTo>
                  <a:lnTo>
                    <a:pt x="1126883" y="921664"/>
                  </a:lnTo>
                  <a:lnTo>
                    <a:pt x="1126388" y="920394"/>
                  </a:lnTo>
                  <a:lnTo>
                    <a:pt x="1125880" y="920394"/>
                  </a:lnTo>
                  <a:lnTo>
                    <a:pt x="1125385" y="919124"/>
                  </a:lnTo>
                  <a:lnTo>
                    <a:pt x="1125385" y="914044"/>
                  </a:lnTo>
                  <a:lnTo>
                    <a:pt x="1126388" y="911504"/>
                  </a:lnTo>
                  <a:lnTo>
                    <a:pt x="1126883" y="911504"/>
                  </a:lnTo>
                  <a:lnTo>
                    <a:pt x="1127391" y="910234"/>
                  </a:lnTo>
                  <a:lnTo>
                    <a:pt x="1128395" y="908964"/>
                  </a:lnTo>
                  <a:lnTo>
                    <a:pt x="1129385" y="908964"/>
                  </a:lnTo>
                  <a:lnTo>
                    <a:pt x="1129893" y="907694"/>
                  </a:lnTo>
                  <a:lnTo>
                    <a:pt x="1133398" y="907694"/>
                  </a:lnTo>
                  <a:lnTo>
                    <a:pt x="1133906" y="906424"/>
                  </a:lnTo>
                  <a:lnTo>
                    <a:pt x="1135900" y="906424"/>
                  </a:lnTo>
                  <a:lnTo>
                    <a:pt x="1136408" y="907694"/>
                  </a:lnTo>
                  <a:lnTo>
                    <a:pt x="1139913" y="907694"/>
                  </a:lnTo>
                  <a:lnTo>
                    <a:pt x="1140409" y="908964"/>
                  </a:lnTo>
                  <a:lnTo>
                    <a:pt x="1141412" y="908964"/>
                  </a:lnTo>
                  <a:lnTo>
                    <a:pt x="1142415" y="910234"/>
                  </a:lnTo>
                  <a:lnTo>
                    <a:pt x="1142923" y="911504"/>
                  </a:lnTo>
                  <a:lnTo>
                    <a:pt x="1143419" y="911504"/>
                  </a:lnTo>
                  <a:lnTo>
                    <a:pt x="1144422" y="914044"/>
                  </a:lnTo>
                  <a:lnTo>
                    <a:pt x="1144422" y="919124"/>
                  </a:lnTo>
                  <a:lnTo>
                    <a:pt x="1143927" y="920394"/>
                  </a:lnTo>
                  <a:lnTo>
                    <a:pt x="1143419" y="920394"/>
                  </a:lnTo>
                  <a:lnTo>
                    <a:pt x="1143419" y="921664"/>
                  </a:lnTo>
                  <a:lnTo>
                    <a:pt x="1142923" y="921664"/>
                  </a:lnTo>
                  <a:lnTo>
                    <a:pt x="1141920" y="922934"/>
                  </a:lnTo>
                  <a:lnTo>
                    <a:pt x="1141412" y="924204"/>
                  </a:lnTo>
                  <a:lnTo>
                    <a:pt x="1140409" y="924204"/>
                  </a:lnTo>
                  <a:lnTo>
                    <a:pt x="1139405" y="925474"/>
                  </a:lnTo>
                  <a:lnTo>
                    <a:pt x="1136904" y="925474"/>
                  </a:lnTo>
                  <a:lnTo>
                    <a:pt x="1136408" y="928014"/>
                  </a:lnTo>
                  <a:lnTo>
                    <a:pt x="1137412" y="929284"/>
                  </a:lnTo>
                  <a:lnTo>
                    <a:pt x="1137412" y="933094"/>
                  </a:lnTo>
                  <a:lnTo>
                    <a:pt x="1136904" y="933094"/>
                  </a:lnTo>
                  <a:lnTo>
                    <a:pt x="1135900" y="935634"/>
                  </a:lnTo>
                  <a:lnTo>
                    <a:pt x="1134897" y="935634"/>
                  </a:lnTo>
                  <a:lnTo>
                    <a:pt x="1134897" y="936904"/>
                  </a:lnTo>
                  <a:lnTo>
                    <a:pt x="1134402" y="936904"/>
                  </a:lnTo>
                  <a:lnTo>
                    <a:pt x="1134402" y="938174"/>
                  </a:lnTo>
                  <a:lnTo>
                    <a:pt x="1133398" y="940714"/>
                  </a:lnTo>
                  <a:lnTo>
                    <a:pt x="1132903" y="940714"/>
                  </a:lnTo>
                  <a:lnTo>
                    <a:pt x="1131900" y="941984"/>
                  </a:lnTo>
                  <a:lnTo>
                    <a:pt x="1131900" y="943254"/>
                  </a:lnTo>
                  <a:lnTo>
                    <a:pt x="1128890" y="943254"/>
                  </a:lnTo>
                  <a:lnTo>
                    <a:pt x="1128395" y="944524"/>
                  </a:lnTo>
                  <a:lnTo>
                    <a:pt x="1126388" y="944524"/>
                  </a:lnTo>
                  <a:lnTo>
                    <a:pt x="1126388" y="945794"/>
                  </a:lnTo>
                  <a:lnTo>
                    <a:pt x="1125880" y="945794"/>
                  </a:lnTo>
                  <a:lnTo>
                    <a:pt x="1125880" y="950874"/>
                  </a:lnTo>
                  <a:lnTo>
                    <a:pt x="1125385" y="950874"/>
                  </a:lnTo>
                  <a:lnTo>
                    <a:pt x="1125385" y="954684"/>
                  </a:lnTo>
                  <a:lnTo>
                    <a:pt x="1124877" y="954684"/>
                  </a:lnTo>
                  <a:lnTo>
                    <a:pt x="1124877" y="957224"/>
                  </a:lnTo>
                  <a:lnTo>
                    <a:pt x="1124381" y="957224"/>
                  </a:lnTo>
                  <a:lnTo>
                    <a:pt x="1123886" y="958494"/>
                  </a:lnTo>
                  <a:lnTo>
                    <a:pt x="1122883" y="959764"/>
                  </a:lnTo>
                  <a:lnTo>
                    <a:pt x="1122375" y="959764"/>
                  </a:lnTo>
                  <a:lnTo>
                    <a:pt x="1122375" y="961034"/>
                  </a:lnTo>
                  <a:lnTo>
                    <a:pt x="1121879" y="961034"/>
                  </a:lnTo>
                  <a:lnTo>
                    <a:pt x="1120876" y="962304"/>
                  </a:lnTo>
                  <a:lnTo>
                    <a:pt x="1120368" y="963574"/>
                  </a:lnTo>
                  <a:lnTo>
                    <a:pt x="1121371" y="963574"/>
                  </a:lnTo>
                  <a:lnTo>
                    <a:pt x="1121371" y="962304"/>
                  </a:lnTo>
                  <a:lnTo>
                    <a:pt x="1122883" y="962304"/>
                  </a:lnTo>
                  <a:lnTo>
                    <a:pt x="1122883" y="961034"/>
                  </a:lnTo>
                  <a:lnTo>
                    <a:pt x="1123886" y="961034"/>
                  </a:lnTo>
                  <a:lnTo>
                    <a:pt x="1123886" y="959764"/>
                  </a:lnTo>
                  <a:lnTo>
                    <a:pt x="1125385" y="959764"/>
                  </a:lnTo>
                  <a:lnTo>
                    <a:pt x="1126883" y="962304"/>
                  </a:lnTo>
                  <a:lnTo>
                    <a:pt x="1127391" y="963574"/>
                  </a:lnTo>
                  <a:lnTo>
                    <a:pt x="1127391" y="962304"/>
                  </a:lnTo>
                  <a:lnTo>
                    <a:pt x="1128890" y="963574"/>
                  </a:lnTo>
                  <a:lnTo>
                    <a:pt x="1129385" y="964844"/>
                  </a:lnTo>
                  <a:lnTo>
                    <a:pt x="1130388" y="964844"/>
                  </a:lnTo>
                  <a:lnTo>
                    <a:pt x="1135900" y="968654"/>
                  </a:lnTo>
                  <a:lnTo>
                    <a:pt x="1136408" y="969924"/>
                  </a:lnTo>
                  <a:lnTo>
                    <a:pt x="1136904" y="969924"/>
                  </a:lnTo>
                  <a:lnTo>
                    <a:pt x="1136904" y="971194"/>
                  </a:lnTo>
                  <a:lnTo>
                    <a:pt x="1138415" y="971194"/>
                  </a:lnTo>
                  <a:lnTo>
                    <a:pt x="1138415" y="972464"/>
                  </a:lnTo>
                  <a:lnTo>
                    <a:pt x="1138910" y="972464"/>
                  </a:lnTo>
                  <a:lnTo>
                    <a:pt x="1139405" y="973734"/>
                  </a:lnTo>
                  <a:lnTo>
                    <a:pt x="1139913" y="973734"/>
                  </a:lnTo>
                  <a:lnTo>
                    <a:pt x="1140409" y="975004"/>
                  </a:lnTo>
                  <a:lnTo>
                    <a:pt x="1140917" y="975004"/>
                  </a:lnTo>
                  <a:lnTo>
                    <a:pt x="1140917" y="976274"/>
                  </a:lnTo>
                  <a:lnTo>
                    <a:pt x="1141412" y="976274"/>
                  </a:lnTo>
                  <a:lnTo>
                    <a:pt x="1141920" y="977544"/>
                  </a:lnTo>
                  <a:lnTo>
                    <a:pt x="1141920" y="978814"/>
                  </a:lnTo>
                  <a:lnTo>
                    <a:pt x="1142923" y="978814"/>
                  </a:lnTo>
                  <a:lnTo>
                    <a:pt x="1142923" y="982624"/>
                  </a:lnTo>
                  <a:lnTo>
                    <a:pt x="1142415" y="982624"/>
                  </a:lnTo>
                  <a:lnTo>
                    <a:pt x="1141920" y="983894"/>
                  </a:lnTo>
                  <a:lnTo>
                    <a:pt x="1141920" y="985164"/>
                  </a:lnTo>
                  <a:lnTo>
                    <a:pt x="1141412" y="985164"/>
                  </a:lnTo>
                  <a:lnTo>
                    <a:pt x="1141412" y="986434"/>
                  </a:lnTo>
                  <a:lnTo>
                    <a:pt x="1139913" y="986434"/>
                  </a:lnTo>
                  <a:lnTo>
                    <a:pt x="1139913" y="987704"/>
                  </a:lnTo>
                  <a:lnTo>
                    <a:pt x="1140409" y="987704"/>
                  </a:lnTo>
                  <a:lnTo>
                    <a:pt x="1140409" y="988974"/>
                  </a:lnTo>
                  <a:lnTo>
                    <a:pt x="1139913" y="988974"/>
                  </a:lnTo>
                  <a:lnTo>
                    <a:pt x="1139913" y="990244"/>
                  </a:lnTo>
                  <a:lnTo>
                    <a:pt x="1140409" y="990244"/>
                  </a:lnTo>
                  <a:lnTo>
                    <a:pt x="1140409" y="992784"/>
                  </a:lnTo>
                  <a:lnTo>
                    <a:pt x="1139913" y="992784"/>
                  </a:lnTo>
                  <a:lnTo>
                    <a:pt x="1139913" y="994054"/>
                  </a:lnTo>
                  <a:lnTo>
                    <a:pt x="1140409" y="994054"/>
                  </a:lnTo>
                  <a:lnTo>
                    <a:pt x="1139913" y="995324"/>
                  </a:lnTo>
                  <a:lnTo>
                    <a:pt x="1139913" y="996594"/>
                  </a:lnTo>
                  <a:lnTo>
                    <a:pt x="1140409" y="996594"/>
                  </a:lnTo>
                  <a:lnTo>
                    <a:pt x="1140917" y="997864"/>
                  </a:lnTo>
                  <a:lnTo>
                    <a:pt x="1140409" y="997864"/>
                  </a:lnTo>
                  <a:lnTo>
                    <a:pt x="1140409" y="999134"/>
                  </a:lnTo>
                  <a:lnTo>
                    <a:pt x="1140917" y="999134"/>
                  </a:lnTo>
                  <a:lnTo>
                    <a:pt x="1140917" y="1000404"/>
                  </a:lnTo>
                  <a:lnTo>
                    <a:pt x="1141412" y="1000404"/>
                  </a:lnTo>
                  <a:lnTo>
                    <a:pt x="1141412" y="1001674"/>
                  </a:lnTo>
                  <a:lnTo>
                    <a:pt x="1142415" y="1002944"/>
                  </a:lnTo>
                  <a:lnTo>
                    <a:pt x="1141920" y="1002944"/>
                  </a:lnTo>
                  <a:lnTo>
                    <a:pt x="1142415" y="1004214"/>
                  </a:lnTo>
                  <a:lnTo>
                    <a:pt x="1143419" y="1004214"/>
                  </a:lnTo>
                  <a:lnTo>
                    <a:pt x="1143419" y="1005484"/>
                  </a:lnTo>
                  <a:lnTo>
                    <a:pt x="1143927" y="1005484"/>
                  </a:lnTo>
                  <a:lnTo>
                    <a:pt x="1144422" y="1006754"/>
                  </a:lnTo>
                  <a:lnTo>
                    <a:pt x="1145425" y="1006754"/>
                  </a:lnTo>
                  <a:lnTo>
                    <a:pt x="1145425" y="1008024"/>
                  </a:lnTo>
                  <a:lnTo>
                    <a:pt x="1145921" y="1008024"/>
                  </a:lnTo>
                  <a:lnTo>
                    <a:pt x="1145921" y="1009294"/>
                  </a:lnTo>
                  <a:lnTo>
                    <a:pt x="1147432" y="1009294"/>
                  </a:lnTo>
                  <a:lnTo>
                    <a:pt x="1147432" y="1010564"/>
                  </a:lnTo>
                  <a:lnTo>
                    <a:pt x="1147940" y="1010564"/>
                  </a:lnTo>
                  <a:lnTo>
                    <a:pt x="1148930" y="1011834"/>
                  </a:lnTo>
                  <a:lnTo>
                    <a:pt x="1149934" y="1011834"/>
                  </a:lnTo>
                  <a:lnTo>
                    <a:pt x="1150937" y="1013104"/>
                  </a:lnTo>
                  <a:lnTo>
                    <a:pt x="1152448" y="1014374"/>
                  </a:lnTo>
                  <a:lnTo>
                    <a:pt x="1154442" y="1014374"/>
                  </a:lnTo>
                  <a:lnTo>
                    <a:pt x="1154938" y="1013104"/>
                  </a:lnTo>
                  <a:lnTo>
                    <a:pt x="1154938" y="1014374"/>
                  </a:lnTo>
                  <a:lnTo>
                    <a:pt x="1160449" y="1014374"/>
                  </a:lnTo>
                  <a:lnTo>
                    <a:pt x="1160449" y="1013104"/>
                  </a:lnTo>
                  <a:lnTo>
                    <a:pt x="1162964" y="1013104"/>
                  </a:lnTo>
                  <a:lnTo>
                    <a:pt x="1163459" y="1011834"/>
                  </a:lnTo>
                  <a:lnTo>
                    <a:pt x="1164958" y="1011834"/>
                  </a:lnTo>
                  <a:lnTo>
                    <a:pt x="1165466" y="1010564"/>
                  </a:lnTo>
                  <a:lnTo>
                    <a:pt x="1165466" y="1011834"/>
                  </a:lnTo>
                  <a:lnTo>
                    <a:pt x="1166469" y="1011834"/>
                  </a:lnTo>
                  <a:lnTo>
                    <a:pt x="1166977" y="1010564"/>
                  </a:lnTo>
                  <a:lnTo>
                    <a:pt x="1166977" y="1006754"/>
                  </a:lnTo>
                  <a:lnTo>
                    <a:pt x="1167472" y="1006754"/>
                  </a:lnTo>
                  <a:lnTo>
                    <a:pt x="1168971" y="1005484"/>
                  </a:lnTo>
                  <a:lnTo>
                    <a:pt x="1168971" y="1004214"/>
                  </a:lnTo>
                  <a:lnTo>
                    <a:pt x="1170482" y="1004214"/>
                  </a:lnTo>
                  <a:lnTo>
                    <a:pt x="1171486" y="1002944"/>
                  </a:lnTo>
                  <a:lnTo>
                    <a:pt x="1171981" y="1004214"/>
                  </a:lnTo>
                  <a:lnTo>
                    <a:pt x="1171981" y="1002944"/>
                  </a:lnTo>
                  <a:lnTo>
                    <a:pt x="1173480" y="1002944"/>
                  </a:lnTo>
                  <a:lnTo>
                    <a:pt x="1172984" y="1004214"/>
                  </a:lnTo>
                  <a:lnTo>
                    <a:pt x="1173480" y="1004214"/>
                  </a:lnTo>
                  <a:lnTo>
                    <a:pt x="1173988" y="1002944"/>
                  </a:lnTo>
                  <a:lnTo>
                    <a:pt x="1174483" y="1002944"/>
                  </a:lnTo>
                  <a:lnTo>
                    <a:pt x="1174483" y="1001674"/>
                  </a:lnTo>
                  <a:lnTo>
                    <a:pt x="1174991" y="1001674"/>
                  </a:lnTo>
                  <a:lnTo>
                    <a:pt x="1177493" y="1002944"/>
                  </a:lnTo>
                  <a:lnTo>
                    <a:pt x="1180998" y="1004214"/>
                  </a:lnTo>
                  <a:lnTo>
                    <a:pt x="1182509" y="1004214"/>
                  </a:lnTo>
                  <a:lnTo>
                    <a:pt x="1182509" y="1005484"/>
                  </a:lnTo>
                  <a:lnTo>
                    <a:pt x="1184008" y="1005484"/>
                  </a:lnTo>
                  <a:lnTo>
                    <a:pt x="1184008" y="1006754"/>
                  </a:lnTo>
                  <a:lnTo>
                    <a:pt x="1182509" y="1006754"/>
                  </a:lnTo>
                  <a:lnTo>
                    <a:pt x="1182509" y="1008024"/>
                  </a:lnTo>
                  <a:lnTo>
                    <a:pt x="1183500" y="1008024"/>
                  </a:lnTo>
                  <a:lnTo>
                    <a:pt x="1183500" y="1009294"/>
                  </a:lnTo>
                  <a:lnTo>
                    <a:pt x="1185506" y="1009294"/>
                  </a:lnTo>
                  <a:lnTo>
                    <a:pt x="1185506" y="1010564"/>
                  </a:lnTo>
                  <a:lnTo>
                    <a:pt x="1186510" y="1010564"/>
                  </a:lnTo>
                  <a:lnTo>
                    <a:pt x="1186510" y="1011834"/>
                  </a:lnTo>
                  <a:lnTo>
                    <a:pt x="1189012" y="1011834"/>
                  </a:lnTo>
                  <a:lnTo>
                    <a:pt x="1189012" y="1013104"/>
                  </a:lnTo>
                  <a:lnTo>
                    <a:pt x="1190523" y="1013104"/>
                  </a:lnTo>
                  <a:lnTo>
                    <a:pt x="1190523" y="1014374"/>
                  </a:lnTo>
                  <a:lnTo>
                    <a:pt x="1192530" y="1014374"/>
                  </a:lnTo>
                  <a:lnTo>
                    <a:pt x="1193025" y="1015644"/>
                  </a:lnTo>
                  <a:lnTo>
                    <a:pt x="1194028" y="1015644"/>
                  </a:lnTo>
                  <a:lnTo>
                    <a:pt x="1194028" y="1016914"/>
                  </a:lnTo>
                  <a:lnTo>
                    <a:pt x="1196035" y="1016914"/>
                  </a:lnTo>
                  <a:lnTo>
                    <a:pt x="1196035" y="1018184"/>
                  </a:lnTo>
                  <a:lnTo>
                    <a:pt x="1197533" y="1018184"/>
                  </a:lnTo>
                  <a:lnTo>
                    <a:pt x="1197533" y="1019454"/>
                  </a:lnTo>
                  <a:lnTo>
                    <a:pt x="1199032" y="1019454"/>
                  </a:lnTo>
                  <a:lnTo>
                    <a:pt x="1199032" y="1018184"/>
                  </a:lnTo>
                  <a:lnTo>
                    <a:pt x="1199540" y="1019454"/>
                  </a:lnTo>
                  <a:lnTo>
                    <a:pt x="1199032" y="1019454"/>
                  </a:lnTo>
                  <a:lnTo>
                    <a:pt x="1198537" y="1020724"/>
                  </a:lnTo>
                  <a:lnTo>
                    <a:pt x="1200543" y="1020724"/>
                  </a:lnTo>
                  <a:lnTo>
                    <a:pt x="1200543" y="1019454"/>
                  </a:lnTo>
                  <a:lnTo>
                    <a:pt x="1214069" y="1019454"/>
                  </a:lnTo>
                  <a:lnTo>
                    <a:pt x="1216075" y="1015644"/>
                  </a:lnTo>
                  <a:lnTo>
                    <a:pt x="1218577" y="1009294"/>
                  </a:lnTo>
                  <a:lnTo>
                    <a:pt x="1219581" y="1008024"/>
                  </a:lnTo>
                  <a:lnTo>
                    <a:pt x="1220089" y="1006754"/>
                  </a:lnTo>
                  <a:lnTo>
                    <a:pt x="1222095" y="1004214"/>
                  </a:lnTo>
                  <a:lnTo>
                    <a:pt x="1222590" y="1004214"/>
                  </a:lnTo>
                  <a:lnTo>
                    <a:pt x="1222590" y="1002944"/>
                  </a:lnTo>
                  <a:lnTo>
                    <a:pt x="1223594" y="1001674"/>
                  </a:lnTo>
                  <a:lnTo>
                    <a:pt x="1225600" y="999134"/>
                  </a:lnTo>
                  <a:lnTo>
                    <a:pt x="1226096" y="999134"/>
                  </a:lnTo>
                  <a:lnTo>
                    <a:pt x="1228102" y="997864"/>
                  </a:lnTo>
                  <a:lnTo>
                    <a:pt x="1229106" y="995324"/>
                  </a:lnTo>
                  <a:lnTo>
                    <a:pt x="1229106" y="994054"/>
                  </a:lnTo>
                  <a:lnTo>
                    <a:pt x="1230109" y="991514"/>
                  </a:lnTo>
                  <a:lnTo>
                    <a:pt x="1230604" y="991514"/>
                  </a:lnTo>
                  <a:lnTo>
                    <a:pt x="1230604" y="990244"/>
                  </a:lnTo>
                  <a:lnTo>
                    <a:pt x="1232611" y="986434"/>
                  </a:lnTo>
                  <a:lnTo>
                    <a:pt x="1233106" y="983894"/>
                  </a:lnTo>
                  <a:lnTo>
                    <a:pt x="1233614" y="982624"/>
                  </a:lnTo>
                  <a:lnTo>
                    <a:pt x="1233614" y="971194"/>
                  </a:lnTo>
                  <a:lnTo>
                    <a:pt x="1232611" y="969924"/>
                  </a:lnTo>
                  <a:lnTo>
                    <a:pt x="1232611" y="968654"/>
                  </a:lnTo>
                  <a:lnTo>
                    <a:pt x="1232115" y="967384"/>
                  </a:lnTo>
                  <a:lnTo>
                    <a:pt x="1232115" y="962304"/>
                  </a:lnTo>
                  <a:lnTo>
                    <a:pt x="1232115" y="959764"/>
                  </a:lnTo>
                  <a:lnTo>
                    <a:pt x="1231607" y="958494"/>
                  </a:lnTo>
                  <a:lnTo>
                    <a:pt x="1231607" y="957224"/>
                  </a:lnTo>
                  <a:lnTo>
                    <a:pt x="1230604" y="954684"/>
                  </a:lnTo>
                  <a:lnTo>
                    <a:pt x="1230109" y="952144"/>
                  </a:lnTo>
                  <a:lnTo>
                    <a:pt x="1229601" y="952144"/>
                  </a:lnTo>
                  <a:lnTo>
                    <a:pt x="1229601" y="950874"/>
                  </a:lnTo>
                  <a:lnTo>
                    <a:pt x="1228598" y="949604"/>
                  </a:lnTo>
                  <a:lnTo>
                    <a:pt x="1227099" y="947064"/>
                  </a:lnTo>
                  <a:lnTo>
                    <a:pt x="1225092" y="947064"/>
                  </a:lnTo>
                  <a:lnTo>
                    <a:pt x="1223086" y="945794"/>
                  </a:lnTo>
                  <a:lnTo>
                    <a:pt x="1221092" y="945794"/>
                  </a:lnTo>
                  <a:lnTo>
                    <a:pt x="1219581" y="944524"/>
                  </a:lnTo>
                  <a:lnTo>
                    <a:pt x="1217574" y="944524"/>
                  </a:lnTo>
                  <a:lnTo>
                    <a:pt x="1215580" y="943254"/>
                  </a:lnTo>
                  <a:lnTo>
                    <a:pt x="1214069" y="941984"/>
                  </a:lnTo>
                  <a:lnTo>
                    <a:pt x="1214069" y="940714"/>
                  </a:lnTo>
                  <a:lnTo>
                    <a:pt x="1213573" y="940714"/>
                  </a:lnTo>
                  <a:lnTo>
                    <a:pt x="1213065" y="938174"/>
                  </a:lnTo>
                  <a:lnTo>
                    <a:pt x="1212570" y="936904"/>
                  </a:lnTo>
                  <a:lnTo>
                    <a:pt x="1210564" y="933094"/>
                  </a:lnTo>
                  <a:lnTo>
                    <a:pt x="1209560" y="928014"/>
                  </a:lnTo>
                  <a:lnTo>
                    <a:pt x="1207554" y="928014"/>
                  </a:lnTo>
                  <a:lnTo>
                    <a:pt x="1206055" y="926744"/>
                  </a:lnTo>
                  <a:lnTo>
                    <a:pt x="1205547" y="926744"/>
                  </a:lnTo>
                  <a:lnTo>
                    <a:pt x="1204544" y="925474"/>
                  </a:lnTo>
                  <a:lnTo>
                    <a:pt x="1202550" y="924204"/>
                  </a:lnTo>
                  <a:lnTo>
                    <a:pt x="1198537" y="920394"/>
                  </a:lnTo>
                  <a:lnTo>
                    <a:pt x="1198041" y="919124"/>
                  </a:lnTo>
                  <a:lnTo>
                    <a:pt x="1198537" y="916584"/>
                  </a:lnTo>
                  <a:lnTo>
                    <a:pt x="1199032" y="915314"/>
                  </a:lnTo>
                  <a:lnTo>
                    <a:pt x="1199032" y="914044"/>
                  </a:lnTo>
                  <a:lnTo>
                    <a:pt x="1199032" y="912774"/>
                  </a:lnTo>
                  <a:lnTo>
                    <a:pt x="1196035" y="908964"/>
                  </a:lnTo>
                  <a:lnTo>
                    <a:pt x="1193025" y="903884"/>
                  </a:lnTo>
                  <a:lnTo>
                    <a:pt x="1191018" y="901344"/>
                  </a:lnTo>
                  <a:lnTo>
                    <a:pt x="1191018" y="900074"/>
                  </a:lnTo>
                  <a:lnTo>
                    <a:pt x="1190523" y="900074"/>
                  </a:lnTo>
                  <a:lnTo>
                    <a:pt x="1189012" y="894994"/>
                  </a:lnTo>
                  <a:lnTo>
                    <a:pt x="1188021" y="893724"/>
                  </a:lnTo>
                  <a:lnTo>
                    <a:pt x="1187018" y="889914"/>
                  </a:lnTo>
                  <a:lnTo>
                    <a:pt x="1186510" y="888644"/>
                  </a:lnTo>
                  <a:lnTo>
                    <a:pt x="1184503" y="881024"/>
                  </a:lnTo>
                  <a:lnTo>
                    <a:pt x="1183500" y="875944"/>
                  </a:lnTo>
                  <a:lnTo>
                    <a:pt x="1183500" y="873404"/>
                  </a:lnTo>
                  <a:lnTo>
                    <a:pt x="1182509" y="873404"/>
                  </a:lnTo>
                  <a:lnTo>
                    <a:pt x="1181506" y="872134"/>
                  </a:lnTo>
                  <a:lnTo>
                    <a:pt x="1180503" y="869594"/>
                  </a:lnTo>
                  <a:lnTo>
                    <a:pt x="1179995" y="869594"/>
                  </a:lnTo>
                  <a:lnTo>
                    <a:pt x="1179995" y="868324"/>
                  </a:lnTo>
                  <a:lnTo>
                    <a:pt x="1180503" y="867054"/>
                  </a:lnTo>
                  <a:lnTo>
                    <a:pt x="1178496" y="864514"/>
                  </a:lnTo>
                  <a:lnTo>
                    <a:pt x="1178001" y="863244"/>
                  </a:lnTo>
                  <a:lnTo>
                    <a:pt x="1178001" y="864514"/>
                  </a:lnTo>
                  <a:lnTo>
                    <a:pt x="1174991" y="864514"/>
                  </a:lnTo>
                  <a:lnTo>
                    <a:pt x="1174991" y="865784"/>
                  </a:lnTo>
                  <a:lnTo>
                    <a:pt x="1172984" y="865784"/>
                  </a:lnTo>
                  <a:lnTo>
                    <a:pt x="1172489" y="864514"/>
                  </a:lnTo>
                  <a:lnTo>
                    <a:pt x="1171486" y="864514"/>
                  </a:lnTo>
                  <a:lnTo>
                    <a:pt x="1171486" y="902614"/>
                  </a:lnTo>
                  <a:lnTo>
                    <a:pt x="1171486" y="903884"/>
                  </a:lnTo>
                  <a:lnTo>
                    <a:pt x="1170978" y="905154"/>
                  </a:lnTo>
                  <a:lnTo>
                    <a:pt x="1170978" y="906424"/>
                  </a:lnTo>
                  <a:lnTo>
                    <a:pt x="1169974" y="908964"/>
                  </a:lnTo>
                  <a:lnTo>
                    <a:pt x="1169479" y="908964"/>
                  </a:lnTo>
                  <a:lnTo>
                    <a:pt x="1168971" y="910234"/>
                  </a:lnTo>
                  <a:lnTo>
                    <a:pt x="1167980" y="910234"/>
                  </a:lnTo>
                  <a:lnTo>
                    <a:pt x="1166977" y="911504"/>
                  </a:lnTo>
                  <a:lnTo>
                    <a:pt x="1165974" y="911504"/>
                  </a:lnTo>
                  <a:lnTo>
                    <a:pt x="1165466" y="912774"/>
                  </a:lnTo>
                  <a:lnTo>
                    <a:pt x="1162469" y="912774"/>
                  </a:lnTo>
                  <a:lnTo>
                    <a:pt x="1161961" y="914044"/>
                  </a:lnTo>
                  <a:lnTo>
                    <a:pt x="1155941" y="914044"/>
                  </a:lnTo>
                  <a:lnTo>
                    <a:pt x="1155446" y="912774"/>
                  </a:lnTo>
                  <a:lnTo>
                    <a:pt x="1153947" y="912774"/>
                  </a:lnTo>
                  <a:lnTo>
                    <a:pt x="1152944" y="911504"/>
                  </a:lnTo>
                  <a:lnTo>
                    <a:pt x="1152448" y="911504"/>
                  </a:lnTo>
                  <a:lnTo>
                    <a:pt x="1150937" y="908964"/>
                  </a:lnTo>
                  <a:lnTo>
                    <a:pt x="1149934" y="907694"/>
                  </a:lnTo>
                  <a:lnTo>
                    <a:pt x="1149438" y="906424"/>
                  </a:lnTo>
                  <a:lnTo>
                    <a:pt x="1149438" y="902614"/>
                  </a:lnTo>
                  <a:lnTo>
                    <a:pt x="1149934" y="901344"/>
                  </a:lnTo>
                  <a:lnTo>
                    <a:pt x="1149934" y="897534"/>
                  </a:lnTo>
                  <a:lnTo>
                    <a:pt x="1150937" y="894994"/>
                  </a:lnTo>
                  <a:lnTo>
                    <a:pt x="1151432" y="894994"/>
                  </a:lnTo>
                  <a:lnTo>
                    <a:pt x="1152448" y="892454"/>
                  </a:lnTo>
                  <a:lnTo>
                    <a:pt x="1153947" y="892454"/>
                  </a:lnTo>
                  <a:lnTo>
                    <a:pt x="1154442" y="891184"/>
                  </a:lnTo>
                  <a:lnTo>
                    <a:pt x="1155941" y="891184"/>
                  </a:lnTo>
                  <a:lnTo>
                    <a:pt x="1156957" y="889914"/>
                  </a:lnTo>
                  <a:lnTo>
                    <a:pt x="1161961" y="889914"/>
                  </a:lnTo>
                  <a:lnTo>
                    <a:pt x="1162964" y="891184"/>
                  </a:lnTo>
                  <a:lnTo>
                    <a:pt x="1164463" y="891184"/>
                  </a:lnTo>
                  <a:lnTo>
                    <a:pt x="1164958" y="892454"/>
                  </a:lnTo>
                  <a:lnTo>
                    <a:pt x="1165974" y="892454"/>
                  </a:lnTo>
                  <a:lnTo>
                    <a:pt x="1166977" y="893724"/>
                  </a:lnTo>
                  <a:lnTo>
                    <a:pt x="1167472" y="894994"/>
                  </a:lnTo>
                  <a:lnTo>
                    <a:pt x="1168476" y="894994"/>
                  </a:lnTo>
                  <a:lnTo>
                    <a:pt x="1169479" y="896264"/>
                  </a:lnTo>
                  <a:lnTo>
                    <a:pt x="1170978" y="900074"/>
                  </a:lnTo>
                  <a:lnTo>
                    <a:pt x="1170978" y="902614"/>
                  </a:lnTo>
                  <a:lnTo>
                    <a:pt x="1171486" y="902614"/>
                  </a:lnTo>
                  <a:lnTo>
                    <a:pt x="1171486" y="864514"/>
                  </a:lnTo>
                  <a:lnTo>
                    <a:pt x="1168476" y="864514"/>
                  </a:lnTo>
                  <a:lnTo>
                    <a:pt x="1168476" y="863244"/>
                  </a:lnTo>
                  <a:lnTo>
                    <a:pt x="1166977" y="863244"/>
                  </a:lnTo>
                  <a:lnTo>
                    <a:pt x="1166977" y="864514"/>
                  </a:lnTo>
                  <a:lnTo>
                    <a:pt x="1165974" y="864514"/>
                  </a:lnTo>
                  <a:lnTo>
                    <a:pt x="1165974" y="863244"/>
                  </a:lnTo>
                  <a:lnTo>
                    <a:pt x="1164958" y="863244"/>
                  </a:lnTo>
                  <a:lnTo>
                    <a:pt x="1165466" y="861974"/>
                  </a:lnTo>
                  <a:lnTo>
                    <a:pt x="1164958" y="861974"/>
                  </a:lnTo>
                  <a:lnTo>
                    <a:pt x="1164958" y="860704"/>
                  </a:lnTo>
                  <a:lnTo>
                    <a:pt x="1158951" y="860704"/>
                  </a:lnTo>
                  <a:lnTo>
                    <a:pt x="1158951" y="859434"/>
                  </a:lnTo>
                  <a:lnTo>
                    <a:pt x="1160957" y="859434"/>
                  </a:lnTo>
                  <a:lnTo>
                    <a:pt x="1160449" y="858164"/>
                  </a:lnTo>
                  <a:lnTo>
                    <a:pt x="1155446" y="858164"/>
                  </a:lnTo>
                  <a:lnTo>
                    <a:pt x="1154938" y="856894"/>
                  </a:lnTo>
                  <a:lnTo>
                    <a:pt x="1150429" y="856894"/>
                  </a:lnTo>
                  <a:lnTo>
                    <a:pt x="1150429" y="855624"/>
                  </a:lnTo>
                  <a:lnTo>
                    <a:pt x="1148435" y="855624"/>
                  </a:lnTo>
                  <a:lnTo>
                    <a:pt x="1148435" y="854354"/>
                  </a:lnTo>
                  <a:lnTo>
                    <a:pt x="1146429" y="854354"/>
                  </a:lnTo>
                  <a:lnTo>
                    <a:pt x="1146429" y="853084"/>
                  </a:lnTo>
                  <a:lnTo>
                    <a:pt x="1145921" y="853084"/>
                  </a:lnTo>
                  <a:lnTo>
                    <a:pt x="1145425" y="851814"/>
                  </a:lnTo>
                  <a:lnTo>
                    <a:pt x="1144917" y="851814"/>
                  </a:lnTo>
                  <a:lnTo>
                    <a:pt x="1144917" y="850544"/>
                  </a:lnTo>
                  <a:lnTo>
                    <a:pt x="1143927" y="850544"/>
                  </a:lnTo>
                  <a:lnTo>
                    <a:pt x="1143927" y="849274"/>
                  </a:lnTo>
                  <a:lnTo>
                    <a:pt x="1143419" y="849274"/>
                  </a:lnTo>
                  <a:lnTo>
                    <a:pt x="1143419" y="848004"/>
                  </a:lnTo>
                  <a:lnTo>
                    <a:pt x="1142415" y="846734"/>
                  </a:lnTo>
                  <a:lnTo>
                    <a:pt x="1143419" y="846734"/>
                  </a:lnTo>
                  <a:lnTo>
                    <a:pt x="1143419" y="845464"/>
                  </a:lnTo>
                  <a:lnTo>
                    <a:pt x="1143927" y="845464"/>
                  </a:lnTo>
                  <a:lnTo>
                    <a:pt x="1143927" y="844194"/>
                  </a:lnTo>
                  <a:lnTo>
                    <a:pt x="1144422" y="844194"/>
                  </a:lnTo>
                  <a:lnTo>
                    <a:pt x="1144422" y="840384"/>
                  </a:lnTo>
                  <a:lnTo>
                    <a:pt x="1144917" y="840384"/>
                  </a:lnTo>
                  <a:lnTo>
                    <a:pt x="1144917" y="837844"/>
                  </a:lnTo>
                  <a:lnTo>
                    <a:pt x="1145425" y="837844"/>
                  </a:lnTo>
                  <a:lnTo>
                    <a:pt x="1145921" y="836574"/>
                  </a:lnTo>
                  <a:lnTo>
                    <a:pt x="1145921" y="834034"/>
                  </a:lnTo>
                  <a:lnTo>
                    <a:pt x="1146429" y="832764"/>
                  </a:lnTo>
                  <a:lnTo>
                    <a:pt x="1146429" y="831494"/>
                  </a:lnTo>
                  <a:lnTo>
                    <a:pt x="1145921" y="830224"/>
                  </a:lnTo>
                  <a:lnTo>
                    <a:pt x="1145921" y="828954"/>
                  </a:lnTo>
                  <a:lnTo>
                    <a:pt x="1146429" y="828954"/>
                  </a:lnTo>
                  <a:lnTo>
                    <a:pt x="1146429" y="827684"/>
                  </a:lnTo>
                  <a:lnTo>
                    <a:pt x="1146924" y="827684"/>
                  </a:lnTo>
                  <a:lnTo>
                    <a:pt x="1146924" y="826414"/>
                  </a:lnTo>
                  <a:lnTo>
                    <a:pt x="1150937" y="826414"/>
                  </a:lnTo>
                  <a:lnTo>
                    <a:pt x="1150937" y="827684"/>
                  </a:lnTo>
                  <a:lnTo>
                    <a:pt x="1151432" y="827684"/>
                  </a:lnTo>
                  <a:lnTo>
                    <a:pt x="1151940" y="828954"/>
                  </a:lnTo>
                  <a:lnTo>
                    <a:pt x="1151940" y="830224"/>
                  </a:lnTo>
                  <a:lnTo>
                    <a:pt x="1152448" y="830224"/>
                  </a:lnTo>
                  <a:lnTo>
                    <a:pt x="1152448" y="834034"/>
                  </a:lnTo>
                  <a:lnTo>
                    <a:pt x="1151940" y="834034"/>
                  </a:lnTo>
                  <a:lnTo>
                    <a:pt x="1151940" y="836574"/>
                  </a:lnTo>
                  <a:lnTo>
                    <a:pt x="1151432" y="837844"/>
                  </a:lnTo>
                  <a:lnTo>
                    <a:pt x="1151432" y="839114"/>
                  </a:lnTo>
                  <a:lnTo>
                    <a:pt x="1150937" y="839114"/>
                  </a:lnTo>
                  <a:lnTo>
                    <a:pt x="1150937" y="840384"/>
                  </a:lnTo>
                  <a:lnTo>
                    <a:pt x="1150429" y="840384"/>
                  </a:lnTo>
                  <a:lnTo>
                    <a:pt x="1150429" y="844194"/>
                  </a:lnTo>
                  <a:lnTo>
                    <a:pt x="1149934" y="845464"/>
                  </a:lnTo>
                  <a:lnTo>
                    <a:pt x="1151432" y="845464"/>
                  </a:lnTo>
                  <a:lnTo>
                    <a:pt x="1157452" y="846734"/>
                  </a:lnTo>
                  <a:lnTo>
                    <a:pt x="1159954" y="848004"/>
                  </a:lnTo>
                  <a:lnTo>
                    <a:pt x="1162964" y="849274"/>
                  </a:lnTo>
                  <a:lnTo>
                    <a:pt x="1168971" y="849274"/>
                  </a:lnTo>
                  <a:lnTo>
                    <a:pt x="1171486" y="846734"/>
                  </a:lnTo>
                  <a:lnTo>
                    <a:pt x="1172984" y="844194"/>
                  </a:lnTo>
                  <a:lnTo>
                    <a:pt x="1173480" y="841654"/>
                  </a:lnTo>
                  <a:lnTo>
                    <a:pt x="1173480" y="840384"/>
                  </a:lnTo>
                  <a:lnTo>
                    <a:pt x="1173988" y="837844"/>
                  </a:lnTo>
                  <a:lnTo>
                    <a:pt x="1174991" y="835304"/>
                  </a:lnTo>
                  <a:lnTo>
                    <a:pt x="1175486" y="832764"/>
                  </a:lnTo>
                  <a:lnTo>
                    <a:pt x="1175994" y="831494"/>
                  </a:lnTo>
                  <a:lnTo>
                    <a:pt x="1175994" y="830224"/>
                  </a:lnTo>
                  <a:lnTo>
                    <a:pt x="1176489" y="830224"/>
                  </a:lnTo>
                  <a:lnTo>
                    <a:pt x="1176489" y="826414"/>
                  </a:lnTo>
                  <a:lnTo>
                    <a:pt x="1175994" y="826414"/>
                  </a:lnTo>
                  <a:lnTo>
                    <a:pt x="1175994" y="822604"/>
                  </a:lnTo>
                  <a:lnTo>
                    <a:pt x="1175486" y="822604"/>
                  </a:lnTo>
                  <a:lnTo>
                    <a:pt x="1175486" y="817524"/>
                  </a:lnTo>
                  <a:lnTo>
                    <a:pt x="1175994" y="817524"/>
                  </a:lnTo>
                  <a:lnTo>
                    <a:pt x="1175994" y="814984"/>
                  </a:lnTo>
                  <a:lnTo>
                    <a:pt x="1176997" y="814984"/>
                  </a:lnTo>
                  <a:lnTo>
                    <a:pt x="1176997" y="811174"/>
                  </a:lnTo>
                  <a:lnTo>
                    <a:pt x="1177493" y="811174"/>
                  </a:lnTo>
                  <a:lnTo>
                    <a:pt x="1177493" y="807364"/>
                  </a:lnTo>
                  <a:lnTo>
                    <a:pt x="1178496" y="807364"/>
                  </a:lnTo>
                  <a:lnTo>
                    <a:pt x="1178496" y="806094"/>
                  </a:lnTo>
                  <a:lnTo>
                    <a:pt x="1182509" y="806094"/>
                  </a:lnTo>
                  <a:lnTo>
                    <a:pt x="1182509" y="807364"/>
                  </a:lnTo>
                  <a:lnTo>
                    <a:pt x="1183500" y="807364"/>
                  </a:lnTo>
                  <a:lnTo>
                    <a:pt x="1183500" y="811174"/>
                  </a:lnTo>
                  <a:lnTo>
                    <a:pt x="1182509" y="813714"/>
                  </a:lnTo>
                  <a:lnTo>
                    <a:pt x="1182509" y="814984"/>
                  </a:lnTo>
                  <a:lnTo>
                    <a:pt x="1185011" y="821334"/>
                  </a:lnTo>
                  <a:lnTo>
                    <a:pt x="1186014" y="827684"/>
                  </a:lnTo>
                  <a:lnTo>
                    <a:pt x="1186014" y="831494"/>
                  </a:lnTo>
                  <a:lnTo>
                    <a:pt x="1184503" y="835304"/>
                  </a:lnTo>
                  <a:lnTo>
                    <a:pt x="1184008" y="839114"/>
                  </a:lnTo>
                  <a:lnTo>
                    <a:pt x="1183005" y="841654"/>
                  </a:lnTo>
                  <a:lnTo>
                    <a:pt x="1182509" y="844194"/>
                  </a:lnTo>
                  <a:lnTo>
                    <a:pt x="1182001" y="848004"/>
                  </a:lnTo>
                  <a:lnTo>
                    <a:pt x="1182509" y="850544"/>
                  </a:lnTo>
                  <a:lnTo>
                    <a:pt x="1183500" y="854354"/>
                  </a:lnTo>
                  <a:lnTo>
                    <a:pt x="1185011" y="856894"/>
                  </a:lnTo>
                  <a:lnTo>
                    <a:pt x="1187513" y="859434"/>
                  </a:lnTo>
                  <a:lnTo>
                    <a:pt x="1189520" y="861974"/>
                  </a:lnTo>
                  <a:lnTo>
                    <a:pt x="1191526" y="867054"/>
                  </a:lnTo>
                  <a:lnTo>
                    <a:pt x="1192022" y="869594"/>
                  </a:lnTo>
                  <a:lnTo>
                    <a:pt x="1193025" y="872134"/>
                  </a:lnTo>
                  <a:lnTo>
                    <a:pt x="1193025" y="873404"/>
                  </a:lnTo>
                  <a:lnTo>
                    <a:pt x="1195031" y="878484"/>
                  </a:lnTo>
                  <a:lnTo>
                    <a:pt x="1197038" y="881024"/>
                  </a:lnTo>
                  <a:lnTo>
                    <a:pt x="1197533" y="882294"/>
                  </a:lnTo>
                  <a:lnTo>
                    <a:pt x="1202550" y="888644"/>
                  </a:lnTo>
                  <a:lnTo>
                    <a:pt x="1204048" y="889914"/>
                  </a:lnTo>
                  <a:lnTo>
                    <a:pt x="1206055" y="892454"/>
                  </a:lnTo>
                  <a:lnTo>
                    <a:pt x="1207058" y="896264"/>
                  </a:lnTo>
                  <a:lnTo>
                    <a:pt x="1210056" y="901344"/>
                  </a:lnTo>
                  <a:lnTo>
                    <a:pt x="1211072" y="905154"/>
                  </a:lnTo>
                  <a:lnTo>
                    <a:pt x="1213065" y="907694"/>
                  </a:lnTo>
                  <a:lnTo>
                    <a:pt x="1216075" y="907694"/>
                  </a:lnTo>
                  <a:lnTo>
                    <a:pt x="1216583" y="908964"/>
                  </a:lnTo>
                  <a:lnTo>
                    <a:pt x="1220089" y="908964"/>
                  </a:lnTo>
                  <a:lnTo>
                    <a:pt x="1224597" y="905154"/>
                  </a:lnTo>
                  <a:lnTo>
                    <a:pt x="1226096" y="905154"/>
                  </a:lnTo>
                  <a:lnTo>
                    <a:pt x="1227099" y="903884"/>
                  </a:lnTo>
                  <a:lnTo>
                    <a:pt x="1227099" y="901344"/>
                  </a:lnTo>
                  <a:lnTo>
                    <a:pt x="1226604" y="900074"/>
                  </a:lnTo>
                  <a:lnTo>
                    <a:pt x="1226096" y="900074"/>
                  </a:lnTo>
                  <a:lnTo>
                    <a:pt x="1226096" y="898804"/>
                  </a:lnTo>
                  <a:lnTo>
                    <a:pt x="1225600" y="898804"/>
                  </a:lnTo>
                  <a:lnTo>
                    <a:pt x="1225600" y="897534"/>
                  </a:lnTo>
                  <a:lnTo>
                    <a:pt x="1224597" y="897534"/>
                  </a:lnTo>
                  <a:lnTo>
                    <a:pt x="1224597" y="896264"/>
                  </a:lnTo>
                  <a:lnTo>
                    <a:pt x="1223594" y="894994"/>
                  </a:lnTo>
                  <a:lnTo>
                    <a:pt x="1222095" y="892454"/>
                  </a:lnTo>
                  <a:lnTo>
                    <a:pt x="1222095" y="889914"/>
                  </a:lnTo>
                  <a:lnTo>
                    <a:pt x="1221587" y="889914"/>
                  </a:lnTo>
                  <a:lnTo>
                    <a:pt x="1221587" y="888644"/>
                  </a:lnTo>
                  <a:lnTo>
                    <a:pt x="1221092" y="888644"/>
                  </a:lnTo>
                  <a:lnTo>
                    <a:pt x="1221092" y="887374"/>
                  </a:lnTo>
                  <a:lnTo>
                    <a:pt x="1220584" y="887374"/>
                  </a:lnTo>
                  <a:lnTo>
                    <a:pt x="1220584" y="886104"/>
                  </a:lnTo>
                  <a:lnTo>
                    <a:pt x="1219581" y="886104"/>
                  </a:lnTo>
                  <a:lnTo>
                    <a:pt x="1218577" y="884834"/>
                  </a:lnTo>
                  <a:lnTo>
                    <a:pt x="1218577" y="882294"/>
                  </a:lnTo>
                  <a:lnTo>
                    <a:pt x="1219073" y="881024"/>
                  </a:lnTo>
                  <a:lnTo>
                    <a:pt x="1220089" y="881024"/>
                  </a:lnTo>
                  <a:lnTo>
                    <a:pt x="1220089" y="879754"/>
                  </a:lnTo>
                  <a:lnTo>
                    <a:pt x="1221092" y="878484"/>
                  </a:lnTo>
                  <a:lnTo>
                    <a:pt x="1221587" y="878484"/>
                  </a:lnTo>
                  <a:lnTo>
                    <a:pt x="1221587" y="877214"/>
                  </a:lnTo>
                  <a:lnTo>
                    <a:pt x="1222095" y="877214"/>
                  </a:lnTo>
                  <a:lnTo>
                    <a:pt x="1222095" y="875944"/>
                  </a:lnTo>
                  <a:lnTo>
                    <a:pt x="1223594" y="875944"/>
                  </a:lnTo>
                  <a:lnTo>
                    <a:pt x="1223594" y="877214"/>
                  </a:lnTo>
                  <a:lnTo>
                    <a:pt x="1224089" y="878484"/>
                  </a:lnTo>
                  <a:lnTo>
                    <a:pt x="1223594" y="878484"/>
                  </a:lnTo>
                  <a:lnTo>
                    <a:pt x="1223594" y="879754"/>
                  </a:lnTo>
                  <a:lnTo>
                    <a:pt x="1223086" y="879754"/>
                  </a:lnTo>
                  <a:lnTo>
                    <a:pt x="1223086" y="881024"/>
                  </a:lnTo>
                  <a:lnTo>
                    <a:pt x="1222590" y="882294"/>
                  </a:lnTo>
                  <a:lnTo>
                    <a:pt x="1222590" y="886104"/>
                  </a:lnTo>
                  <a:lnTo>
                    <a:pt x="1224089" y="889914"/>
                  </a:lnTo>
                  <a:lnTo>
                    <a:pt x="1224597" y="889914"/>
                  </a:lnTo>
                  <a:lnTo>
                    <a:pt x="1225092" y="891184"/>
                  </a:lnTo>
                  <a:lnTo>
                    <a:pt x="1227607" y="893724"/>
                  </a:lnTo>
                  <a:lnTo>
                    <a:pt x="1228102" y="893724"/>
                  </a:lnTo>
                  <a:lnTo>
                    <a:pt x="1228598" y="894994"/>
                  </a:lnTo>
                  <a:lnTo>
                    <a:pt x="1234617" y="894994"/>
                  </a:lnTo>
                  <a:lnTo>
                    <a:pt x="1235621" y="893724"/>
                  </a:lnTo>
                  <a:lnTo>
                    <a:pt x="1235621" y="892454"/>
                  </a:lnTo>
                  <a:lnTo>
                    <a:pt x="1236116" y="892454"/>
                  </a:lnTo>
                  <a:lnTo>
                    <a:pt x="1236116" y="891184"/>
                  </a:lnTo>
                  <a:lnTo>
                    <a:pt x="1237119" y="888644"/>
                  </a:lnTo>
                  <a:lnTo>
                    <a:pt x="1237119" y="887374"/>
                  </a:lnTo>
                  <a:lnTo>
                    <a:pt x="1237627" y="887374"/>
                  </a:lnTo>
                  <a:lnTo>
                    <a:pt x="1237627" y="884834"/>
                  </a:lnTo>
                  <a:lnTo>
                    <a:pt x="1238123" y="884834"/>
                  </a:lnTo>
                  <a:lnTo>
                    <a:pt x="1238123" y="879754"/>
                  </a:lnTo>
                  <a:lnTo>
                    <a:pt x="1237627" y="878484"/>
                  </a:lnTo>
                  <a:lnTo>
                    <a:pt x="1237119" y="878484"/>
                  </a:lnTo>
                  <a:lnTo>
                    <a:pt x="1237119" y="875944"/>
                  </a:lnTo>
                  <a:lnTo>
                    <a:pt x="1237119" y="874674"/>
                  </a:lnTo>
                  <a:lnTo>
                    <a:pt x="1239621" y="874674"/>
                  </a:lnTo>
                  <a:lnTo>
                    <a:pt x="1240624" y="875944"/>
                  </a:lnTo>
                  <a:lnTo>
                    <a:pt x="1241132" y="875944"/>
                  </a:lnTo>
                  <a:lnTo>
                    <a:pt x="1241132" y="877214"/>
                  </a:lnTo>
                  <a:lnTo>
                    <a:pt x="1241628" y="877214"/>
                  </a:lnTo>
                  <a:lnTo>
                    <a:pt x="1241628" y="882294"/>
                  </a:lnTo>
                  <a:lnTo>
                    <a:pt x="1241132" y="882294"/>
                  </a:lnTo>
                  <a:lnTo>
                    <a:pt x="1241132" y="883564"/>
                  </a:lnTo>
                  <a:lnTo>
                    <a:pt x="1240624" y="884834"/>
                  </a:lnTo>
                  <a:lnTo>
                    <a:pt x="1240624" y="888644"/>
                  </a:lnTo>
                  <a:lnTo>
                    <a:pt x="1241628" y="888644"/>
                  </a:lnTo>
                  <a:lnTo>
                    <a:pt x="1242136" y="889914"/>
                  </a:lnTo>
                  <a:lnTo>
                    <a:pt x="1245133" y="889914"/>
                  </a:lnTo>
                  <a:lnTo>
                    <a:pt x="1245133" y="888644"/>
                  </a:lnTo>
                  <a:lnTo>
                    <a:pt x="1247140" y="888644"/>
                  </a:lnTo>
                  <a:lnTo>
                    <a:pt x="1248638" y="886104"/>
                  </a:lnTo>
                  <a:lnTo>
                    <a:pt x="1250149" y="886104"/>
                  </a:lnTo>
                  <a:lnTo>
                    <a:pt x="1251153" y="884834"/>
                  </a:lnTo>
                  <a:lnTo>
                    <a:pt x="1251153" y="883564"/>
                  </a:lnTo>
                  <a:lnTo>
                    <a:pt x="1252156" y="883564"/>
                  </a:lnTo>
                  <a:lnTo>
                    <a:pt x="1253159" y="882294"/>
                  </a:lnTo>
                  <a:lnTo>
                    <a:pt x="1255661" y="882294"/>
                  </a:lnTo>
                  <a:lnTo>
                    <a:pt x="1256665" y="883564"/>
                  </a:lnTo>
                  <a:lnTo>
                    <a:pt x="1256665" y="884834"/>
                  </a:lnTo>
                  <a:lnTo>
                    <a:pt x="1256169" y="884834"/>
                  </a:lnTo>
                  <a:lnTo>
                    <a:pt x="1256169" y="886104"/>
                  </a:lnTo>
                  <a:lnTo>
                    <a:pt x="1255153" y="886104"/>
                  </a:lnTo>
                  <a:lnTo>
                    <a:pt x="1254658" y="887374"/>
                  </a:lnTo>
                  <a:lnTo>
                    <a:pt x="1254150" y="887374"/>
                  </a:lnTo>
                  <a:lnTo>
                    <a:pt x="1253655" y="888644"/>
                  </a:lnTo>
                  <a:lnTo>
                    <a:pt x="1252156" y="888644"/>
                  </a:lnTo>
                  <a:lnTo>
                    <a:pt x="1251153" y="889914"/>
                  </a:lnTo>
                  <a:lnTo>
                    <a:pt x="1250645" y="889914"/>
                  </a:lnTo>
                  <a:lnTo>
                    <a:pt x="1249641" y="891184"/>
                  </a:lnTo>
                  <a:lnTo>
                    <a:pt x="1248143" y="891184"/>
                  </a:lnTo>
                  <a:lnTo>
                    <a:pt x="1247140" y="892454"/>
                  </a:lnTo>
                  <a:lnTo>
                    <a:pt x="1244130" y="892454"/>
                  </a:lnTo>
                  <a:lnTo>
                    <a:pt x="1243634" y="893724"/>
                  </a:lnTo>
                  <a:lnTo>
                    <a:pt x="1243126" y="893724"/>
                  </a:lnTo>
                  <a:lnTo>
                    <a:pt x="1242136" y="896264"/>
                  </a:lnTo>
                  <a:lnTo>
                    <a:pt x="1242136" y="897534"/>
                  </a:lnTo>
                  <a:lnTo>
                    <a:pt x="1241132" y="897534"/>
                  </a:lnTo>
                  <a:lnTo>
                    <a:pt x="1241132" y="898804"/>
                  </a:lnTo>
                  <a:lnTo>
                    <a:pt x="1240624" y="898804"/>
                  </a:lnTo>
                  <a:lnTo>
                    <a:pt x="1239621" y="900074"/>
                  </a:lnTo>
                  <a:lnTo>
                    <a:pt x="1236624" y="900074"/>
                  </a:lnTo>
                  <a:lnTo>
                    <a:pt x="1236116" y="901344"/>
                  </a:lnTo>
                  <a:lnTo>
                    <a:pt x="1235621" y="901344"/>
                  </a:lnTo>
                  <a:lnTo>
                    <a:pt x="1234617" y="902614"/>
                  </a:lnTo>
                  <a:lnTo>
                    <a:pt x="1234109" y="902614"/>
                  </a:lnTo>
                  <a:lnTo>
                    <a:pt x="1232115" y="903884"/>
                  </a:lnTo>
                  <a:lnTo>
                    <a:pt x="1231607" y="903884"/>
                  </a:lnTo>
                  <a:lnTo>
                    <a:pt x="1231607" y="905154"/>
                  </a:lnTo>
                  <a:lnTo>
                    <a:pt x="1232115" y="906424"/>
                  </a:lnTo>
                  <a:lnTo>
                    <a:pt x="1232115" y="908964"/>
                  </a:lnTo>
                  <a:lnTo>
                    <a:pt x="1232611" y="910234"/>
                  </a:lnTo>
                  <a:lnTo>
                    <a:pt x="1232611" y="911504"/>
                  </a:lnTo>
                  <a:lnTo>
                    <a:pt x="1236624" y="916584"/>
                  </a:lnTo>
                  <a:lnTo>
                    <a:pt x="1237119" y="917854"/>
                  </a:lnTo>
                  <a:lnTo>
                    <a:pt x="1237627" y="917854"/>
                  </a:lnTo>
                  <a:lnTo>
                    <a:pt x="1238618" y="919124"/>
                  </a:lnTo>
                  <a:lnTo>
                    <a:pt x="1240624" y="920394"/>
                  </a:lnTo>
                  <a:lnTo>
                    <a:pt x="1242136" y="920394"/>
                  </a:lnTo>
                  <a:lnTo>
                    <a:pt x="1244130" y="921664"/>
                  </a:lnTo>
                  <a:lnTo>
                    <a:pt x="1263675" y="921664"/>
                  </a:lnTo>
                  <a:lnTo>
                    <a:pt x="1265186" y="922934"/>
                  </a:lnTo>
                  <a:lnTo>
                    <a:pt x="1279207" y="922934"/>
                  </a:lnTo>
                  <a:lnTo>
                    <a:pt x="1282712" y="921664"/>
                  </a:lnTo>
                  <a:lnTo>
                    <a:pt x="1283220" y="921664"/>
                  </a:lnTo>
                  <a:lnTo>
                    <a:pt x="1283716" y="920394"/>
                  </a:lnTo>
                  <a:lnTo>
                    <a:pt x="1284719" y="920394"/>
                  </a:lnTo>
                  <a:lnTo>
                    <a:pt x="1286230" y="919124"/>
                  </a:lnTo>
                  <a:lnTo>
                    <a:pt x="1288224" y="919124"/>
                  </a:lnTo>
                  <a:lnTo>
                    <a:pt x="1289227" y="920394"/>
                  </a:lnTo>
                  <a:lnTo>
                    <a:pt x="1291742" y="920394"/>
                  </a:lnTo>
                  <a:lnTo>
                    <a:pt x="1292237" y="921664"/>
                  </a:lnTo>
                  <a:lnTo>
                    <a:pt x="1294244" y="921664"/>
                  </a:lnTo>
                  <a:lnTo>
                    <a:pt x="1294244" y="922934"/>
                  </a:lnTo>
                  <a:lnTo>
                    <a:pt x="1295247" y="922934"/>
                  </a:lnTo>
                  <a:lnTo>
                    <a:pt x="1295247" y="924204"/>
                  </a:lnTo>
                  <a:lnTo>
                    <a:pt x="1295742" y="924204"/>
                  </a:lnTo>
                  <a:lnTo>
                    <a:pt x="1296250" y="925474"/>
                  </a:lnTo>
                  <a:lnTo>
                    <a:pt x="1297254" y="925474"/>
                  </a:lnTo>
                  <a:lnTo>
                    <a:pt x="1297254" y="926744"/>
                  </a:lnTo>
                  <a:lnTo>
                    <a:pt x="1297749" y="926744"/>
                  </a:lnTo>
                  <a:lnTo>
                    <a:pt x="1297749" y="928014"/>
                  </a:lnTo>
                  <a:lnTo>
                    <a:pt x="1298244" y="928014"/>
                  </a:lnTo>
                  <a:lnTo>
                    <a:pt x="1298244" y="929284"/>
                  </a:lnTo>
                  <a:lnTo>
                    <a:pt x="1298752" y="929284"/>
                  </a:lnTo>
                  <a:lnTo>
                    <a:pt x="1298752" y="930554"/>
                  </a:lnTo>
                  <a:lnTo>
                    <a:pt x="1299756" y="930554"/>
                  </a:lnTo>
                  <a:lnTo>
                    <a:pt x="1300251" y="931824"/>
                  </a:lnTo>
                  <a:lnTo>
                    <a:pt x="1300251" y="933094"/>
                  </a:lnTo>
                  <a:lnTo>
                    <a:pt x="1301254" y="933094"/>
                  </a:lnTo>
                  <a:lnTo>
                    <a:pt x="1301762" y="934364"/>
                  </a:lnTo>
                  <a:lnTo>
                    <a:pt x="1301762" y="935634"/>
                  </a:lnTo>
                  <a:lnTo>
                    <a:pt x="1302258" y="935634"/>
                  </a:lnTo>
                  <a:lnTo>
                    <a:pt x="1303261" y="936904"/>
                  </a:lnTo>
                  <a:lnTo>
                    <a:pt x="1303261" y="939444"/>
                  </a:lnTo>
                  <a:lnTo>
                    <a:pt x="1303756" y="939444"/>
                  </a:lnTo>
                  <a:lnTo>
                    <a:pt x="1303756" y="940714"/>
                  </a:lnTo>
                  <a:lnTo>
                    <a:pt x="1305775" y="940714"/>
                  </a:lnTo>
                  <a:lnTo>
                    <a:pt x="1305775" y="941984"/>
                  </a:lnTo>
                  <a:lnTo>
                    <a:pt x="1307274" y="941984"/>
                  </a:lnTo>
                  <a:lnTo>
                    <a:pt x="1307274" y="943254"/>
                  </a:lnTo>
                  <a:lnTo>
                    <a:pt x="1308265" y="943254"/>
                  </a:lnTo>
                  <a:lnTo>
                    <a:pt x="1308265" y="944524"/>
                  </a:lnTo>
                  <a:lnTo>
                    <a:pt x="1310284" y="944524"/>
                  </a:lnTo>
                  <a:lnTo>
                    <a:pt x="1310284" y="945794"/>
                  </a:lnTo>
                  <a:lnTo>
                    <a:pt x="1310779" y="945794"/>
                  </a:lnTo>
                  <a:lnTo>
                    <a:pt x="1310779" y="949604"/>
                  </a:lnTo>
                  <a:lnTo>
                    <a:pt x="1311275" y="950874"/>
                  </a:lnTo>
                  <a:lnTo>
                    <a:pt x="1311275" y="952144"/>
                  </a:lnTo>
                  <a:lnTo>
                    <a:pt x="1311783" y="952144"/>
                  </a:lnTo>
                  <a:lnTo>
                    <a:pt x="1312278" y="953414"/>
                  </a:lnTo>
                  <a:lnTo>
                    <a:pt x="1312773" y="953414"/>
                  </a:lnTo>
                  <a:lnTo>
                    <a:pt x="1312773" y="954684"/>
                  </a:lnTo>
                  <a:lnTo>
                    <a:pt x="1313776" y="954684"/>
                  </a:lnTo>
                  <a:lnTo>
                    <a:pt x="1315288" y="955954"/>
                  </a:lnTo>
                  <a:lnTo>
                    <a:pt x="1315288" y="957224"/>
                  </a:lnTo>
                  <a:lnTo>
                    <a:pt x="1316291" y="957224"/>
                  </a:lnTo>
                  <a:lnTo>
                    <a:pt x="1316786" y="958494"/>
                  </a:lnTo>
                  <a:lnTo>
                    <a:pt x="1318285" y="958494"/>
                  </a:lnTo>
                  <a:lnTo>
                    <a:pt x="1318793" y="959764"/>
                  </a:lnTo>
                  <a:lnTo>
                    <a:pt x="1322298" y="959764"/>
                  </a:lnTo>
                  <a:lnTo>
                    <a:pt x="1322793" y="961034"/>
                  </a:lnTo>
                  <a:lnTo>
                    <a:pt x="1325308" y="961034"/>
                  </a:lnTo>
                  <a:lnTo>
                    <a:pt x="1326311" y="962304"/>
                  </a:lnTo>
                  <a:lnTo>
                    <a:pt x="1330820" y="963574"/>
                  </a:lnTo>
                  <a:lnTo>
                    <a:pt x="1329321" y="964844"/>
                  </a:lnTo>
                  <a:lnTo>
                    <a:pt x="1329321" y="968654"/>
                  </a:lnTo>
                  <a:lnTo>
                    <a:pt x="1328813" y="969924"/>
                  </a:lnTo>
                  <a:lnTo>
                    <a:pt x="1326807" y="972464"/>
                  </a:lnTo>
                  <a:lnTo>
                    <a:pt x="1326807" y="973734"/>
                  </a:lnTo>
                  <a:lnTo>
                    <a:pt x="1325816" y="973734"/>
                  </a:lnTo>
                  <a:lnTo>
                    <a:pt x="1325816" y="976274"/>
                  </a:lnTo>
                  <a:lnTo>
                    <a:pt x="1325308" y="976274"/>
                  </a:lnTo>
                  <a:lnTo>
                    <a:pt x="1325308" y="977544"/>
                  </a:lnTo>
                  <a:lnTo>
                    <a:pt x="1324813" y="977544"/>
                  </a:lnTo>
                  <a:lnTo>
                    <a:pt x="1324813" y="978814"/>
                  </a:lnTo>
                  <a:lnTo>
                    <a:pt x="1324305" y="978814"/>
                  </a:lnTo>
                  <a:lnTo>
                    <a:pt x="1324305" y="982624"/>
                  </a:lnTo>
                  <a:lnTo>
                    <a:pt x="1325816" y="982624"/>
                  </a:lnTo>
                  <a:lnTo>
                    <a:pt x="1325816" y="983894"/>
                  </a:lnTo>
                  <a:lnTo>
                    <a:pt x="1326311" y="983894"/>
                  </a:lnTo>
                  <a:lnTo>
                    <a:pt x="1326311" y="985164"/>
                  </a:lnTo>
                  <a:lnTo>
                    <a:pt x="1326807" y="985164"/>
                  </a:lnTo>
                  <a:lnTo>
                    <a:pt x="1328318" y="988974"/>
                  </a:lnTo>
                  <a:lnTo>
                    <a:pt x="1328813" y="988974"/>
                  </a:lnTo>
                  <a:lnTo>
                    <a:pt x="1328813" y="990244"/>
                  </a:lnTo>
                  <a:lnTo>
                    <a:pt x="1329321" y="991514"/>
                  </a:lnTo>
                  <a:lnTo>
                    <a:pt x="1329321" y="992784"/>
                  </a:lnTo>
                  <a:lnTo>
                    <a:pt x="1329817" y="992784"/>
                  </a:lnTo>
                  <a:lnTo>
                    <a:pt x="1329817" y="999134"/>
                  </a:lnTo>
                  <a:lnTo>
                    <a:pt x="1325816" y="999134"/>
                  </a:lnTo>
                  <a:lnTo>
                    <a:pt x="1323809" y="1001674"/>
                  </a:lnTo>
                  <a:lnTo>
                    <a:pt x="1322298" y="1001674"/>
                  </a:lnTo>
                  <a:lnTo>
                    <a:pt x="1322298" y="1002944"/>
                  </a:lnTo>
                  <a:lnTo>
                    <a:pt x="1321803" y="1002944"/>
                  </a:lnTo>
                  <a:lnTo>
                    <a:pt x="1321803" y="1004214"/>
                  </a:lnTo>
                  <a:lnTo>
                    <a:pt x="1321295" y="1004214"/>
                  </a:lnTo>
                  <a:lnTo>
                    <a:pt x="1321295" y="1006754"/>
                  </a:lnTo>
                  <a:lnTo>
                    <a:pt x="1323809" y="1006754"/>
                  </a:lnTo>
                  <a:lnTo>
                    <a:pt x="1326807" y="1008024"/>
                  </a:lnTo>
                  <a:lnTo>
                    <a:pt x="1327810" y="1008024"/>
                  </a:lnTo>
                  <a:lnTo>
                    <a:pt x="1328318" y="1009294"/>
                  </a:lnTo>
                  <a:lnTo>
                    <a:pt x="1334833" y="1009294"/>
                  </a:lnTo>
                  <a:lnTo>
                    <a:pt x="1335328" y="1010564"/>
                  </a:lnTo>
                  <a:lnTo>
                    <a:pt x="1336827" y="1010564"/>
                  </a:lnTo>
                  <a:lnTo>
                    <a:pt x="1336827" y="1011834"/>
                  </a:lnTo>
                  <a:lnTo>
                    <a:pt x="1341335" y="1011834"/>
                  </a:lnTo>
                  <a:lnTo>
                    <a:pt x="1341335" y="1013104"/>
                  </a:lnTo>
                  <a:lnTo>
                    <a:pt x="1341843" y="1013104"/>
                  </a:lnTo>
                  <a:lnTo>
                    <a:pt x="1341843" y="1014374"/>
                  </a:lnTo>
                  <a:lnTo>
                    <a:pt x="1342339" y="1014374"/>
                  </a:lnTo>
                  <a:lnTo>
                    <a:pt x="1343850" y="1015644"/>
                  </a:lnTo>
                  <a:lnTo>
                    <a:pt x="1344853" y="1015644"/>
                  </a:lnTo>
                  <a:lnTo>
                    <a:pt x="1344853" y="1016914"/>
                  </a:lnTo>
                  <a:lnTo>
                    <a:pt x="1348359" y="1016914"/>
                  </a:lnTo>
                  <a:lnTo>
                    <a:pt x="1348359" y="1018184"/>
                  </a:lnTo>
                  <a:lnTo>
                    <a:pt x="1351864" y="1018184"/>
                  </a:lnTo>
                  <a:lnTo>
                    <a:pt x="1351864" y="1019454"/>
                  </a:lnTo>
                  <a:lnTo>
                    <a:pt x="1356372" y="1019454"/>
                  </a:lnTo>
                  <a:lnTo>
                    <a:pt x="1356880" y="1020724"/>
                  </a:lnTo>
                  <a:lnTo>
                    <a:pt x="1357376" y="1020724"/>
                  </a:lnTo>
                  <a:lnTo>
                    <a:pt x="1357376" y="1019454"/>
                  </a:lnTo>
                  <a:lnTo>
                    <a:pt x="1356880" y="1019454"/>
                  </a:lnTo>
                  <a:lnTo>
                    <a:pt x="1356880" y="1016914"/>
                  </a:lnTo>
                  <a:lnTo>
                    <a:pt x="1355382" y="1016914"/>
                  </a:lnTo>
                  <a:lnTo>
                    <a:pt x="1355382" y="1015644"/>
                  </a:lnTo>
                  <a:lnTo>
                    <a:pt x="1354874" y="1015644"/>
                  </a:lnTo>
                  <a:lnTo>
                    <a:pt x="1354874" y="1014374"/>
                  </a:lnTo>
                  <a:lnTo>
                    <a:pt x="1353870" y="1014374"/>
                  </a:lnTo>
                  <a:lnTo>
                    <a:pt x="1353870" y="1013104"/>
                  </a:lnTo>
                  <a:lnTo>
                    <a:pt x="1353362" y="1013104"/>
                  </a:lnTo>
                  <a:lnTo>
                    <a:pt x="1353362" y="1011834"/>
                  </a:lnTo>
                  <a:lnTo>
                    <a:pt x="1352867" y="1011834"/>
                  </a:lnTo>
                  <a:lnTo>
                    <a:pt x="1352867" y="1009294"/>
                  </a:lnTo>
                  <a:lnTo>
                    <a:pt x="1355877" y="1009294"/>
                  </a:lnTo>
                  <a:lnTo>
                    <a:pt x="1356372" y="1010564"/>
                  </a:lnTo>
                  <a:lnTo>
                    <a:pt x="1357376" y="1010564"/>
                  </a:lnTo>
                  <a:lnTo>
                    <a:pt x="1358379" y="1011834"/>
                  </a:lnTo>
                  <a:lnTo>
                    <a:pt x="1359382" y="1011834"/>
                  </a:lnTo>
                  <a:lnTo>
                    <a:pt x="1360881" y="1014374"/>
                  </a:lnTo>
                  <a:lnTo>
                    <a:pt x="1362887" y="1014374"/>
                  </a:lnTo>
                  <a:lnTo>
                    <a:pt x="1362887" y="1015644"/>
                  </a:lnTo>
                  <a:lnTo>
                    <a:pt x="1363383" y="1015644"/>
                  </a:lnTo>
                  <a:lnTo>
                    <a:pt x="1363383" y="1016914"/>
                  </a:lnTo>
                  <a:lnTo>
                    <a:pt x="1363891" y="1016914"/>
                  </a:lnTo>
                  <a:lnTo>
                    <a:pt x="1363891" y="1019454"/>
                  </a:lnTo>
                  <a:lnTo>
                    <a:pt x="1364399" y="1019454"/>
                  </a:lnTo>
                  <a:lnTo>
                    <a:pt x="1364399" y="1021994"/>
                  </a:lnTo>
                  <a:lnTo>
                    <a:pt x="1365402" y="1021994"/>
                  </a:lnTo>
                  <a:lnTo>
                    <a:pt x="1365402" y="1023264"/>
                  </a:lnTo>
                  <a:lnTo>
                    <a:pt x="1366393" y="1023264"/>
                  </a:lnTo>
                  <a:lnTo>
                    <a:pt x="1366901" y="1024534"/>
                  </a:lnTo>
                  <a:lnTo>
                    <a:pt x="1367891" y="1024534"/>
                  </a:lnTo>
                  <a:lnTo>
                    <a:pt x="1367891" y="1025804"/>
                  </a:lnTo>
                  <a:lnTo>
                    <a:pt x="1371409" y="1025804"/>
                  </a:lnTo>
                  <a:lnTo>
                    <a:pt x="1371904" y="1027074"/>
                  </a:lnTo>
                  <a:lnTo>
                    <a:pt x="1373416" y="1027074"/>
                  </a:lnTo>
                  <a:lnTo>
                    <a:pt x="1373911" y="1028344"/>
                  </a:lnTo>
                  <a:lnTo>
                    <a:pt x="1377924" y="1028344"/>
                  </a:lnTo>
                  <a:lnTo>
                    <a:pt x="1377924" y="1029614"/>
                  </a:lnTo>
                  <a:lnTo>
                    <a:pt x="1379423" y="1029614"/>
                  </a:lnTo>
                  <a:lnTo>
                    <a:pt x="1380426" y="1030884"/>
                  </a:lnTo>
                  <a:lnTo>
                    <a:pt x="1392453" y="1030884"/>
                  </a:lnTo>
                  <a:lnTo>
                    <a:pt x="1392948" y="1029614"/>
                  </a:lnTo>
                  <a:lnTo>
                    <a:pt x="1395958" y="1029614"/>
                  </a:lnTo>
                  <a:lnTo>
                    <a:pt x="1395958" y="1028344"/>
                  </a:lnTo>
                  <a:lnTo>
                    <a:pt x="1397965" y="1028344"/>
                  </a:lnTo>
                  <a:lnTo>
                    <a:pt x="1397965" y="1027074"/>
                  </a:lnTo>
                  <a:lnTo>
                    <a:pt x="1398460" y="1027074"/>
                  </a:lnTo>
                  <a:lnTo>
                    <a:pt x="1399463" y="1025804"/>
                  </a:lnTo>
                  <a:lnTo>
                    <a:pt x="1399971" y="1025804"/>
                  </a:lnTo>
                  <a:lnTo>
                    <a:pt x="1400975" y="1023264"/>
                  </a:lnTo>
                  <a:lnTo>
                    <a:pt x="1401470" y="1023264"/>
                  </a:lnTo>
                  <a:lnTo>
                    <a:pt x="1401470" y="1021994"/>
                  </a:lnTo>
                  <a:lnTo>
                    <a:pt x="1401965" y="1021994"/>
                  </a:lnTo>
                  <a:lnTo>
                    <a:pt x="1401965" y="1020724"/>
                  </a:lnTo>
                  <a:lnTo>
                    <a:pt x="1402473" y="1020724"/>
                  </a:lnTo>
                  <a:lnTo>
                    <a:pt x="1402473" y="1019454"/>
                  </a:lnTo>
                  <a:lnTo>
                    <a:pt x="1405483" y="1019454"/>
                  </a:lnTo>
                  <a:lnTo>
                    <a:pt x="1406474" y="1020724"/>
                  </a:lnTo>
                  <a:lnTo>
                    <a:pt x="1410995" y="1020724"/>
                  </a:lnTo>
                  <a:lnTo>
                    <a:pt x="1410995" y="1021994"/>
                  </a:lnTo>
                  <a:lnTo>
                    <a:pt x="1411986" y="1021994"/>
                  </a:lnTo>
                  <a:lnTo>
                    <a:pt x="1412494" y="1023264"/>
                  </a:lnTo>
                  <a:lnTo>
                    <a:pt x="1415503" y="1023264"/>
                  </a:lnTo>
                  <a:lnTo>
                    <a:pt x="1415503" y="1024534"/>
                  </a:lnTo>
                  <a:lnTo>
                    <a:pt x="1415999" y="1024534"/>
                  </a:lnTo>
                  <a:lnTo>
                    <a:pt x="1415999" y="1025804"/>
                  </a:lnTo>
                  <a:lnTo>
                    <a:pt x="1416494" y="1025804"/>
                  </a:lnTo>
                  <a:lnTo>
                    <a:pt x="1417002" y="1027074"/>
                  </a:lnTo>
                  <a:lnTo>
                    <a:pt x="1417002" y="1034694"/>
                  </a:lnTo>
                  <a:lnTo>
                    <a:pt x="1431531" y="1034694"/>
                  </a:lnTo>
                  <a:lnTo>
                    <a:pt x="1431531" y="1033424"/>
                  </a:lnTo>
                  <a:lnTo>
                    <a:pt x="1433042" y="1033424"/>
                  </a:lnTo>
                  <a:lnTo>
                    <a:pt x="1433042" y="1032154"/>
                  </a:lnTo>
                  <a:lnTo>
                    <a:pt x="1433537" y="1032154"/>
                  </a:lnTo>
                  <a:lnTo>
                    <a:pt x="1433537" y="1030884"/>
                  </a:lnTo>
                  <a:close/>
                </a:path>
              </a:pathLst>
            </a:custGeom>
            <a:solidFill>
              <a:srgbClr val="069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61973" y="18070483"/>
              <a:ext cx="690880" cy="792480"/>
            </a:xfrm>
            <a:custGeom>
              <a:avLst/>
              <a:gdLst/>
              <a:ahLst/>
              <a:cxnLst/>
              <a:rect l="l" t="t" r="r" b="b"/>
              <a:pathLst>
                <a:path w="690879" h="792480">
                  <a:moveTo>
                    <a:pt x="343226" y="791209"/>
                  </a:moveTo>
                  <a:lnTo>
                    <a:pt x="339213" y="791209"/>
                  </a:lnTo>
                  <a:lnTo>
                    <a:pt x="339213" y="792479"/>
                  </a:lnTo>
                  <a:lnTo>
                    <a:pt x="343226" y="792479"/>
                  </a:lnTo>
                  <a:lnTo>
                    <a:pt x="343226" y="791209"/>
                  </a:lnTo>
                  <a:close/>
                </a:path>
                <a:path w="690879" h="792480">
                  <a:moveTo>
                    <a:pt x="342223" y="784859"/>
                  </a:moveTo>
                  <a:lnTo>
                    <a:pt x="341716" y="786129"/>
                  </a:lnTo>
                  <a:lnTo>
                    <a:pt x="341716" y="787399"/>
                  </a:lnTo>
                  <a:lnTo>
                    <a:pt x="340723" y="788669"/>
                  </a:lnTo>
                  <a:lnTo>
                    <a:pt x="338717" y="788669"/>
                  </a:lnTo>
                  <a:lnTo>
                    <a:pt x="338717" y="789939"/>
                  </a:lnTo>
                  <a:lnTo>
                    <a:pt x="338210" y="791209"/>
                  </a:lnTo>
                  <a:lnTo>
                    <a:pt x="342719" y="791209"/>
                  </a:lnTo>
                  <a:lnTo>
                    <a:pt x="342719" y="786129"/>
                  </a:lnTo>
                  <a:lnTo>
                    <a:pt x="342223" y="786129"/>
                  </a:lnTo>
                  <a:lnTo>
                    <a:pt x="342223" y="784859"/>
                  </a:lnTo>
                  <a:close/>
                </a:path>
                <a:path w="690879" h="792480">
                  <a:moveTo>
                    <a:pt x="343226" y="782319"/>
                  </a:moveTo>
                  <a:lnTo>
                    <a:pt x="342223" y="782319"/>
                  </a:lnTo>
                  <a:lnTo>
                    <a:pt x="342223" y="784859"/>
                  </a:lnTo>
                  <a:lnTo>
                    <a:pt x="342719" y="784859"/>
                  </a:lnTo>
                  <a:lnTo>
                    <a:pt x="342719" y="783589"/>
                  </a:lnTo>
                  <a:lnTo>
                    <a:pt x="343226" y="783589"/>
                  </a:lnTo>
                  <a:lnTo>
                    <a:pt x="343226" y="782319"/>
                  </a:lnTo>
                  <a:close/>
                </a:path>
                <a:path w="690879" h="792480">
                  <a:moveTo>
                    <a:pt x="324188" y="781049"/>
                  </a:moveTo>
                  <a:lnTo>
                    <a:pt x="320176" y="781049"/>
                  </a:lnTo>
                  <a:lnTo>
                    <a:pt x="320176" y="782319"/>
                  </a:lnTo>
                  <a:lnTo>
                    <a:pt x="324188" y="782319"/>
                  </a:lnTo>
                  <a:lnTo>
                    <a:pt x="324188" y="781049"/>
                  </a:lnTo>
                  <a:close/>
                </a:path>
                <a:path w="690879" h="792480">
                  <a:moveTo>
                    <a:pt x="343722" y="779779"/>
                  </a:moveTo>
                  <a:lnTo>
                    <a:pt x="339720" y="779779"/>
                  </a:lnTo>
                  <a:lnTo>
                    <a:pt x="340723" y="781049"/>
                  </a:lnTo>
                  <a:lnTo>
                    <a:pt x="341716" y="781049"/>
                  </a:lnTo>
                  <a:lnTo>
                    <a:pt x="341716" y="782319"/>
                  </a:lnTo>
                  <a:lnTo>
                    <a:pt x="343722" y="782319"/>
                  </a:lnTo>
                  <a:lnTo>
                    <a:pt x="343722" y="779779"/>
                  </a:lnTo>
                  <a:close/>
                </a:path>
                <a:path w="690879" h="792480">
                  <a:moveTo>
                    <a:pt x="326184" y="775969"/>
                  </a:moveTo>
                  <a:lnTo>
                    <a:pt x="316164" y="775969"/>
                  </a:lnTo>
                  <a:lnTo>
                    <a:pt x="316164" y="777239"/>
                  </a:lnTo>
                  <a:lnTo>
                    <a:pt x="317673" y="777239"/>
                  </a:lnTo>
                  <a:lnTo>
                    <a:pt x="317673" y="778509"/>
                  </a:lnTo>
                  <a:lnTo>
                    <a:pt x="319669" y="778509"/>
                  </a:lnTo>
                  <a:lnTo>
                    <a:pt x="319669" y="781049"/>
                  </a:lnTo>
                  <a:lnTo>
                    <a:pt x="325181" y="781049"/>
                  </a:lnTo>
                  <a:lnTo>
                    <a:pt x="325181" y="779779"/>
                  </a:lnTo>
                  <a:lnTo>
                    <a:pt x="326184" y="779779"/>
                  </a:lnTo>
                  <a:lnTo>
                    <a:pt x="326184" y="775969"/>
                  </a:lnTo>
                  <a:close/>
                </a:path>
                <a:path w="690879" h="792480">
                  <a:moveTo>
                    <a:pt x="344229" y="778509"/>
                  </a:moveTo>
                  <a:lnTo>
                    <a:pt x="336711" y="778509"/>
                  </a:lnTo>
                  <a:lnTo>
                    <a:pt x="336711" y="779779"/>
                  </a:lnTo>
                  <a:lnTo>
                    <a:pt x="344229" y="779779"/>
                  </a:lnTo>
                  <a:lnTo>
                    <a:pt x="344229" y="778509"/>
                  </a:lnTo>
                  <a:close/>
                </a:path>
                <a:path w="690879" h="792480">
                  <a:moveTo>
                    <a:pt x="344725" y="777239"/>
                  </a:moveTo>
                  <a:lnTo>
                    <a:pt x="336214" y="777239"/>
                  </a:lnTo>
                  <a:lnTo>
                    <a:pt x="336214" y="778509"/>
                  </a:lnTo>
                  <a:lnTo>
                    <a:pt x="344725" y="778509"/>
                  </a:lnTo>
                  <a:lnTo>
                    <a:pt x="344725" y="777239"/>
                  </a:lnTo>
                  <a:close/>
                </a:path>
                <a:path w="690879" h="792480">
                  <a:moveTo>
                    <a:pt x="352243" y="772159"/>
                  </a:moveTo>
                  <a:lnTo>
                    <a:pt x="336214" y="772159"/>
                  </a:lnTo>
                  <a:lnTo>
                    <a:pt x="334208" y="773429"/>
                  </a:lnTo>
                  <a:lnTo>
                    <a:pt x="333702" y="774699"/>
                  </a:lnTo>
                  <a:lnTo>
                    <a:pt x="351736" y="774699"/>
                  </a:lnTo>
                  <a:lnTo>
                    <a:pt x="351736" y="775969"/>
                  </a:lnTo>
                  <a:lnTo>
                    <a:pt x="353246" y="775969"/>
                  </a:lnTo>
                  <a:lnTo>
                    <a:pt x="353246" y="777239"/>
                  </a:lnTo>
                  <a:lnTo>
                    <a:pt x="353743" y="777239"/>
                  </a:lnTo>
                  <a:lnTo>
                    <a:pt x="353743" y="778509"/>
                  </a:lnTo>
                  <a:lnTo>
                    <a:pt x="354249" y="778509"/>
                  </a:lnTo>
                  <a:lnTo>
                    <a:pt x="354249" y="777239"/>
                  </a:lnTo>
                  <a:lnTo>
                    <a:pt x="352243" y="773429"/>
                  </a:lnTo>
                  <a:lnTo>
                    <a:pt x="352243" y="772159"/>
                  </a:lnTo>
                  <a:close/>
                </a:path>
                <a:path w="690879" h="792480">
                  <a:moveTo>
                    <a:pt x="345232" y="775969"/>
                  </a:moveTo>
                  <a:lnTo>
                    <a:pt x="335211" y="775969"/>
                  </a:lnTo>
                  <a:lnTo>
                    <a:pt x="335211" y="777239"/>
                  </a:lnTo>
                  <a:lnTo>
                    <a:pt x="345232" y="777239"/>
                  </a:lnTo>
                  <a:lnTo>
                    <a:pt x="345232" y="775969"/>
                  </a:lnTo>
                  <a:close/>
                </a:path>
                <a:path w="690879" h="792480">
                  <a:moveTo>
                    <a:pt x="324188" y="774699"/>
                  </a:moveTo>
                  <a:lnTo>
                    <a:pt x="315667" y="774699"/>
                  </a:lnTo>
                  <a:lnTo>
                    <a:pt x="315667" y="775969"/>
                  </a:lnTo>
                  <a:lnTo>
                    <a:pt x="324188" y="775969"/>
                  </a:lnTo>
                  <a:lnTo>
                    <a:pt x="324188" y="774699"/>
                  </a:lnTo>
                  <a:close/>
                </a:path>
                <a:path w="690879" h="792480">
                  <a:moveTo>
                    <a:pt x="347228" y="774699"/>
                  </a:moveTo>
                  <a:lnTo>
                    <a:pt x="332699" y="774699"/>
                  </a:lnTo>
                  <a:lnTo>
                    <a:pt x="332699" y="775969"/>
                  </a:lnTo>
                  <a:lnTo>
                    <a:pt x="347228" y="775969"/>
                  </a:lnTo>
                  <a:lnTo>
                    <a:pt x="347228" y="774699"/>
                  </a:lnTo>
                  <a:close/>
                </a:path>
                <a:path w="690879" h="792480">
                  <a:moveTo>
                    <a:pt x="326184" y="764539"/>
                  </a:moveTo>
                  <a:lnTo>
                    <a:pt x="313661" y="764539"/>
                  </a:lnTo>
                  <a:lnTo>
                    <a:pt x="313661" y="765809"/>
                  </a:lnTo>
                  <a:lnTo>
                    <a:pt x="314157" y="767079"/>
                  </a:lnTo>
                  <a:lnTo>
                    <a:pt x="314157" y="769619"/>
                  </a:lnTo>
                  <a:lnTo>
                    <a:pt x="313661" y="769619"/>
                  </a:lnTo>
                  <a:lnTo>
                    <a:pt x="313661" y="770889"/>
                  </a:lnTo>
                  <a:lnTo>
                    <a:pt x="313164" y="772159"/>
                  </a:lnTo>
                  <a:lnTo>
                    <a:pt x="313661" y="772159"/>
                  </a:lnTo>
                  <a:lnTo>
                    <a:pt x="313661" y="773429"/>
                  </a:lnTo>
                  <a:lnTo>
                    <a:pt x="314664" y="773429"/>
                  </a:lnTo>
                  <a:lnTo>
                    <a:pt x="314664" y="774699"/>
                  </a:lnTo>
                  <a:lnTo>
                    <a:pt x="323681" y="774699"/>
                  </a:lnTo>
                  <a:lnTo>
                    <a:pt x="323681" y="769619"/>
                  </a:lnTo>
                  <a:lnTo>
                    <a:pt x="325181" y="765809"/>
                  </a:lnTo>
                  <a:lnTo>
                    <a:pt x="325687" y="765809"/>
                  </a:lnTo>
                  <a:lnTo>
                    <a:pt x="326184" y="764539"/>
                  </a:lnTo>
                  <a:close/>
                </a:path>
                <a:path w="690879" h="792480">
                  <a:moveTo>
                    <a:pt x="351736" y="770889"/>
                  </a:moveTo>
                  <a:lnTo>
                    <a:pt x="338717" y="770889"/>
                  </a:lnTo>
                  <a:lnTo>
                    <a:pt x="338717" y="772159"/>
                  </a:lnTo>
                  <a:lnTo>
                    <a:pt x="351736" y="772159"/>
                  </a:lnTo>
                  <a:lnTo>
                    <a:pt x="351736" y="770889"/>
                  </a:lnTo>
                  <a:close/>
                </a:path>
                <a:path w="690879" h="792480">
                  <a:moveTo>
                    <a:pt x="350743" y="769619"/>
                  </a:moveTo>
                  <a:lnTo>
                    <a:pt x="339720" y="769619"/>
                  </a:lnTo>
                  <a:lnTo>
                    <a:pt x="339720" y="770889"/>
                  </a:lnTo>
                  <a:lnTo>
                    <a:pt x="351240" y="770889"/>
                  </a:lnTo>
                  <a:lnTo>
                    <a:pt x="350743" y="769619"/>
                  </a:lnTo>
                  <a:close/>
                </a:path>
                <a:path w="690879" h="792480">
                  <a:moveTo>
                    <a:pt x="360764" y="769619"/>
                  </a:moveTo>
                  <a:lnTo>
                    <a:pt x="359761" y="769619"/>
                  </a:lnTo>
                  <a:lnTo>
                    <a:pt x="359761" y="770889"/>
                  </a:lnTo>
                  <a:lnTo>
                    <a:pt x="360764" y="770889"/>
                  </a:lnTo>
                  <a:lnTo>
                    <a:pt x="360764" y="769619"/>
                  </a:lnTo>
                  <a:close/>
                </a:path>
                <a:path w="690879" h="792480">
                  <a:moveTo>
                    <a:pt x="305647" y="763269"/>
                  </a:moveTo>
                  <a:lnTo>
                    <a:pt x="303144" y="763269"/>
                  </a:lnTo>
                  <a:lnTo>
                    <a:pt x="303641" y="764539"/>
                  </a:lnTo>
                  <a:lnTo>
                    <a:pt x="305140" y="764539"/>
                  </a:lnTo>
                  <a:lnTo>
                    <a:pt x="305140" y="765809"/>
                  </a:lnTo>
                  <a:lnTo>
                    <a:pt x="305647" y="765809"/>
                  </a:lnTo>
                  <a:lnTo>
                    <a:pt x="305647" y="768349"/>
                  </a:lnTo>
                  <a:lnTo>
                    <a:pt x="307146" y="768349"/>
                  </a:lnTo>
                  <a:lnTo>
                    <a:pt x="307653" y="769619"/>
                  </a:lnTo>
                  <a:lnTo>
                    <a:pt x="308149" y="769619"/>
                  </a:lnTo>
                  <a:lnTo>
                    <a:pt x="308149" y="768349"/>
                  </a:lnTo>
                  <a:lnTo>
                    <a:pt x="306143" y="765809"/>
                  </a:lnTo>
                  <a:lnTo>
                    <a:pt x="306143" y="764539"/>
                  </a:lnTo>
                  <a:lnTo>
                    <a:pt x="305647" y="763269"/>
                  </a:lnTo>
                  <a:close/>
                </a:path>
                <a:path w="690879" h="792480">
                  <a:moveTo>
                    <a:pt x="349740" y="763269"/>
                  </a:moveTo>
                  <a:lnTo>
                    <a:pt x="339720" y="763269"/>
                  </a:lnTo>
                  <a:lnTo>
                    <a:pt x="340723" y="764539"/>
                  </a:lnTo>
                  <a:lnTo>
                    <a:pt x="341220" y="765809"/>
                  </a:lnTo>
                  <a:lnTo>
                    <a:pt x="341220" y="769619"/>
                  </a:lnTo>
                  <a:lnTo>
                    <a:pt x="349740" y="769619"/>
                  </a:lnTo>
                  <a:lnTo>
                    <a:pt x="349740" y="768349"/>
                  </a:lnTo>
                  <a:lnTo>
                    <a:pt x="349234" y="767079"/>
                  </a:lnTo>
                  <a:lnTo>
                    <a:pt x="349234" y="765809"/>
                  </a:lnTo>
                  <a:lnTo>
                    <a:pt x="349740" y="764539"/>
                  </a:lnTo>
                  <a:lnTo>
                    <a:pt x="349740" y="763269"/>
                  </a:lnTo>
                  <a:close/>
                </a:path>
                <a:path w="690879" h="792480">
                  <a:moveTo>
                    <a:pt x="370784" y="764539"/>
                  </a:moveTo>
                  <a:lnTo>
                    <a:pt x="363763" y="764539"/>
                  </a:lnTo>
                  <a:lnTo>
                    <a:pt x="363763" y="765809"/>
                  </a:lnTo>
                  <a:lnTo>
                    <a:pt x="362770" y="768349"/>
                  </a:lnTo>
                  <a:lnTo>
                    <a:pt x="362263" y="768349"/>
                  </a:lnTo>
                  <a:lnTo>
                    <a:pt x="362263" y="769619"/>
                  </a:lnTo>
                  <a:lnTo>
                    <a:pt x="362770" y="769619"/>
                  </a:lnTo>
                  <a:lnTo>
                    <a:pt x="363763" y="767079"/>
                  </a:lnTo>
                  <a:lnTo>
                    <a:pt x="364269" y="767079"/>
                  </a:lnTo>
                  <a:lnTo>
                    <a:pt x="364766" y="765809"/>
                  </a:lnTo>
                  <a:lnTo>
                    <a:pt x="370784" y="765809"/>
                  </a:lnTo>
                  <a:lnTo>
                    <a:pt x="370784" y="764539"/>
                  </a:lnTo>
                  <a:close/>
                </a:path>
                <a:path w="690879" h="792480">
                  <a:moveTo>
                    <a:pt x="383307" y="765809"/>
                  </a:moveTo>
                  <a:lnTo>
                    <a:pt x="376792" y="765809"/>
                  </a:lnTo>
                  <a:lnTo>
                    <a:pt x="376792" y="767079"/>
                  </a:lnTo>
                  <a:lnTo>
                    <a:pt x="379802" y="767079"/>
                  </a:lnTo>
                  <a:lnTo>
                    <a:pt x="380298" y="768349"/>
                  </a:lnTo>
                  <a:lnTo>
                    <a:pt x="382811" y="768349"/>
                  </a:lnTo>
                  <a:lnTo>
                    <a:pt x="382811" y="769619"/>
                  </a:lnTo>
                  <a:lnTo>
                    <a:pt x="383307" y="769619"/>
                  </a:lnTo>
                  <a:lnTo>
                    <a:pt x="383307" y="765809"/>
                  </a:lnTo>
                  <a:close/>
                </a:path>
                <a:path w="690879" h="792480">
                  <a:moveTo>
                    <a:pt x="369781" y="765809"/>
                  </a:moveTo>
                  <a:lnTo>
                    <a:pt x="365769" y="765809"/>
                  </a:lnTo>
                  <a:lnTo>
                    <a:pt x="365769" y="767079"/>
                  </a:lnTo>
                  <a:lnTo>
                    <a:pt x="369781" y="767079"/>
                  </a:lnTo>
                  <a:lnTo>
                    <a:pt x="369781" y="765809"/>
                  </a:lnTo>
                  <a:close/>
                </a:path>
                <a:path w="690879" h="792480">
                  <a:moveTo>
                    <a:pt x="380805" y="745489"/>
                  </a:moveTo>
                  <a:lnTo>
                    <a:pt x="316670" y="745489"/>
                  </a:lnTo>
                  <a:lnTo>
                    <a:pt x="316670" y="750569"/>
                  </a:lnTo>
                  <a:lnTo>
                    <a:pt x="315667" y="750569"/>
                  </a:lnTo>
                  <a:lnTo>
                    <a:pt x="315160" y="751839"/>
                  </a:lnTo>
                  <a:lnTo>
                    <a:pt x="314157" y="751839"/>
                  </a:lnTo>
                  <a:lnTo>
                    <a:pt x="314664" y="753109"/>
                  </a:lnTo>
                  <a:lnTo>
                    <a:pt x="360764" y="753109"/>
                  </a:lnTo>
                  <a:lnTo>
                    <a:pt x="360764" y="754379"/>
                  </a:lnTo>
                  <a:lnTo>
                    <a:pt x="363266" y="754379"/>
                  </a:lnTo>
                  <a:lnTo>
                    <a:pt x="363266" y="755649"/>
                  </a:lnTo>
                  <a:lnTo>
                    <a:pt x="364269" y="755649"/>
                  </a:lnTo>
                  <a:lnTo>
                    <a:pt x="364269" y="756919"/>
                  </a:lnTo>
                  <a:lnTo>
                    <a:pt x="364766" y="756919"/>
                  </a:lnTo>
                  <a:lnTo>
                    <a:pt x="364766" y="759459"/>
                  </a:lnTo>
                  <a:lnTo>
                    <a:pt x="364269" y="760729"/>
                  </a:lnTo>
                  <a:lnTo>
                    <a:pt x="364269" y="764539"/>
                  </a:lnTo>
                  <a:lnTo>
                    <a:pt x="375293" y="764539"/>
                  </a:lnTo>
                  <a:lnTo>
                    <a:pt x="375293" y="765809"/>
                  </a:lnTo>
                  <a:lnTo>
                    <a:pt x="382811" y="765809"/>
                  </a:lnTo>
                  <a:lnTo>
                    <a:pt x="382811" y="760729"/>
                  </a:lnTo>
                  <a:lnTo>
                    <a:pt x="382304" y="760729"/>
                  </a:lnTo>
                  <a:lnTo>
                    <a:pt x="382304" y="759459"/>
                  </a:lnTo>
                  <a:lnTo>
                    <a:pt x="381301" y="759459"/>
                  </a:lnTo>
                  <a:lnTo>
                    <a:pt x="381301" y="753109"/>
                  </a:lnTo>
                  <a:lnTo>
                    <a:pt x="380805" y="751839"/>
                  </a:lnTo>
                  <a:lnTo>
                    <a:pt x="380805" y="749299"/>
                  </a:lnTo>
                  <a:lnTo>
                    <a:pt x="380298" y="749299"/>
                  </a:lnTo>
                  <a:lnTo>
                    <a:pt x="380298" y="746759"/>
                  </a:lnTo>
                  <a:lnTo>
                    <a:pt x="380805" y="746759"/>
                  </a:lnTo>
                  <a:lnTo>
                    <a:pt x="380805" y="745489"/>
                  </a:lnTo>
                  <a:close/>
                </a:path>
                <a:path w="690879" h="792480">
                  <a:moveTo>
                    <a:pt x="253032" y="763269"/>
                  </a:moveTo>
                  <a:lnTo>
                    <a:pt x="251026" y="763269"/>
                  </a:lnTo>
                  <a:lnTo>
                    <a:pt x="251026" y="764539"/>
                  </a:lnTo>
                  <a:lnTo>
                    <a:pt x="253032" y="764539"/>
                  </a:lnTo>
                  <a:lnTo>
                    <a:pt x="253032" y="763269"/>
                  </a:lnTo>
                  <a:close/>
                </a:path>
                <a:path w="690879" h="792480">
                  <a:moveTo>
                    <a:pt x="330196" y="761999"/>
                  </a:moveTo>
                  <a:lnTo>
                    <a:pt x="315667" y="761999"/>
                  </a:lnTo>
                  <a:lnTo>
                    <a:pt x="315667" y="763269"/>
                  </a:lnTo>
                  <a:lnTo>
                    <a:pt x="314157" y="764539"/>
                  </a:lnTo>
                  <a:lnTo>
                    <a:pt x="327187" y="764539"/>
                  </a:lnTo>
                  <a:lnTo>
                    <a:pt x="328190" y="763269"/>
                  </a:lnTo>
                  <a:lnTo>
                    <a:pt x="330196" y="763269"/>
                  </a:lnTo>
                  <a:lnTo>
                    <a:pt x="330196" y="761999"/>
                  </a:lnTo>
                  <a:close/>
                </a:path>
                <a:path w="690879" h="792480">
                  <a:moveTo>
                    <a:pt x="252536" y="760729"/>
                  </a:moveTo>
                  <a:lnTo>
                    <a:pt x="248523" y="760729"/>
                  </a:lnTo>
                  <a:lnTo>
                    <a:pt x="248523" y="761999"/>
                  </a:lnTo>
                  <a:lnTo>
                    <a:pt x="249526" y="761999"/>
                  </a:lnTo>
                  <a:lnTo>
                    <a:pt x="250529" y="763269"/>
                  </a:lnTo>
                  <a:lnTo>
                    <a:pt x="252536" y="763269"/>
                  </a:lnTo>
                  <a:lnTo>
                    <a:pt x="252536" y="760729"/>
                  </a:lnTo>
                  <a:close/>
                </a:path>
                <a:path w="690879" h="792480">
                  <a:moveTo>
                    <a:pt x="306143" y="761999"/>
                  </a:moveTo>
                  <a:lnTo>
                    <a:pt x="300135" y="761999"/>
                  </a:lnTo>
                  <a:lnTo>
                    <a:pt x="300631" y="763269"/>
                  </a:lnTo>
                  <a:lnTo>
                    <a:pt x="306143" y="763269"/>
                  </a:lnTo>
                  <a:lnTo>
                    <a:pt x="306143" y="761999"/>
                  </a:lnTo>
                  <a:close/>
                </a:path>
                <a:path w="690879" h="792480">
                  <a:moveTo>
                    <a:pt x="350743" y="761999"/>
                  </a:moveTo>
                  <a:lnTo>
                    <a:pt x="338717" y="761999"/>
                  </a:lnTo>
                  <a:lnTo>
                    <a:pt x="339213" y="763269"/>
                  </a:lnTo>
                  <a:lnTo>
                    <a:pt x="350237" y="763269"/>
                  </a:lnTo>
                  <a:lnTo>
                    <a:pt x="350743" y="761999"/>
                  </a:lnTo>
                  <a:close/>
                </a:path>
                <a:path w="690879" h="792480">
                  <a:moveTo>
                    <a:pt x="308656" y="755649"/>
                  </a:moveTo>
                  <a:lnTo>
                    <a:pt x="294117" y="755649"/>
                  </a:lnTo>
                  <a:lnTo>
                    <a:pt x="295120" y="756919"/>
                  </a:lnTo>
                  <a:lnTo>
                    <a:pt x="297126" y="756919"/>
                  </a:lnTo>
                  <a:lnTo>
                    <a:pt x="297126" y="759459"/>
                  </a:lnTo>
                  <a:lnTo>
                    <a:pt x="296123" y="761999"/>
                  </a:lnTo>
                  <a:lnTo>
                    <a:pt x="306650" y="761999"/>
                  </a:lnTo>
                  <a:lnTo>
                    <a:pt x="306650" y="760729"/>
                  </a:lnTo>
                  <a:lnTo>
                    <a:pt x="307653" y="759459"/>
                  </a:lnTo>
                  <a:lnTo>
                    <a:pt x="307653" y="758189"/>
                  </a:lnTo>
                  <a:lnTo>
                    <a:pt x="308149" y="758189"/>
                  </a:lnTo>
                  <a:lnTo>
                    <a:pt x="308149" y="756919"/>
                  </a:lnTo>
                  <a:lnTo>
                    <a:pt x="308656" y="755649"/>
                  </a:lnTo>
                  <a:close/>
                </a:path>
                <a:path w="690879" h="792480">
                  <a:moveTo>
                    <a:pt x="353743" y="756919"/>
                  </a:moveTo>
                  <a:lnTo>
                    <a:pt x="314157" y="756919"/>
                  </a:lnTo>
                  <a:lnTo>
                    <a:pt x="314157" y="758189"/>
                  </a:lnTo>
                  <a:lnTo>
                    <a:pt x="317673" y="758189"/>
                  </a:lnTo>
                  <a:lnTo>
                    <a:pt x="317673" y="759459"/>
                  </a:lnTo>
                  <a:lnTo>
                    <a:pt x="316670" y="761999"/>
                  </a:lnTo>
                  <a:lnTo>
                    <a:pt x="332202" y="761999"/>
                  </a:lnTo>
                  <a:lnTo>
                    <a:pt x="333205" y="760729"/>
                  </a:lnTo>
                  <a:lnTo>
                    <a:pt x="351741" y="760729"/>
                  </a:lnTo>
                  <a:lnTo>
                    <a:pt x="352243" y="759459"/>
                  </a:lnTo>
                  <a:lnTo>
                    <a:pt x="352750" y="759459"/>
                  </a:lnTo>
                  <a:lnTo>
                    <a:pt x="353743" y="756919"/>
                  </a:lnTo>
                  <a:close/>
                </a:path>
                <a:path w="690879" h="792480">
                  <a:moveTo>
                    <a:pt x="351741" y="760729"/>
                  </a:moveTo>
                  <a:lnTo>
                    <a:pt x="336711" y="760729"/>
                  </a:lnTo>
                  <a:lnTo>
                    <a:pt x="336711" y="761999"/>
                  </a:lnTo>
                  <a:lnTo>
                    <a:pt x="351240" y="761999"/>
                  </a:lnTo>
                  <a:lnTo>
                    <a:pt x="351741" y="760729"/>
                  </a:lnTo>
                  <a:close/>
                </a:path>
                <a:path w="690879" h="792480">
                  <a:moveTo>
                    <a:pt x="253032" y="759459"/>
                  </a:moveTo>
                  <a:lnTo>
                    <a:pt x="246517" y="759459"/>
                  </a:lnTo>
                  <a:lnTo>
                    <a:pt x="246517" y="760729"/>
                  </a:lnTo>
                  <a:lnTo>
                    <a:pt x="253032" y="760729"/>
                  </a:lnTo>
                  <a:lnTo>
                    <a:pt x="253032" y="759459"/>
                  </a:lnTo>
                  <a:close/>
                </a:path>
                <a:path w="690879" h="792480">
                  <a:moveTo>
                    <a:pt x="253539" y="758189"/>
                  </a:moveTo>
                  <a:lnTo>
                    <a:pt x="245018" y="758189"/>
                  </a:lnTo>
                  <a:lnTo>
                    <a:pt x="245018" y="759459"/>
                  </a:lnTo>
                  <a:lnTo>
                    <a:pt x="253539" y="759459"/>
                  </a:lnTo>
                  <a:lnTo>
                    <a:pt x="253539" y="758189"/>
                  </a:lnTo>
                  <a:close/>
                </a:path>
                <a:path w="690879" h="792480">
                  <a:moveTo>
                    <a:pt x="316164" y="758189"/>
                  </a:moveTo>
                  <a:lnTo>
                    <a:pt x="313661" y="758189"/>
                  </a:lnTo>
                  <a:lnTo>
                    <a:pt x="314157" y="759459"/>
                  </a:lnTo>
                  <a:lnTo>
                    <a:pt x="316164" y="758189"/>
                  </a:lnTo>
                  <a:close/>
                </a:path>
                <a:path w="690879" h="792480">
                  <a:moveTo>
                    <a:pt x="254035" y="756919"/>
                  </a:moveTo>
                  <a:lnTo>
                    <a:pt x="243508" y="756919"/>
                  </a:lnTo>
                  <a:lnTo>
                    <a:pt x="243508" y="758189"/>
                  </a:lnTo>
                  <a:lnTo>
                    <a:pt x="254035" y="758189"/>
                  </a:lnTo>
                  <a:lnTo>
                    <a:pt x="254035" y="756919"/>
                  </a:lnTo>
                  <a:close/>
                </a:path>
                <a:path w="690879" h="792480">
                  <a:moveTo>
                    <a:pt x="256041" y="755649"/>
                  </a:moveTo>
                  <a:lnTo>
                    <a:pt x="240509" y="755649"/>
                  </a:lnTo>
                  <a:lnTo>
                    <a:pt x="240509" y="756919"/>
                  </a:lnTo>
                  <a:lnTo>
                    <a:pt x="256538" y="756919"/>
                  </a:lnTo>
                  <a:lnTo>
                    <a:pt x="256041" y="755649"/>
                  </a:lnTo>
                  <a:close/>
                </a:path>
                <a:path w="690879" h="792480">
                  <a:moveTo>
                    <a:pt x="292111" y="755649"/>
                  </a:moveTo>
                  <a:lnTo>
                    <a:pt x="290611" y="755649"/>
                  </a:lnTo>
                  <a:lnTo>
                    <a:pt x="290611" y="756919"/>
                  </a:lnTo>
                  <a:lnTo>
                    <a:pt x="291118" y="756919"/>
                  </a:lnTo>
                  <a:lnTo>
                    <a:pt x="292111" y="755649"/>
                  </a:lnTo>
                  <a:close/>
                </a:path>
                <a:path w="690879" h="792480">
                  <a:moveTo>
                    <a:pt x="354249" y="755649"/>
                  </a:moveTo>
                  <a:lnTo>
                    <a:pt x="314664" y="755649"/>
                  </a:lnTo>
                  <a:lnTo>
                    <a:pt x="314664" y="756919"/>
                  </a:lnTo>
                  <a:lnTo>
                    <a:pt x="354249" y="756919"/>
                  </a:lnTo>
                  <a:lnTo>
                    <a:pt x="354249" y="755649"/>
                  </a:lnTo>
                  <a:close/>
                </a:path>
                <a:path w="690879" h="792480">
                  <a:moveTo>
                    <a:pt x="255038" y="754379"/>
                  </a:moveTo>
                  <a:lnTo>
                    <a:pt x="237996" y="754379"/>
                  </a:lnTo>
                  <a:lnTo>
                    <a:pt x="237996" y="755649"/>
                  </a:lnTo>
                  <a:lnTo>
                    <a:pt x="255038" y="755649"/>
                  </a:lnTo>
                  <a:lnTo>
                    <a:pt x="255038" y="754379"/>
                  </a:lnTo>
                  <a:close/>
                </a:path>
                <a:path w="690879" h="792480">
                  <a:moveTo>
                    <a:pt x="280094" y="754379"/>
                  </a:moveTo>
                  <a:lnTo>
                    <a:pt x="277085" y="754379"/>
                  </a:lnTo>
                  <a:lnTo>
                    <a:pt x="277085" y="755649"/>
                  </a:lnTo>
                  <a:lnTo>
                    <a:pt x="280094" y="755649"/>
                  </a:lnTo>
                  <a:lnTo>
                    <a:pt x="280094" y="754379"/>
                  </a:lnTo>
                  <a:close/>
                </a:path>
                <a:path w="690879" h="792480">
                  <a:moveTo>
                    <a:pt x="308149" y="754379"/>
                  </a:moveTo>
                  <a:lnTo>
                    <a:pt x="289608" y="754379"/>
                  </a:lnTo>
                  <a:lnTo>
                    <a:pt x="289608" y="755649"/>
                  </a:lnTo>
                  <a:lnTo>
                    <a:pt x="308149" y="755649"/>
                  </a:lnTo>
                  <a:lnTo>
                    <a:pt x="308149" y="754379"/>
                  </a:lnTo>
                  <a:close/>
                </a:path>
                <a:path w="690879" h="792480">
                  <a:moveTo>
                    <a:pt x="358758" y="753109"/>
                  </a:moveTo>
                  <a:lnTo>
                    <a:pt x="315160" y="753109"/>
                  </a:lnTo>
                  <a:lnTo>
                    <a:pt x="315160" y="755649"/>
                  </a:lnTo>
                  <a:lnTo>
                    <a:pt x="355749" y="755649"/>
                  </a:lnTo>
                  <a:lnTo>
                    <a:pt x="355749" y="754379"/>
                  </a:lnTo>
                  <a:lnTo>
                    <a:pt x="357755" y="754379"/>
                  </a:lnTo>
                  <a:lnTo>
                    <a:pt x="358758" y="753109"/>
                  </a:lnTo>
                  <a:close/>
                </a:path>
                <a:path w="690879" h="792480">
                  <a:moveTo>
                    <a:pt x="254542" y="753109"/>
                  </a:moveTo>
                  <a:lnTo>
                    <a:pt x="236000" y="753109"/>
                  </a:lnTo>
                  <a:lnTo>
                    <a:pt x="236000" y="754379"/>
                  </a:lnTo>
                  <a:lnTo>
                    <a:pt x="254542" y="754379"/>
                  </a:lnTo>
                  <a:lnTo>
                    <a:pt x="254542" y="753109"/>
                  </a:lnTo>
                  <a:close/>
                </a:path>
                <a:path w="690879" h="792480">
                  <a:moveTo>
                    <a:pt x="283093" y="753109"/>
                  </a:moveTo>
                  <a:lnTo>
                    <a:pt x="276578" y="753109"/>
                  </a:lnTo>
                  <a:lnTo>
                    <a:pt x="276578" y="754379"/>
                  </a:lnTo>
                  <a:lnTo>
                    <a:pt x="283093" y="754379"/>
                  </a:lnTo>
                  <a:lnTo>
                    <a:pt x="283093" y="753109"/>
                  </a:lnTo>
                  <a:close/>
                </a:path>
                <a:path w="690879" h="792480">
                  <a:moveTo>
                    <a:pt x="307146" y="753109"/>
                  </a:moveTo>
                  <a:lnTo>
                    <a:pt x="284096" y="753109"/>
                  </a:lnTo>
                  <a:lnTo>
                    <a:pt x="284096" y="754379"/>
                  </a:lnTo>
                  <a:lnTo>
                    <a:pt x="307146" y="754379"/>
                  </a:lnTo>
                  <a:lnTo>
                    <a:pt x="307146" y="753109"/>
                  </a:lnTo>
                  <a:close/>
                </a:path>
                <a:path w="690879" h="792480">
                  <a:moveTo>
                    <a:pt x="256538" y="742949"/>
                  </a:moveTo>
                  <a:lnTo>
                    <a:pt x="229982" y="742949"/>
                  </a:lnTo>
                  <a:lnTo>
                    <a:pt x="229982" y="746759"/>
                  </a:lnTo>
                  <a:lnTo>
                    <a:pt x="230985" y="746759"/>
                  </a:lnTo>
                  <a:lnTo>
                    <a:pt x="230985" y="750569"/>
                  </a:lnTo>
                  <a:lnTo>
                    <a:pt x="231492" y="750569"/>
                  </a:lnTo>
                  <a:lnTo>
                    <a:pt x="231988" y="751839"/>
                  </a:lnTo>
                  <a:lnTo>
                    <a:pt x="233994" y="751839"/>
                  </a:lnTo>
                  <a:lnTo>
                    <a:pt x="234491" y="753109"/>
                  </a:lnTo>
                  <a:lnTo>
                    <a:pt x="254035" y="753109"/>
                  </a:lnTo>
                  <a:lnTo>
                    <a:pt x="254035" y="749299"/>
                  </a:lnTo>
                  <a:lnTo>
                    <a:pt x="254542" y="749299"/>
                  </a:lnTo>
                  <a:lnTo>
                    <a:pt x="254542" y="748029"/>
                  </a:lnTo>
                  <a:lnTo>
                    <a:pt x="255038" y="748029"/>
                  </a:lnTo>
                  <a:lnTo>
                    <a:pt x="255038" y="745489"/>
                  </a:lnTo>
                  <a:lnTo>
                    <a:pt x="255535" y="745489"/>
                  </a:lnTo>
                  <a:lnTo>
                    <a:pt x="255535" y="744219"/>
                  </a:lnTo>
                  <a:lnTo>
                    <a:pt x="256538" y="744219"/>
                  </a:lnTo>
                  <a:lnTo>
                    <a:pt x="256538" y="742949"/>
                  </a:lnTo>
                  <a:close/>
                </a:path>
                <a:path w="690879" h="792480">
                  <a:moveTo>
                    <a:pt x="307653" y="748029"/>
                  </a:moveTo>
                  <a:lnTo>
                    <a:pt x="278088" y="748029"/>
                  </a:lnTo>
                  <a:lnTo>
                    <a:pt x="278088" y="749299"/>
                  </a:lnTo>
                  <a:lnTo>
                    <a:pt x="277085" y="749299"/>
                  </a:lnTo>
                  <a:lnTo>
                    <a:pt x="277085" y="750569"/>
                  </a:lnTo>
                  <a:lnTo>
                    <a:pt x="276082" y="750569"/>
                  </a:lnTo>
                  <a:lnTo>
                    <a:pt x="276082" y="753109"/>
                  </a:lnTo>
                  <a:lnTo>
                    <a:pt x="306650" y="753109"/>
                  </a:lnTo>
                  <a:lnTo>
                    <a:pt x="306650" y="749299"/>
                  </a:lnTo>
                  <a:lnTo>
                    <a:pt x="307653" y="748029"/>
                  </a:lnTo>
                  <a:close/>
                </a:path>
                <a:path w="690879" h="792480">
                  <a:moveTo>
                    <a:pt x="306650" y="740409"/>
                  </a:moveTo>
                  <a:lnTo>
                    <a:pt x="279091" y="740409"/>
                  </a:lnTo>
                  <a:lnTo>
                    <a:pt x="279091" y="741679"/>
                  </a:lnTo>
                  <a:lnTo>
                    <a:pt x="279588" y="742949"/>
                  </a:lnTo>
                  <a:lnTo>
                    <a:pt x="279588" y="744219"/>
                  </a:lnTo>
                  <a:lnTo>
                    <a:pt x="279091" y="745489"/>
                  </a:lnTo>
                  <a:lnTo>
                    <a:pt x="279091" y="748029"/>
                  </a:lnTo>
                  <a:lnTo>
                    <a:pt x="308656" y="748029"/>
                  </a:lnTo>
                  <a:lnTo>
                    <a:pt x="308656" y="746759"/>
                  </a:lnTo>
                  <a:lnTo>
                    <a:pt x="308149" y="746759"/>
                  </a:lnTo>
                  <a:lnTo>
                    <a:pt x="308149" y="745489"/>
                  </a:lnTo>
                  <a:lnTo>
                    <a:pt x="307146" y="745489"/>
                  </a:lnTo>
                  <a:lnTo>
                    <a:pt x="307146" y="744219"/>
                  </a:lnTo>
                  <a:lnTo>
                    <a:pt x="306650" y="744219"/>
                  </a:lnTo>
                  <a:lnTo>
                    <a:pt x="306650" y="740409"/>
                  </a:lnTo>
                  <a:close/>
                </a:path>
                <a:path w="690879" h="792480">
                  <a:moveTo>
                    <a:pt x="382304" y="742949"/>
                  </a:moveTo>
                  <a:lnTo>
                    <a:pt x="315160" y="742949"/>
                  </a:lnTo>
                  <a:lnTo>
                    <a:pt x="316164" y="744219"/>
                  </a:lnTo>
                  <a:lnTo>
                    <a:pt x="316164" y="745489"/>
                  </a:lnTo>
                  <a:lnTo>
                    <a:pt x="381808" y="745489"/>
                  </a:lnTo>
                  <a:lnTo>
                    <a:pt x="381808" y="744219"/>
                  </a:lnTo>
                  <a:lnTo>
                    <a:pt x="382304" y="744219"/>
                  </a:lnTo>
                  <a:lnTo>
                    <a:pt x="382304" y="742949"/>
                  </a:lnTo>
                  <a:close/>
                </a:path>
                <a:path w="690879" h="792480">
                  <a:moveTo>
                    <a:pt x="257541" y="740409"/>
                  </a:moveTo>
                  <a:lnTo>
                    <a:pt x="229982" y="740409"/>
                  </a:lnTo>
                  <a:lnTo>
                    <a:pt x="230489" y="741679"/>
                  </a:lnTo>
                  <a:lnTo>
                    <a:pt x="230489" y="742949"/>
                  </a:lnTo>
                  <a:lnTo>
                    <a:pt x="257541" y="742949"/>
                  </a:lnTo>
                  <a:lnTo>
                    <a:pt x="257541" y="740409"/>
                  </a:lnTo>
                  <a:close/>
                </a:path>
                <a:path w="690879" h="792480">
                  <a:moveTo>
                    <a:pt x="384310" y="741679"/>
                  </a:moveTo>
                  <a:lnTo>
                    <a:pt x="314157" y="741679"/>
                  </a:lnTo>
                  <a:lnTo>
                    <a:pt x="314157" y="742949"/>
                  </a:lnTo>
                  <a:lnTo>
                    <a:pt x="384310" y="742949"/>
                  </a:lnTo>
                  <a:lnTo>
                    <a:pt x="384310" y="741679"/>
                  </a:lnTo>
                  <a:close/>
                </a:path>
                <a:path w="690879" h="792480">
                  <a:moveTo>
                    <a:pt x="413368" y="740409"/>
                  </a:moveTo>
                  <a:lnTo>
                    <a:pt x="409366" y="740409"/>
                  </a:lnTo>
                  <a:lnTo>
                    <a:pt x="409366" y="741679"/>
                  </a:lnTo>
                  <a:lnTo>
                    <a:pt x="411372" y="741679"/>
                  </a:lnTo>
                  <a:lnTo>
                    <a:pt x="411372" y="742949"/>
                  </a:lnTo>
                  <a:lnTo>
                    <a:pt x="412872" y="742949"/>
                  </a:lnTo>
                  <a:lnTo>
                    <a:pt x="413368" y="741679"/>
                  </a:lnTo>
                  <a:lnTo>
                    <a:pt x="413368" y="740409"/>
                  </a:lnTo>
                  <a:close/>
                </a:path>
                <a:path w="690879" h="792480">
                  <a:moveTo>
                    <a:pt x="397340" y="737869"/>
                  </a:moveTo>
                  <a:lnTo>
                    <a:pt x="314664" y="737869"/>
                  </a:lnTo>
                  <a:lnTo>
                    <a:pt x="313661" y="739139"/>
                  </a:lnTo>
                  <a:lnTo>
                    <a:pt x="312658" y="741679"/>
                  </a:lnTo>
                  <a:lnTo>
                    <a:pt x="391321" y="741679"/>
                  </a:lnTo>
                  <a:lnTo>
                    <a:pt x="391828" y="740409"/>
                  </a:lnTo>
                  <a:lnTo>
                    <a:pt x="396833" y="740409"/>
                  </a:lnTo>
                  <a:lnTo>
                    <a:pt x="396833" y="739139"/>
                  </a:lnTo>
                  <a:lnTo>
                    <a:pt x="397340" y="737869"/>
                  </a:lnTo>
                  <a:close/>
                </a:path>
                <a:path w="690879" h="792480">
                  <a:moveTo>
                    <a:pt x="396833" y="740409"/>
                  </a:moveTo>
                  <a:lnTo>
                    <a:pt x="394331" y="740409"/>
                  </a:lnTo>
                  <a:lnTo>
                    <a:pt x="394331" y="741679"/>
                  </a:lnTo>
                  <a:lnTo>
                    <a:pt x="396833" y="741679"/>
                  </a:lnTo>
                  <a:lnTo>
                    <a:pt x="396833" y="740409"/>
                  </a:lnTo>
                  <a:close/>
                </a:path>
                <a:path w="690879" h="792480">
                  <a:moveTo>
                    <a:pt x="260550" y="737869"/>
                  </a:moveTo>
                  <a:lnTo>
                    <a:pt x="226983" y="737869"/>
                  </a:lnTo>
                  <a:lnTo>
                    <a:pt x="226983" y="739139"/>
                  </a:lnTo>
                  <a:lnTo>
                    <a:pt x="227976" y="740409"/>
                  </a:lnTo>
                  <a:lnTo>
                    <a:pt x="258544" y="740409"/>
                  </a:lnTo>
                  <a:lnTo>
                    <a:pt x="258544" y="739139"/>
                  </a:lnTo>
                  <a:lnTo>
                    <a:pt x="260043" y="739139"/>
                  </a:lnTo>
                  <a:lnTo>
                    <a:pt x="260550" y="737869"/>
                  </a:lnTo>
                  <a:close/>
                </a:path>
                <a:path w="690879" h="792480">
                  <a:moveTo>
                    <a:pt x="273579" y="739139"/>
                  </a:moveTo>
                  <a:lnTo>
                    <a:pt x="272070" y="739139"/>
                  </a:lnTo>
                  <a:lnTo>
                    <a:pt x="272070" y="740409"/>
                  </a:lnTo>
                  <a:lnTo>
                    <a:pt x="272576" y="740409"/>
                  </a:lnTo>
                  <a:lnTo>
                    <a:pt x="273579" y="739139"/>
                  </a:lnTo>
                  <a:close/>
                </a:path>
                <a:path w="690879" h="792480">
                  <a:moveTo>
                    <a:pt x="307653" y="736599"/>
                  </a:moveTo>
                  <a:lnTo>
                    <a:pt x="267065" y="736599"/>
                  </a:lnTo>
                  <a:lnTo>
                    <a:pt x="267561" y="737869"/>
                  </a:lnTo>
                  <a:lnTo>
                    <a:pt x="276578" y="737869"/>
                  </a:lnTo>
                  <a:lnTo>
                    <a:pt x="276578" y="739139"/>
                  </a:lnTo>
                  <a:lnTo>
                    <a:pt x="278088" y="739139"/>
                  </a:lnTo>
                  <a:lnTo>
                    <a:pt x="278088" y="740409"/>
                  </a:lnTo>
                  <a:lnTo>
                    <a:pt x="307146" y="740409"/>
                  </a:lnTo>
                  <a:lnTo>
                    <a:pt x="307146" y="739139"/>
                  </a:lnTo>
                  <a:lnTo>
                    <a:pt x="307653" y="737869"/>
                  </a:lnTo>
                  <a:lnTo>
                    <a:pt x="307653" y="736599"/>
                  </a:lnTo>
                  <a:close/>
                </a:path>
                <a:path w="690879" h="792480">
                  <a:moveTo>
                    <a:pt x="413875" y="737869"/>
                  </a:moveTo>
                  <a:lnTo>
                    <a:pt x="404858" y="737869"/>
                  </a:lnTo>
                  <a:lnTo>
                    <a:pt x="404858" y="739139"/>
                  </a:lnTo>
                  <a:lnTo>
                    <a:pt x="405354" y="740409"/>
                  </a:lnTo>
                  <a:lnTo>
                    <a:pt x="413875" y="740409"/>
                  </a:lnTo>
                  <a:lnTo>
                    <a:pt x="413875" y="737869"/>
                  </a:lnTo>
                  <a:close/>
                </a:path>
                <a:path w="690879" h="792480">
                  <a:moveTo>
                    <a:pt x="274076" y="737869"/>
                  </a:moveTo>
                  <a:lnTo>
                    <a:pt x="270570" y="737869"/>
                  </a:lnTo>
                  <a:lnTo>
                    <a:pt x="270570" y="739139"/>
                  </a:lnTo>
                  <a:lnTo>
                    <a:pt x="274076" y="739139"/>
                  </a:lnTo>
                  <a:lnTo>
                    <a:pt x="274076" y="737869"/>
                  </a:lnTo>
                  <a:close/>
                </a:path>
                <a:path w="690879" h="792480">
                  <a:moveTo>
                    <a:pt x="265555" y="736599"/>
                  </a:moveTo>
                  <a:lnTo>
                    <a:pt x="229982" y="736599"/>
                  </a:lnTo>
                  <a:lnTo>
                    <a:pt x="229982" y="737869"/>
                  </a:lnTo>
                  <a:lnTo>
                    <a:pt x="265555" y="737869"/>
                  </a:lnTo>
                  <a:lnTo>
                    <a:pt x="265555" y="736599"/>
                  </a:lnTo>
                  <a:close/>
                </a:path>
                <a:path w="690879" h="792480">
                  <a:moveTo>
                    <a:pt x="413368" y="728979"/>
                  </a:moveTo>
                  <a:lnTo>
                    <a:pt x="320176" y="728979"/>
                  </a:lnTo>
                  <a:lnTo>
                    <a:pt x="320176" y="732789"/>
                  </a:lnTo>
                  <a:lnTo>
                    <a:pt x="319669" y="732789"/>
                  </a:lnTo>
                  <a:lnTo>
                    <a:pt x="318676" y="735329"/>
                  </a:lnTo>
                  <a:lnTo>
                    <a:pt x="317673" y="736599"/>
                  </a:lnTo>
                  <a:lnTo>
                    <a:pt x="315667" y="737869"/>
                  </a:lnTo>
                  <a:lnTo>
                    <a:pt x="398343" y="737869"/>
                  </a:lnTo>
                  <a:lnTo>
                    <a:pt x="398343" y="736599"/>
                  </a:lnTo>
                  <a:lnTo>
                    <a:pt x="413875" y="736599"/>
                  </a:lnTo>
                  <a:lnTo>
                    <a:pt x="413875" y="731519"/>
                  </a:lnTo>
                  <a:lnTo>
                    <a:pt x="413368" y="730249"/>
                  </a:lnTo>
                  <a:lnTo>
                    <a:pt x="413368" y="728979"/>
                  </a:lnTo>
                  <a:close/>
                </a:path>
                <a:path w="690879" h="792480">
                  <a:moveTo>
                    <a:pt x="414371" y="736599"/>
                  </a:moveTo>
                  <a:lnTo>
                    <a:pt x="402852" y="736599"/>
                  </a:lnTo>
                  <a:lnTo>
                    <a:pt x="403348" y="737869"/>
                  </a:lnTo>
                  <a:lnTo>
                    <a:pt x="414371" y="737869"/>
                  </a:lnTo>
                  <a:lnTo>
                    <a:pt x="414371" y="736599"/>
                  </a:lnTo>
                  <a:close/>
                </a:path>
                <a:path w="690879" h="792480">
                  <a:moveTo>
                    <a:pt x="308656" y="735329"/>
                  </a:moveTo>
                  <a:lnTo>
                    <a:pt x="232495" y="735329"/>
                  </a:lnTo>
                  <a:lnTo>
                    <a:pt x="231988" y="736599"/>
                  </a:lnTo>
                  <a:lnTo>
                    <a:pt x="308656" y="736599"/>
                  </a:lnTo>
                  <a:lnTo>
                    <a:pt x="308656" y="735329"/>
                  </a:lnTo>
                  <a:close/>
                </a:path>
                <a:path w="690879" h="792480">
                  <a:moveTo>
                    <a:pt x="310652" y="734059"/>
                  </a:moveTo>
                  <a:lnTo>
                    <a:pt x="232991" y="734059"/>
                  </a:lnTo>
                  <a:lnTo>
                    <a:pt x="232991" y="735329"/>
                  </a:lnTo>
                  <a:lnTo>
                    <a:pt x="309152" y="735329"/>
                  </a:lnTo>
                  <a:lnTo>
                    <a:pt x="310652" y="734059"/>
                  </a:lnTo>
                  <a:close/>
                </a:path>
                <a:path w="690879" h="792480">
                  <a:moveTo>
                    <a:pt x="314157" y="731519"/>
                  </a:moveTo>
                  <a:lnTo>
                    <a:pt x="234997" y="731519"/>
                  </a:lnTo>
                  <a:lnTo>
                    <a:pt x="234997" y="732789"/>
                  </a:lnTo>
                  <a:lnTo>
                    <a:pt x="234491" y="732789"/>
                  </a:lnTo>
                  <a:lnTo>
                    <a:pt x="234491" y="734059"/>
                  </a:lnTo>
                  <a:lnTo>
                    <a:pt x="311655" y="734059"/>
                  </a:lnTo>
                  <a:lnTo>
                    <a:pt x="312658" y="732789"/>
                  </a:lnTo>
                  <a:lnTo>
                    <a:pt x="314157" y="731519"/>
                  </a:lnTo>
                  <a:close/>
                </a:path>
                <a:path w="690879" h="792480">
                  <a:moveTo>
                    <a:pt x="311655" y="722629"/>
                  </a:moveTo>
                  <a:lnTo>
                    <a:pt x="233488" y="722629"/>
                  </a:lnTo>
                  <a:lnTo>
                    <a:pt x="233488" y="723899"/>
                  </a:lnTo>
                  <a:lnTo>
                    <a:pt x="233994" y="723899"/>
                  </a:lnTo>
                  <a:lnTo>
                    <a:pt x="233488" y="725169"/>
                  </a:lnTo>
                  <a:lnTo>
                    <a:pt x="233488" y="726439"/>
                  </a:lnTo>
                  <a:lnTo>
                    <a:pt x="233994" y="727709"/>
                  </a:lnTo>
                  <a:lnTo>
                    <a:pt x="234491" y="727709"/>
                  </a:lnTo>
                  <a:lnTo>
                    <a:pt x="234491" y="728979"/>
                  </a:lnTo>
                  <a:lnTo>
                    <a:pt x="234997" y="728979"/>
                  </a:lnTo>
                  <a:lnTo>
                    <a:pt x="234997" y="730249"/>
                  </a:lnTo>
                  <a:lnTo>
                    <a:pt x="235494" y="730249"/>
                  </a:lnTo>
                  <a:lnTo>
                    <a:pt x="235494" y="731519"/>
                  </a:lnTo>
                  <a:lnTo>
                    <a:pt x="314664" y="731519"/>
                  </a:lnTo>
                  <a:lnTo>
                    <a:pt x="314157" y="730249"/>
                  </a:lnTo>
                  <a:lnTo>
                    <a:pt x="312161" y="727709"/>
                  </a:lnTo>
                  <a:lnTo>
                    <a:pt x="311655" y="726439"/>
                  </a:lnTo>
                  <a:lnTo>
                    <a:pt x="311158" y="726439"/>
                  </a:lnTo>
                  <a:lnTo>
                    <a:pt x="311158" y="723899"/>
                  </a:lnTo>
                  <a:lnTo>
                    <a:pt x="311655" y="722629"/>
                  </a:lnTo>
                  <a:close/>
                </a:path>
                <a:path w="690879" h="792480">
                  <a:moveTo>
                    <a:pt x="412872" y="726439"/>
                  </a:moveTo>
                  <a:lnTo>
                    <a:pt x="319173" y="726439"/>
                  </a:lnTo>
                  <a:lnTo>
                    <a:pt x="319173" y="727709"/>
                  </a:lnTo>
                  <a:lnTo>
                    <a:pt x="319669" y="727709"/>
                  </a:lnTo>
                  <a:lnTo>
                    <a:pt x="319669" y="728979"/>
                  </a:lnTo>
                  <a:lnTo>
                    <a:pt x="412872" y="728979"/>
                  </a:lnTo>
                  <a:lnTo>
                    <a:pt x="412872" y="726439"/>
                  </a:lnTo>
                  <a:close/>
                </a:path>
                <a:path w="690879" h="792480">
                  <a:moveTo>
                    <a:pt x="412375" y="723899"/>
                  </a:moveTo>
                  <a:lnTo>
                    <a:pt x="317167" y="723899"/>
                  </a:lnTo>
                  <a:lnTo>
                    <a:pt x="318170" y="725169"/>
                  </a:lnTo>
                  <a:lnTo>
                    <a:pt x="318170" y="726439"/>
                  </a:lnTo>
                  <a:lnTo>
                    <a:pt x="412375" y="726439"/>
                  </a:lnTo>
                  <a:lnTo>
                    <a:pt x="412375" y="723899"/>
                  </a:lnTo>
                  <a:close/>
                </a:path>
                <a:path w="690879" h="792480">
                  <a:moveTo>
                    <a:pt x="552164" y="723899"/>
                  </a:moveTo>
                  <a:lnTo>
                    <a:pt x="521100" y="723899"/>
                  </a:lnTo>
                  <a:lnTo>
                    <a:pt x="521100" y="726439"/>
                  </a:lnTo>
                  <a:lnTo>
                    <a:pt x="522600" y="726439"/>
                  </a:lnTo>
                  <a:lnTo>
                    <a:pt x="522600" y="725169"/>
                  </a:lnTo>
                  <a:lnTo>
                    <a:pt x="552164" y="725169"/>
                  </a:lnTo>
                  <a:lnTo>
                    <a:pt x="552164" y="723899"/>
                  </a:lnTo>
                  <a:close/>
                </a:path>
                <a:path w="690879" h="792480">
                  <a:moveTo>
                    <a:pt x="536632" y="725169"/>
                  </a:moveTo>
                  <a:lnTo>
                    <a:pt x="526612" y="725169"/>
                  </a:lnTo>
                  <a:lnTo>
                    <a:pt x="526612" y="726439"/>
                  </a:lnTo>
                  <a:lnTo>
                    <a:pt x="536632" y="726439"/>
                  </a:lnTo>
                  <a:lnTo>
                    <a:pt x="536632" y="725169"/>
                  </a:lnTo>
                  <a:close/>
                </a:path>
                <a:path w="690879" h="792480">
                  <a:moveTo>
                    <a:pt x="543147" y="725169"/>
                  </a:moveTo>
                  <a:lnTo>
                    <a:pt x="542651" y="725169"/>
                  </a:lnTo>
                  <a:lnTo>
                    <a:pt x="542651" y="726439"/>
                  </a:lnTo>
                  <a:lnTo>
                    <a:pt x="543147" y="726439"/>
                  </a:lnTo>
                  <a:lnTo>
                    <a:pt x="543147" y="725169"/>
                  </a:lnTo>
                  <a:close/>
                </a:path>
                <a:path w="690879" h="792480">
                  <a:moveTo>
                    <a:pt x="551668" y="725169"/>
                  </a:moveTo>
                  <a:lnTo>
                    <a:pt x="546653" y="725169"/>
                  </a:lnTo>
                  <a:lnTo>
                    <a:pt x="547159" y="726439"/>
                  </a:lnTo>
                  <a:lnTo>
                    <a:pt x="550665" y="726439"/>
                  </a:lnTo>
                  <a:lnTo>
                    <a:pt x="551668" y="725169"/>
                  </a:lnTo>
                  <a:close/>
                </a:path>
                <a:path w="690879" h="792480">
                  <a:moveTo>
                    <a:pt x="407857" y="722629"/>
                  </a:moveTo>
                  <a:lnTo>
                    <a:pt x="320176" y="722629"/>
                  </a:lnTo>
                  <a:lnTo>
                    <a:pt x="319669" y="723899"/>
                  </a:lnTo>
                  <a:lnTo>
                    <a:pt x="407857" y="723899"/>
                  </a:lnTo>
                  <a:lnTo>
                    <a:pt x="407857" y="722629"/>
                  </a:lnTo>
                  <a:close/>
                </a:path>
                <a:path w="690879" h="792480">
                  <a:moveTo>
                    <a:pt x="552671" y="722629"/>
                  </a:moveTo>
                  <a:lnTo>
                    <a:pt x="520604" y="722629"/>
                  </a:lnTo>
                  <a:lnTo>
                    <a:pt x="520604" y="723899"/>
                  </a:lnTo>
                  <a:lnTo>
                    <a:pt x="552671" y="723899"/>
                  </a:lnTo>
                  <a:lnTo>
                    <a:pt x="552671" y="722629"/>
                  </a:lnTo>
                  <a:close/>
                </a:path>
                <a:path w="690879" h="792480">
                  <a:moveTo>
                    <a:pt x="310155" y="721359"/>
                  </a:moveTo>
                  <a:lnTo>
                    <a:pt x="233994" y="721359"/>
                  </a:lnTo>
                  <a:lnTo>
                    <a:pt x="233994" y="722629"/>
                  </a:lnTo>
                  <a:lnTo>
                    <a:pt x="310652" y="722629"/>
                  </a:lnTo>
                  <a:lnTo>
                    <a:pt x="310155" y="721359"/>
                  </a:lnTo>
                  <a:close/>
                </a:path>
                <a:path w="690879" h="792480">
                  <a:moveTo>
                    <a:pt x="406864" y="721359"/>
                  </a:moveTo>
                  <a:lnTo>
                    <a:pt x="321179" y="721359"/>
                  </a:lnTo>
                  <a:lnTo>
                    <a:pt x="321179" y="722629"/>
                  </a:lnTo>
                  <a:lnTo>
                    <a:pt x="406864" y="722629"/>
                  </a:lnTo>
                  <a:lnTo>
                    <a:pt x="406864" y="721359"/>
                  </a:lnTo>
                  <a:close/>
                </a:path>
                <a:path w="690879" h="792480">
                  <a:moveTo>
                    <a:pt x="551668" y="721359"/>
                  </a:moveTo>
                  <a:lnTo>
                    <a:pt x="521100" y="721359"/>
                  </a:lnTo>
                  <a:lnTo>
                    <a:pt x="521100" y="722629"/>
                  </a:lnTo>
                  <a:lnTo>
                    <a:pt x="551668" y="722629"/>
                  </a:lnTo>
                  <a:lnTo>
                    <a:pt x="551668" y="721359"/>
                  </a:lnTo>
                  <a:close/>
                </a:path>
                <a:path w="690879" h="792480">
                  <a:moveTo>
                    <a:pt x="308656" y="720089"/>
                  </a:moveTo>
                  <a:lnTo>
                    <a:pt x="233488" y="720089"/>
                  </a:lnTo>
                  <a:lnTo>
                    <a:pt x="233488" y="721359"/>
                  </a:lnTo>
                  <a:lnTo>
                    <a:pt x="309152" y="721359"/>
                  </a:lnTo>
                  <a:lnTo>
                    <a:pt x="308656" y="720089"/>
                  </a:lnTo>
                  <a:close/>
                </a:path>
                <a:path w="690879" h="792480">
                  <a:moveTo>
                    <a:pt x="403348" y="713739"/>
                  </a:moveTo>
                  <a:lnTo>
                    <a:pt x="321675" y="713739"/>
                  </a:lnTo>
                  <a:lnTo>
                    <a:pt x="322182" y="715009"/>
                  </a:lnTo>
                  <a:lnTo>
                    <a:pt x="322182" y="718819"/>
                  </a:lnTo>
                  <a:lnTo>
                    <a:pt x="321675" y="720089"/>
                  </a:lnTo>
                  <a:lnTo>
                    <a:pt x="321675" y="721359"/>
                  </a:lnTo>
                  <a:lnTo>
                    <a:pt x="406357" y="721359"/>
                  </a:lnTo>
                  <a:lnTo>
                    <a:pt x="404858" y="720089"/>
                  </a:lnTo>
                  <a:lnTo>
                    <a:pt x="404858" y="718819"/>
                  </a:lnTo>
                  <a:lnTo>
                    <a:pt x="404351" y="718819"/>
                  </a:lnTo>
                  <a:lnTo>
                    <a:pt x="404351" y="717549"/>
                  </a:lnTo>
                  <a:lnTo>
                    <a:pt x="403855" y="717549"/>
                  </a:lnTo>
                  <a:lnTo>
                    <a:pt x="403855" y="715009"/>
                  </a:lnTo>
                  <a:lnTo>
                    <a:pt x="403348" y="715009"/>
                  </a:lnTo>
                  <a:lnTo>
                    <a:pt x="403348" y="713739"/>
                  </a:lnTo>
                  <a:close/>
                </a:path>
                <a:path w="690879" h="792480">
                  <a:moveTo>
                    <a:pt x="444443" y="720089"/>
                  </a:moveTo>
                  <a:lnTo>
                    <a:pt x="439427" y="720089"/>
                  </a:lnTo>
                  <a:lnTo>
                    <a:pt x="439427" y="721359"/>
                  </a:lnTo>
                  <a:lnTo>
                    <a:pt x="444443" y="721359"/>
                  </a:lnTo>
                  <a:lnTo>
                    <a:pt x="444443" y="720089"/>
                  </a:lnTo>
                  <a:close/>
                </a:path>
                <a:path w="690879" h="792480">
                  <a:moveTo>
                    <a:pt x="546653" y="720089"/>
                  </a:moveTo>
                  <a:lnTo>
                    <a:pt x="522600" y="720089"/>
                  </a:lnTo>
                  <a:lnTo>
                    <a:pt x="522600" y="721359"/>
                  </a:lnTo>
                  <a:lnTo>
                    <a:pt x="546653" y="721359"/>
                  </a:lnTo>
                  <a:lnTo>
                    <a:pt x="546653" y="720089"/>
                  </a:lnTo>
                  <a:close/>
                </a:path>
                <a:path w="690879" h="792480">
                  <a:moveTo>
                    <a:pt x="307653" y="715009"/>
                  </a:moveTo>
                  <a:lnTo>
                    <a:pt x="231988" y="715009"/>
                  </a:lnTo>
                  <a:lnTo>
                    <a:pt x="231988" y="718819"/>
                  </a:lnTo>
                  <a:lnTo>
                    <a:pt x="232991" y="720089"/>
                  </a:lnTo>
                  <a:lnTo>
                    <a:pt x="308149" y="720089"/>
                  </a:lnTo>
                  <a:lnTo>
                    <a:pt x="308149" y="717549"/>
                  </a:lnTo>
                  <a:lnTo>
                    <a:pt x="307653" y="716279"/>
                  </a:lnTo>
                  <a:lnTo>
                    <a:pt x="307653" y="715009"/>
                  </a:lnTo>
                  <a:close/>
                </a:path>
                <a:path w="690879" h="792480">
                  <a:moveTo>
                    <a:pt x="449448" y="718819"/>
                  </a:moveTo>
                  <a:lnTo>
                    <a:pt x="440927" y="718819"/>
                  </a:lnTo>
                  <a:lnTo>
                    <a:pt x="440927" y="720089"/>
                  </a:lnTo>
                  <a:lnTo>
                    <a:pt x="448951" y="720089"/>
                  </a:lnTo>
                  <a:lnTo>
                    <a:pt x="449448" y="718819"/>
                  </a:lnTo>
                  <a:close/>
                </a:path>
                <a:path w="690879" h="792480">
                  <a:moveTo>
                    <a:pt x="545153" y="718819"/>
                  </a:moveTo>
                  <a:lnTo>
                    <a:pt x="523106" y="718819"/>
                  </a:lnTo>
                  <a:lnTo>
                    <a:pt x="523106" y="720089"/>
                  </a:lnTo>
                  <a:lnTo>
                    <a:pt x="545153" y="720089"/>
                  </a:lnTo>
                  <a:lnTo>
                    <a:pt x="545153" y="718819"/>
                  </a:lnTo>
                  <a:close/>
                </a:path>
                <a:path w="690879" h="792480">
                  <a:moveTo>
                    <a:pt x="412375" y="717549"/>
                  </a:moveTo>
                  <a:lnTo>
                    <a:pt x="411372" y="717549"/>
                  </a:lnTo>
                  <a:lnTo>
                    <a:pt x="411372" y="718819"/>
                  </a:lnTo>
                  <a:lnTo>
                    <a:pt x="411869" y="718819"/>
                  </a:lnTo>
                  <a:lnTo>
                    <a:pt x="412375" y="717549"/>
                  </a:lnTo>
                  <a:close/>
                </a:path>
                <a:path w="690879" h="792480">
                  <a:moveTo>
                    <a:pt x="449954" y="717549"/>
                  </a:moveTo>
                  <a:lnTo>
                    <a:pt x="441434" y="717549"/>
                  </a:lnTo>
                  <a:lnTo>
                    <a:pt x="441434" y="718819"/>
                  </a:lnTo>
                  <a:lnTo>
                    <a:pt x="449954" y="718819"/>
                  </a:lnTo>
                  <a:lnTo>
                    <a:pt x="449954" y="717549"/>
                  </a:lnTo>
                  <a:close/>
                </a:path>
                <a:path w="690879" h="792480">
                  <a:moveTo>
                    <a:pt x="544150" y="717549"/>
                  </a:moveTo>
                  <a:lnTo>
                    <a:pt x="523603" y="717549"/>
                  </a:lnTo>
                  <a:lnTo>
                    <a:pt x="523603" y="718819"/>
                  </a:lnTo>
                  <a:lnTo>
                    <a:pt x="544150" y="718819"/>
                  </a:lnTo>
                  <a:lnTo>
                    <a:pt x="544150" y="717549"/>
                  </a:lnTo>
                  <a:close/>
                </a:path>
                <a:path w="690879" h="792480">
                  <a:moveTo>
                    <a:pt x="413368" y="712469"/>
                  </a:moveTo>
                  <a:lnTo>
                    <a:pt x="410866" y="712469"/>
                  </a:lnTo>
                  <a:lnTo>
                    <a:pt x="410866" y="716279"/>
                  </a:lnTo>
                  <a:lnTo>
                    <a:pt x="410369" y="716279"/>
                  </a:lnTo>
                  <a:lnTo>
                    <a:pt x="410369" y="717549"/>
                  </a:lnTo>
                  <a:lnTo>
                    <a:pt x="413368" y="717549"/>
                  </a:lnTo>
                  <a:lnTo>
                    <a:pt x="412872" y="716279"/>
                  </a:lnTo>
                  <a:lnTo>
                    <a:pt x="412872" y="713739"/>
                  </a:lnTo>
                  <a:lnTo>
                    <a:pt x="413368" y="712469"/>
                  </a:lnTo>
                  <a:close/>
                </a:path>
                <a:path w="690879" h="792480">
                  <a:moveTo>
                    <a:pt x="452457" y="713739"/>
                  </a:moveTo>
                  <a:lnTo>
                    <a:pt x="442933" y="713739"/>
                  </a:lnTo>
                  <a:lnTo>
                    <a:pt x="442933" y="715009"/>
                  </a:lnTo>
                  <a:lnTo>
                    <a:pt x="441930" y="717549"/>
                  </a:lnTo>
                  <a:lnTo>
                    <a:pt x="450451" y="717549"/>
                  </a:lnTo>
                  <a:lnTo>
                    <a:pt x="450451" y="716279"/>
                  </a:lnTo>
                  <a:lnTo>
                    <a:pt x="450947" y="716279"/>
                  </a:lnTo>
                  <a:lnTo>
                    <a:pt x="450947" y="715009"/>
                  </a:lnTo>
                  <a:lnTo>
                    <a:pt x="452457" y="715009"/>
                  </a:lnTo>
                  <a:lnTo>
                    <a:pt x="452457" y="713739"/>
                  </a:lnTo>
                  <a:close/>
                </a:path>
                <a:path w="690879" h="792480">
                  <a:moveTo>
                    <a:pt x="542144" y="715009"/>
                  </a:moveTo>
                  <a:lnTo>
                    <a:pt x="525112" y="715009"/>
                  </a:lnTo>
                  <a:lnTo>
                    <a:pt x="525112" y="716279"/>
                  </a:lnTo>
                  <a:lnTo>
                    <a:pt x="524606" y="716279"/>
                  </a:lnTo>
                  <a:lnTo>
                    <a:pt x="524606" y="717549"/>
                  </a:lnTo>
                  <a:lnTo>
                    <a:pt x="542144" y="717549"/>
                  </a:lnTo>
                  <a:lnTo>
                    <a:pt x="542144" y="715009"/>
                  </a:lnTo>
                  <a:close/>
                </a:path>
                <a:path w="690879" h="792480">
                  <a:moveTo>
                    <a:pt x="306143" y="707389"/>
                  </a:moveTo>
                  <a:lnTo>
                    <a:pt x="228483" y="707389"/>
                  </a:lnTo>
                  <a:lnTo>
                    <a:pt x="228483" y="708659"/>
                  </a:lnTo>
                  <a:lnTo>
                    <a:pt x="228979" y="708659"/>
                  </a:lnTo>
                  <a:lnTo>
                    <a:pt x="228979" y="711199"/>
                  </a:lnTo>
                  <a:lnTo>
                    <a:pt x="229486" y="712469"/>
                  </a:lnTo>
                  <a:lnTo>
                    <a:pt x="230489" y="712469"/>
                  </a:lnTo>
                  <a:lnTo>
                    <a:pt x="230489" y="713739"/>
                  </a:lnTo>
                  <a:lnTo>
                    <a:pt x="231492" y="713739"/>
                  </a:lnTo>
                  <a:lnTo>
                    <a:pt x="231492" y="715009"/>
                  </a:lnTo>
                  <a:lnTo>
                    <a:pt x="307146" y="715009"/>
                  </a:lnTo>
                  <a:lnTo>
                    <a:pt x="307146" y="711199"/>
                  </a:lnTo>
                  <a:lnTo>
                    <a:pt x="306650" y="709929"/>
                  </a:lnTo>
                  <a:lnTo>
                    <a:pt x="306650" y="708659"/>
                  </a:lnTo>
                  <a:lnTo>
                    <a:pt x="306143" y="707389"/>
                  </a:lnTo>
                  <a:close/>
                </a:path>
                <a:path w="690879" h="792480">
                  <a:moveTo>
                    <a:pt x="540645" y="713739"/>
                  </a:moveTo>
                  <a:lnTo>
                    <a:pt x="524606" y="713739"/>
                  </a:lnTo>
                  <a:lnTo>
                    <a:pt x="524606" y="715009"/>
                  </a:lnTo>
                  <a:lnTo>
                    <a:pt x="540645" y="715009"/>
                  </a:lnTo>
                  <a:lnTo>
                    <a:pt x="540645" y="713739"/>
                  </a:lnTo>
                  <a:close/>
                </a:path>
                <a:path w="690879" h="792480">
                  <a:moveTo>
                    <a:pt x="402852" y="712469"/>
                  </a:moveTo>
                  <a:lnTo>
                    <a:pt x="321179" y="712469"/>
                  </a:lnTo>
                  <a:lnTo>
                    <a:pt x="321179" y="713739"/>
                  </a:lnTo>
                  <a:lnTo>
                    <a:pt x="402852" y="713739"/>
                  </a:lnTo>
                  <a:lnTo>
                    <a:pt x="402852" y="712469"/>
                  </a:lnTo>
                  <a:close/>
                </a:path>
                <a:path w="690879" h="792480">
                  <a:moveTo>
                    <a:pt x="451454" y="712469"/>
                  </a:moveTo>
                  <a:lnTo>
                    <a:pt x="442437" y="712469"/>
                  </a:lnTo>
                  <a:lnTo>
                    <a:pt x="442437" y="713739"/>
                  </a:lnTo>
                  <a:lnTo>
                    <a:pt x="451454" y="713739"/>
                  </a:lnTo>
                  <a:lnTo>
                    <a:pt x="451454" y="712469"/>
                  </a:lnTo>
                  <a:close/>
                </a:path>
                <a:path w="690879" h="792480">
                  <a:moveTo>
                    <a:pt x="540138" y="712469"/>
                  </a:moveTo>
                  <a:lnTo>
                    <a:pt x="523603" y="712469"/>
                  </a:lnTo>
                  <a:lnTo>
                    <a:pt x="524109" y="713739"/>
                  </a:lnTo>
                  <a:lnTo>
                    <a:pt x="540138" y="713739"/>
                  </a:lnTo>
                  <a:lnTo>
                    <a:pt x="540138" y="712469"/>
                  </a:lnTo>
                  <a:close/>
                </a:path>
                <a:path w="690879" h="792480">
                  <a:moveTo>
                    <a:pt x="400349" y="709929"/>
                  </a:moveTo>
                  <a:lnTo>
                    <a:pt x="318676" y="709929"/>
                  </a:lnTo>
                  <a:lnTo>
                    <a:pt x="319173" y="711199"/>
                  </a:lnTo>
                  <a:lnTo>
                    <a:pt x="320672" y="712469"/>
                  </a:lnTo>
                  <a:lnTo>
                    <a:pt x="401848" y="712469"/>
                  </a:lnTo>
                  <a:lnTo>
                    <a:pt x="400845" y="711199"/>
                  </a:lnTo>
                  <a:lnTo>
                    <a:pt x="400349" y="711199"/>
                  </a:lnTo>
                  <a:lnTo>
                    <a:pt x="400349" y="709929"/>
                  </a:lnTo>
                  <a:close/>
                </a:path>
                <a:path w="690879" h="792480">
                  <a:moveTo>
                    <a:pt x="414878" y="711199"/>
                  </a:moveTo>
                  <a:lnTo>
                    <a:pt x="409863" y="711199"/>
                  </a:lnTo>
                  <a:lnTo>
                    <a:pt x="409863" y="712469"/>
                  </a:lnTo>
                  <a:lnTo>
                    <a:pt x="414878" y="712469"/>
                  </a:lnTo>
                  <a:lnTo>
                    <a:pt x="414878" y="711199"/>
                  </a:lnTo>
                  <a:close/>
                </a:path>
                <a:path w="690879" h="792480">
                  <a:moveTo>
                    <a:pt x="449954" y="711199"/>
                  </a:moveTo>
                  <a:lnTo>
                    <a:pt x="441434" y="711199"/>
                  </a:lnTo>
                  <a:lnTo>
                    <a:pt x="441434" y="712469"/>
                  </a:lnTo>
                  <a:lnTo>
                    <a:pt x="449954" y="712469"/>
                  </a:lnTo>
                  <a:lnTo>
                    <a:pt x="449954" y="711199"/>
                  </a:lnTo>
                  <a:close/>
                </a:path>
                <a:path w="690879" h="792480">
                  <a:moveTo>
                    <a:pt x="539135" y="711199"/>
                  </a:moveTo>
                  <a:lnTo>
                    <a:pt x="524109" y="711199"/>
                  </a:lnTo>
                  <a:lnTo>
                    <a:pt x="524109" y="712469"/>
                  </a:lnTo>
                  <a:lnTo>
                    <a:pt x="539135" y="712469"/>
                  </a:lnTo>
                  <a:lnTo>
                    <a:pt x="539135" y="711199"/>
                  </a:lnTo>
                  <a:close/>
                </a:path>
                <a:path w="690879" h="792480">
                  <a:moveTo>
                    <a:pt x="416884" y="709929"/>
                  </a:moveTo>
                  <a:lnTo>
                    <a:pt x="408363" y="709929"/>
                  </a:lnTo>
                  <a:lnTo>
                    <a:pt x="408363" y="711199"/>
                  </a:lnTo>
                  <a:lnTo>
                    <a:pt x="415881" y="711199"/>
                  </a:lnTo>
                  <a:lnTo>
                    <a:pt x="416884" y="709929"/>
                  </a:lnTo>
                  <a:close/>
                </a:path>
                <a:path w="690879" h="792480">
                  <a:moveTo>
                    <a:pt x="449448" y="709929"/>
                  </a:moveTo>
                  <a:lnTo>
                    <a:pt x="439934" y="709929"/>
                  </a:lnTo>
                  <a:lnTo>
                    <a:pt x="439934" y="711199"/>
                  </a:lnTo>
                  <a:lnTo>
                    <a:pt x="449448" y="711199"/>
                  </a:lnTo>
                  <a:lnTo>
                    <a:pt x="449448" y="709929"/>
                  </a:lnTo>
                  <a:close/>
                </a:path>
                <a:path w="690879" h="792480">
                  <a:moveTo>
                    <a:pt x="538142" y="708659"/>
                  </a:moveTo>
                  <a:lnTo>
                    <a:pt x="525112" y="708659"/>
                  </a:lnTo>
                  <a:lnTo>
                    <a:pt x="525112" y="711199"/>
                  </a:lnTo>
                  <a:lnTo>
                    <a:pt x="538638" y="711199"/>
                  </a:lnTo>
                  <a:lnTo>
                    <a:pt x="538638" y="709929"/>
                  </a:lnTo>
                  <a:lnTo>
                    <a:pt x="538142" y="709929"/>
                  </a:lnTo>
                  <a:lnTo>
                    <a:pt x="538142" y="708659"/>
                  </a:lnTo>
                  <a:close/>
                </a:path>
                <a:path w="690879" h="792480">
                  <a:moveTo>
                    <a:pt x="399842" y="708659"/>
                  </a:moveTo>
                  <a:lnTo>
                    <a:pt x="319173" y="708659"/>
                  </a:lnTo>
                  <a:lnTo>
                    <a:pt x="319173" y="709929"/>
                  </a:lnTo>
                  <a:lnTo>
                    <a:pt x="399842" y="709929"/>
                  </a:lnTo>
                  <a:lnTo>
                    <a:pt x="399842" y="708659"/>
                  </a:lnTo>
                  <a:close/>
                </a:path>
                <a:path w="690879" h="792480">
                  <a:moveTo>
                    <a:pt x="417877" y="702309"/>
                  </a:moveTo>
                  <a:lnTo>
                    <a:pt x="404858" y="702309"/>
                  </a:lnTo>
                  <a:lnTo>
                    <a:pt x="405861" y="703579"/>
                  </a:lnTo>
                  <a:lnTo>
                    <a:pt x="406357" y="703579"/>
                  </a:lnTo>
                  <a:lnTo>
                    <a:pt x="407360" y="706119"/>
                  </a:lnTo>
                  <a:lnTo>
                    <a:pt x="406357" y="708659"/>
                  </a:lnTo>
                  <a:lnTo>
                    <a:pt x="407360" y="709929"/>
                  </a:lnTo>
                  <a:lnTo>
                    <a:pt x="419883" y="709929"/>
                  </a:lnTo>
                  <a:lnTo>
                    <a:pt x="419883" y="709288"/>
                  </a:lnTo>
                  <a:lnTo>
                    <a:pt x="419387" y="708659"/>
                  </a:lnTo>
                  <a:lnTo>
                    <a:pt x="418384" y="708659"/>
                  </a:lnTo>
                  <a:lnTo>
                    <a:pt x="418384" y="707389"/>
                  </a:lnTo>
                  <a:lnTo>
                    <a:pt x="417877" y="707389"/>
                  </a:lnTo>
                  <a:lnTo>
                    <a:pt x="417381" y="706119"/>
                  </a:lnTo>
                  <a:lnTo>
                    <a:pt x="417877" y="704849"/>
                  </a:lnTo>
                  <a:lnTo>
                    <a:pt x="417877" y="702309"/>
                  </a:lnTo>
                  <a:close/>
                </a:path>
                <a:path w="690879" h="792480">
                  <a:moveTo>
                    <a:pt x="420390" y="708659"/>
                  </a:moveTo>
                  <a:lnTo>
                    <a:pt x="419883" y="708659"/>
                  </a:lnTo>
                  <a:lnTo>
                    <a:pt x="419883" y="709288"/>
                  </a:lnTo>
                  <a:lnTo>
                    <a:pt x="420390" y="709929"/>
                  </a:lnTo>
                  <a:lnTo>
                    <a:pt x="420390" y="708659"/>
                  </a:lnTo>
                  <a:close/>
                </a:path>
                <a:path w="690879" h="792480">
                  <a:moveTo>
                    <a:pt x="448445" y="707389"/>
                  </a:moveTo>
                  <a:lnTo>
                    <a:pt x="432913" y="707389"/>
                  </a:lnTo>
                  <a:lnTo>
                    <a:pt x="432913" y="709929"/>
                  </a:lnTo>
                  <a:lnTo>
                    <a:pt x="434919" y="709929"/>
                  </a:lnTo>
                  <a:lnTo>
                    <a:pt x="434919" y="708659"/>
                  </a:lnTo>
                  <a:lnTo>
                    <a:pt x="448445" y="708659"/>
                  </a:lnTo>
                  <a:lnTo>
                    <a:pt x="448445" y="707389"/>
                  </a:lnTo>
                  <a:close/>
                </a:path>
                <a:path w="690879" h="792480">
                  <a:moveTo>
                    <a:pt x="448445" y="708659"/>
                  </a:moveTo>
                  <a:lnTo>
                    <a:pt x="436418" y="708659"/>
                  </a:lnTo>
                  <a:lnTo>
                    <a:pt x="436418" y="709929"/>
                  </a:lnTo>
                  <a:lnTo>
                    <a:pt x="448445" y="709929"/>
                  </a:lnTo>
                  <a:lnTo>
                    <a:pt x="448445" y="708659"/>
                  </a:lnTo>
                  <a:close/>
                </a:path>
                <a:path w="690879" h="792480">
                  <a:moveTo>
                    <a:pt x="313661" y="706119"/>
                  </a:moveTo>
                  <a:lnTo>
                    <a:pt x="312161" y="706119"/>
                  </a:lnTo>
                  <a:lnTo>
                    <a:pt x="312161" y="708659"/>
                  </a:lnTo>
                  <a:lnTo>
                    <a:pt x="313164" y="707389"/>
                  </a:lnTo>
                  <a:lnTo>
                    <a:pt x="313661" y="706119"/>
                  </a:lnTo>
                  <a:close/>
                </a:path>
                <a:path w="690879" h="792480">
                  <a:moveTo>
                    <a:pt x="391828" y="695959"/>
                  </a:moveTo>
                  <a:lnTo>
                    <a:pt x="309649" y="695959"/>
                  </a:lnTo>
                  <a:lnTo>
                    <a:pt x="310155" y="697229"/>
                  </a:lnTo>
                  <a:lnTo>
                    <a:pt x="311158" y="697229"/>
                  </a:lnTo>
                  <a:lnTo>
                    <a:pt x="311158" y="698499"/>
                  </a:lnTo>
                  <a:lnTo>
                    <a:pt x="312161" y="698499"/>
                  </a:lnTo>
                  <a:lnTo>
                    <a:pt x="312161" y="699769"/>
                  </a:lnTo>
                  <a:lnTo>
                    <a:pt x="312658" y="701039"/>
                  </a:lnTo>
                  <a:lnTo>
                    <a:pt x="312658" y="702309"/>
                  </a:lnTo>
                  <a:lnTo>
                    <a:pt x="311655" y="704849"/>
                  </a:lnTo>
                  <a:lnTo>
                    <a:pt x="319173" y="704849"/>
                  </a:lnTo>
                  <a:lnTo>
                    <a:pt x="319173" y="706119"/>
                  </a:lnTo>
                  <a:lnTo>
                    <a:pt x="319669" y="706119"/>
                  </a:lnTo>
                  <a:lnTo>
                    <a:pt x="319669" y="708659"/>
                  </a:lnTo>
                  <a:lnTo>
                    <a:pt x="398343" y="708659"/>
                  </a:lnTo>
                  <a:lnTo>
                    <a:pt x="397340" y="707389"/>
                  </a:lnTo>
                  <a:lnTo>
                    <a:pt x="394837" y="707389"/>
                  </a:lnTo>
                  <a:lnTo>
                    <a:pt x="393328" y="703579"/>
                  </a:lnTo>
                  <a:lnTo>
                    <a:pt x="393328" y="702309"/>
                  </a:lnTo>
                  <a:lnTo>
                    <a:pt x="392831" y="702309"/>
                  </a:lnTo>
                  <a:lnTo>
                    <a:pt x="392831" y="701039"/>
                  </a:lnTo>
                  <a:lnTo>
                    <a:pt x="391828" y="701039"/>
                  </a:lnTo>
                  <a:lnTo>
                    <a:pt x="391828" y="699769"/>
                  </a:lnTo>
                  <a:lnTo>
                    <a:pt x="391321" y="699769"/>
                  </a:lnTo>
                  <a:lnTo>
                    <a:pt x="391321" y="698499"/>
                  </a:lnTo>
                  <a:lnTo>
                    <a:pt x="391828" y="697229"/>
                  </a:lnTo>
                  <a:lnTo>
                    <a:pt x="391828" y="695959"/>
                  </a:lnTo>
                  <a:close/>
                </a:path>
                <a:path w="690879" h="792480">
                  <a:moveTo>
                    <a:pt x="535133" y="704849"/>
                  </a:moveTo>
                  <a:lnTo>
                    <a:pt x="525609" y="704849"/>
                  </a:lnTo>
                  <a:lnTo>
                    <a:pt x="525609" y="708659"/>
                  </a:lnTo>
                  <a:lnTo>
                    <a:pt x="537129" y="708659"/>
                  </a:lnTo>
                  <a:lnTo>
                    <a:pt x="537129" y="707389"/>
                  </a:lnTo>
                  <a:lnTo>
                    <a:pt x="536136" y="707389"/>
                  </a:lnTo>
                  <a:lnTo>
                    <a:pt x="535133" y="704849"/>
                  </a:lnTo>
                  <a:close/>
                </a:path>
                <a:path w="690879" h="792480">
                  <a:moveTo>
                    <a:pt x="305140" y="702309"/>
                  </a:moveTo>
                  <a:lnTo>
                    <a:pt x="225473" y="702309"/>
                  </a:lnTo>
                  <a:lnTo>
                    <a:pt x="225970" y="703579"/>
                  </a:lnTo>
                  <a:lnTo>
                    <a:pt x="225970" y="704849"/>
                  </a:lnTo>
                  <a:lnTo>
                    <a:pt x="226476" y="704849"/>
                  </a:lnTo>
                  <a:lnTo>
                    <a:pt x="225970" y="706119"/>
                  </a:lnTo>
                  <a:lnTo>
                    <a:pt x="225970" y="707389"/>
                  </a:lnTo>
                  <a:lnTo>
                    <a:pt x="305647" y="707389"/>
                  </a:lnTo>
                  <a:lnTo>
                    <a:pt x="305647" y="704849"/>
                  </a:lnTo>
                  <a:lnTo>
                    <a:pt x="305140" y="703579"/>
                  </a:lnTo>
                  <a:lnTo>
                    <a:pt x="305140" y="702309"/>
                  </a:lnTo>
                  <a:close/>
                </a:path>
                <a:path w="690879" h="792480">
                  <a:moveTo>
                    <a:pt x="448951" y="706119"/>
                  </a:moveTo>
                  <a:lnTo>
                    <a:pt x="433409" y="706119"/>
                  </a:lnTo>
                  <a:lnTo>
                    <a:pt x="433409" y="707389"/>
                  </a:lnTo>
                  <a:lnTo>
                    <a:pt x="448951" y="707389"/>
                  </a:lnTo>
                  <a:lnTo>
                    <a:pt x="448951" y="706119"/>
                  </a:lnTo>
                  <a:close/>
                </a:path>
                <a:path w="690879" h="792480">
                  <a:moveTo>
                    <a:pt x="314664" y="704849"/>
                  </a:moveTo>
                  <a:lnTo>
                    <a:pt x="311158" y="704849"/>
                  </a:lnTo>
                  <a:lnTo>
                    <a:pt x="311655" y="706119"/>
                  </a:lnTo>
                  <a:lnTo>
                    <a:pt x="314664" y="706119"/>
                  </a:lnTo>
                  <a:lnTo>
                    <a:pt x="314664" y="704849"/>
                  </a:lnTo>
                  <a:close/>
                </a:path>
                <a:path w="690879" h="792480">
                  <a:moveTo>
                    <a:pt x="453460" y="703579"/>
                  </a:moveTo>
                  <a:lnTo>
                    <a:pt x="433916" y="703579"/>
                  </a:lnTo>
                  <a:lnTo>
                    <a:pt x="433916" y="706119"/>
                  </a:lnTo>
                  <a:lnTo>
                    <a:pt x="449954" y="706119"/>
                  </a:lnTo>
                  <a:lnTo>
                    <a:pt x="449954" y="704849"/>
                  </a:lnTo>
                  <a:lnTo>
                    <a:pt x="453460" y="704849"/>
                  </a:lnTo>
                  <a:lnTo>
                    <a:pt x="453460" y="703579"/>
                  </a:lnTo>
                  <a:close/>
                </a:path>
                <a:path w="690879" h="792480">
                  <a:moveTo>
                    <a:pt x="461474" y="703579"/>
                  </a:moveTo>
                  <a:lnTo>
                    <a:pt x="456966" y="703579"/>
                  </a:lnTo>
                  <a:lnTo>
                    <a:pt x="456966" y="704849"/>
                  </a:lnTo>
                  <a:lnTo>
                    <a:pt x="461474" y="704849"/>
                  </a:lnTo>
                  <a:lnTo>
                    <a:pt x="461474" y="703579"/>
                  </a:lnTo>
                  <a:close/>
                </a:path>
                <a:path w="690879" h="792480">
                  <a:moveTo>
                    <a:pt x="535133" y="701039"/>
                  </a:moveTo>
                  <a:lnTo>
                    <a:pt x="524606" y="701039"/>
                  </a:lnTo>
                  <a:lnTo>
                    <a:pt x="524606" y="704849"/>
                  </a:lnTo>
                  <a:lnTo>
                    <a:pt x="534626" y="704849"/>
                  </a:lnTo>
                  <a:lnTo>
                    <a:pt x="534626" y="702309"/>
                  </a:lnTo>
                  <a:lnTo>
                    <a:pt x="535133" y="701039"/>
                  </a:lnTo>
                  <a:close/>
                </a:path>
                <a:path w="690879" h="792480">
                  <a:moveTo>
                    <a:pt x="463480" y="702309"/>
                  </a:moveTo>
                  <a:lnTo>
                    <a:pt x="433409" y="702309"/>
                  </a:lnTo>
                  <a:lnTo>
                    <a:pt x="433409" y="703579"/>
                  </a:lnTo>
                  <a:lnTo>
                    <a:pt x="463480" y="703579"/>
                  </a:lnTo>
                  <a:lnTo>
                    <a:pt x="463480" y="702309"/>
                  </a:lnTo>
                  <a:close/>
                </a:path>
                <a:path w="690879" h="792480">
                  <a:moveTo>
                    <a:pt x="492539" y="702309"/>
                  </a:moveTo>
                  <a:lnTo>
                    <a:pt x="491039" y="702309"/>
                  </a:lnTo>
                  <a:lnTo>
                    <a:pt x="491039" y="703579"/>
                  </a:lnTo>
                  <a:lnTo>
                    <a:pt x="492042" y="703579"/>
                  </a:lnTo>
                  <a:lnTo>
                    <a:pt x="492539" y="702309"/>
                  </a:lnTo>
                  <a:close/>
                </a:path>
                <a:path w="690879" h="792480">
                  <a:moveTo>
                    <a:pt x="306143" y="701039"/>
                  </a:moveTo>
                  <a:lnTo>
                    <a:pt x="224977" y="701039"/>
                  </a:lnTo>
                  <a:lnTo>
                    <a:pt x="224977" y="702309"/>
                  </a:lnTo>
                  <a:lnTo>
                    <a:pt x="305647" y="702309"/>
                  </a:lnTo>
                  <a:lnTo>
                    <a:pt x="306143" y="701039"/>
                  </a:lnTo>
                  <a:close/>
                </a:path>
                <a:path w="690879" h="792480">
                  <a:moveTo>
                    <a:pt x="418880" y="701039"/>
                  </a:moveTo>
                  <a:lnTo>
                    <a:pt x="401342" y="701039"/>
                  </a:lnTo>
                  <a:lnTo>
                    <a:pt x="400845" y="702309"/>
                  </a:lnTo>
                  <a:lnTo>
                    <a:pt x="418880" y="702309"/>
                  </a:lnTo>
                  <a:lnTo>
                    <a:pt x="418880" y="701039"/>
                  </a:lnTo>
                  <a:close/>
                </a:path>
                <a:path w="690879" h="792480">
                  <a:moveTo>
                    <a:pt x="467989" y="701039"/>
                  </a:moveTo>
                  <a:lnTo>
                    <a:pt x="431413" y="701039"/>
                  </a:lnTo>
                  <a:lnTo>
                    <a:pt x="431413" y="702309"/>
                  </a:lnTo>
                  <a:lnTo>
                    <a:pt x="467989" y="702309"/>
                  </a:lnTo>
                  <a:lnTo>
                    <a:pt x="467989" y="701039"/>
                  </a:lnTo>
                  <a:close/>
                </a:path>
                <a:path w="690879" h="792480">
                  <a:moveTo>
                    <a:pt x="493542" y="701039"/>
                  </a:moveTo>
                  <a:lnTo>
                    <a:pt x="492539" y="701039"/>
                  </a:lnTo>
                  <a:lnTo>
                    <a:pt x="492539" y="702309"/>
                  </a:lnTo>
                  <a:lnTo>
                    <a:pt x="493542" y="702309"/>
                  </a:lnTo>
                  <a:lnTo>
                    <a:pt x="493542" y="701039"/>
                  </a:lnTo>
                  <a:close/>
                </a:path>
                <a:path w="690879" h="792480">
                  <a:moveTo>
                    <a:pt x="299628" y="687069"/>
                  </a:moveTo>
                  <a:lnTo>
                    <a:pt x="217956" y="687069"/>
                  </a:lnTo>
                  <a:lnTo>
                    <a:pt x="218462" y="688339"/>
                  </a:lnTo>
                  <a:lnTo>
                    <a:pt x="219465" y="688339"/>
                  </a:lnTo>
                  <a:lnTo>
                    <a:pt x="219465" y="689609"/>
                  </a:lnTo>
                  <a:lnTo>
                    <a:pt x="219962" y="689609"/>
                  </a:lnTo>
                  <a:lnTo>
                    <a:pt x="219962" y="690879"/>
                  </a:lnTo>
                  <a:lnTo>
                    <a:pt x="220965" y="690879"/>
                  </a:lnTo>
                  <a:lnTo>
                    <a:pt x="220965" y="692149"/>
                  </a:lnTo>
                  <a:lnTo>
                    <a:pt x="221461" y="693419"/>
                  </a:lnTo>
                  <a:lnTo>
                    <a:pt x="221461" y="694689"/>
                  </a:lnTo>
                  <a:lnTo>
                    <a:pt x="220965" y="694689"/>
                  </a:lnTo>
                  <a:lnTo>
                    <a:pt x="221461" y="695959"/>
                  </a:lnTo>
                  <a:lnTo>
                    <a:pt x="221461" y="698499"/>
                  </a:lnTo>
                  <a:lnTo>
                    <a:pt x="223467" y="698499"/>
                  </a:lnTo>
                  <a:lnTo>
                    <a:pt x="224470" y="699769"/>
                  </a:lnTo>
                  <a:lnTo>
                    <a:pt x="224470" y="701039"/>
                  </a:lnTo>
                  <a:lnTo>
                    <a:pt x="305647" y="701039"/>
                  </a:lnTo>
                  <a:lnTo>
                    <a:pt x="303641" y="699769"/>
                  </a:lnTo>
                  <a:lnTo>
                    <a:pt x="302638" y="698499"/>
                  </a:lnTo>
                  <a:lnTo>
                    <a:pt x="302141" y="697229"/>
                  </a:lnTo>
                  <a:lnTo>
                    <a:pt x="301634" y="697229"/>
                  </a:lnTo>
                  <a:lnTo>
                    <a:pt x="301138" y="695959"/>
                  </a:lnTo>
                  <a:lnTo>
                    <a:pt x="300631" y="695959"/>
                  </a:lnTo>
                  <a:lnTo>
                    <a:pt x="300631" y="692149"/>
                  </a:lnTo>
                  <a:lnTo>
                    <a:pt x="299628" y="690879"/>
                  </a:lnTo>
                  <a:lnTo>
                    <a:pt x="299628" y="687069"/>
                  </a:lnTo>
                  <a:close/>
                </a:path>
                <a:path w="690879" h="792480">
                  <a:moveTo>
                    <a:pt x="467989" y="698499"/>
                  </a:moveTo>
                  <a:lnTo>
                    <a:pt x="403348" y="698499"/>
                  </a:lnTo>
                  <a:lnTo>
                    <a:pt x="403348" y="699769"/>
                  </a:lnTo>
                  <a:lnTo>
                    <a:pt x="402355" y="701039"/>
                  </a:lnTo>
                  <a:lnTo>
                    <a:pt x="420390" y="701039"/>
                  </a:lnTo>
                  <a:lnTo>
                    <a:pt x="421889" y="699769"/>
                  </a:lnTo>
                  <a:lnTo>
                    <a:pt x="467989" y="699769"/>
                  </a:lnTo>
                  <a:lnTo>
                    <a:pt x="467989" y="698499"/>
                  </a:lnTo>
                  <a:close/>
                </a:path>
                <a:path w="690879" h="792480">
                  <a:moveTo>
                    <a:pt x="467483" y="699769"/>
                  </a:moveTo>
                  <a:lnTo>
                    <a:pt x="426905" y="699769"/>
                  </a:lnTo>
                  <a:lnTo>
                    <a:pt x="427908" y="701039"/>
                  </a:lnTo>
                  <a:lnTo>
                    <a:pt x="467483" y="701039"/>
                  </a:lnTo>
                  <a:lnTo>
                    <a:pt x="467483" y="699769"/>
                  </a:lnTo>
                  <a:close/>
                </a:path>
                <a:path w="690879" h="792480">
                  <a:moveTo>
                    <a:pt x="494545" y="692149"/>
                  </a:moveTo>
                  <a:lnTo>
                    <a:pt x="490036" y="692149"/>
                  </a:lnTo>
                  <a:lnTo>
                    <a:pt x="490036" y="693419"/>
                  </a:lnTo>
                  <a:lnTo>
                    <a:pt x="489033" y="693419"/>
                  </a:lnTo>
                  <a:lnTo>
                    <a:pt x="488030" y="694689"/>
                  </a:lnTo>
                  <a:lnTo>
                    <a:pt x="493542" y="694689"/>
                  </a:lnTo>
                  <a:lnTo>
                    <a:pt x="493542" y="695959"/>
                  </a:lnTo>
                  <a:lnTo>
                    <a:pt x="494048" y="695959"/>
                  </a:lnTo>
                  <a:lnTo>
                    <a:pt x="494048" y="697229"/>
                  </a:lnTo>
                  <a:lnTo>
                    <a:pt x="493542" y="697229"/>
                  </a:lnTo>
                  <a:lnTo>
                    <a:pt x="493542" y="701039"/>
                  </a:lnTo>
                  <a:lnTo>
                    <a:pt x="494048" y="701039"/>
                  </a:lnTo>
                  <a:lnTo>
                    <a:pt x="494545" y="699769"/>
                  </a:lnTo>
                  <a:lnTo>
                    <a:pt x="495548" y="699769"/>
                  </a:lnTo>
                  <a:lnTo>
                    <a:pt x="495548" y="698499"/>
                  </a:lnTo>
                  <a:lnTo>
                    <a:pt x="495041" y="698499"/>
                  </a:lnTo>
                  <a:lnTo>
                    <a:pt x="495041" y="697229"/>
                  </a:lnTo>
                  <a:lnTo>
                    <a:pt x="494545" y="695959"/>
                  </a:lnTo>
                  <a:lnTo>
                    <a:pt x="494545" y="692149"/>
                  </a:lnTo>
                  <a:close/>
                </a:path>
                <a:path w="690879" h="792480">
                  <a:moveTo>
                    <a:pt x="534626" y="697229"/>
                  </a:moveTo>
                  <a:lnTo>
                    <a:pt x="521100" y="697229"/>
                  </a:lnTo>
                  <a:lnTo>
                    <a:pt x="521100" y="698499"/>
                  </a:lnTo>
                  <a:lnTo>
                    <a:pt x="523603" y="698499"/>
                  </a:lnTo>
                  <a:lnTo>
                    <a:pt x="523603" y="699769"/>
                  </a:lnTo>
                  <a:lnTo>
                    <a:pt x="524109" y="699769"/>
                  </a:lnTo>
                  <a:lnTo>
                    <a:pt x="524109" y="701039"/>
                  </a:lnTo>
                  <a:lnTo>
                    <a:pt x="534626" y="701039"/>
                  </a:lnTo>
                  <a:lnTo>
                    <a:pt x="534626" y="697229"/>
                  </a:lnTo>
                  <a:close/>
                </a:path>
                <a:path w="690879" h="792480">
                  <a:moveTo>
                    <a:pt x="473501" y="694689"/>
                  </a:moveTo>
                  <a:lnTo>
                    <a:pt x="404858" y="694689"/>
                  </a:lnTo>
                  <a:lnTo>
                    <a:pt x="403855" y="695959"/>
                  </a:lnTo>
                  <a:lnTo>
                    <a:pt x="403855" y="698499"/>
                  </a:lnTo>
                  <a:lnTo>
                    <a:pt x="468992" y="698499"/>
                  </a:lnTo>
                  <a:lnTo>
                    <a:pt x="469489" y="697229"/>
                  </a:lnTo>
                  <a:lnTo>
                    <a:pt x="469995" y="697229"/>
                  </a:lnTo>
                  <a:lnTo>
                    <a:pt x="470492" y="695959"/>
                  </a:lnTo>
                  <a:lnTo>
                    <a:pt x="473501" y="695959"/>
                  </a:lnTo>
                  <a:lnTo>
                    <a:pt x="473501" y="694689"/>
                  </a:lnTo>
                  <a:close/>
                </a:path>
                <a:path w="690879" h="792480">
                  <a:moveTo>
                    <a:pt x="535133" y="693419"/>
                  </a:moveTo>
                  <a:lnTo>
                    <a:pt x="514585" y="693419"/>
                  </a:lnTo>
                  <a:lnTo>
                    <a:pt x="515092" y="694689"/>
                  </a:lnTo>
                  <a:lnTo>
                    <a:pt x="515092" y="698499"/>
                  </a:lnTo>
                  <a:lnTo>
                    <a:pt x="517595" y="698499"/>
                  </a:lnTo>
                  <a:lnTo>
                    <a:pt x="517595" y="697229"/>
                  </a:lnTo>
                  <a:lnTo>
                    <a:pt x="534626" y="697229"/>
                  </a:lnTo>
                  <a:lnTo>
                    <a:pt x="534626" y="695959"/>
                  </a:lnTo>
                  <a:lnTo>
                    <a:pt x="535133" y="695959"/>
                  </a:lnTo>
                  <a:lnTo>
                    <a:pt x="535133" y="693419"/>
                  </a:lnTo>
                  <a:close/>
                </a:path>
                <a:path w="690879" h="792480">
                  <a:moveTo>
                    <a:pt x="392831" y="693419"/>
                  </a:moveTo>
                  <a:lnTo>
                    <a:pt x="307146" y="693419"/>
                  </a:lnTo>
                  <a:lnTo>
                    <a:pt x="308149" y="695959"/>
                  </a:lnTo>
                  <a:lnTo>
                    <a:pt x="392325" y="695959"/>
                  </a:lnTo>
                  <a:lnTo>
                    <a:pt x="392325" y="694689"/>
                  </a:lnTo>
                  <a:lnTo>
                    <a:pt x="392831" y="694689"/>
                  </a:lnTo>
                  <a:lnTo>
                    <a:pt x="392831" y="693419"/>
                  </a:lnTo>
                  <a:close/>
                </a:path>
                <a:path w="690879" h="792480">
                  <a:moveTo>
                    <a:pt x="491536" y="694689"/>
                  </a:moveTo>
                  <a:lnTo>
                    <a:pt x="491039" y="694689"/>
                  </a:lnTo>
                  <a:lnTo>
                    <a:pt x="491039" y="695959"/>
                  </a:lnTo>
                  <a:lnTo>
                    <a:pt x="491536" y="695959"/>
                  </a:lnTo>
                  <a:lnTo>
                    <a:pt x="491536" y="694689"/>
                  </a:lnTo>
                  <a:close/>
                </a:path>
                <a:path w="690879" h="792480">
                  <a:moveTo>
                    <a:pt x="473997" y="693419"/>
                  </a:moveTo>
                  <a:lnTo>
                    <a:pt x="405354" y="693419"/>
                  </a:lnTo>
                  <a:lnTo>
                    <a:pt x="405354" y="694689"/>
                  </a:lnTo>
                  <a:lnTo>
                    <a:pt x="473997" y="694689"/>
                  </a:lnTo>
                  <a:lnTo>
                    <a:pt x="473997" y="693419"/>
                  </a:lnTo>
                  <a:close/>
                </a:path>
                <a:path w="690879" h="792480">
                  <a:moveTo>
                    <a:pt x="394331" y="690879"/>
                  </a:moveTo>
                  <a:lnTo>
                    <a:pt x="306650" y="690879"/>
                  </a:lnTo>
                  <a:lnTo>
                    <a:pt x="306650" y="693419"/>
                  </a:lnTo>
                  <a:lnTo>
                    <a:pt x="393834" y="693419"/>
                  </a:lnTo>
                  <a:lnTo>
                    <a:pt x="393834" y="692149"/>
                  </a:lnTo>
                  <a:lnTo>
                    <a:pt x="394331" y="692149"/>
                  </a:lnTo>
                  <a:lnTo>
                    <a:pt x="394331" y="690879"/>
                  </a:lnTo>
                  <a:close/>
                </a:path>
                <a:path w="690879" h="792480">
                  <a:moveTo>
                    <a:pt x="471495" y="688339"/>
                  </a:moveTo>
                  <a:lnTo>
                    <a:pt x="407360" y="688339"/>
                  </a:lnTo>
                  <a:lnTo>
                    <a:pt x="406864" y="689609"/>
                  </a:lnTo>
                  <a:lnTo>
                    <a:pt x="406864" y="690879"/>
                  </a:lnTo>
                  <a:lnTo>
                    <a:pt x="406357" y="692149"/>
                  </a:lnTo>
                  <a:lnTo>
                    <a:pt x="406357" y="693419"/>
                  </a:lnTo>
                  <a:lnTo>
                    <a:pt x="475507" y="693419"/>
                  </a:lnTo>
                  <a:lnTo>
                    <a:pt x="476510" y="692149"/>
                  </a:lnTo>
                  <a:lnTo>
                    <a:pt x="475000" y="692149"/>
                  </a:lnTo>
                  <a:lnTo>
                    <a:pt x="474504" y="690879"/>
                  </a:lnTo>
                  <a:lnTo>
                    <a:pt x="472498" y="690879"/>
                  </a:lnTo>
                  <a:lnTo>
                    <a:pt x="471495" y="689609"/>
                  </a:lnTo>
                  <a:lnTo>
                    <a:pt x="471495" y="688339"/>
                  </a:lnTo>
                  <a:close/>
                </a:path>
                <a:path w="690879" h="792480">
                  <a:moveTo>
                    <a:pt x="507068" y="692149"/>
                  </a:moveTo>
                  <a:lnTo>
                    <a:pt x="503066" y="692149"/>
                  </a:lnTo>
                  <a:lnTo>
                    <a:pt x="504069" y="693419"/>
                  </a:lnTo>
                  <a:lnTo>
                    <a:pt x="507068" y="693419"/>
                  </a:lnTo>
                  <a:lnTo>
                    <a:pt x="507068" y="692149"/>
                  </a:lnTo>
                  <a:close/>
                </a:path>
                <a:path w="690879" h="792480">
                  <a:moveTo>
                    <a:pt x="536632" y="692149"/>
                  </a:moveTo>
                  <a:lnTo>
                    <a:pt x="513582" y="692149"/>
                  </a:lnTo>
                  <a:lnTo>
                    <a:pt x="513582" y="693419"/>
                  </a:lnTo>
                  <a:lnTo>
                    <a:pt x="536632" y="693419"/>
                  </a:lnTo>
                  <a:lnTo>
                    <a:pt x="536632" y="692149"/>
                  </a:lnTo>
                  <a:close/>
                </a:path>
                <a:path w="690879" h="792480">
                  <a:moveTo>
                    <a:pt x="491536" y="688339"/>
                  </a:moveTo>
                  <a:lnTo>
                    <a:pt x="490036" y="688339"/>
                  </a:lnTo>
                  <a:lnTo>
                    <a:pt x="490036" y="689609"/>
                  </a:lnTo>
                  <a:lnTo>
                    <a:pt x="490532" y="690879"/>
                  </a:lnTo>
                  <a:lnTo>
                    <a:pt x="490532" y="692149"/>
                  </a:lnTo>
                  <a:lnTo>
                    <a:pt x="494048" y="692149"/>
                  </a:lnTo>
                  <a:lnTo>
                    <a:pt x="494048" y="690879"/>
                  </a:lnTo>
                  <a:lnTo>
                    <a:pt x="492539" y="690879"/>
                  </a:lnTo>
                  <a:lnTo>
                    <a:pt x="492539" y="689609"/>
                  </a:lnTo>
                  <a:lnTo>
                    <a:pt x="492042" y="689609"/>
                  </a:lnTo>
                  <a:lnTo>
                    <a:pt x="491536" y="688339"/>
                  </a:lnTo>
                  <a:close/>
                </a:path>
                <a:path w="690879" h="792480">
                  <a:moveTo>
                    <a:pt x="539641" y="685799"/>
                  </a:moveTo>
                  <a:lnTo>
                    <a:pt x="501556" y="685799"/>
                  </a:lnTo>
                  <a:lnTo>
                    <a:pt x="500553" y="688339"/>
                  </a:lnTo>
                  <a:lnTo>
                    <a:pt x="499550" y="688339"/>
                  </a:lnTo>
                  <a:lnTo>
                    <a:pt x="500056" y="689609"/>
                  </a:lnTo>
                  <a:lnTo>
                    <a:pt x="500056" y="692149"/>
                  </a:lnTo>
                  <a:lnTo>
                    <a:pt x="509570" y="692149"/>
                  </a:lnTo>
                  <a:lnTo>
                    <a:pt x="510077" y="690879"/>
                  </a:lnTo>
                  <a:lnTo>
                    <a:pt x="538142" y="690879"/>
                  </a:lnTo>
                  <a:lnTo>
                    <a:pt x="538142" y="689609"/>
                  </a:lnTo>
                  <a:lnTo>
                    <a:pt x="539135" y="689609"/>
                  </a:lnTo>
                  <a:lnTo>
                    <a:pt x="539135" y="687069"/>
                  </a:lnTo>
                  <a:lnTo>
                    <a:pt x="539641" y="687069"/>
                  </a:lnTo>
                  <a:lnTo>
                    <a:pt x="539641" y="685799"/>
                  </a:lnTo>
                  <a:close/>
                </a:path>
                <a:path w="690879" h="792480">
                  <a:moveTo>
                    <a:pt x="537129" y="690879"/>
                  </a:moveTo>
                  <a:lnTo>
                    <a:pt x="512083" y="690879"/>
                  </a:lnTo>
                  <a:lnTo>
                    <a:pt x="512579" y="692149"/>
                  </a:lnTo>
                  <a:lnTo>
                    <a:pt x="537129" y="692149"/>
                  </a:lnTo>
                  <a:lnTo>
                    <a:pt x="537129" y="690879"/>
                  </a:lnTo>
                  <a:close/>
                </a:path>
                <a:path w="690879" h="792480">
                  <a:moveTo>
                    <a:pt x="394837" y="689609"/>
                  </a:moveTo>
                  <a:lnTo>
                    <a:pt x="306143" y="689609"/>
                  </a:lnTo>
                  <a:lnTo>
                    <a:pt x="306143" y="690879"/>
                  </a:lnTo>
                  <a:lnTo>
                    <a:pt x="394837" y="690879"/>
                  </a:lnTo>
                  <a:lnTo>
                    <a:pt x="394837" y="689609"/>
                  </a:lnTo>
                  <a:close/>
                </a:path>
                <a:path w="690879" h="792480">
                  <a:moveTo>
                    <a:pt x="360257" y="683259"/>
                  </a:moveTo>
                  <a:lnTo>
                    <a:pt x="305647" y="683259"/>
                  </a:lnTo>
                  <a:lnTo>
                    <a:pt x="305647" y="684529"/>
                  </a:lnTo>
                  <a:lnTo>
                    <a:pt x="305140" y="685799"/>
                  </a:lnTo>
                  <a:lnTo>
                    <a:pt x="305140" y="687069"/>
                  </a:lnTo>
                  <a:lnTo>
                    <a:pt x="305647" y="688339"/>
                  </a:lnTo>
                  <a:lnTo>
                    <a:pt x="305647" y="689609"/>
                  </a:lnTo>
                  <a:lnTo>
                    <a:pt x="394331" y="689609"/>
                  </a:lnTo>
                  <a:lnTo>
                    <a:pt x="394331" y="688339"/>
                  </a:lnTo>
                  <a:lnTo>
                    <a:pt x="393834" y="687069"/>
                  </a:lnTo>
                  <a:lnTo>
                    <a:pt x="393328" y="687069"/>
                  </a:lnTo>
                  <a:lnTo>
                    <a:pt x="393328" y="685799"/>
                  </a:lnTo>
                  <a:lnTo>
                    <a:pt x="392831" y="685799"/>
                  </a:lnTo>
                  <a:lnTo>
                    <a:pt x="392831" y="684529"/>
                  </a:lnTo>
                  <a:lnTo>
                    <a:pt x="360257" y="684529"/>
                  </a:lnTo>
                  <a:lnTo>
                    <a:pt x="360257" y="683259"/>
                  </a:lnTo>
                  <a:close/>
                </a:path>
                <a:path w="690879" h="792480">
                  <a:moveTo>
                    <a:pt x="472001" y="684529"/>
                  </a:moveTo>
                  <a:lnTo>
                    <a:pt x="407857" y="684529"/>
                  </a:lnTo>
                  <a:lnTo>
                    <a:pt x="407857" y="688339"/>
                  </a:lnTo>
                  <a:lnTo>
                    <a:pt x="470998" y="688339"/>
                  </a:lnTo>
                  <a:lnTo>
                    <a:pt x="470998" y="685799"/>
                  </a:lnTo>
                  <a:lnTo>
                    <a:pt x="472001" y="685799"/>
                  </a:lnTo>
                  <a:lnTo>
                    <a:pt x="472001" y="684529"/>
                  </a:lnTo>
                  <a:close/>
                </a:path>
                <a:path w="690879" h="792480">
                  <a:moveTo>
                    <a:pt x="491039" y="685799"/>
                  </a:moveTo>
                  <a:lnTo>
                    <a:pt x="488030" y="685799"/>
                  </a:lnTo>
                  <a:lnTo>
                    <a:pt x="489033" y="687069"/>
                  </a:lnTo>
                  <a:lnTo>
                    <a:pt x="489529" y="687069"/>
                  </a:lnTo>
                  <a:lnTo>
                    <a:pt x="489529" y="688339"/>
                  </a:lnTo>
                  <a:lnTo>
                    <a:pt x="491039" y="688339"/>
                  </a:lnTo>
                  <a:lnTo>
                    <a:pt x="491039" y="685799"/>
                  </a:lnTo>
                  <a:close/>
                </a:path>
                <a:path w="690879" h="792480">
                  <a:moveTo>
                    <a:pt x="299628" y="681989"/>
                  </a:moveTo>
                  <a:lnTo>
                    <a:pt x="210438" y="681989"/>
                  </a:lnTo>
                  <a:lnTo>
                    <a:pt x="210438" y="683259"/>
                  </a:lnTo>
                  <a:lnTo>
                    <a:pt x="213447" y="683259"/>
                  </a:lnTo>
                  <a:lnTo>
                    <a:pt x="213954" y="684529"/>
                  </a:lnTo>
                  <a:lnTo>
                    <a:pt x="214450" y="684529"/>
                  </a:lnTo>
                  <a:lnTo>
                    <a:pt x="214450" y="685799"/>
                  </a:lnTo>
                  <a:lnTo>
                    <a:pt x="215950" y="685799"/>
                  </a:lnTo>
                  <a:lnTo>
                    <a:pt x="216456" y="687069"/>
                  </a:lnTo>
                  <a:lnTo>
                    <a:pt x="299132" y="687069"/>
                  </a:lnTo>
                  <a:lnTo>
                    <a:pt x="299132" y="685799"/>
                  </a:lnTo>
                  <a:lnTo>
                    <a:pt x="298635" y="684529"/>
                  </a:lnTo>
                  <a:lnTo>
                    <a:pt x="299628" y="681989"/>
                  </a:lnTo>
                  <a:close/>
                </a:path>
                <a:path w="690879" h="792480">
                  <a:moveTo>
                    <a:pt x="491536" y="684529"/>
                  </a:moveTo>
                  <a:lnTo>
                    <a:pt x="485527" y="684529"/>
                  </a:lnTo>
                  <a:lnTo>
                    <a:pt x="486530" y="685799"/>
                  </a:lnTo>
                  <a:lnTo>
                    <a:pt x="491536" y="685799"/>
                  </a:lnTo>
                  <a:lnTo>
                    <a:pt x="491536" y="684529"/>
                  </a:lnTo>
                  <a:close/>
                </a:path>
                <a:path w="690879" h="792480">
                  <a:moveTo>
                    <a:pt x="539135" y="681989"/>
                  </a:moveTo>
                  <a:lnTo>
                    <a:pt x="504069" y="681989"/>
                  </a:lnTo>
                  <a:lnTo>
                    <a:pt x="503562" y="683259"/>
                  </a:lnTo>
                  <a:lnTo>
                    <a:pt x="502559" y="684529"/>
                  </a:lnTo>
                  <a:lnTo>
                    <a:pt x="502559" y="685799"/>
                  </a:lnTo>
                  <a:lnTo>
                    <a:pt x="540645" y="685799"/>
                  </a:lnTo>
                  <a:lnTo>
                    <a:pt x="540645" y="684529"/>
                  </a:lnTo>
                  <a:lnTo>
                    <a:pt x="541141" y="684529"/>
                  </a:lnTo>
                  <a:lnTo>
                    <a:pt x="541141" y="683259"/>
                  </a:lnTo>
                  <a:lnTo>
                    <a:pt x="539135" y="683259"/>
                  </a:lnTo>
                  <a:lnTo>
                    <a:pt x="539135" y="681989"/>
                  </a:lnTo>
                  <a:close/>
                </a:path>
                <a:path w="690879" h="792480">
                  <a:moveTo>
                    <a:pt x="380298" y="683259"/>
                  </a:moveTo>
                  <a:lnTo>
                    <a:pt x="366276" y="683259"/>
                  </a:lnTo>
                  <a:lnTo>
                    <a:pt x="364766" y="684529"/>
                  </a:lnTo>
                  <a:lnTo>
                    <a:pt x="380805" y="684529"/>
                  </a:lnTo>
                  <a:lnTo>
                    <a:pt x="380298" y="683259"/>
                  </a:lnTo>
                  <a:close/>
                </a:path>
                <a:path w="690879" h="792480">
                  <a:moveTo>
                    <a:pt x="392325" y="683259"/>
                  </a:moveTo>
                  <a:lnTo>
                    <a:pt x="389326" y="683259"/>
                  </a:lnTo>
                  <a:lnTo>
                    <a:pt x="388819" y="684529"/>
                  </a:lnTo>
                  <a:lnTo>
                    <a:pt x="392325" y="684529"/>
                  </a:lnTo>
                  <a:lnTo>
                    <a:pt x="392325" y="683259"/>
                  </a:lnTo>
                  <a:close/>
                </a:path>
                <a:path w="690879" h="792480">
                  <a:moveTo>
                    <a:pt x="473501" y="683259"/>
                  </a:moveTo>
                  <a:lnTo>
                    <a:pt x="408363" y="683259"/>
                  </a:lnTo>
                  <a:lnTo>
                    <a:pt x="408363" y="684529"/>
                  </a:lnTo>
                  <a:lnTo>
                    <a:pt x="472994" y="684529"/>
                  </a:lnTo>
                  <a:lnTo>
                    <a:pt x="473501" y="683259"/>
                  </a:lnTo>
                  <a:close/>
                </a:path>
                <a:path w="690879" h="792480">
                  <a:moveTo>
                    <a:pt x="492539" y="683259"/>
                  </a:moveTo>
                  <a:lnTo>
                    <a:pt x="483521" y="683259"/>
                  </a:lnTo>
                  <a:lnTo>
                    <a:pt x="484524" y="684529"/>
                  </a:lnTo>
                  <a:lnTo>
                    <a:pt x="492042" y="684529"/>
                  </a:lnTo>
                  <a:lnTo>
                    <a:pt x="492539" y="683259"/>
                  </a:lnTo>
                  <a:close/>
                </a:path>
                <a:path w="690879" h="792480">
                  <a:moveTo>
                    <a:pt x="356752" y="681989"/>
                  </a:moveTo>
                  <a:lnTo>
                    <a:pt x="307653" y="681989"/>
                  </a:lnTo>
                  <a:lnTo>
                    <a:pt x="307146" y="683259"/>
                  </a:lnTo>
                  <a:lnTo>
                    <a:pt x="357755" y="683259"/>
                  </a:lnTo>
                  <a:lnTo>
                    <a:pt x="356752" y="681989"/>
                  </a:lnTo>
                  <a:close/>
                </a:path>
                <a:path w="690879" h="792480">
                  <a:moveTo>
                    <a:pt x="378302" y="681989"/>
                  </a:moveTo>
                  <a:lnTo>
                    <a:pt x="368778" y="681989"/>
                  </a:lnTo>
                  <a:lnTo>
                    <a:pt x="367775" y="683259"/>
                  </a:lnTo>
                  <a:lnTo>
                    <a:pt x="379295" y="683259"/>
                  </a:lnTo>
                  <a:lnTo>
                    <a:pt x="378302" y="681989"/>
                  </a:lnTo>
                  <a:close/>
                </a:path>
                <a:path w="690879" h="792480">
                  <a:moveTo>
                    <a:pt x="391321" y="681989"/>
                  </a:moveTo>
                  <a:lnTo>
                    <a:pt x="390825" y="683259"/>
                  </a:lnTo>
                  <a:lnTo>
                    <a:pt x="391321" y="683259"/>
                  </a:lnTo>
                  <a:lnTo>
                    <a:pt x="391321" y="681989"/>
                  </a:lnTo>
                  <a:close/>
                </a:path>
                <a:path w="690879" h="792480">
                  <a:moveTo>
                    <a:pt x="489033" y="676909"/>
                  </a:moveTo>
                  <a:lnTo>
                    <a:pt x="405861" y="676909"/>
                  </a:lnTo>
                  <a:lnTo>
                    <a:pt x="405861" y="678179"/>
                  </a:lnTo>
                  <a:lnTo>
                    <a:pt x="406864" y="680719"/>
                  </a:lnTo>
                  <a:lnTo>
                    <a:pt x="407857" y="681989"/>
                  </a:lnTo>
                  <a:lnTo>
                    <a:pt x="407857" y="683259"/>
                  </a:lnTo>
                  <a:lnTo>
                    <a:pt x="475000" y="683259"/>
                  </a:lnTo>
                  <a:lnTo>
                    <a:pt x="476003" y="681989"/>
                  </a:lnTo>
                  <a:lnTo>
                    <a:pt x="498050" y="681989"/>
                  </a:lnTo>
                  <a:lnTo>
                    <a:pt x="498050" y="680719"/>
                  </a:lnTo>
                  <a:lnTo>
                    <a:pt x="498557" y="680719"/>
                  </a:lnTo>
                  <a:lnTo>
                    <a:pt x="499053" y="679449"/>
                  </a:lnTo>
                  <a:lnTo>
                    <a:pt x="491039" y="679449"/>
                  </a:lnTo>
                  <a:lnTo>
                    <a:pt x="491039" y="678179"/>
                  </a:lnTo>
                  <a:lnTo>
                    <a:pt x="489529" y="678179"/>
                  </a:lnTo>
                  <a:lnTo>
                    <a:pt x="489033" y="676909"/>
                  </a:lnTo>
                  <a:close/>
                </a:path>
                <a:path w="690879" h="792480">
                  <a:moveTo>
                    <a:pt x="497047" y="681989"/>
                  </a:moveTo>
                  <a:lnTo>
                    <a:pt x="481019" y="681989"/>
                  </a:lnTo>
                  <a:lnTo>
                    <a:pt x="481019" y="683259"/>
                  </a:lnTo>
                  <a:lnTo>
                    <a:pt x="496551" y="683259"/>
                  </a:lnTo>
                  <a:lnTo>
                    <a:pt x="497047" y="681989"/>
                  </a:lnTo>
                  <a:close/>
                </a:path>
                <a:path w="690879" h="792480">
                  <a:moveTo>
                    <a:pt x="576217" y="681989"/>
                  </a:moveTo>
                  <a:lnTo>
                    <a:pt x="575214" y="681989"/>
                  </a:lnTo>
                  <a:lnTo>
                    <a:pt x="575214" y="683259"/>
                  </a:lnTo>
                  <a:lnTo>
                    <a:pt x="576217" y="683259"/>
                  </a:lnTo>
                  <a:lnTo>
                    <a:pt x="576217" y="681989"/>
                  </a:lnTo>
                  <a:close/>
                </a:path>
                <a:path w="690879" h="792480">
                  <a:moveTo>
                    <a:pt x="579723" y="681989"/>
                  </a:moveTo>
                  <a:lnTo>
                    <a:pt x="578720" y="681989"/>
                  </a:lnTo>
                  <a:lnTo>
                    <a:pt x="578720" y="683259"/>
                  </a:lnTo>
                  <a:lnTo>
                    <a:pt x="579723" y="683259"/>
                  </a:lnTo>
                  <a:lnTo>
                    <a:pt x="579723" y="681989"/>
                  </a:lnTo>
                  <a:close/>
                </a:path>
                <a:path w="690879" h="792480">
                  <a:moveTo>
                    <a:pt x="294623" y="674369"/>
                  </a:moveTo>
                  <a:lnTo>
                    <a:pt x="210944" y="674369"/>
                  </a:lnTo>
                  <a:lnTo>
                    <a:pt x="210944" y="675639"/>
                  </a:lnTo>
                  <a:lnTo>
                    <a:pt x="211441" y="676909"/>
                  </a:lnTo>
                  <a:lnTo>
                    <a:pt x="211947" y="676909"/>
                  </a:lnTo>
                  <a:lnTo>
                    <a:pt x="211947" y="680719"/>
                  </a:lnTo>
                  <a:lnTo>
                    <a:pt x="211441" y="681989"/>
                  </a:lnTo>
                  <a:lnTo>
                    <a:pt x="300135" y="681989"/>
                  </a:lnTo>
                  <a:lnTo>
                    <a:pt x="300135" y="680719"/>
                  </a:lnTo>
                  <a:lnTo>
                    <a:pt x="299628" y="680719"/>
                  </a:lnTo>
                  <a:lnTo>
                    <a:pt x="299628" y="679449"/>
                  </a:lnTo>
                  <a:lnTo>
                    <a:pt x="298129" y="679449"/>
                  </a:lnTo>
                  <a:lnTo>
                    <a:pt x="298129" y="678179"/>
                  </a:lnTo>
                  <a:lnTo>
                    <a:pt x="297126" y="678179"/>
                  </a:lnTo>
                  <a:lnTo>
                    <a:pt x="296629" y="676909"/>
                  </a:lnTo>
                  <a:lnTo>
                    <a:pt x="294623" y="674369"/>
                  </a:lnTo>
                  <a:close/>
                </a:path>
                <a:path w="690879" h="792480">
                  <a:moveTo>
                    <a:pt x="354249" y="679449"/>
                  </a:moveTo>
                  <a:lnTo>
                    <a:pt x="312161" y="679449"/>
                  </a:lnTo>
                  <a:lnTo>
                    <a:pt x="311158" y="680719"/>
                  </a:lnTo>
                  <a:lnTo>
                    <a:pt x="310155" y="680719"/>
                  </a:lnTo>
                  <a:lnTo>
                    <a:pt x="309152" y="681989"/>
                  </a:lnTo>
                  <a:lnTo>
                    <a:pt x="356255" y="681989"/>
                  </a:lnTo>
                  <a:lnTo>
                    <a:pt x="354249" y="679449"/>
                  </a:lnTo>
                  <a:close/>
                </a:path>
                <a:path w="690879" h="792480">
                  <a:moveTo>
                    <a:pt x="377299" y="680719"/>
                  </a:moveTo>
                  <a:lnTo>
                    <a:pt x="371281" y="680719"/>
                  </a:lnTo>
                  <a:lnTo>
                    <a:pt x="370784" y="681989"/>
                  </a:lnTo>
                  <a:lnTo>
                    <a:pt x="377299" y="681989"/>
                  </a:lnTo>
                  <a:lnTo>
                    <a:pt x="377299" y="680719"/>
                  </a:lnTo>
                  <a:close/>
                </a:path>
                <a:path w="690879" h="792480">
                  <a:moveTo>
                    <a:pt x="537129" y="675639"/>
                  </a:moveTo>
                  <a:lnTo>
                    <a:pt x="504565" y="675639"/>
                  </a:lnTo>
                  <a:lnTo>
                    <a:pt x="505062" y="676909"/>
                  </a:lnTo>
                  <a:lnTo>
                    <a:pt x="505568" y="676909"/>
                  </a:lnTo>
                  <a:lnTo>
                    <a:pt x="505568" y="680719"/>
                  </a:lnTo>
                  <a:lnTo>
                    <a:pt x="505062" y="680719"/>
                  </a:lnTo>
                  <a:lnTo>
                    <a:pt x="505062" y="681989"/>
                  </a:lnTo>
                  <a:lnTo>
                    <a:pt x="538142" y="681989"/>
                  </a:lnTo>
                  <a:lnTo>
                    <a:pt x="537635" y="680719"/>
                  </a:lnTo>
                  <a:lnTo>
                    <a:pt x="537635" y="678179"/>
                  </a:lnTo>
                  <a:lnTo>
                    <a:pt x="537129" y="676909"/>
                  </a:lnTo>
                  <a:lnTo>
                    <a:pt x="537129" y="675639"/>
                  </a:lnTo>
                  <a:close/>
                </a:path>
                <a:path w="690879" h="792480">
                  <a:moveTo>
                    <a:pt x="594759" y="680719"/>
                  </a:moveTo>
                  <a:lnTo>
                    <a:pt x="571709" y="680719"/>
                  </a:lnTo>
                  <a:lnTo>
                    <a:pt x="571709" y="681989"/>
                  </a:lnTo>
                  <a:lnTo>
                    <a:pt x="594759" y="681989"/>
                  </a:lnTo>
                  <a:lnTo>
                    <a:pt x="594759" y="680719"/>
                  </a:lnTo>
                  <a:close/>
                </a:path>
                <a:path w="690879" h="792480">
                  <a:moveTo>
                    <a:pt x="594252" y="678179"/>
                  </a:moveTo>
                  <a:lnTo>
                    <a:pt x="570706" y="678179"/>
                  </a:lnTo>
                  <a:lnTo>
                    <a:pt x="570706" y="680719"/>
                  </a:lnTo>
                  <a:lnTo>
                    <a:pt x="594252" y="680719"/>
                  </a:lnTo>
                  <a:lnTo>
                    <a:pt x="594252" y="678179"/>
                  </a:lnTo>
                  <a:close/>
                </a:path>
                <a:path w="690879" h="792480">
                  <a:moveTo>
                    <a:pt x="350743" y="676909"/>
                  </a:moveTo>
                  <a:lnTo>
                    <a:pt x="315160" y="676909"/>
                  </a:lnTo>
                  <a:lnTo>
                    <a:pt x="314664" y="678179"/>
                  </a:lnTo>
                  <a:lnTo>
                    <a:pt x="313164" y="679449"/>
                  </a:lnTo>
                  <a:lnTo>
                    <a:pt x="353246" y="679449"/>
                  </a:lnTo>
                  <a:lnTo>
                    <a:pt x="351736" y="678179"/>
                  </a:lnTo>
                  <a:lnTo>
                    <a:pt x="351240" y="678179"/>
                  </a:lnTo>
                  <a:lnTo>
                    <a:pt x="350743" y="676909"/>
                  </a:lnTo>
                  <a:close/>
                </a:path>
                <a:path w="690879" h="792480">
                  <a:moveTo>
                    <a:pt x="364269" y="678179"/>
                  </a:moveTo>
                  <a:lnTo>
                    <a:pt x="362263" y="678179"/>
                  </a:lnTo>
                  <a:lnTo>
                    <a:pt x="362770" y="679449"/>
                  </a:lnTo>
                  <a:lnTo>
                    <a:pt x="364269" y="678179"/>
                  </a:lnTo>
                  <a:close/>
                </a:path>
                <a:path w="690879" h="792480">
                  <a:moveTo>
                    <a:pt x="387319" y="676909"/>
                  </a:moveTo>
                  <a:lnTo>
                    <a:pt x="382304" y="676909"/>
                  </a:lnTo>
                  <a:lnTo>
                    <a:pt x="382304" y="678179"/>
                  </a:lnTo>
                  <a:lnTo>
                    <a:pt x="382811" y="678179"/>
                  </a:lnTo>
                  <a:lnTo>
                    <a:pt x="383307" y="679449"/>
                  </a:lnTo>
                  <a:lnTo>
                    <a:pt x="386316" y="679449"/>
                  </a:lnTo>
                  <a:lnTo>
                    <a:pt x="387319" y="676909"/>
                  </a:lnTo>
                  <a:close/>
                </a:path>
                <a:path w="690879" h="792480">
                  <a:moveTo>
                    <a:pt x="370278" y="674369"/>
                  </a:moveTo>
                  <a:lnTo>
                    <a:pt x="357258" y="674369"/>
                  </a:lnTo>
                  <a:lnTo>
                    <a:pt x="357258" y="675639"/>
                  </a:lnTo>
                  <a:lnTo>
                    <a:pt x="359761" y="676909"/>
                  </a:lnTo>
                  <a:lnTo>
                    <a:pt x="360764" y="678179"/>
                  </a:lnTo>
                  <a:lnTo>
                    <a:pt x="365273" y="678179"/>
                  </a:lnTo>
                  <a:lnTo>
                    <a:pt x="365769" y="676909"/>
                  </a:lnTo>
                  <a:lnTo>
                    <a:pt x="367279" y="676909"/>
                  </a:lnTo>
                  <a:lnTo>
                    <a:pt x="368282" y="675639"/>
                  </a:lnTo>
                  <a:lnTo>
                    <a:pt x="369781" y="675639"/>
                  </a:lnTo>
                  <a:lnTo>
                    <a:pt x="370278" y="674369"/>
                  </a:lnTo>
                  <a:close/>
                </a:path>
                <a:path w="690879" h="792480">
                  <a:moveTo>
                    <a:pt x="594759" y="676909"/>
                  </a:moveTo>
                  <a:lnTo>
                    <a:pt x="569703" y="676909"/>
                  </a:lnTo>
                  <a:lnTo>
                    <a:pt x="569703" y="678179"/>
                  </a:lnTo>
                  <a:lnTo>
                    <a:pt x="594759" y="678179"/>
                  </a:lnTo>
                  <a:lnTo>
                    <a:pt x="594759" y="676909"/>
                  </a:lnTo>
                  <a:close/>
                </a:path>
                <a:path w="690879" h="792480">
                  <a:moveTo>
                    <a:pt x="308656" y="674369"/>
                  </a:moveTo>
                  <a:lnTo>
                    <a:pt x="302638" y="674369"/>
                  </a:lnTo>
                  <a:lnTo>
                    <a:pt x="303641" y="675639"/>
                  </a:lnTo>
                  <a:lnTo>
                    <a:pt x="304137" y="676909"/>
                  </a:lnTo>
                  <a:lnTo>
                    <a:pt x="306143" y="676909"/>
                  </a:lnTo>
                  <a:lnTo>
                    <a:pt x="307653" y="675639"/>
                  </a:lnTo>
                  <a:lnTo>
                    <a:pt x="308149" y="675639"/>
                  </a:lnTo>
                  <a:lnTo>
                    <a:pt x="308656" y="674369"/>
                  </a:lnTo>
                  <a:close/>
                </a:path>
                <a:path w="690879" h="792480">
                  <a:moveTo>
                    <a:pt x="345232" y="670559"/>
                  </a:moveTo>
                  <a:lnTo>
                    <a:pt x="319173" y="670559"/>
                  </a:lnTo>
                  <a:lnTo>
                    <a:pt x="318676" y="671829"/>
                  </a:lnTo>
                  <a:lnTo>
                    <a:pt x="318170" y="671829"/>
                  </a:lnTo>
                  <a:lnTo>
                    <a:pt x="318170" y="673099"/>
                  </a:lnTo>
                  <a:lnTo>
                    <a:pt x="317167" y="674369"/>
                  </a:lnTo>
                  <a:lnTo>
                    <a:pt x="316164" y="676909"/>
                  </a:lnTo>
                  <a:lnTo>
                    <a:pt x="350237" y="676909"/>
                  </a:lnTo>
                  <a:lnTo>
                    <a:pt x="350237" y="675639"/>
                  </a:lnTo>
                  <a:lnTo>
                    <a:pt x="348737" y="675639"/>
                  </a:lnTo>
                  <a:lnTo>
                    <a:pt x="346731" y="674369"/>
                  </a:lnTo>
                  <a:lnTo>
                    <a:pt x="345728" y="674369"/>
                  </a:lnTo>
                  <a:lnTo>
                    <a:pt x="345728" y="673099"/>
                  </a:lnTo>
                  <a:lnTo>
                    <a:pt x="345232" y="673099"/>
                  </a:lnTo>
                  <a:lnTo>
                    <a:pt x="345232" y="670559"/>
                  </a:lnTo>
                  <a:close/>
                </a:path>
                <a:path w="690879" h="792480">
                  <a:moveTo>
                    <a:pt x="389326" y="675639"/>
                  </a:moveTo>
                  <a:lnTo>
                    <a:pt x="380298" y="675639"/>
                  </a:lnTo>
                  <a:lnTo>
                    <a:pt x="380298" y="676909"/>
                  </a:lnTo>
                  <a:lnTo>
                    <a:pt x="389326" y="676909"/>
                  </a:lnTo>
                  <a:lnTo>
                    <a:pt x="389326" y="675639"/>
                  </a:lnTo>
                  <a:close/>
                </a:path>
                <a:path w="690879" h="792480">
                  <a:moveTo>
                    <a:pt x="397340" y="675639"/>
                  </a:moveTo>
                  <a:lnTo>
                    <a:pt x="394331" y="675639"/>
                  </a:lnTo>
                  <a:lnTo>
                    <a:pt x="394837" y="676909"/>
                  </a:lnTo>
                  <a:lnTo>
                    <a:pt x="396833" y="676909"/>
                  </a:lnTo>
                  <a:lnTo>
                    <a:pt x="397340" y="675639"/>
                  </a:lnTo>
                  <a:close/>
                </a:path>
                <a:path w="690879" h="792480">
                  <a:moveTo>
                    <a:pt x="404858" y="674369"/>
                  </a:moveTo>
                  <a:lnTo>
                    <a:pt x="404351" y="674369"/>
                  </a:lnTo>
                  <a:lnTo>
                    <a:pt x="404351" y="675639"/>
                  </a:lnTo>
                  <a:lnTo>
                    <a:pt x="404858" y="675639"/>
                  </a:lnTo>
                  <a:lnTo>
                    <a:pt x="404858" y="676909"/>
                  </a:lnTo>
                  <a:lnTo>
                    <a:pt x="405354" y="676909"/>
                  </a:lnTo>
                  <a:lnTo>
                    <a:pt x="405354" y="675639"/>
                  </a:lnTo>
                  <a:lnTo>
                    <a:pt x="404858" y="674369"/>
                  </a:lnTo>
                  <a:close/>
                </a:path>
                <a:path w="690879" h="792480">
                  <a:moveTo>
                    <a:pt x="489529" y="666749"/>
                  </a:moveTo>
                  <a:lnTo>
                    <a:pt x="481515" y="666749"/>
                  </a:lnTo>
                  <a:lnTo>
                    <a:pt x="480512" y="669289"/>
                  </a:lnTo>
                  <a:lnTo>
                    <a:pt x="478506" y="671829"/>
                  </a:lnTo>
                  <a:lnTo>
                    <a:pt x="477503" y="671829"/>
                  </a:lnTo>
                  <a:lnTo>
                    <a:pt x="477503" y="673099"/>
                  </a:lnTo>
                  <a:lnTo>
                    <a:pt x="475000" y="673099"/>
                  </a:lnTo>
                  <a:lnTo>
                    <a:pt x="475000" y="674369"/>
                  </a:lnTo>
                  <a:lnTo>
                    <a:pt x="405861" y="674369"/>
                  </a:lnTo>
                  <a:lnTo>
                    <a:pt x="405861" y="675639"/>
                  </a:lnTo>
                  <a:lnTo>
                    <a:pt x="406357" y="675639"/>
                  </a:lnTo>
                  <a:lnTo>
                    <a:pt x="406357" y="676909"/>
                  </a:lnTo>
                  <a:lnTo>
                    <a:pt x="488536" y="676909"/>
                  </a:lnTo>
                  <a:lnTo>
                    <a:pt x="488536" y="673099"/>
                  </a:lnTo>
                  <a:lnTo>
                    <a:pt x="487533" y="671829"/>
                  </a:lnTo>
                  <a:lnTo>
                    <a:pt x="487533" y="669289"/>
                  </a:lnTo>
                  <a:lnTo>
                    <a:pt x="488030" y="669289"/>
                  </a:lnTo>
                  <a:lnTo>
                    <a:pt x="488030" y="668019"/>
                  </a:lnTo>
                  <a:lnTo>
                    <a:pt x="489033" y="668019"/>
                  </a:lnTo>
                  <a:lnTo>
                    <a:pt x="489529" y="666749"/>
                  </a:lnTo>
                  <a:close/>
                </a:path>
                <a:path w="690879" h="792480">
                  <a:moveTo>
                    <a:pt x="596765" y="674369"/>
                  </a:moveTo>
                  <a:lnTo>
                    <a:pt x="571202" y="674369"/>
                  </a:lnTo>
                  <a:lnTo>
                    <a:pt x="571202" y="675639"/>
                  </a:lnTo>
                  <a:lnTo>
                    <a:pt x="570706" y="676909"/>
                  </a:lnTo>
                  <a:lnTo>
                    <a:pt x="596258" y="676909"/>
                  </a:lnTo>
                  <a:lnTo>
                    <a:pt x="596258" y="675639"/>
                  </a:lnTo>
                  <a:lnTo>
                    <a:pt x="596765" y="675639"/>
                  </a:lnTo>
                  <a:lnTo>
                    <a:pt x="596765" y="674369"/>
                  </a:lnTo>
                  <a:close/>
                </a:path>
                <a:path w="690879" h="792480">
                  <a:moveTo>
                    <a:pt x="393328" y="674369"/>
                  </a:moveTo>
                  <a:lnTo>
                    <a:pt x="375789" y="674369"/>
                  </a:lnTo>
                  <a:lnTo>
                    <a:pt x="376296" y="675639"/>
                  </a:lnTo>
                  <a:lnTo>
                    <a:pt x="393328" y="675639"/>
                  </a:lnTo>
                  <a:lnTo>
                    <a:pt x="393328" y="674369"/>
                  </a:lnTo>
                  <a:close/>
                </a:path>
                <a:path w="690879" h="792480">
                  <a:moveTo>
                    <a:pt x="396337" y="670559"/>
                  </a:moveTo>
                  <a:lnTo>
                    <a:pt x="352243" y="670559"/>
                  </a:lnTo>
                  <a:lnTo>
                    <a:pt x="353246" y="671829"/>
                  </a:lnTo>
                  <a:lnTo>
                    <a:pt x="354746" y="671829"/>
                  </a:lnTo>
                  <a:lnTo>
                    <a:pt x="354746" y="673099"/>
                  </a:lnTo>
                  <a:lnTo>
                    <a:pt x="393834" y="673099"/>
                  </a:lnTo>
                  <a:lnTo>
                    <a:pt x="393834" y="675639"/>
                  </a:lnTo>
                  <a:lnTo>
                    <a:pt x="398343" y="675639"/>
                  </a:lnTo>
                  <a:lnTo>
                    <a:pt x="398343" y="674369"/>
                  </a:lnTo>
                  <a:lnTo>
                    <a:pt x="397836" y="674369"/>
                  </a:lnTo>
                  <a:lnTo>
                    <a:pt x="396337" y="670559"/>
                  </a:lnTo>
                  <a:close/>
                </a:path>
                <a:path w="690879" h="792480">
                  <a:moveTo>
                    <a:pt x="537635" y="674369"/>
                  </a:moveTo>
                  <a:lnTo>
                    <a:pt x="502062" y="674369"/>
                  </a:lnTo>
                  <a:lnTo>
                    <a:pt x="504069" y="675639"/>
                  </a:lnTo>
                  <a:lnTo>
                    <a:pt x="537635" y="675639"/>
                  </a:lnTo>
                  <a:lnTo>
                    <a:pt x="537635" y="674369"/>
                  </a:lnTo>
                  <a:close/>
                </a:path>
                <a:path w="690879" h="792480">
                  <a:moveTo>
                    <a:pt x="291614" y="669289"/>
                  </a:moveTo>
                  <a:lnTo>
                    <a:pt x="206932" y="669289"/>
                  </a:lnTo>
                  <a:lnTo>
                    <a:pt x="206932" y="670559"/>
                  </a:lnTo>
                  <a:lnTo>
                    <a:pt x="207439" y="670559"/>
                  </a:lnTo>
                  <a:lnTo>
                    <a:pt x="207935" y="671829"/>
                  </a:lnTo>
                  <a:lnTo>
                    <a:pt x="208938" y="671829"/>
                  </a:lnTo>
                  <a:lnTo>
                    <a:pt x="208938" y="673099"/>
                  </a:lnTo>
                  <a:lnTo>
                    <a:pt x="209445" y="674369"/>
                  </a:lnTo>
                  <a:lnTo>
                    <a:pt x="294117" y="674369"/>
                  </a:lnTo>
                  <a:lnTo>
                    <a:pt x="293114" y="673099"/>
                  </a:lnTo>
                  <a:lnTo>
                    <a:pt x="292617" y="671829"/>
                  </a:lnTo>
                  <a:lnTo>
                    <a:pt x="291614" y="670559"/>
                  </a:lnTo>
                  <a:lnTo>
                    <a:pt x="291614" y="669289"/>
                  </a:lnTo>
                  <a:close/>
                </a:path>
                <a:path w="690879" h="792480">
                  <a:moveTo>
                    <a:pt x="311158" y="673099"/>
                  </a:moveTo>
                  <a:lnTo>
                    <a:pt x="301634" y="673099"/>
                  </a:lnTo>
                  <a:lnTo>
                    <a:pt x="302141" y="674369"/>
                  </a:lnTo>
                  <a:lnTo>
                    <a:pt x="309649" y="674369"/>
                  </a:lnTo>
                  <a:lnTo>
                    <a:pt x="311158" y="673099"/>
                  </a:lnTo>
                  <a:close/>
                </a:path>
                <a:path w="690879" h="792480">
                  <a:moveTo>
                    <a:pt x="393328" y="673099"/>
                  </a:moveTo>
                  <a:lnTo>
                    <a:pt x="355252" y="673099"/>
                  </a:lnTo>
                  <a:lnTo>
                    <a:pt x="355252" y="674369"/>
                  </a:lnTo>
                  <a:lnTo>
                    <a:pt x="392831" y="674369"/>
                  </a:lnTo>
                  <a:lnTo>
                    <a:pt x="393328" y="673099"/>
                  </a:lnTo>
                  <a:close/>
                </a:path>
                <a:path w="690879" h="792480">
                  <a:moveTo>
                    <a:pt x="464483" y="666749"/>
                  </a:moveTo>
                  <a:lnTo>
                    <a:pt x="404858" y="666749"/>
                  </a:lnTo>
                  <a:lnTo>
                    <a:pt x="404858" y="668019"/>
                  </a:lnTo>
                  <a:lnTo>
                    <a:pt x="404351" y="668019"/>
                  </a:lnTo>
                  <a:lnTo>
                    <a:pt x="404351" y="671829"/>
                  </a:lnTo>
                  <a:lnTo>
                    <a:pt x="405354" y="673099"/>
                  </a:lnTo>
                  <a:lnTo>
                    <a:pt x="405354" y="674369"/>
                  </a:lnTo>
                  <a:lnTo>
                    <a:pt x="473997" y="674369"/>
                  </a:lnTo>
                  <a:lnTo>
                    <a:pt x="472001" y="673099"/>
                  </a:lnTo>
                  <a:lnTo>
                    <a:pt x="467989" y="673099"/>
                  </a:lnTo>
                  <a:lnTo>
                    <a:pt x="467989" y="671829"/>
                  </a:lnTo>
                  <a:lnTo>
                    <a:pt x="466490" y="671829"/>
                  </a:lnTo>
                  <a:lnTo>
                    <a:pt x="465983" y="670559"/>
                  </a:lnTo>
                  <a:lnTo>
                    <a:pt x="465983" y="669289"/>
                  </a:lnTo>
                  <a:lnTo>
                    <a:pt x="464980" y="669289"/>
                  </a:lnTo>
                  <a:lnTo>
                    <a:pt x="464980" y="668019"/>
                  </a:lnTo>
                  <a:lnTo>
                    <a:pt x="464483" y="666749"/>
                  </a:lnTo>
                  <a:close/>
                </a:path>
                <a:path w="690879" h="792480">
                  <a:moveTo>
                    <a:pt x="538142" y="673099"/>
                  </a:moveTo>
                  <a:lnTo>
                    <a:pt x="501556" y="673099"/>
                  </a:lnTo>
                  <a:lnTo>
                    <a:pt x="501556" y="674369"/>
                  </a:lnTo>
                  <a:lnTo>
                    <a:pt x="538142" y="674369"/>
                  </a:lnTo>
                  <a:lnTo>
                    <a:pt x="538142" y="673099"/>
                  </a:lnTo>
                  <a:close/>
                </a:path>
                <a:path w="690879" h="792480">
                  <a:moveTo>
                    <a:pt x="600270" y="671829"/>
                  </a:moveTo>
                  <a:lnTo>
                    <a:pt x="571202" y="671829"/>
                  </a:lnTo>
                  <a:lnTo>
                    <a:pt x="571202" y="673099"/>
                  </a:lnTo>
                  <a:lnTo>
                    <a:pt x="571709" y="674369"/>
                  </a:lnTo>
                  <a:lnTo>
                    <a:pt x="599267" y="674369"/>
                  </a:lnTo>
                  <a:lnTo>
                    <a:pt x="599764" y="673099"/>
                  </a:lnTo>
                  <a:lnTo>
                    <a:pt x="600270" y="673099"/>
                  </a:lnTo>
                  <a:lnTo>
                    <a:pt x="600270" y="671829"/>
                  </a:lnTo>
                  <a:close/>
                </a:path>
                <a:path w="690879" h="792480">
                  <a:moveTo>
                    <a:pt x="312658" y="670559"/>
                  </a:moveTo>
                  <a:lnTo>
                    <a:pt x="299132" y="670559"/>
                  </a:lnTo>
                  <a:lnTo>
                    <a:pt x="299132" y="671829"/>
                  </a:lnTo>
                  <a:lnTo>
                    <a:pt x="300631" y="673099"/>
                  </a:lnTo>
                  <a:lnTo>
                    <a:pt x="311655" y="673099"/>
                  </a:lnTo>
                  <a:lnTo>
                    <a:pt x="312658" y="670559"/>
                  </a:lnTo>
                  <a:close/>
                </a:path>
                <a:path w="690879" h="792480">
                  <a:moveTo>
                    <a:pt x="539135" y="671829"/>
                  </a:moveTo>
                  <a:lnTo>
                    <a:pt x="497554" y="671829"/>
                  </a:lnTo>
                  <a:lnTo>
                    <a:pt x="497554" y="673099"/>
                  </a:lnTo>
                  <a:lnTo>
                    <a:pt x="538638" y="673099"/>
                  </a:lnTo>
                  <a:lnTo>
                    <a:pt x="539135" y="671829"/>
                  </a:lnTo>
                  <a:close/>
                </a:path>
                <a:path w="690879" h="792480">
                  <a:moveTo>
                    <a:pt x="543654" y="669289"/>
                  </a:moveTo>
                  <a:lnTo>
                    <a:pt x="498050" y="669289"/>
                  </a:lnTo>
                  <a:lnTo>
                    <a:pt x="498050" y="671829"/>
                  </a:lnTo>
                  <a:lnTo>
                    <a:pt x="543654" y="671829"/>
                  </a:lnTo>
                  <a:lnTo>
                    <a:pt x="543654" y="669289"/>
                  </a:lnTo>
                  <a:close/>
                </a:path>
                <a:path w="690879" h="792480">
                  <a:moveTo>
                    <a:pt x="600767" y="669289"/>
                  </a:moveTo>
                  <a:lnTo>
                    <a:pt x="570706" y="669289"/>
                  </a:lnTo>
                  <a:lnTo>
                    <a:pt x="570706" y="671829"/>
                  </a:lnTo>
                  <a:lnTo>
                    <a:pt x="600767" y="671829"/>
                  </a:lnTo>
                  <a:lnTo>
                    <a:pt x="600767" y="669289"/>
                  </a:lnTo>
                  <a:close/>
                </a:path>
                <a:path w="690879" h="792480">
                  <a:moveTo>
                    <a:pt x="391321" y="660399"/>
                  </a:moveTo>
                  <a:lnTo>
                    <a:pt x="296123" y="660399"/>
                  </a:lnTo>
                  <a:lnTo>
                    <a:pt x="297126" y="661669"/>
                  </a:lnTo>
                  <a:lnTo>
                    <a:pt x="297126" y="668019"/>
                  </a:lnTo>
                  <a:lnTo>
                    <a:pt x="298129" y="669289"/>
                  </a:lnTo>
                  <a:lnTo>
                    <a:pt x="298129" y="670559"/>
                  </a:lnTo>
                  <a:lnTo>
                    <a:pt x="313164" y="670559"/>
                  </a:lnTo>
                  <a:lnTo>
                    <a:pt x="313164" y="669289"/>
                  </a:lnTo>
                  <a:lnTo>
                    <a:pt x="314157" y="669289"/>
                  </a:lnTo>
                  <a:lnTo>
                    <a:pt x="314157" y="668019"/>
                  </a:lnTo>
                  <a:lnTo>
                    <a:pt x="315160" y="666749"/>
                  </a:lnTo>
                  <a:lnTo>
                    <a:pt x="315667" y="665479"/>
                  </a:lnTo>
                  <a:lnTo>
                    <a:pt x="316164" y="665479"/>
                  </a:lnTo>
                  <a:lnTo>
                    <a:pt x="317167" y="662939"/>
                  </a:lnTo>
                  <a:lnTo>
                    <a:pt x="317673" y="662939"/>
                  </a:lnTo>
                  <a:lnTo>
                    <a:pt x="318676" y="661669"/>
                  </a:lnTo>
                  <a:lnTo>
                    <a:pt x="391321" y="661669"/>
                  </a:lnTo>
                  <a:lnTo>
                    <a:pt x="391321" y="660399"/>
                  </a:lnTo>
                  <a:close/>
                </a:path>
                <a:path w="690879" h="792480">
                  <a:moveTo>
                    <a:pt x="345728" y="669289"/>
                  </a:moveTo>
                  <a:lnTo>
                    <a:pt x="320176" y="669289"/>
                  </a:lnTo>
                  <a:lnTo>
                    <a:pt x="319669" y="670559"/>
                  </a:lnTo>
                  <a:lnTo>
                    <a:pt x="345728" y="670559"/>
                  </a:lnTo>
                  <a:lnTo>
                    <a:pt x="345728" y="669289"/>
                  </a:lnTo>
                  <a:close/>
                </a:path>
                <a:path w="690879" h="792480">
                  <a:moveTo>
                    <a:pt x="394837" y="666749"/>
                  </a:moveTo>
                  <a:lnTo>
                    <a:pt x="321675" y="666749"/>
                  </a:lnTo>
                  <a:lnTo>
                    <a:pt x="320672" y="668019"/>
                  </a:lnTo>
                  <a:lnTo>
                    <a:pt x="320672" y="669289"/>
                  </a:lnTo>
                  <a:lnTo>
                    <a:pt x="351240" y="669289"/>
                  </a:lnTo>
                  <a:lnTo>
                    <a:pt x="351736" y="670559"/>
                  </a:lnTo>
                  <a:lnTo>
                    <a:pt x="395830" y="670559"/>
                  </a:lnTo>
                  <a:lnTo>
                    <a:pt x="395830" y="669289"/>
                  </a:lnTo>
                  <a:lnTo>
                    <a:pt x="394837" y="668019"/>
                  </a:lnTo>
                  <a:lnTo>
                    <a:pt x="394837" y="666749"/>
                  </a:lnTo>
                  <a:close/>
                </a:path>
                <a:path w="690879" h="792480">
                  <a:moveTo>
                    <a:pt x="280094" y="668019"/>
                  </a:moveTo>
                  <a:lnTo>
                    <a:pt x="206436" y="668019"/>
                  </a:lnTo>
                  <a:lnTo>
                    <a:pt x="206436" y="669289"/>
                  </a:lnTo>
                  <a:lnTo>
                    <a:pt x="280591" y="669289"/>
                  </a:lnTo>
                  <a:lnTo>
                    <a:pt x="280094" y="668019"/>
                  </a:lnTo>
                  <a:close/>
                </a:path>
                <a:path w="690879" h="792480">
                  <a:moveTo>
                    <a:pt x="539641" y="668019"/>
                  </a:moveTo>
                  <a:lnTo>
                    <a:pt x="497554" y="668019"/>
                  </a:lnTo>
                  <a:lnTo>
                    <a:pt x="497554" y="669289"/>
                  </a:lnTo>
                  <a:lnTo>
                    <a:pt x="539641" y="669289"/>
                  </a:lnTo>
                  <a:lnTo>
                    <a:pt x="539641" y="668019"/>
                  </a:lnTo>
                  <a:close/>
                </a:path>
                <a:path w="690879" h="792480">
                  <a:moveTo>
                    <a:pt x="608781" y="664209"/>
                  </a:moveTo>
                  <a:lnTo>
                    <a:pt x="566197" y="664209"/>
                  </a:lnTo>
                  <a:lnTo>
                    <a:pt x="568700" y="666749"/>
                  </a:lnTo>
                  <a:lnTo>
                    <a:pt x="569703" y="668019"/>
                  </a:lnTo>
                  <a:lnTo>
                    <a:pt x="570209" y="669289"/>
                  </a:lnTo>
                  <a:lnTo>
                    <a:pt x="601273" y="669289"/>
                  </a:lnTo>
                  <a:lnTo>
                    <a:pt x="601273" y="668019"/>
                  </a:lnTo>
                  <a:lnTo>
                    <a:pt x="602773" y="668019"/>
                  </a:lnTo>
                  <a:lnTo>
                    <a:pt x="602773" y="666749"/>
                  </a:lnTo>
                  <a:lnTo>
                    <a:pt x="603776" y="666749"/>
                  </a:lnTo>
                  <a:lnTo>
                    <a:pt x="603776" y="665479"/>
                  </a:lnTo>
                  <a:lnTo>
                    <a:pt x="608781" y="665479"/>
                  </a:lnTo>
                  <a:lnTo>
                    <a:pt x="608781" y="664209"/>
                  </a:lnTo>
                  <a:close/>
                </a:path>
                <a:path w="690879" h="792480">
                  <a:moveTo>
                    <a:pt x="265059" y="664209"/>
                  </a:moveTo>
                  <a:lnTo>
                    <a:pt x="206932" y="664209"/>
                  </a:lnTo>
                  <a:lnTo>
                    <a:pt x="206932" y="668019"/>
                  </a:lnTo>
                  <a:lnTo>
                    <a:pt x="276082" y="668019"/>
                  </a:lnTo>
                  <a:lnTo>
                    <a:pt x="276082" y="666749"/>
                  </a:lnTo>
                  <a:lnTo>
                    <a:pt x="270064" y="666749"/>
                  </a:lnTo>
                  <a:lnTo>
                    <a:pt x="268564" y="665479"/>
                  </a:lnTo>
                  <a:lnTo>
                    <a:pt x="265555" y="665479"/>
                  </a:lnTo>
                  <a:lnTo>
                    <a:pt x="265059" y="664209"/>
                  </a:lnTo>
                  <a:close/>
                </a:path>
                <a:path w="690879" h="792480">
                  <a:moveTo>
                    <a:pt x="475507" y="665479"/>
                  </a:moveTo>
                  <a:lnTo>
                    <a:pt x="470492" y="665479"/>
                  </a:lnTo>
                  <a:lnTo>
                    <a:pt x="470492" y="666749"/>
                  </a:lnTo>
                  <a:lnTo>
                    <a:pt x="472498" y="666749"/>
                  </a:lnTo>
                  <a:lnTo>
                    <a:pt x="473997" y="668019"/>
                  </a:lnTo>
                  <a:lnTo>
                    <a:pt x="475507" y="665479"/>
                  </a:lnTo>
                  <a:close/>
                </a:path>
                <a:path w="690879" h="792480">
                  <a:moveTo>
                    <a:pt x="538638" y="666749"/>
                  </a:moveTo>
                  <a:lnTo>
                    <a:pt x="496044" y="666749"/>
                  </a:lnTo>
                  <a:lnTo>
                    <a:pt x="496044" y="668019"/>
                  </a:lnTo>
                  <a:lnTo>
                    <a:pt x="538638" y="668019"/>
                  </a:lnTo>
                  <a:lnTo>
                    <a:pt x="538638" y="666749"/>
                  </a:lnTo>
                  <a:close/>
                </a:path>
                <a:path w="690879" h="792480">
                  <a:moveTo>
                    <a:pt x="394331" y="665479"/>
                  </a:moveTo>
                  <a:lnTo>
                    <a:pt x="324684" y="665479"/>
                  </a:lnTo>
                  <a:lnTo>
                    <a:pt x="324684" y="666749"/>
                  </a:lnTo>
                  <a:lnTo>
                    <a:pt x="394331" y="666749"/>
                  </a:lnTo>
                  <a:lnTo>
                    <a:pt x="394331" y="665479"/>
                  </a:lnTo>
                  <a:close/>
                </a:path>
                <a:path w="690879" h="792480">
                  <a:moveTo>
                    <a:pt x="464483" y="657859"/>
                  </a:moveTo>
                  <a:lnTo>
                    <a:pt x="404858" y="657859"/>
                  </a:lnTo>
                  <a:lnTo>
                    <a:pt x="404858" y="659129"/>
                  </a:lnTo>
                  <a:lnTo>
                    <a:pt x="404351" y="659129"/>
                  </a:lnTo>
                  <a:lnTo>
                    <a:pt x="404351" y="660399"/>
                  </a:lnTo>
                  <a:lnTo>
                    <a:pt x="404858" y="661669"/>
                  </a:lnTo>
                  <a:lnTo>
                    <a:pt x="404858" y="662939"/>
                  </a:lnTo>
                  <a:lnTo>
                    <a:pt x="405354" y="662939"/>
                  </a:lnTo>
                  <a:lnTo>
                    <a:pt x="405354" y="666749"/>
                  </a:lnTo>
                  <a:lnTo>
                    <a:pt x="463977" y="666749"/>
                  </a:lnTo>
                  <a:lnTo>
                    <a:pt x="463977" y="664209"/>
                  </a:lnTo>
                  <a:lnTo>
                    <a:pt x="463480" y="664209"/>
                  </a:lnTo>
                  <a:lnTo>
                    <a:pt x="463480" y="661669"/>
                  </a:lnTo>
                  <a:lnTo>
                    <a:pt x="463977" y="660399"/>
                  </a:lnTo>
                  <a:lnTo>
                    <a:pt x="464483" y="660399"/>
                  </a:lnTo>
                  <a:lnTo>
                    <a:pt x="464483" y="657859"/>
                  </a:lnTo>
                  <a:close/>
                </a:path>
                <a:path w="690879" h="792480">
                  <a:moveTo>
                    <a:pt x="538142" y="665479"/>
                  </a:moveTo>
                  <a:lnTo>
                    <a:pt x="495548" y="665479"/>
                  </a:lnTo>
                  <a:lnTo>
                    <a:pt x="495548" y="666749"/>
                  </a:lnTo>
                  <a:lnTo>
                    <a:pt x="538142" y="666749"/>
                  </a:lnTo>
                  <a:lnTo>
                    <a:pt x="538142" y="665479"/>
                  </a:lnTo>
                  <a:close/>
                </a:path>
                <a:path w="690879" h="792480">
                  <a:moveTo>
                    <a:pt x="392831" y="662939"/>
                  </a:moveTo>
                  <a:lnTo>
                    <a:pt x="325181" y="662939"/>
                  </a:lnTo>
                  <a:lnTo>
                    <a:pt x="325181" y="665479"/>
                  </a:lnTo>
                  <a:lnTo>
                    <a:pt x="393834" y="665479"/>
                  </a:lnTo>
                  <a:lnTo>
                    <a:pt x="393834" y="664209"/>
                  </a:lnTo>
                  <a:lnTo>
                    <a:pt x="392831" y="664209"/>
                  </a:lnTo>
                  <a:lnTo>
                    <a:pt x="392831" y="662939"/>
                  </a:lnTo>
                  <a:close/>
                </a:path>
                <a:path w="690879" h="792480">
                  <a:moveTo>
                    <a:pt x="482518" y="660399"/>
                  </a:moveTo>
                  <a:lnTo>
                    <a:pt x="469995" y="660399"/>
                  </a:lnTo>
                  <a:lnTo>
                    <a:pt x="469995" y="665479"/>
                  </a:lnTo>
                  <a:lnTo>
                    <a:pt x="476003" y="665479"/>
                  </a:lnTo>
                  <a:lnTo>
                    <a:pt x="477006" y="664209"/>
                  </a:lnTo>
                  <a:lnTo>
                    <a:pt x="477503" y="664209"/>
                  </a:lnTo>
                  <a:lnTo>
                    <a:pt x="478009" y="662939"/>
                  </a:lnTo>
                  <a:lnTo>
                    <a:pt x="479509" y="662939"/>
                  </a:lnTo>
                  <a:lnTo>
                    <a:pt x="480016" y="661669"/>
                  </a:lnTo>
                  <a:lnTo>
                    <a:pt x="482022" y="661669"/>
                  </a:lnTo>
                  <a:lnTo>
                    <a:pt x="482518" y="660399"/>
                  </a:lnTo>
                  <a:close/>
                </a:path>
                <a:path w="690879" h="792480">
                  <a:moveTo>
                    <a:pt x="540645" y="660399"/>
                  </a:moveTo>
                  <a:lnTo>
                    <a:pt x="491039" y="660399"/>
                  </a:lnTo>
                  <a:lnTo>
                    <a:pt x="493045" y="661669"/>
                  </a:lnTo>
                  <a:lnTo>
                    <a:pt x="494048" y="662939"/>
                  </a:lnTo>
                  <a:lnTo>
                    <a:pt x="494545" y="664209"/>
                  </a:lnTo>
                  <a:lnTo>
                    <a:pt x="495041" y="664209"/>
                  </a:lnTo>
                  <a:lnTo>
                    <a:pt x="495041" y="665479"/>
                  </a:lnTo>
                  <a:lnTo>
                    <a:pt x="538638" y="665479"/>
                  </a:lnTo>
                  <a:lnTo>
                    <a:pt x="538638" y="662939"/>
                  </a:lnTo>
                  <a:lnTo>
                    <a:pt x="539135" y="662939"/>
                  </a:lnTo>
                  <a:lnTo>
                    <a:pt x="539641" y="661669"/>
                  </a:lnTo>
                  <a:lnTo>
                    <a:pt x="540645" y="661669"/>
                  </a:lnTo>
                  <a:lnTo>
                    <a:pt x="540645" y="660399"/>
                  </a:lnTo>
                  <a:close/>
                </a:path>
                <a:path w="690879" h="792480">
                  <a:moveTo>
                    <a:pt x="263052" y="662939"/>
                  </a:moveTo>
                  <a:lnTo>
                    <a:pt x="214450" y="662939"/>
                  </a:lnTo>
                  <a:lnTo>
                    <a:pt x="214450" y="664209"/>
                  </a:lnTo>
                  <a:lnTo>
                    <a:pt x="264562" y="664209"/>
                  </a:lnTo>
                  <a:lnTo>
                    <a:pt x="263052" y="662939"/>
                  </a:lnTo>
                  <a:close/>
                </a:path>
                <a:path w="690879" h="792480">
                  <a:moveTo>
                    <a:pt x="609288" y="662939"/>
                  </a:moveTo>
                  <a:lnTo>
                    <a:pt x="564698" y="662939"/>
                  </a:lnTo>
                  <a:lnTo>
                    <a:pt x="564698" y="664209"/>
                  </a:lnTo>
                  <a:lnTo>
                    <a:pt x="609288" y="664209"/>
                  </a:lnTo>
                  <a:lnTo>
                    <a:pt x="609288" y="662939"/>
                  </a:lnTo>
                  <a:close/>
                </a:path>
                <a:path w="690879" h="792480">
                  <a:moveTo>
                    <a:pt x="261553" y="661669"/>
                  </a:moveTo>
                  <a:lnTo>
                    <a:pt x="217459" y="661669"/>
                  </a:lnTo>
                  <a:lnTo>
                    <a:pt x="217459" y="662939"/>
                  </a:lnTo>
                  <a:lnTo>
                    <a:pt x="261553" y="662939"/>
                  </a:lnTo>
                  <a:lnTo>
                    <a:pt x="261553" y="661669"/>
                  </a:lnTo>
                  <a:close/>
                </a:path>
                <a:path w="690879" h="792480">
                  <a:moveTo>
                    <a:pt x="290115" y="661669"/>
                  </a:moveTo>
                  <a:lnTo>
                    <a:pt x="278088" y="661669"/>
                  </a:lnTo>
                  <a:lnTo>
                    <a:pt x="279588" y="662939"/>
                  </a:lnTo>
                  <a:lnTo>
                    <a:pt x="290115" y="662939"/>
                  </a:lnTo>
                  <a:lnTo>
                    <a:pt x="290115" y="661669"/>
                  </a:lnTo>
                  <a:close/>
                </a:path>
                <a:path w="690879" h="792480">
                  <a:moveTo>
                    <a:pt x="391828" y="661669"/>
                  </a:moveTo>
                  <a:lnTo>
                    <a:pt x="324684" y="661669"/>
                  </a:lnTo>
                  <a:lnTo>
                    <a:pt x="324684" y="662939"/>
                  </a:lnTo>
                  <a:lnTo>
                    <a:pt x="391828" y="662939"/>
                  </a:lnTo>
                  <a:lnTo>
                    <a:pt x="391828" y="661669"/>
                  </a:lnTo>
                  <a:close/>
                </a:path>
                <a:path w="690879" h="792480">
                  <a:moveTo>
                    <a:pt x="610787" y="661669"/>
                  </a:moveTo>
                  <a:lnTo>
                    <a:pt x="554667" y="661669"/>
                  </a:lnTo>
                  <a:lnTo>
                    <a:pt x="554667" y="662939"/>
                  </a:lnTo>
                  <a:lnTo>
                    <a:pt x="610787" y="662939"/>
                  </a:lnTo>
                  <a:lnTo>
                    <a:pt x="610787" y="661669"/>
                  </a:lnTo>
                  <a:close/>
                </a:path>
                <a:path w="690879" h="792480">
                  <a:moveTo>
                    <a:pt x="258047" y="659129"/>
                  </a:moveTo>
                  <a:lnTo>
                    <a:pt x="221968" y="659129"/>
                  </a:lnTo>
                  <a:lnTo>
                    <a:pt x="220965" y="660399"/>
                  </a:lnTo>
                  <a:lnTo>
                    <a:pt x="218959" y="660399"/>
                  </a:lnTo>
                  <a:lnTo>
                    <a:pt x="217956" y="661669"/>
                  </a:lnTo>
                  <a:lnTo>
                    <a:pt x="261046" y="661669"/>
                  </a:lnTo>
                  <a:lnTo>
                    <a:pt x="258544" y="660399"/>
                  </a:lnTo>
                  <a:lnTo>
                    <a:pt x="258047" y="659129"/>
                  </a:lnTo>
                  <a:close/>
                </a:path>
                <a:path w="690879" h="792480">
                  <a:moveTo>
                    <a:pt x="289608" y="660399"/>
                  </a:moveTo>
                  <a:lnTo>
                    <a:pt x="275079" y="660399"/>
                  </a:lnTo>
                  <a:lnTo>
                    <a:pt x="275079" y="661669"/>
                  </a:lnTo>
                  <a:lnTo>
                    <a:pt x="289608" y="661669"/>
                  </a:lnTo>
                  <a:lnTo>
                    <a:pt x="289608" y="660399"/>
                  </a:lnTo>
                  <a:close/>
                </a:path>
                <a:path w="690879" h="792480">
                  <a:moveTo>
                    <a:pt x="488030" y="660399"/>
                  </a:moveTo>
                  <a:lnTo>
                    <a:pt x="485021" y="660399"/>
                  </a:lnTo>
                  <a:lnTo>
                    <a:pt x="486024" y="661669"/>
                  </a:lnTo>
                  <a:lnTo>
                    <a:pt x="486530" y="661669"/>
                  </a:lnTo>
                  <a:lnTo>
                    <a:pt x="488030" y="660399"/>
                  </a:lnTo>
                  <a:close/>
                </a:path>
                <a:path w="690879" h="792480">
                  <a:moveTo>
                    <a:pt x="611294" y="660399"/>
                  </a:moveTo>
                  <a:lnTo>
                    <a:pt x="553167" y="660399"/>
                  </a:lnTo>
                  <a:lnTo>
                    <a:pt x="553674" y="661669"/>
                  </a:lnTo>
                  <a:lnTo>
                    <a:pt x="611294" y="661669"/>
                  </a:lnTo>
                  <a:lnTo>
                    <a:pt x="611294" y="660399"/>
                  </a:lnTo>
                  <a:close/>
                </a:path>
                <a:path w="690879" h="792480">
                  <a:moveTo>
                    <a:pt x="289112" y="657859"/>
                  </a:moveTo>
                  <a:lnTo>
                    <a:pt x="267065" y="657859"/>
                  </a:lnTo>
                  <a:lnTo>
                    <a:pt x="267065" y="659129"/>
                  </a:lnTo>
                  <a:lnTo>
                    <a:pt x="268564" y="659129"/>
                  </a:lnTo>
                  <a:lnTo>
                    <a:pt x="268564" y="660399"/>
                  </a:lnTo>
                  <a:lnTo>
                    <a:pt x="289112" y="660399"/>
                  </a:lnTo>
                  <a:lnTo>
                    <a:pt x="289112" y="657859"/>
                  </a:lnTo>
                  <a:close/>
                </a:path>
                <a:path w="690879" h="792480">
                  <a:moveTo>
                    <a:pt x="300631" y="657859"/>
                  </a:moveTo>
                  <a:lnTo>
                    <a:pt x="297622" y="657859"/>
                  </a:lnTo>
                  <a:lnTo>
                    <a:pt x="295626" y="660399"/>
                  </a:lnTo>
                  <a:lnTo>
                    <a:pt x="390825" y="660399"/>
                  </a:lnTo>
                  <a:lnTo>
                    <a:pt x="390324" y="659129"/>
                  </a:lnTo>
                  <a:lnTo>
                    <a:pt x="301634" y="659129"/>
                  </a:lnTo>
                  <a:lnTo>
                    <a:pt x="300631" y="657859"/>
                  </a:lnTo>
                  <a:close/>
                </a:path>
                <a:path w="690879" h="792480">
                  <a:moveTo>
                    <a:pt x="613796" y="659129"/>
                  </a:moveTo>
                  <a:lnTo>
                    <a:pt x="470492" y="659129"/>
                  </a:lnTo>
                  <a:lnTo>
                    <a:pt x="470492" y="660399"/>
                  </a:lnTo>
                  <a:lnTo>
                    <a:pt x="613796" y="660399"/>
                  </a:lnTo>
                  <a:lnTo>
                    <a:pt x="613796" y="659129"/>
                  </a:lnTo>
                  <a:close/>
                </a:path>
                <a:path w="690879" h="792480">
                  <a:moveTo>
                    <a:pt x="257541" y="656589"/>
                  </a:moveTo>
                  <a:lnTo>
                    <a:pt x="228979" y="656589"/>
                  </a:lnTo>
                  <a:lnTo>
                    <a:pt x="228483" y="657859"/>
                  </a:lnTo>
                  <a:lnTo>
                    <a:pt x="222464" y="657859"/>
                  </a:lnTo>
                  <a:lnTo>
                    <a:pt x="222464" y="659129"/>
                  </a:lnTo>
                  <a:lnTo>
                    <a:pt x="257541" y="659129"/>
                  </a:lnTo>
                  <a:lnTo>
                    <a:pt x="257541" y="656589"/>
                  </a:lnTo>
                  <a:close/>
                </a:path>
                <a:path w="690879" h="792480">
                  <a:moveTo>
                    <a:pt x="388819" y="656589"/>
                  </a:moveTo>
                  <a:lnTo>
                    <a:pt x="343722" y="656589"/>
                  </a:lnTo>
                  <a:lnTo>
                    <a:pt x="343722" y="657859"/>
                  </a:lnTo>
                  <a:lnTo>
                    <a:pt x="305647" y="657859"/>
                  </a:lnTo>
                  <a:lnTo>
                    <a:pt x="305647" y="659129"/>
                  </a:lnTo>
                  <a:lnTo>
                    <a:pt x="390324" y="659129"/>
                  </a:lnTo>
                  <a:lnTo>
                    <a:pt x="389822" y="657859"/>
                  </a:lnTo>
                  <a:lnTo>
                    <a:pt x="388819" y="656589"/>
                  </a:lnTo>
                  <a:close/>
                </a:path>
                <a:path w="690879" h="792480">
                  <a:moveTo>
                    <a:pt x="397836" y="657859"/>
                  </a:moveTo>
                  <a:lnTo>
                    <a:pt x="396833" y="657859"/>
                  </a:lnTo>
                  <a:lnTo>
                    <a:pt x="396833" y="659129"/>
                  </a:lnTo>
                  <a:lnTo>
                    <a:pt x="397836" y="659129"/>
                  </a:lnTo>
                  <a:lnTo>
                    <a:pt x="397836" y="657859"/>
                  </a:lnTo>
                  <a:close/>
                </a:path>
                <a:path w="690879" h="792480">
                  <a:moveTo>
                    <a:pt x="612297" y="652779"/>
                  </a:moveTo>
                  <a:lnTo>
                    <a:pt x="470492" y="652779"/>
                  </a:lnTo>
                  <a:lnTo>
                    <a:pt x="470998" y="654049"/>
                  </a:lnTo>
                  <a:lnTo>
                    <a:pt x="470492" y="655319"/>
                  </a:lnTo>
                  <a:lnTo>
                    <a:pt x="470492" y="656589"/>
                  </a:lnTo>
                  <a:lnTo>
                    <a:pt x="470998" y="657859"/>
                  </a:lnTo>
                  <a:lnTo>
                    <a:pt x="470998" y="659129"/>
                  </a:lnTo>
                  <a:lnTo>
                    <a:pt x="614799" y="659129"/>
                  </a:lnTo>
                  <a:lnTo>
                    <a:pt x="614799" y="657859"/>
                  </a:lnTo>
                  <a:lnTo>
                    <a:pt x="617302" y="657859"/>
                  </a:lnTo>
                  <a:lnTo>
                    <a:pt x="618305" y="656589"/>
                  </a:lnTo>
                  <a:lnTo>
                    <a:pt x="618812" y="656589"/>
                  </a:lnTo>
                  <a:lnTo>
                    <a:pt x="618812" y="655319"/>
                  </a:lnTo>
                  <a:lnTo>
                    <a:pt x="613796" y="655319"/>
                  </a:lnTo>
                  <a:lnTo>
                    <a:pt x="613796" y="654049"/>
                  </a:lnTo>
                  <a:lnTo>
                    <a:pt x="613290" y="654049"/>
                  </a:lnTo>
                  <a:lnTo>
                    <a:pt x="612297" y="652779"/>
                  </a:lnTo>
                  <a:close/>
                </a:path>
                <a:path w="690879" h="792480">
                  <a:moveTo>
                    <a:pt x="290115" y="656589"/>
                  </a:moveTo>
                  <a:lnTo>
                    <a:pt x="264562" y="656589"/>
                  </a:lnTo>
                  <a:lnTo>
                    <a:pt x="265555" y="657859"/>
                  </a:lnTo>
                  <a:lnTo>
                    <a:pt x="289608" y="657859"/>
                  </a:lnTo>
                  <a:lnTo>
                    <a:pt x="290115" y="656589"/>
                  </a:lnTo>
                  <a:close/>
                </a:path>
                <a:path w="690879" h="792480">
                  <a:moveTo>
                    <a:pt x="340216" y="655319"/>
                  </a:moveTo>
                  <a:lnTo>
                    <a:pt x="312658" y="655319"/>
                  </a:lnTo>
                  <a:lnTo>
                    <a:pt x="310652" y="656589"/>
                  </a:lnTo>
                  <a:lnTo>
                    <a:pt x="310652" y="657859"/>
                  </a:lnTo>
                  <a:lnTo>
                    <a:pt x="341716" y="657859"/>
                  </a:lnTo>
                  <a:lnTo>
                    <a:pt x="341220" y="656589"/>
                  </a:lnTo>
                  <a:lnTo>
                    <a:pt x="340216" y="656589"/>
                  </a:lnTo>
                  <a:lnTo>
                    <a:pt x="340216" y="655319"/>
                  </a:lnTo>
                  <a:close/>
                </a:path>
                <a:path w="690879" h="792480">
                  <a:moveTo>
                    <a:pt x="398839" y="656589"/>
                  </a:moveTo>
                  <a:lnTo>
                    <a:pt x="395830" y="656589"/>
                  </a:lnTo>
                  <a:lnTo>
                    <a:pt x="395830" y="657859"/>
                  </a:lnTo>
                  <a:lnTo>
                    <a:pt x="398839" y="657859"/>
                  </a:lnTo>
                  <a:lnTo>
                    <a:pt x="398839" y="656589"/>
                  </a:lnTo>
                  <a:close/>
                </a:path>
                <a:path w="690879" h="792480">
                  <a:moveTo>
                    <a:pt x="463480" y="654049"/>
                  </a:moveTo>
                  <a:lnTo>
                    <a:pt x="405354" y="654049"/>
                  </a:lnTo>
                  <a:lnTo>
                    <a:pt x="405354" y="657859"/>
                  </a:lnTo>
                  <a:lnTo>
                    <a:pt x="464980" y="657859"/>
                  </a:lnTo>
                  <a:lnTo>
                    <a:pt x="464980" y="656589"/>
                  </a:lnTo>
                  <a:lnTo>
                    <a:pt x="463977" y="656589"/>
                  </a:lnTo>
                  <a:lnTo>
                    <a:pt x="463977" y="655319"/>
                  </a:lnTo>
                  <a:lnTo>
                    <a:pt x="463480" y="655319"/>
                  </a:lnTo>
                  <a:lnTo>
                    <a:pt x="463480" y="654049"/>
                  </a:lnTo>
                  <a:close/>
                </a:path>
                <a:path w="690879" h="792480">
                  <a:moveTo>
                    <a:pt x="258047" y="655319"/>
                  </a:moveTo>
                  <a:lnTo>
                    <a:pt x="231988" y="655319"/>
                  </a:lnTo>
                  <a:lnTo>
                    <a:pt x="230985" y="656589"/>
                  </a:lnTo>
                  <a:lnTo>
                    <a:pt x="258047" y="656589"/>
                  </a:lnTo>
                  <a:lnTo>
                    <a:pt x="258047" y="655319"/>
                  </a:lnTo>
                  <a:close/>
                </a:path>
                <a:path w="690879" h="792480">
                  <a:moveTo>
                    <a:pt x="290611" y="655319"/>
                  </a:moveTo>
                  <a:lnTo>
                    <a:pt x="262049" y="655319"/>
                  </a:lnTo>
                  <a:lnTo>
                    <a:pt x="264055" y="656589"/>
                  </a:lnTo>
                  <a:lnTo>
                    <a:pt x="290611" y="656589"/>
                  </a:lnTo>
                  <a:lnTo>
                    <a:pt x="290611" y="655319"/>
                  </a:lnTo>
                  <a:close/>
                </a:path>
                <a:path w="690879" h="792480">
                  <a:moveTo>
                    <a:pt x="384817" y="655319"/>
                  </a:moveTo>
                  <a:lnTo>
                    <a:pt x="345232" y="655319"/>
                  </a:lnTo>
                  <a:lnTo>
                    <a:pt x="344229" y="656589"/>
                  </a:lnTo>
                  <a:lnTo>
                    <a:pt x="384817" y="656589"/>
                  </a:lnTo>
                  <a:lnTo>
                    <a:pt x="384817" y="655319"/>
                  </a:lnTo>
                  <a:close/>
                </a:path>
                <a:path w="690879" h="792480">
                  <a:moveTo>
                    <a:pt x="401848" y="643889"/>
                  </a:moveTo>
                  <a:lnTo>
                    <a:pt x="387319" y="643889"/>
                  </a:lnTo>
                  <a:lnTo>
                    <a:pt x="387319" y="645159"/>
                  </a:lnTo>
                  <a:lnTo>
                    <a:pt x="387816" y="645159"/>
                  </a:lnTo>
                  <a:lnTo>
                    <a:pt x="387816" y="646429"/>
                  </a:lnTo>
                  <a:lnTo>
                    <a:pt x="388322" y="646429"/>
                  </a:lnTo>
                  <a:lnTo>
                    <a:pt x="388322" y="647699"/>
                  </a:lnTo>
                  <a:lnTo>
                    <a:pt x="388819" y="647699"/>
                  </a:lnTo>
                  <a:lnTo>
                    <a:pt x="389326" y="648969"/>
                  </a:lnTo>
                  <a:lnTo>
                    <a:pt x="389822" y="648969"/>
                  </a:lnTo>
                  <a:lnTo>
                    <a:pt x="389822" y="650239"/>
                  </a:lnTo>
                  <a:lnTo>
                    <a:pt x="390825" y="650239"/>
                  </a:lnTo>
                  <a:lnTo>
                    <a:pt x="391321" y="651509"/>
                  </a:lnTo>
                  <a:lnTo>
                    <a:pt x="392325" y="651509"/>
                  </a:lnTo>
                  <a:lnTo>
                    <a:pt x="394331" y="654049"/>
                  </a:lnTo>
                  <a:lnTo>
                    <a:pt x="394837" y="654049"/>
                  </a:lnTo>
                  <a:lnTo>
                    <a:pt x="394837" y="655319"/>
                  </a:lnTo>
                  <a:lnTo>
                    <a:pt x="395334" y="656589"/>
                  </a:lnTo>
                  <a:lnTo>
                    <a:pt x="399346" y="656589"/>
                  </a:lnTo>
                  <a:lnTo>
                    <a:pt x="399346" y="654049"/>
                  </a:lnTo>
                  <a:lnTo>
                    <a:pt x="399842" y="652779"/>
                  </a:lnTo>
                  <a:lnTo>
                    <a:pt x="399842" y="650239"/>
                  </a:lnTo>
                  <a:lnTo>
                    <a:pt x="400845" y="647699"/>
                  </a:lnTo>
                  <a:lnTo>
                    <a:pt x="400845" y="646429"/>
                  </a:lnTo>
                  <a:lnTo>
                    <a:pt x="401848" y="643889"/>
                  </a:lnTo>
                  <a:close/>
                </a:path>
                <a:path w="690879" h="792480">
                  <a:moveTo>
                    <a:pt x="290611" y="654049"/>
                  </a:moveTo>
                  <a:lnTo>
                    <a:pt x="234997" y="654049"/>
                  </a:lnTo>
                  <a:lnTo>
                    <a:pt x="233994" y="655319"/>
                  </a:lnTo>
                  <a:lnTo>
                    <a:pt x="291118" y="655319"/>
                  </a:lnTo>
                  <a:lnTo>
                    <a:pt x="290611" y="654049"/>
                  </a:lnTo>
                  <a:close/>
                </a:path>
                <a:path w="690879" h="792480">
                  <a:moveTo>
                    <a:pt x="339720" y="652779"/>
                  </a:moveTo>
                  <a:lnTo>
                    <a:pt x="315667" y="652779"/>
                  </a:lnTo>
                  <a:lnTo>
                    <a:pt x="315160" y="654049"/>
                  </a:lnTo>
                  <a:lnTo>
                    <a:pt x="313661" y="655319"/>
                  </a:lnTo>
                  <a:lnTo>
                    <a:pt x="339720" y="655319"/>
                  </a:lnTo>
                  <a:lnTo>
                    <a:pt x="339720" y="652779"/>
                  </a:lnTo>
                  <a:close/>
                </a:path>
                <a:path w="690879" h="792480">
                  <a:moveTo>
                    <a:pt x="383814" y="650239"/>
                  </a:moveTo>
                  <a:lnTo>
                    <a:pt x="346731" y="650239"/>
                  </a:lnTo>
                  <a:lnTo>
                    <a:pt x="346731" y="652779"/>
                  </a:lnTo>
                  <a:lnTo>
                    <a:pt x="345728" y="652779"/>
                  </a:lnTo>
                  <a:lnTo>
                    <a:pt x="345728" y="655319"/>
                  </a:lnTo>
                  <a:lnTo>
                    <a:pt x="384310" y="655319"/>
                  </a:lnTo>
                  <a:lnTo>
                    <a:pt x="384310" y="651509"/>
                  </a:lnTo>
                  <a:lnTo>
                    <a:pt x="383814" y="651509"/>
                  </a:lnTo>
                  <a:lnTo>
                    <a:pt x="383814" y="650239"/>
                  </a:lnTo>
                  <a:close/>
                </a:path>
                <a:path w="690879" h="792480">
                  <a:moveTo>
                    <a:pt x="290115" y="652779"/>
                  </a:moveTo>
                  <a:lnTo>
                    <a:pt x="236000" y="652779"/>
                  </a:lnTo>
                  <a:lnTo>
                    <a:pt x="236000" y="654049"/>
                  </a:lnTo>
                  <a:lnTo>
                    <a:pt x="290115" y="654049"/>
                  </a:lnTo>
                  <a:lnTo>
                    <a:pt x="290115" y="652779"/>
                  </a:lnTo>
                  <a:close/>
                </a:path>
                <a:path w="690879" h="792480">
                  <a:moveTo>
                    <a:pt x="458465" y="640079"/>
                  </a:moveTo>
                  <a:lnTo>
                    <a:pt x="410866" y="640079"/>
                  </a:lnTo>
                  <a:lnTo>
                    <a:pt x="410866" y="641349"/>
                  </a:lnTo>
                  <a:lnTo>
                    <a:pt x="409863" y="642619"/>
                  </a:lnTo>
                  <a:lnTo>
                    <a:pt x="408860" y="645159"/>
                  </a:lnTo>
                  <a:lnTo>
                    <a:pt x="408363" y="645159"/>
                  </a:lnTo>
                  <a:lnTo>
                    <a:pt x="407857" y="646429"/>
                  </a:lnTo>
                  <a:lnTo>
                    <a:pt x="406864" y="646429"/>
                  </a:lnTo>
                  <a:lnTo>
                    <a:pt x="406357" y="647699"/>
                  </a:lnTo>
                  <a:lnTo>
                    <a:pt x="406357" y="648969"/>
                  </a:lnTo>
                  <a:lnTo>
                    <a:pt x="405861" y="650239"/>
                  </a:lnTo>
                  <a:lnTo>
                    <a:pt x="405861" y="654049"/>
                  </a:lnTo>
                  <a:lnTo>
                    <a:pt x="463977" y="654049"/>
                  </a:lnTo>
                  <a:lnTo>
                    <a:pt x="463480" y="652779"/>
                  </a:lnTo>
                  <a:lnTo>
                    <a:pt x="463480" y="651509"/>
                  </a:lnTo>
                  <a:lnTo>
                    <a:pt x="462974" y="651509"/>
                  </a:lnTo>
                  <a:lnTo>
                    <a:pt x="462974" y="648969"/>
                  </a:lnTo>
                  <a:lnTo>
                    <a:pt x="462477" y="648969"/>
                  </a:lnTo>
                  <a:lnTo>
                    <a:pt x="462477" y="647699"/>
                  </a:lnTo>
                  <a:lnTo>
                    <a:pt x="461981" y="647699"/>
                  </a:lnTo>
                  <a:lnTo>
                    <a:pt x="461981" y="645159"/>
                  </a:lnTo>
                  <a:lnTo>
                    <a:pt x="461474" y="643889"/>
                  </a:lnTo>
                  <a:lnTo>
                    <a:pt x="460471" y="643889"/>
                  </a:lnTo>
                  <a:lnTo>
                    <a:pt x="459468" y="642619"/>
                  </a:lnTo>
                  <a:lnTo>
                    <a:pt x="458972" y="641349"/>
                  </a:lnTo>
                  <a:lnTo>
                    <a:pt x="458465" y="641349"/>
                  </a:lnTo>
                  <a:lnTo>
                    <a:pt x="458465" y="640079"/>
                  </a:lnTo>
                  <a:close/>
                </a:path>
                <a:path w="690879" h="792480">
                  <a:moveTo>
                    <a:pt x="224977" y="651509"/>
                  </a:moveTo>
                  <a:lnTo>
                    <a:pt x="221461" y="651509"/>
                  </a:lnTo>
                  <a:lnTo>
                    <a:pt x="221968" y="652779"/>
                  </a:lnTo>
                  <a:lnTo>
                    <a:pt x="224470" y="652779"/>
                  </a:lnTo>
                  <a:lnTo>
                    <a:pt x="224977" y="651509"/>
                  </a:lnTo>
                  <a:close/>
                </a:path>
                <a:path w="690879" h="792480">
                  <a:moveTo>
                    <a:pt x="287602" y="650239"/>
                  </a:moveTo>
                  <a:lnTo>
                    <a:pt x="239506" y="650239"/>
                  </a:lnTo>
                  <a:lnTo>
                    <a:pt x="238999" y="651509"/>
                  </a:lnTo>
                  <a:lnTo>
                    <a:pt x="237996" y="651509"/>
                  </a:lnTo>
                  <a:lnTo>
                    <a:pt x="237996" y="652779"/>
                  </a:lnTo>
                  <a:lnTo>
                    <a:pt x="289112" y="652779"/>
                  </a:lnTo>
                  <a:lnTo>
                    <a:pt x="288108" y="651509"/>
                  </a:lnTo>
                  <a:lnTo>
                    <a:pt x="287602" y="650239"/>
                  </a:lnTo>
                  <a:close/>
                </a:path>
                <a:path w="690879" h="792480">
                  <a:moveTo>
                    <a:pt x="309152" y="650239"/>
                  </a:moveTo>
                  <a:lnTo>
                    <a:pt x="296123" y="650239"/>
                  </a:lnTo>
                  <a:lnTo>
                    <a:pt x="296123" y="651509"/>
                  </a:lnTo>
                  <a:lnTo>
                    <a:pt x="297622" y="652779"/>
                  </a:lnTo>
                  <a:lnTo>
                    <a:pt x="305647" y="652779"/>
                  </a:lnTo>
                  <a:lnTo>
                    <a:pt x="306650" y="651509"/>
                  </a:lnTo>
                  <a:lnTo>
                    <a:pt x="308149" y="651509"/>
                  </a:lnTo>
                  <a:lnTo>
                    <a:pt x="309152" y="650239"/>
                  </a:lnTo>
                  <a:close/>
                </a:path>
                <a:path w="690879" h="792480">
                  <a:moveTo>
                    <a:pt x="340216" y="651509"/>
                  </a:moveTo>
                  <a:lnTo>
                    <a:pt x="316164" y="651509"/>
                  </a:lnTo>
                  <a:lnTo>
                    <a:pt x="316164" y="652779"/>
                  </a:lnTo>
                  <a:lnTo>
                    <a:pt x="340216" y="652779"/>
                  </a:lnTo>
                  <a:lnTo>
                    <a:pt x="340216" y="651509"/>
                  </a:lnTo>
                  <a:close/>
                </a:path>
                <a:path w="690879" h="792480">
                  <a:moveTo>
                    <a:pt x="594759" y="643889"/>
                  </a:moveTo>
                  <a:lnTo>
                    <a:pt x="469489" y="643889"/>
                  </a:lnTo>
                  <a:lnTo>
                    <a:pt x="469489" y="650239"/>
                  </a:lnTo>
                  <a:lnTo>
                    <a:pt x="469995" y="650239"/>
                  </a:lnTo>
                  <a:lnTo>
                    <a:pt x="469995" y="652779"/>
                  </a:lnTo>
                  <a:lnTo>
                    <a:pt x="610291" y="652779"/>
                  </a:lnTo>
                  <a:lnTo>
                    <a:pt x="610291" y="651509"/>
                  </a:lnTo>
                  <a:lnTo>
                    <a:pt x="609794" y="651509"/>
                  </a:lnTo>
                  <a:lnTo>
                    <a:pt x="609794" y="648969"/>
                  </a:lnTo>
                  <a:lnTo>
                    <a:pt x="609288" y="648969"/>
                  </a:lnTo>
                  <a:lnTo>
                    <a:pt x="608285" y="647699"/>
                  </a:lnTo>
                  <a:lnTo>
                    <a:pt x="608781" y="647699"/>
                  </a:lnTo>
                  <a:lnTo>
                    <a:pt x="609288" y="646429"/>
                  </a:lnTo>
                  <a:lnTo>
                    <a:pt x="596765" y="646429"/>
                  </a:lnTo>
                  <a:lnTo>
                    <a:pt x="596765" y="645159"/>
                  </a:lnTo>
                  <a:lnTo>
                    <a:pt x="595762" y="645159"/>
                  </a:lnTo>
                  <a:lnTo>
                    <a:pt x="594759" y="643889"/>
                  </a:lnTo>
                  <a:close/>
                </a:path>
                <a:path w="690879" h="792480">
                  <a:moveTo>
                    <a:pt x="228483" y="650239"/>
                  </a:moveTo>
                  <a:lnTo>
                    <a:pt x="218959" y="650239"/>
                  </a:lnTo>
                  <a:lnTo>
                    <a:pt x="219465" y="651509"/>
                  </a:lnTo>
                  <a:lnTo>
                    <a:pt x="227976" y="651509"/>
                  </a:lnTo>
                  <a:lnTo>
                    <a:pt x="228483" y="650239"/>
                  </a:lnTo>
                  <a:close/>
                </a:path>
                <a:path w="690879" h="792480">
                  <a:moveTo>
                    <a:pt x="341220" y="646429"/>
                  </a:moveTo>
                  <a:lnTo>
                    <a:pt x="315160" y="646429"/>
                  </a:lnTo>
                  <a:lnTo>
                    <a:pt x="315160" y="647699"/>
                  </a:lnTo>
                  <a:lnTo>
                    <a:pt x="316670" y="647699"/>
                  </a:lnTo>
                  <a:lnTo>
                    <a:pt x="316670" y="651509"/>
                  </a:lnTo>
                  <a:lnTo>
                    <a:pt x="340723" y="651509"/>
                  </a:lnTo>
                  <a:lnTo>
                    <a:pt x="340723" y="650239"/>
                  </a:lnTo>
                  <a:lnTo>
                    <a:pt x="341220" y="650239"/>
                  </a:lnTo>
                  <a:lnTo>
                    <a:pt x="341220" y="646429"/>
                  </a:lnTo>
                  <a:close/>
                </a:path>
                <a:path w="690879" h="792480">
                  <a:moveTo>
                    <a:pt x="230985" y="648969"/>
                  </a:moveTo>
                  <a:lnTo>
                    <a:pt x="216456" y="648969"/>
                  </a:lnTo>
                  <a:lnTo>
                    <a:pt x="216953" y="650239"/>
                  </a:lnTo>
                  <a:lnTo>
                    <a:pt x="230985" y="650239"/>
                  </a:lnTo>
                  <a:lnTo>
                    <a:pt x="230985" y="648969"/>
                  </a:lnTo>
                  <a:close/>
                </a:path>
                <a:path w="690879" h="792480">
                  <a:moveTo>
                    <a:pt x="287105" y="648969"/>
                  </a:moveTo>
                  <a:lnTo>
                    <a:pt x="242009" y="648969"/>
                  </a:lnTo>
                  <a:lnTo>
                    <a:pt x="242009" y="650239"/>
                  </a:lnTo>
                  <a:lnTo>
                    <a:pt x="287105" y="650239"/>
                  </a:lnTo>
                  <a:lnTo>
                    <a:pt x="287105" y="648969"/>
                  </a:lnTo>
                  <a:close/>
                </a:path>
                <a:path w="690879" h="792480">
                  <a:moveTo>
                    <a:pt x="310652" y="648969"/>
                  </a:moveTo>
                  <a:lnTo>
                    <a:pt x="294117" y="648969"/>
                  </a:lnTo>
                  <a:lnTo>
                    <a:pt x="295120" y="650239"/>
                  </a:lnTo>
                  <a:lnTo>
                    <a:pt x="310652" y="650239"/>
                  </a:lnTo>
                  <a:lnTo>
                    <a:pt x="310652" y="648969"/>
                  </a:lnTo>
                  <a:close/>
                </a:path>
                <a:path w="690879" h="792480">
                  <a:moveTo>
                    <a:pt x="376792" y="638809"/>
                  </a:moveTo>
                  <a:lnTo>
                    <a:pt x="347734" y="638809"/>
                  </a:lnTo>
                  <a:lnTo>
                    <a:pt x="347228" y="640079"/>
                  </a:lnTo>
                  <a:lnTo>
                    <a:pt x="347228" y="641349"/>
                  </a:lnTo>
                  <a:lnTo>
                    <a:pt x="346731" y="641349"/>
                  </a:lnTo>
                  <a:lnTo>
                    <a:pt x="347228" y="642619"/>
                  </a:lnTo>
                  <a:lnTo>
                    <a:pt x="347228" y="650239"/>
                  </a:lnTo>
                  <a:lnTo>
                    <a:pt x="383307" y="650239"/>
                  </a:lnTo>
                  <a:lnTo>
                    <a:pt x="381808" y="646429"/>
                  </a:lnTo>
                  <a:lnTo>
                    <a:pt x="381301" y="646429"/>
                  </a:lnTo>
                  <a:lnTo>
                    <a:pt x="381301" y="645159"/>
                  </a:lnTo>
                  <a:lnTo>
                    <a:pt x="380298" y="643889"/>
                  </a:lnTo>
                  <a:lnTo>
                    <a:pt x="378302" y="640079"/>
                  </a:lnTo>
                  <a:lnTo>
                    <a:pt x="377795" y="640079"/>
                  </a:lnTo>
                  <a:lnTo>
                    <a:pt x="376792" y="638809"/>
                  </a:lnTo>
                  <a:close/>
                </a:path>
                <a:path w="690879" h="792480">
                  <a:moveTo>
                    <a:pt x="232495" y="647699"/>
                  </a:moveTo>
                  <a:lnTo>
                    <a:pt x="215950" y="647699"/>
                  </a:lnTo>
                  <a:lnTo>
                    <a:pt x="215950" y="648969"/>
                  </a:lnTo>
                  <a:lnTo>
                    <a:pt x="232495" y="648969"/>
                  </a:lnTo>
                  <a:lnTo>
                    <a:pt x="232495" y="647699"/>
                  </a:lnTo>
                  <a:close/>
                </a:path>
                <a:path w="690879" h="792480">
                  <a:moveTo>
                    <a:pt x="266558" y="647699"/>
                  </a:moveTo>
                  <a:lnTo>
                    <a:pt x="243012" y="647699"/>
                  </a:lnTo>
                  <a:lnTo>
                    <a:pt x="243012" y="648969"/>
                  </a:lnTo>
                  <a:lnTo>
                    <a:pt x="267065" y="648969"/>
                  </a:lnTo>
                  <a:lnTo>
                    <a:pt x="266558" y="647699"/>
                  </a:lnTo>
                  <a:close/>
                </a:path>
                <a:path w="690879" h="792480">
                  <a:moveTo>
                    <a:pt x="286609" y="647699"/>
                  </a:moveTo>
                  <a:lnTo>
                    <a:pt x="275079" y="647699"/>
                  </a:lnTo>
                  <a:lnTo>
                    <a:pt x="274582" y="648969"/>
                  </a:lnTo>
                  <a:lnTo>
                    <a:pt x="286609" y="648969"/>
                  </a:lnTo>
                  <a:lnTo>
                    <a:pt x="286609" y="647699"/>
                  </a:lnTo>
                  <a:close/>
                </a:path>
                <a:path w="690879" h="792480">
                  <a:moveTo>
                    <a:pt x="311655" y="647699"/>
                  </a:moveTo>
                  <a:lnTo>
                    <a:pt x="293114" y="647699"/>
                  </a:lnTo>
                  <a:lnTo>
                    <a:pt x="293620" y="648969"/>
                  </a:lnTo>
                  <a:lnTo>
                    <a:pt x="311158" y="648969"/>
                  </a:lnTo>
                  <a:lnTo>
                    <a:pt x="311655" y="647699"/>
                  </a:lnTo>
                  <a:close/>
                </a:path>
                <a:path w="690879" h="792480">
                  <a:moveTo>
                    <a:pt x="241006" y="642619"/>
                  </a:moveTo>
                  <a:lnTo>
                    <a:pt x="213954" y="642619"/>
                  </a:lnTo>
                  <a:lnTo>
                    <a:pt x="213954" y="646429"/>
                  </a:lnTo>
                  <a:lnTo>
                    <a:pt x="214957" y="647699"/>
                  </a:lnTo>
                  <a:lnTo>
                    <a:pt x="233488" y="647699"/>
                  </a:lnTo>
                  <a:lnTo>
                    <a:pt x="234997" y="646429"/>
                  </a:lnTo>
                  <a:lnTo>
                    <a:pt x="237003" y="646429"/>
                  </a:lnTo>
                  <a:lnTo>
                    <a:pt x="237003" y="645159"/>
                  </a:lnTo>
                  <a:lnTo>
                    <a:pt x="238503" y="645159"/>
                  </a:lnTo>
                  <a:lnTo>
                    <a:pt x="238503" y="643889"/>
                  </a:lnTo>
                  <a:lnTo>
                    <a:pt x="240002" y="643889"/>
                  </a:lnTo>
                  <a:lnTo>
                    <a:pt x="241006" y="642619"/>
                  </a:lnTo>
                  <a:close/>
                </a:path>
                <a:path w="690879" h="792480">
                  <a:moveTo>
                    <a:pt x="273073" y="642619"/>
                  </a:moveTo>
                  <a:lnTo>
                    <a:pt x="249526" y="642619"/>
                  </a:lnTo>
                  <a:lnTo>
                    <a:pt x="249526" y="645159"/>
                  </a:lnTo>
                  <a:lnTo>
                    <a:pt x="249030" y="646429"/>
                  </a:lnTo>
                  <a:lnTo>
                    <a:pt x="247520" y="646429"/>
                  </a:lnTo>
                  <a:lnTo>
                    <a:pt x="244511" y="647699"/>
                  </a:lnTo>
                  <a:lnTo>
                    <a:pt x="266062" y="647699"/>
                  </a:lnTo>
                  <a:lnTo>
                    <a:pt x="265555" y="646429"/>
                  </a:lnTo>
                  <a:lnTo>
                    <a:pt x="265555" y="645159"/>
                  </a:lnTo>
                  <a:lnTo>
                    <a:pt x="266062" y="645159"/>
                  </a:lnTo>
                  <a:lnTo>
                    <a:pt x="266062" y="643889"/>
                  </a:lnTo>
                  <a:lnTo>
                    <a:pt x="273073" y="643889"/>
                  </a:lnTo>
                  <a:lnTo>
                    <a:pt x="273073" y="642619"/>
                  </a:lnTo>
                  <a:close/>
                </a:path>
                <a:path w="690879" h="792480">
                  <a:moveTo>
                    <a:pt x="286102" y="646429"/>
                  </a:moveTo>
                  <a:lnTo>
                    <a:pt x="279588" y="646429"/>
                  </a:lnTo>
                  <a:lnTo>
                    <a:pt x="279091" y="647699"/>
                  </a:lnTo>
                  <a:lnTo>
                    <a:pt x="286102" y="647699"/>
                  </a:lnTo>
                  <a:lnTo>
                    <a:pt x="286102" y="646429"/>
                  </a:lnTo>
                  <a:close/>
                </a:path>
                <a:path w="690879" h="792480">
                  <a:moveTo>
                    <a:pt x="343722" y="633729"/>
                  </a:moveTo>
                  <a:lnTo>
                    <a:pt x="302638" y="633729"/>
                  </a:lnTo>
                  <a:lnTo>
                    <a:pt x="301634" y="634999"/>
                  </a:lnTo>
                  <a:lnTo>
                    <a:pt x="301634" y="636269"/>
                  </a:lnTo>
                  <a:lnTo>
                    <a:pt x="301138" y="637539"/>
                  </a:lnTo>
                  <a:lnTo>
                    <a:pt x="300135" y="638809"/>
                  </a:lnTo>
                  <a:lnTo>
                    <a:pt x="299628" y="640079"/>
                  </a:lnTo>
                  <a:lnTo>
                    <a:pt x="298635" y="640079"/>
                  </a:lnTo>
                  <a:lnTo>
                    <a:pt x="297622" y="641349"/>
                  </a:lnTo>
                  <a:lnTo>
                    <a:pt x="295120" y="641349"/>
                  </a:lnTo>
                  <a:lnTo>
                    <a:pt x="293620" y="643889"/>
                  </a:lnTo>
                  <a:lnTo>
                    <a:pt x="291614" y="643889"/>
                  </a:lnTo>
                  <a:lnTo>
                    <a:pt x="291614" y="646429"/>
                  </a:lnTo>
                  <a:lnTo>
                    <a:pt x="292111" y="647699"/>
                  </a:lnTo>
                  <a:lnTo>
                    <a:pt x="312658" y="647699"/>
                  </a:lnTo>
                  <a:lnTo>
                    <a:pt x="312658" y="646429"/>
                  </a:lnTo>
                  <a:lnTo>
                    <a:pt x="341220" y="646429"/>
                  </a:lnTo>
                  <a:lnTo>
                    <a:pt x="341220" y="638809"/>
                  </a:lnTo>
                  <a:lnTo>
                    <a:pt x="341716" y="638809"/>
                  </a:lnTo>
                  <a:lnTo>
                    <a:pt x="343722" y="633729"/>
                  </a:lnTo>
                  <a:close/>
                </a:path>
                <a:path w="690879" h="792480">
                  <a:moveTo>
                    <a:pt x="612793" y="645159"/>
                  </a:moveTo>
                  <a:lnTo>
                    <a:pt x="604779" y="645159"/>
                  </a:lnTo>
                  <a:lnTo>
                    <a:pt x="604779" y="646429"/>
                  </a:lnTo>
                  <a:lnTo>
                    <a:pt x="612793" y="646429"/>
                  </a:lnTo>
                  <a:lnTo>
                    <a:pt x="612793" y="645159"/>
                  </a:lnTo>
                  <a:close/>
                </a:path>
                <a:path w="690879" h="792480">
                  <a:moveTo>
                    <a:pt x="206436" y="643889"/>
                  </a:moveTo>
                  <a:lnTo>
                    <a:pt x="205929" y="643889"/>
                  </a:lnTo>
                  <a:lnTo>
                    <a:pt x="205929" y="645159"/>
                  </a:lnTo>
                  <a:lnTo>
                    <a:pt x="206436" y="645159"/>
                  </a:lnTo>
                  <a:lnTo>
                    <a:pt x="206436" y="643889"/>
                  </a:lnTo>
                  <a:close/>
                </a:path>
                <a:path w="690879" h="792480">
                  <a:moveTo>
                    <a:pt x="611790" y="643889"/>
                  </a:moveTo>
                  <a:lnTo>
                    <a:pt x="609288" y="643889"/>
                  </a:lnTo>
                  <a:lnTo>
                    <a:pt x="608781" y="645159"/>
                  </a:lnTo>
                  <a:lnTo>
                    <a:pt x="611790" y="645159"/>
                  </a:lnTo>
                  <a:lnTo>
                    <a:pt x="611790" y="643889"/>
                  </a:lnTo>
                  <a:close/>
                </a:path>
                <a:path w="690879" h="792480">
                  <a:moveTo>
                    <a:pt x="205929" y="641349"/>
                  </a:moveTo>
                  <a:lnTo>
                    <a:pt x="201927" y="641349"/>
                  </a:lnTo>
                  <a:lnTo>
                    <a:pt x="202423" y="642619"/>
                  </a:lnTo>
                  <a:lnTo>
                    <a:pt x="203427" y="642619"/>
                  </a:lnTo>
                  <a:lnTo>
                    <a:pt x="204430" y="643889"/>
                  </a:lnTo>
                  <a:lnTo>
                    <a:pt x="205929" y="643889"/>
                  </a:lnTo>
                  <a:lnTo>
                    <a:pt x="205929" y="641349"/>
                  </a:lnTo>
                  <a:close/>
                </a:path>
                <a:path w="690879" h="792480">
                  <a:moveTo>
                    <a:pt x="405354" y="636269"/>
                  </a:moveTo>
                  <a:lnTo>
                    <a:pt x="392325" y="636269"/>
                  </a:lnTo>
                  <a:lnTo>
                    <a:pt x="391321" y="637539"/>
                  </a:lnTo>
                  <a:lnTo>
                    <a:pt x="386813" y="643889"/>
                  </a:lnTo>
                  <a:lnTo>
                    <a:pt x="402355" y="643889"/>
                  </a:lnTo>
                  <a:lnTo>
                    <a:pt x="402852" y="642619"/>
                  </a:lnTo>
                  <a:lnTo>
                    <a:pt x="403348" y="642619"/>
                  </a:lnTo>
                  <a:lnTo>
                    <a:pt x="403348" y="641349"/>
                  </a:lnTo>
                  <a:lnTo>
                    <a:pt x="404858" y="641349"/>
                  </a:lnTo>
                  <a:lnTo>
                    <a:pt x="405354" y="638809"/>
                  </a:lnTo>
                  <a:lnTo>
                    <a:pt x="405354" y="636269"/>
                  </a:lnTo>
                  <a:close/>
                </a:path>
                <a:path w="690879" h="792480">
                  <a:moveTo>
                    <a:pt x="591750" y="634999"/>
                  </a:moveTo>
                  <a:lnTo>
                    <a:pt x="461981" y="634999"/>
                  </a:lnTo>
                  <a:lnTo>
                    <a:pt x="461981" y="636269"/>
                  </a:lnTo>
                  <a:lnTo>
                    <a:pt x="463977" y="636269"/>
                  </a:lnTo>
                  <a:lnTo>
                    <a:pt x="465983" y="638809"/>
                  </a:lnTo>
                  <a:lnTo>
                    <a:pt x="466490" y="640079"/>
                  </a:lnTo>
                  <a:lnTo>
                    <a:pt x="466986" y="640079"/>
                  </a:lnTo>
                  <a:lnTo>
                    <a:pt x="468486" y="643889"/>
                  </a:lnTo>
                  <a:lnTo>
                    <a:pt x="593756" y="643889"/>
                  </a:lnTo>
                  <a:lnTo>
                    <a:pt x="594252" y="642619"/>
                  </a:lnTo>
                  <a:lnTo>
                    <a:pt x="593249" y="642619"/>
                  </a:lnTo>
                  <a:lnTo>
                    <a:pt x="593249" y="641349"/>
                  </a:lnTo>
                  <a:lnTo>
                    <a:pt x="593756" y="641349"/>
                  </a:lnTo>
                  <a:lnTo>
                    <a:pt x="593756" y="638809"/>
                  </a:lnTo>
                  <a:lnTo>
                    <a:pt x="594252" y="638809"/>
                  </a:lnTo>
                  <a:lnTo>
                    <a:pt x="594252" y="637539"/>
                  </a:lnTo>
                  <a:lnTo>
                    <a:pt x="593249" y="637539"/>
                  </a:lnTo>
                  <a:lnTo>
                    <a:pt x="593249" y="636269"/>
                  </a:lnTo>
                  <a:lnTo>
                    <a:pt x="591750" y="634999"/>
                  </a:lnTo>
                  <a:close/>
                </a:path>
                <a:path w="690879" h="792480">
                  <a:moveTo>
                    <a:pt x="242009" y="641349"/>
                  </a:moveTo>
                  <a:lnTo>
                    <a:pt x="213447" y="641349"/>
                  </a:lnTo>
                  <a:lnTo>
                    <a:pt x="213447" y="642619"/>
                  </a:lnTo>
                  <a:lnTo>
                    <a:pt x="242009" y="642619"/>
                  </a:lnTo>
                  <a:lnTo>
                    <a:pt x="242009" y="641349"/>
                  </a:lnTo>
                  <a:close/>
                </a:path>
                <a:path w="690879" h="792480">
                  <a:moveTo>
                    <a:pt x="276082" y="641349"/>
                  </a:moveTo>
                  <a:lnTo>
                    <a:pt x="249030" y="641349"/>
                  </a:lnTo>
                  <a:lnTo>
                    <a:pt x="249030" y="642619"/>
                  </a:lnTo>
                  <a:lnTo>
                    <a:pt x="275575" y="642619"/>
                  </a:lnTo>
                  <a:lnTo>
                    <a:pt x="276082" y="641349"/>
                  </a:lnTo>
                  <a:close/>
                </a:path>
                <a:path w="690879" h="792480">
                  <a:moveTo>
                    <a:pt x="207935" y="638809"/>
                  </a:moveTo>
                  <a:lnTo>
                    <a:pt x="206932" y="640079"/>
                  </a:lnTo>
                  <a:lnTo>
                    <a:pt x="206436" y="641349"/>
                  </a:lnTo>
                  <a:lnTo>
                    <a:pt x="207439" y="640079"/>
                  </a:lnTo>
                  <a:lnTo>
                    <a:pt x="207935" y="640079"/>
                  </a:lnTo>
                  <a:lnTo>
                    <a:pt x="207935" y="638809"/>
                  </a:lnTo>
                  <a:close/>
                </a:path>
                <a:path w="690879" h="792480">
                  <a:moveTo>
                    <a:pt x="279091" y="640079"/>
                  </a:moveTo>
                  <a:lnTo>
                    <a:pt x="214957" y="640079"/>
                  </a:lnTo>
                  <a:lnTo>
                    <a:pt x="214957" y="641349"/>
                  </a:lnTo>
                  <a:lnTo>
                    <a:pt x="278585" y="641349"/>
                  </a:lnTo>
                  <a:lnTo>
                    <a:pt x="279091" y="640079"/>
                  </a:lnTo>
                  <a:close/>
                </a:path>
                <a:path w="690879" h="792480">
                  <a:moveTo>
                    <a:pt x="287602" y="640079"/>
                  </a:moveTo>
                  <a:lnTo>
                    <a:pt x="285606" y="640079"/>
                  </a:lnTo>
                  <a:lnTo>
                    <a:pt x="286609" y="641349"/>
                  </a:lnTo>
                  <a:lnTo>
                    <a:pt x="287105" y="641349"/>
                  </a:lnTo>
                  <a:lnTo>
                    <a:pt x="287602" y="640079"/>
                  </a:lnTo>
                  <a:close/>
                </a:path>
                <a:path w="690879" h="792480">
                  <a:moveTo>
                    <a:pt x="288108" y="638809"/>
                  </a:moveTo>
                  <a:lnTo>
                    <a:pt x="215453" y="638809"/>
                  </a:lnTo>
                  <a:lnTo>
                    <a:pt x="215453" y="640079"/>
                  </a:lnTo>
                  <a:lnTo>
                    <a:pt x="288108" y="640079"/>
                  </a:lnTo>
                  <a:lnTo>
                    <a:pt x="288108" y="638809"/>
                  </a:lnTo>
                  <a:close/>
                </a:path>
                <a:path w="690879" h="792480">
                  <a:moveTo>
                    <a:pt x="452953" y="636269"/>
                  </a:moveTo>
                  <a:lnTo>
                    <a:pt x="411372" y="636269"/>
                  </a:lnTo>
                  <a:lnTo>
                    <a:pt x="411372" y="640079"/>
                  </a:lnTo>
                  <a:lnTo>
                    <a:pt x="456966" y="640079"/>
                  </a:lnTo>
                  <a:lnTo>
                    <a:pt x="456966" y="638809"/>
                  </a:lnTo>
                  <a:lnTo>
                    <a:pt x="454463" y="638809"/>
                  </a:lnTo>
                  <a:lnTo>
                    <a:pt x="453957" y="637539"/>
                  </a:lnTo>
                  <a:lnTo>
                    <a:pt x="452953" y="637539"/>
                  </a:lnTo>
                  <a:lnTo>
                    <a:pt x="452953" y="636269"/>
                  </a:lnTo>
                  <a:close/>
                </a:path>
                <a:path w="690879" h="792480">
                  <a:moveTo>
                    <a:pt x="211441" y="633729"/>
                  </a:moveTo>
                  <a:lnTo>
                    <a:pt x="209941" y="633729"/>
                  </a:lnTo>
                  <a:lnTo>
                    <a:pt x="209445" y="634999"/>
                  </a:lnTo>
                  <a:lnTo>
                    <a:pt x="208938" y="634999"/>
                  </a:lnTo>
                  <a:lnTo>
                    <a:pt x="208938" y="636269"/>
                  </a:lnTo>
                  <a:lnTo>
                    <a:pt x="208442" y="636269"/>
                  </a:lnTo>
                  <a:lnTo>
                    <a:pt x="208442" y="638809"/>
                  </a:lnTo>
                  <a:lnTo>
                    <a:pt x="209445" y="638809"/>
                  </a:lnTo>
                  <a:lnTo>
                    <a:pt x="210438" y="636269"/>
                  </a:lnTo>
                  <a:lnTo>
                    <a:pt x="211441" y="634999"/>
                  </a:lnTo>
                  <a:lnTo>
                    <a:pt x="211441" y="633729"/>
                  </a:lnTo>
                  <a:close/>
                </a:path>
                <a:path w="690879" h="792480">
                  <a:moveTo>
                    <a:pt x="290611" y="637539"/>
                  </a:moveTo>
                  <a:lnTo>
                    <a:pt x="216456" y="637539"/>
                  </a:lnTo>
                  <a:lnTo>
                    <a:pt x="216456" y="638809"/>
                  </a:lnTo>
                  <a:lnTo>
                    <a:pt x="289608" y="638809"/>
                  </a:lnTo>
                  <a:lnTo>
                    <a:pt x="290611" y="637539"/>
                  </a:lnTo>
                  <a:close/>
                </a:path>
                <a:path w="690879" h="792480">
                  <a:moveTo>
                    <a:pt x="371787" y="633729"/>
                  </a:moveTo>
                  <a:lnTo>
                    <a:pt x="350743" y="633729"/>
                  </a:lnTo>
                  <a:lnTo>
                    <a:pt x="349740" y="634999"/>
                  </a:lnTo>
                  <a:lnTo>
                    <a:pt x="348241" y="638809"/>
                  </a:lnTo>
                  <a:lnTo>
                    <a:pt x="375789" y="638809"/>
                  </a:lnTo>
                  <a:lnTo>
                    <a:pt x="374786" y="637539"/>
                  </a:lnTo>
                  <a:lnTo>
                    <a:pt x="373783" y="637539"/>
                  </a:lnTo>
                  <a:lnTo>
                    <a:pt x="373783" y="636269"/>
                  </a:lnTo>
                  <a:lnTo>
                    <a:pt x="372790" y="636269"/>
                  </a:lnTo>
                  <a:lnTo>
                    <a:pt x="372284" y="634999"/>
                  </a:lnTo>
                  <a:lnTo>
                    <a:pt x="371787" y="634999"/>
                  </a:lnTo>
                  <a:lnTo>
                    <a:pt x="371787" y="633729"/>
                  </a:lnTo>
                  <a:close/>
                </a:path>
                <a:path w="690879" h="792480">
                  <a:moveTo>
                    <a:pt x="292617" y="636269"/>
                  </a:moveTo>
                  <a:lnTo>
                    <a:pt x="216953" y="636269"/>
                  </a:lnTo>
                  <a:lnTo>
                    <a:pt x="216953" y="637539"/>
                  </a:lnTo>
                  <a:lnTo>
                    <a:pt x="291614" y="637539"/>
                  </a:lnTo>
                  <a:lnTo>
                    <a:pt x="292617" y="636269"/>
                  </a:lnTo>
                  <a:close/>
                </a:path>
                <a:path w="690879" h="792480">
                  <a:moveTo>
                    <a:pt x="389822" y="627379"/>
                  </a:moveTo>
                  <a:lnTo>
                    <a:pt x="372790" y="627379"/>
                  </a:lnTo>
                  <a:lnTo>
                    <a:pt x="374290" y="628649"/>
                  </a:lnTo>
                  <a:lnTo>
                    <a:pt x="375293" y="628649"/>
                  </a:lnTo>
                  <a:lnTo>
                    <a:pt x="375789" y="629919"/>
                  </a:lnTo>
                  <a:lnTo>
                    <a:pt x="376296" y="629919"/>
                  </a:lnTo>
                  <a:lnTo>
                    <a:pt x="376296" y="631189"/>
                  </a:lnTo>
                  <a:lnTo>
                    <a:pt x="377299" y="631189"/>
                  </a:lnTo>
                  <a:lnTo>
                    <a:pt x="377795" y="632459"/>
                  </a:lnTo>
                  <a:lnTo>
                    <a:pt x="378799" y="632459"/>
                  </a:lnTo>
                  <a:lnTo>
                    <a:pt x="379295" y="633729"/>
                  </a:lnTo>
                  <a:lnTo>
                    <a:pt x="380805" y="633729"/>
                  </a:lnTo>
                  <a:lnTo>
                    <a:pt x="380805" y="634999"/>
                  </a:lnTo>
                  <a:lnTo>
                    <a:pt x="381808" y="634999"/>
                  </a:lnTo>
                  <a:lnTo>
                    <a:pt x="382304" y="636269"/>
                  </a:lnTo>
                  <a:lnTo>
                    <a:pt x="382811" y="636269"/>
                  </a:lnTo>
                  <a:lnTo>
                    <a:pt x="384310" y="637539"/>
                  </a:lnTo>
                  <a:lnTo>
                    <a:pt x="386316" y="633729"/>
                  </a:lnTo>
                  <a:lnTo>
                    <a:pt x="387816" y="632459"/>
                  </a:lnTo>
                  <a:lnTo>
                    <a:pt x="388819" y="629919"/>
                  </a:lnTo>
                  <a:lnTo>
                    <a:pt x="388819" y="628649"/>
                  </a:lnTo>
                  <a:lnTo>
                    <a:pt x="389822" y="627379"/>
                  </a:lnTo>
                  <a:close/>
                </a:path>
                <a:path w="690879" h="792480">
                  <a:moveTo>
                    <a:pt x="463977" y="636269"/>
                  </a:moveTo>
                  <a:lnTo>
                    <a:pt x="462974" y="636269"/>
                  </a:lnTo>
                  <a:lnTo>
                    <a:pt x="462974" y="637539"/>
                  </a:lnTo>
                  <a:lnTo>
                    <a:pt x="463977" y="636269"/>
                  </a:lnTo>
                  <a:close/>
                </a:path>
                <a:path w="690879" h="792480">
                  <a:moveTo>
                    <a:pt x="292111" y="626109"/>
                  </a:moveTo>
                  <a:lnTo>
                    <a:pt x="271573" y="626109"/>
                  </a:lnTo>
                  <a:lnTo>
                    <a:pt x="271573" y="627379"/>
                  </a:lnTo>
                  <a:lnTo>
                    <a:pt x="269567" y="627379"/>
                  </a:lnTo>
                  <a:lnTo>
                    <a:pt x="269071" y="628649"/>
                  </a:lnTo>
                  <a:lnTo>
                    <a:pt x="266062" y="628649"/>
                  </a:lnTo>
                  <a:lnTo>
                    <a:pt x="265555" y="629919"/>
                  </a:lnTo>
                  <a:lnTo>
                    <a:pt x="264562" y="629919"/>
                  </a:lnTo>
                  <a:lnTo>
                    <a:pt x="264562" y="631189"/>
                  </a:lnTo>
                  <a:lnTo>
                    <a:pt x="217459" y="631189"/>
                  </a:lnTo>
                  <a:lnTo>
                    <a:pt x="217459" y="636269"/>
                  </a:lnTo>
                  <a:lnTo>
                    <a:pt x="295120" y="636269"/>
                  </a:lnTo>
                  <a:lnTo>
                    <a:pt x="295626" y="634999"/>
                  </a:lnTo>
                  <a:lnTo>
                    <a:pt x="295626" y="633729"/>
                  </a:lnTo>
                  <a:lnTo>
                    <a:pt x="294623" y="633729"/>
                  </a:lnTo>
                  <a:lnTo>
                    <a:pt x="293620" y="631189"/>
                  </a:lnTo>
                  <a:lnTo>
                    <a:pt x="293620" y="628649"/>
                  </a:lnTo>
                  <a:lnTo>
                    <a:pt x="293114" y="627379"/>
                  </a:lnTo>
                  <a:lnTo>
                    <a:pt x="292111" y="626109"/>
                  </a:lnTo>
                  <a:close/>
                </a:path>
                <a:path w="690879" h="792480">
                  <a:moveTo>
                    <a:pt x="448445" y="633729"/>
                  </a:moveTo>
                  <a:lnTo>
                    <a:pt x="393328" y="633729"/>
                  </a:lnTo>
                  <a:lnTo>
                    <a:pt x="393328" y="634999"/>
                  </a:lnTo>
                  <a:lnTo>
                    <a:pt x="392831" y="636269"/>
                  </a:lnTo>
                  <a:lnTo>
                    <a:pt x="406357" y="636269"/>
                  </a:lnTo>
                  <a:lnTo>
                    <a:pt x="406357" y="634999"/>
                  </a:lnTo>
                  <a:lnTo>
                    <a:pt x="449448" y="634999"/>
                  </a:lnTo>
                  <a:lnTo>
                    <a:pt x="448445" y="633729"/>
                  </a:lnTo>
                  <a:close/>
                </a:path>
                <a:path w="690879" h="792480">
                  <a:moveTo>
                    <a:pt x="450947" y="634999"/>
                  </a:moveTo>
                  <a:lnTo>
                    <a:pt x="410369" y="634999"/>
                  </a:lnTo>
                  <a:lnTo>
                    <a:pt x="410369" y="636269"/>
                  </a:lnTo>
                  <a:lnTo>
                    <a:pt x="451950" y="636269"/>
                  </a:lnTo>
                  <a:lnTo>
                    <a:pt x="450947" y="634999"/>
                  </a:lnTo>
                  <a:close/>
                </a:path>
                <a:path w="690879" h="792480">
                  <a:moveTo>
                    <a:pt x="534130" y="628649"/>
                  </a:moveTo>
                  <a:lnTo>
                    <a:pt x="462477" y="628649"/>
                  </a:lnTo>
                  <a:lnTo>
                    <a:pt x="462477" y="634999"/>
                  </a:lnTo>
                  <a:lnTo>
                    <a:pt x="591243" y="634999"/>
                  </a:lnTo>
                  <a:lnTo>
                    <a:pt x="590250" y="633729"/>
                  </a:lnTo>
                  <a:lnTo>
                    <a:pt x="536632" y="633729"/>
                  </a:lnTo>
                  <a:lnTo>
                    <a:pt x="536136" y="632459"/>
                  </a:lnTo>
                  <a:lnTo>
                    <a:pt x="534626" y="632459"/>
                  </a:lnTo>
                  <a:lnTo>
                    <a:pt x="534626" y="631189"/>
                  </a:lnTo>
                  <a:lnTo>
                    <a:pt x="534130" y="631189"/>
                  </a:lnTo>
                  <a:lnTo>
                    <a:pt x="534130" y="628649"/>
                  </a:lnTo>
                  <a:close/>
                </a:path>
                <a:path w="690879" h="792480">
                  <a:moveTo>
                    <a:pt x="607788" y="622299"/>
                  </a:moveTo>
                  <a:lnTo>
                    <a:pt x="595255" y="622299"/>
                  </a:lnTo>
                  <a:lnTo>
                    <a:pt x="595762" y="623569"/>
                  </a:lnTo>
                  <a:lnTo>
                    <a:pt x="595762" y="624839"/>
                  </a:lnTo>
                  <a:lnTo>
                    <a:pt x="596258" y="626109"/>
                  </a:lnTo>
                  <a:lnTo>
                    <a:pt x="596258" y="627379"/>
                  </a:lnTo>
                  <a:lnTo>
                    <a:pt x="595255" y="629919"/>
                  </a:lnTo>
                  <a:lnTo>
                    <a:pt x="595762" y="631189"/>
                  </a:lnTo>
                  <a:lnTo>
                    <a:pt x="596765" y="632459"/>
                  </a:lnTo>
                  <a:lnTo>
                    <a:pt x="597261" y="632459"/>
                  </a:lnTo>
                  <a:lnTo>
                    <a:pt x="599267" y="634999"/>
                  </a:lnTo>
                  <a:lnTo>
                    <a:pt x="601273" y="634999"/>
                  </a:lnTo>
                  <a:lnTo>
                    <a:pt x="601273" y="633729"/>
                  </a:lnTo>
                  <a:lnTo>
                    <a:pt x="604272" y="633729"/>
                  </a:lnTo>
                  <a:lnTo>
                    <a:pt x="603269" y="632459"/>
                  </a:lnTo>
                  <a:lnTo>
                    <a:pt x="603776" y="631189"/>
                  </a:lnTo>
                  <a:lnTo>
                    <a:pt x="603269" y="631189"/>
                  </a:lnTo>
                  <a:lnTo>
                    <a:pt x="604272" y="628649"/>
                  </a:lnTo>
                  <a:lnTo>
                    <a:pt x="603776" y="628649"/>
                  </a:lnTo>
                  <a:lnTo>
                    <a:pt x="603776" y="627379"/>
                  </a:lnTo>
                  <a:lnTo>
                    <a:pt x="603269" y="626109"/>
                  </a:lnTo>
                  <a:lnTo>
                    <a:pt x="603776" y="624839"/>
                  </a:lnTo>
                  <a:lnTo>
                    <a:pt x="607788" y="624839"/>
                  </a:lnTo>
                  <a:lnTo>
                    <a:pt x="607788" y="622299"/>
                  </a:lnTo>
                  <a:close/>
                </a:path>
                <a:path w="690879" h="792480">
                  <a:moveTo>
                    <a:pt x="210944" y="632459"/>
                  </a:moveTo>
                  <a:lnTo>
                    <a:pt x="210438" y="632459"/>
                  </a:lnTo>
                  <a:lnTo>
                    <a:pt x="210438" y="633729"/>
                  </a:lnTo>
                  <a:lnTo>
                    <a:pt x="210944" y="633729"/>
                  </a:lnTo>
                  <a:lnTo>
                    <a:pt x="210944" y="632459"/>
                  </a:lnTo>
                  <a:close/>
                </a:path>
                <a:path w="690879" h="792480">
                  <a:moveTo>
                    <a:pt x="350743" y="624839"/>
                  </a:moveTo>
                  <a:lnTo>
                    <a:pt x="317167" y="624839"/>
                  </a:lnTo>
                  <a:lnTo>
                    <a:pt x="315667" y="628649"/>
                  </a:lnTo>
                  <a:lnTo>
                    <a:pt x="314664" y="628649"/>
                  </a:lnTo>
                  <a:lnTo>
                    <a:pt x="314664" y="629919"/>
                  </a:lnTo>
                  <a:lnTo>
                    <a:pt x="313661" y="629919"/>
                  </a:lnTo>
                  <a:lnTo>
                    <a:pt x="313164" y="631189"/>
                  </a:lnTo>
                  <a:lnTo>
                    <a:pt x="307653" y="631189"/>
                  </a:lnTo>
                  <a:lnTo>
                    <a:pt x="307653" y="632459"/>
                  </a:lnTo>
                  <a:lnTo>
                    <a:pt x="307146" y="632459"/>
                  </a:lnTo>
                  <a:lnTo>
                    <a:pt x="305140" y="633729"/>
                  </a:lnTo>
                  <a:lnTo>
                    <a:pt x="344229" y="633729"/>
                  </a:lnTo>
                  <a:lnTo>
                    <a:pt x="344725" y="632459"/>
                  </a:lnTo>
                  <a:lnTo>
                    <a:pt x="345728" y="631189"/>
                  </a:lnTo>
                  <a:lnTo>
                    <a:pt x="345728" y="629919"/>
                  </a:lnTo>
                  <a:lnTo>
                    <a:pt x="347734" y="627379"/>
                  </a:lnTo>
                  <a:lnTo>
                    <a:pt x="349234" y="627379"/>
                  </a:lnTo>
                  <a:lnTo>
                    <a:pt x="350743" y="626109"/>
                  </a:lnTo>
                  <a:lnTo>
                    <a:pt x="350743" y="624839"/>
                  </a:lnTo>
                  <a:close/>
                </a:path>
                <a:path w="690879" h="792480">
                  <a:moveTo>
                    <a:pt x="369275" y="631189"/>
                  </a:moveTo>
                  <a:lnTo>
                    <a:pt x="352243" y="631189"/>
                  </a:lnTo>
                  <a:lnTo>
                    <a:pt x="352243" y="632459"/>
                  </a:lnTo>
                  <a:lnTo>
                    <a:pt x="351240" y="632459"/>
                  </a:lnTo>
                  <a:lnTo>
                    <a:pt x="351240" y="633729"/>
                  </a:lnTo>
                  <a:lnTo>
                    <a:pt x="370784" y="633729"/>
                  </a:lnTo>
                  <a:lnTo>
                    <a:pt x="369275" y="632459"/>
                  </a:lnTo>
                  <a:lnTo>
                    <a:pt x="369275" y="631189"/>
                  </a:lnTo>
                  <a:close/>
                </a:path>
                <a:path w="690879" h="792480">
                  <a:moveTo>
                    <a:pt x="441434" y="632459"/>
                  </a:moveTo>
                  <a:lnTo>
                    <a:pt x="393834" y="632459"/>
                  </a:lnTo>
                  <a:lnTo>
                    <a:pt x="393834" y="633729"/>
                  </a:lnTo>
                  <a:lnTo>
                    <a:pt x="441434" y="633729"/>
                  </a:lnTo>
                  <a:lnTo>
                    <a:pt x="441434" y="632459"/>
                  </a:lnTo>
                  <a:close/>
                </a:path>
                <a:path w="690879" h="792480">
                  <a:moveTo>
                    <a:pt x="590250" y="627379"/>
                  </a:moveTo>
                  <a:lnTo>
                    <a:pt x="542144" y="627379"/>
                  </a:lnTo>
                  <a:lnTo>
                    <a:pt x="542144" y="629919"/>
                  </a:lnTo>
                  <a:lnTo>
                    <a:pt x="541141" y="629919"/>
                  </a:lnTo>
                  <a:lnTo>
                    <a:pt x="541141" y="631189"/>
                  </a:lnTo>
                  <a:lnTo>
                    <a:pt x="539135" y="632459"/>
                  </a:lnTo>
                  <a:lnTo>
                    <a:pt x="538142" y="632459"/>
                  </a:lnTo>
                  <a:lnTo>
                    <a:pt x="538142" y="633729"/>
                  </a:lnTo>
                  <a:lnTo>
                    <a:pt x="589743" y="633729"/>
                  </a:lnTo>
                  <a:lnTo>
                    <a:pt x="589743" y="632459"/>
                  </a:lnTo>
                  <a:lnTo>
                    <a:pt x="589247" y="631189"/>
                  </a:lnTo>
                  <a:lnTo>
                    <a:pt x="589247" y="628649"/>
                  </a:lnTo>
                  <a:lnTo>
                    <a:pt x="589743" y="628649"/>
                  </a:lnTo>
                  <a:lnTo>
                    <a:pt x="590250" y="627379"/>
                  </a:lnTo>
                  <a:close/>
                </a:path>
                <a:path w="690879" h="792480">
                  <a:moveTo>
                    <a:pt x="435922" y="628649"/>
                  </a:moveTo>
                  <a:lnTo>
                    <a:pt x="395334" y="628649"/>
                  </a:lnTo>
                  <a:lnTo>
                    <a:pt x="394331" y="631189"/>
                  </a:lnTo>
                  <a:lnTo>
                    <a:pt x="394331" y="632459"/>
                  </a:lnTo>
                  <a:lnTo>
                    <a:pt x="439427" y="632459"/>
                  </a:lnTo>
                  <a:lnTo>
                    <a:pt x="439427" y="631189"/>
                  </a:lnTo>
                  <a:lnTo>
                    <a:pt x="437421" y="631189"/>
                  </a:lnTo>
                  <a:lnTo>
                    <a:pt x="437421" y="629919"/>
                  </a:lnTo>
                  <a:lnTo>
                    <a:pt x="435922" y="628649"/>
                  </a:lnTo>
                  <a:close/>
                </a:path>
                <a:path w="690879" h="792480">
                  <a:moveTo>
                    <a:pt x="210944" y="627379"/>
                  </a:moveTo>
                  <a:lnTo>
                    <a:pt x="207439" y="627379"/>
                  </a:lnTo>
                  <a:lnTo>
                    <a:pt x="208442" y="628649"/>
                  </a:lnTo>
                  <a:lnTo>
                    <a:pt x="208938" y="628649"/>
                  </a:lnTo>
                  <a:lnTo>
                    <a:pt x="209941" y="629919"/>
                  </a:lnTo>
                  <a:lnTo>
                    <a:pt x="209941" y="631189"/>
                  </a:lnTo>
                  <a:lnTo>
                    <a:pt x="210438" y="631189"/>
                  </a:lnTo>
                  <a:lnTo>
                    <a:pt x="210438" y="629919"/>
                  </a:lnTo>
                  <a:lnTo>
                    <a:pt x="210944" y="629919"/>
                  </a:lnTo>
                  <a:lnTo>
                    <a:pt x="210944" y="627379"/>
                  </a:lnTo>
                  <a:close/>
                </a:path>
                <a:path w="690879" h="792480">
                  <a:moveTo>
                    <a:pt x="259547" y="627379"/>
                  </a:moveTo>
                  <a:lnTo>
                    <a:pt x="216953" y="627379"/>
                  </a:lnTo>
                  <a:lnTo>
                    <a:pt x="216953" y="629919"/>
                  </a:lnTo>
                  <a:lnTo>
                    <a:pt x="216456" y="631189"/>
                  </a:lnTo>
                  <a:lnTo>
                    <a:pt x="260043" y="631189"/>
                  </a:lnTo>
                  <a:lnTo>
                    <a:pt x="260043" y="629919"/>
                  </a:lnTo>
                  <a:lnTo>
                    <a:pt x="259547" y="629919"/>
                  </a:lnTo>
                  <a:lnTo>
                    <a:pt x="259547" y="627379"/>
                  </a:lnTo>
                  <a:close/>
                </a:path>
                <a:path w="690879" h="792480">
                  <a:moveTo>
                    <a:pt x="366772" y="629919"/>
                  </a:moveTo>
                  <a:lnTo>
                    <a:pt x="354746" y="629919"/>
                  </a:lnTo>
                  <a:lnTo>
                    <a:pt x="353743" y="631189"/>
                  </a:lnTo>
                  <a:lnTo>
                    <a:pt x="367775" y="631189"/>
                  </a:lnTo>
                  <a:lnTo>
                    <a:pt x="366772" y="629919"/>
                  </a:lnTo>
                  <a:close/>
                </a:path>
                <a:path w="690879" h="792480">
                  <a:moveTo>
                    <a:pt x="456459" y="629919"/>
                  </a:moveTo>
                  <a:lnTo>
                    <a:pt x="453460" y="629919"/>
                  </a:lnTo>
                  <a:lnTo>
                    <a:pt x="454463" y="631189"/>
                  </a:lnTo>
                  <a:lnTo>
                    <a:pt x="456459" y="631189"/>
                  </a:lnTo>
                  <a:lnTo>
                    <a:pt x="456459" y="629919"/>
                  </a:lnTo>
                  <a:close/>
                </a:path>
                <a:path w="690879" h="792480">
                  <a:moveTo>
                    <a:pt x="366276" y="628649"/>
                  </a:moveTo>
                  <a:lnTo>
                    <a:pt x="355252" y="628649"/>
                  </a:lnTo>
                  <a:lnTo>
                    <a:pt x="355252" y="629919"/>
                  </a:lnTo>
                  <a:lnTo>
                    <a:pt x="366276" y="629919"/>
                  </a:lnTo>
                  <a:lnTo>
                    <a:pt x="366276" y="628649"/>
                  </a:lnTo>
                  <a:close/>
                </a:path>
                <a:path w="690879" h="792480">
                  <a:moveTo>
                    <a:pt x="456966" y="627379"/>
                  </a:moveTo>
                  <a:lnTo>
                    <a:pt x="446945" y="627379"/>
                  </a:lnTo>
                  <a:lnTo>
                    <a:pt x="446945" y="628649"/>
                  </a:lnTo>
                  <a:lnTo>
                    <a:pt x="450947" y="628649"/>
                  </a:lnTo>
                  <a:lnTo>
                    <a:pt x="451950" y="629919"/>
                  </a:lnTo>
                  <a:lnTo>
                    <a:pt x="456966" y="629919"/>
                  </a:lnTo>
                  <a:lnTo>
                    <a:pt x="456966" y="627379"/>
                  </a:lnTo>
                  <a:close/>
                </a:path>
                <a:path w="690879" h="792480">
                  <a:moveTo>
                    <a:pt x="302638" y="627379"/>
                  </a:moveTo>
                  <a:lnTo>
                    <a:pt x="299628" y="627379"/>
                  </a:lnTo>
                  <a:lnTo>
                    <a:pt x="299628" y="628649"/>
                  </a:lnTo>
                  <a:lnTo>
                    <a:pt x="301138" y="628649"/>
                  </a:lnTo>
                  <a:lnTo>
                    <a:pt x="302638" y="627379"/>
                  </a:lnTo>
                  <a:close/>
                </a:path>
                <a:path w="690879" h="792480">
                  <a:moveTo>
                    <a:pt x="364766" y="627379"/>
                  </a:moveTo>
                  <a:lnTo>
                    <a:pt x="360257" y="627379"/>
                  </a:lnTo>
                  <a:lnTo>
                    <a:pt x="360257" y="628649"/>
                  </a:lnTo>
                  <a:lnTo>
                    <a:pt x="365769" y="628649"/>
                  </a:lnTo>
                  <a:lnTo>
                    <a:pt x="364766" y="627379"/>
                  </a:lnTo>
                  <a:close/>
                </a:path>
                <a:path w="690879" h="792480">
                  <a:moveTo>
                    <a:pt x="432913" y="624839"/>
                  </a:moveTo>
                  <a:lnTo>
                    <a:pt x="396833" y="624839"/>
                  </a:lnTo>
                  <a:lnTo>
                    <a:pt x="396833" y="626109"/>
                  </a:lnTo>
                  <a:lnTo>
                    <a:pt x="396337" y="627379"/>
                  </a:lnTo>
                  <a:lnTo>
                    <a:pt x="395830" y="627379"/>
                  </a:lnTo>
                  <a:lnTo>
                    <a:pt x="395830" y="628649"/>
                  </a:lnTo>
                  <a:lnTo>
                    <a:pt x="435415" y="628649"/>
                  </a:lnTo>
                  <a:lnTo>
                    <a:pt x="434422" y="627379"/>
                  </a:lnTo>
                  <a:lnTo>
                    <a:pt x="432913" y="626109"/>
                  </a:lnTo>
                  <a:lnTo>
                    <a:pt x="432913" y="624839"/>
                  </a:lnTo>
                  <a:close/>
                </a:path>
                <a:path w="690879" h="792480">
                  <a:moveTo>
                    <a:pt x="539641" y="622299"/>
                  </a:moveTo>
                  <a:lnTo>
                    <a:pt x="460471" y="622299"/>
                  </a:lnTo>
                  <a:lnTo>
                    <a:pt x="460978" y="623569"/>
                  </a:lnTo>
                  <a:lnTo>
                    <a:pt x="461981" y="624839"/>
                  </a:lnTo>
                  <a:lnTo>
                    <a:pt x="461981" y="626109"/>
                  </a:lnTo>
                  <a:lnTo>
                    <a:pt x="462477" y="626109"/>
                  </a:lnTo>
                  <a:lnTo>
                    <a:pt x="462477" y="627379"/>
                  </a:lnTo>
                  <a:lnTo>
                    <a:pt x="462974" y="627379"/>
                  </a:lnTo>
                  <a:lnTo>
                    <a:pt x="462974" y="628649"/>
                  </a:lnTo>
                  <a:lnTo>
                    <a:pt x="535133" y="628649"/>
                  </a:lnTo>
                  <a:lnTo>
                    <a:pt x="536632" y="627379"/>
                  </a:lnTo>
                  <a:lnTo>
                    <a:pt x="536632" y="626109"/>
                  </a:lnTo>
                  <a:lnTo>
                    <a:pt x="537635" y="624839"/>
                  </a:lnTo>
                  <a:lnTo>
                    <a:pt x="537635" y="623569"/>
                  </a:lnTo>
                  <a:lnTo>
                    <a:pt x="538638" y="623569"/>
                  </a:lnTo>
                  <a:lnTo>
                    <a:pt x="539641" y="622299"/>
                  </a:lnTo>
                  <a:close/>
                </a:path>
                <a:path w="690879" h="792480">
                  <a:moveTo>
                    <a:pt x="210438" y="624839"/>
                  </a:moveTo>
                  <a:lnTo>
                    <a:pt x="205929" y="624839"/>
                  </a:lnTo>
                  <a:lnTo>
                    <a:pt x="205929" y="626109"/>
                  </a:lnTo>
                  <a:lnTo>
                    <a:pt x="206932" y="626109"/>
                  </a:lnTo>
                  <a:lnTo>
                    <a:pt x="206932" y="627379"/>
                  </a:lnTo>
                  <a:lnTo>
                    <a:pt x="210438" y="627379"/>
                  </a:lnTo>
                  <a:lnTo>
                    <a:pt x="210438" y="624839"/>
                  </a:lnTo>
                  <a:close/>
                </a:path>
                <a:path w="690879" h="792480">
                  <a:moveTo>
                    <a:pt x="260043" y="626109"/>
                  </a:moveTo>
                  <a:lnTo>
                    <a:pt x="216456" y="626109"/>
                  </a:lnTo>
                  <a:lnTo>
                    <a:pt x="216456" y="627379"/>
                  </a:lnTo>
                  <a:lnTo>
                    <a:pt x="260043" y="627379"/>
                  </a:lnTo>
                  <a:lnTo>
                    <a:pt x="260043" y="626109"/>
                  </a:lnTo>
                  <a:close/>
                </a:path>
                <a:path w="690879" h="792480">
                  <a:moveTo>
                    <a:pt x="312658" y="619759"/>
                  </a:moveTo>
                  <a:lnTo>
                    <a:pt x="296629" y="619759"/>
                  </a:lnTo>
                  <a:lnTo>
                    <a:pt x="297622" y="621029"/>
                  </a:lnTo>
                  <a:lnTo>
                    <a:pt x="298635" y="623569"/>
                  </a:lnTo>
                  <a:lnTo>
                    <a:pt x="298635" y="627379"/>
                  </a:lnTo>
                  <a:lnTo>
                    <a:pt x="305647" y="627379"/>
                  </a:lnTo>
                  <a:lnTo>
                    <a:pt x="305647" y="626109"/>
                  </a:lnTo>
                  <a:lnTo>
                    <a:pt x="310155" y="626109"/>
                  </a:lnTo>
                  <a:lnTo>
                    <a:pt x="311655" y="622299"/>
                  </a:lnTo>
                  <a:lnTo>
                    <a:pt x="312161" y="622299"/>
                  </a:lnTo>
                  <a:lnTo>
                    <a:pt x="312161" y="621029"/>
                  </a:lnTo>
                  <a:lnTo>
                    <a:pt x="312658" y="621029"/>
                  </a:lnTo>
                  <a:lnTo>
                    <a:pt x="312658" y="619759"/>
                  </a:lnTo>
                  <a:close/>
                </a:path>
                <a:path w="690879" h="792480">
                  <a:moveTo>
                    <a:pt x="390329" y="623569"/>
                  </a:moveTo>
                  <a:lnTo>
                    <a:pt x="369275" y="623569"/>
                  </a:lnTo>
                  <a:lnTo>
                    <a:pt x="369781" y="624839"/>
                  </a:lnTo>
                  <a:lnTo>
                    <a:pt x="370278" y="624839"/>
                  </a:lnTo>
                  <a:lnTo>
                    <a:pt x="370784" y="626109"/>
                  </a:lnTo>
                  <a:lnTo>
                    <a:pt x="371281" y="626109"/>
                  </a:lnTo>
                  <a:lnTo>
                    <a:pt x="371787" y="627379"/>
                  </a:lnTo>
                  <a:lnTo>
                    <a:pt x="390329" y="627379"/>
                  </a:lnTo>
                  <a:lnTo>
                    <a:pt x="390329" y="623569"/>
                  </a:lnTo>
                  <a:close/>
                </a:path>
                <a:path w="690879" h="792480">
                  <a:moveTo>
                    <a:pt x="453957" y="617219"/>
                  </a:moveTo>
                  <a:lnTo>
                    <a:pt x="433916" y="617219"/>
                  </a:lnTo>
                  <a:lnTo>
                    <a:pt x="434919" y="618489"/>
                  </a:lnTo>
                  <a:lnTo>
                    <a:pt x="434919" y="619759"/>
                  </a:lnTo>
                  <a:lnTo>
                    <a:pt x="435922" y="619759"/>
                  </a:lnTo>
                  <a:lnTo>
                    <a:pt x="436925" y="622299"/>
                  </a:lnTo>
                  <a:lnTo>
                    <a:pt x="438424" y="622299"/>
                  </a:lnTo>
                  <a:lnTo>
                    <a:pt x="438424" y="623569"/>
                  </a:lnTo>
                  <a:lnTo>
                    <a:pt x="438931" y="624839"/>
                  </a:lnTo>
                  <a:lnTo>
                    <a:pt x="440927" y="624839"/>
                  </a:lnTo>
                  <a:lnTo>
                    <a:pt x="440927" y="626109"/>
                  </a:lnTo>
                  <a:lnTo>
                    <a:pt x="441930" y="626109"/>
                  </a:lnTo>
                  <a:lnTo>
                    <a:pt x="441930" y="627379"/>
                  </a:lnTo>
                  <a:lnTo>
                    <a:pt x="456459" y="627379"/>
                  </a:lnTo>
                  <a:lnTo>
                    <a:pt x="455456" y="626109"/>
                  </a:lnTo>
                  <a:lnTo>
                    <a:pt x="453460" y="621029"/>
                  </a:lnTo>
                  <a:lnTo>
                    <a:pt x="453460" y="618489"/>
                  </a:lnTo>
                  <a:lnTo>
                    <a:pt x="453957" y="618489"/>
                  </a:lnTo>
                  <a:lnTo>
                    <a:pt x="453957" y="617219"/>
                  </a:lnTo>
                  <a:close/>
                </a:path>
                <a:path w="690879" h="792480">
                  <a:moveTo>
                    <a:pt x="589743" y="624839"/>
                  </a:moveTo>
                  <a:lnTo>
                    <a:pt x="545650" y="624839"/>
                  </a:lnTo>
                  <a:lnTo>
                    <a:pt x="545153" y="626109"/>
                  </a:lnTo>
                  <a:lnTo>
                    <a:pt x="544647" y="626109"/>
                  </a:lnTo>
                  <a:lnTo>
                    <a:pt x="544647" y="627379"/>
                  </a:lnTo>
                  <a:lnTo>
                    <a:pt x="589743" y="627379"/>
                  </a:lnTo>
                  <a:lnTo>
                    <a:pt x="589743" y="624839"/>
                  </a:lnTo>
                  <a:close/>
                </a:path>
                <a:path w="690879" h="792480">
                  <a:moveTo>
                    <a:pt x="608781" y="624839"/>
                  </a:moveTo>
                  <a:lnTo>
                    <a:pt x="607282" y="624839"/>
                  </a:lnTo>
                  <a:lnTo>
                    <a:pt x="607282" y="626109"/>
                  </a:lnTo>
                  <a:lnTo>
                    <a:pt x="607788" y="626109"/>
                  </a:lnTo>
                  <a:lnTo>
                    <a:pt x="608285" y="627379"/>
                  </a:lnTo>
                  <a:lnTo>
                    <a:pt x="608781" y="627379"/>
                  </a:lnTo>
                  <a:lnTo>
                    <a:pt x="608781" y="624839"/>
                  </a:lnTo>
                  <a:close/>
                </a:path>
                <a:path w="690879" h="792480">
                  <a:moveTo>
                    <a:pt x="232495" y="622299"/>
                  </a:moveTo>
                  <a:lnTo>
                    <a:pt x="221968" y="622299"/>
                  </a:lnTo>
                  <a:lnTo>
                    <a:pt x="221461" y="623569"/>
                  </a:lnTo>
                  <a:lnTo>
                    <a:pt x="218462" y="623569"/>
                  </a:lnTo>
                  <a:lnTo>
                    <a:pt x="216953" y="624839"/>
                  </a:lnTo>
                  <a:lnTo>
                    <a:pt x="216953" y="626109"/>
                  </a:lnTo>
                  <a:lnTo>
                    <a:pt x="261046" y="626109"/>
                  </a:lnTo>
                  <a:lnTo>
                    <a:pt x="261046" y="624839"/>
                  </a:lnTo>
                  <a:lnTo>
                    <a:pt x="233488" y="624839"/>
                  </a:lnTo>
                  <a:lnTo>
                    <a:pt x="232495" y="623569"/>
                  </a:lnTo>
                  <a:lnTo>
                    <a:pt x="232495" y="622299"/>
                  </a:lnTo>
                  <a:close/>
                </a:path>
                <a:path w="690879" h="792480">
                  <a:moveTo>
                    <a:pt x="276578" y="624839"/>
                  </a:moveTo>
                  <a:lnTo>
                    <a:pt x="273579" y="624839"/>
                  </a:lnTo>
                  <a:lnTo>
                    <a:pt x="272576" y="626109"/>
                  </a:lnTo>
                  <a:lnTo>
                    <a:pt x="277581" y="626109"/>
                  </a:lnTo>
                  <a:lnTo>
                    <a:pt x="276578" y="624839"/>
                  </a:lnTo>
                  <a:close/>
                </a:path>
                <a:path w="690879" h="792480">
                  <a:moveTo>
                    <a:pt x="280094" y="624839"/>
                  </a:moveTo>
                  <a:lnTo>
                    <a:pt x="279588" y="624839"/>
                  </a:lnTo>
                  <a:lnTo>
                    <a:pt x="279588" y="626109"/>
                  </a:lnTo>
                  <a:lnTo>
                    <a:pt x="281097" y="626109"/>
                  </a:lnTo>
                  <a:lnTo>
                    <a:pt x="280094" y="624839"/>
                  </a:lnTo>
                  <a:close/>
                </a:path>
                <a:path w="690879" h="792480">
                  <a:moveTo>
                    <a:pt x="211441" y="622299"/>
                  </a:moveTo>
                  <a:lnTo>
                    <a:pt x="203427" y="622299"/>
                  </a:lnTo>
                  <a:lnTo>
                    <a:pt x="204430" y="623569"/>
                  </a:lnTo>
                  <a:lnTo>
                    <a:pt x="204430" y="624839"/>
                  </a:lnTo>
                  <a:lnTo>
                    <a:pt x="210944" y="624839"/>
                  </a:lnTo>
                  <a:lnTo>
                    <a:pt x="210944" y="623569"/>
                  </a:lnTo>
                  <a:lnTo>
                    <a:pt x="211441" y="623569"/>
                  </a:lnTo>
                  <a:lnTo>
                    <a:pt x="211441" y="622299"/>
                  </a:lnTo>
                  <a:close/>
                </a:path>
                <a:path w="690879" h="792480">
                  <a:moveTo>
                    <a:pt x="264055" y="623569"/>
                  </a:moveTo>
                  <a:lnTo>
                    <a:pt x="241006" y="623569"/>
                  </a:lnTo>
                  <a:lnTo>
                    <a:pt x="241006" y="624839"/>
                  </a:lnTo>
                  <a:lnTo>
                    <a:pt x="264055" y="624839"/>
                  </a:lnTo>
                  <a:lnTo>
                    <a:pt x="264055" y="623569"/>
                  </a:lnTo>
                  <a:close/>
                </a:path>
                <a:path w="690879" h="792480">
                  <a:moveTo>
                    <a:pt x="357258" y="621029"/>
                  </a:moveTo>
                  <a:lnTo>
                    <a:pt x="317673" y="621029"/>
                  </a:lnTo>
                  <a:lnTo>
                    <a:pt x="317673" y="624839"/>
                  </a:lnTo>
                  <a:lnTo>
                    <a:pt x="352243" y="624839"/>
                  </a:lnTo>
                  <a:lnTo>
                    <a:pt x="352243" y="623569"/>
                  </a:lnTo>
                  <a:lnTo>
                    <a:pt x="353743" y="623569"/>
                  </a:lnTo>
                  <a:lnTo>
                    <a:pt x="354249" y="622299"/>
                  </a:lnTo>
                  <a:lnTo>
                    <a:pt x="357755" y="622299"/>
                  </a:lnTo>
                  <a:lnTo>
                    <a:pt x="357258" y="621029"/>
                  </a:lnTo>
                  <a:close/>
                </a:path>
                <a:path w="690879" h="792480">
                  <a:moveTo>
                    <a:pt x="430410" y="622299"/>
                  </a:moveTo>
                  <a:lnTo>
                    <a:pt x="396833" y="622299"/>
                  </a:lnTo>
                  <a:lnTo>
                    <a:pt x="396833" y="623569"/>
                  </a:lnTo>
                  <a:lnTo>
                    <a:pt x="397340" y="624839"/>
                  </a:lnTo>
                  <a:lnTo>
                    <a:pt x="431910" y="624839"/>
                  </a:lnTo>
                  <a:lnTo>
                    <a:pt x="430907" y="623569"/>
                  </a:lnTo>
                  <a:lnTo>
                    <a:pt x="430410" y="623569"/>
                  </a:lnTo>
                  <a:lnTo>
                    <a:pt x="430410" y="622299"/>
                  </a:lnTo>
                  <a:close/>
                </a:path>
                <a:path w="690879" h="792480">
                  <a:moveTo>
                    <a:pt x="582732" y="619759"/>
                  </a:moveTo>
                  <a:lnTo>
                    <a:pt x="551161" y="619759"/>
                  </a:lnTo>
                  <a:lnTo>
                    <a:pt x="547656" y="623569"/>
                  </a:lnTo>
                  <a:lnTo>
                    <a:pt x="547656" y="624839"/>
                  </a:lnTo>
                  <a:lnTo>
                    <a:pt x="589247" y="624839"/>
                  </a:lnTo>
                  <a:lnTo>
                    <a:pt x="588740" y="623569"/>
                  </a:lnTo>
                  <a:lnTo>
                    <a:pt x="585235" y="623569"/>
                  </a:lnTo>
                  <a:lnTo>
                    <a:pt x="584232" y="622299"/>
                  </a:lnTo>
                  <a:lnTo>
                    <a:pt x="583229" y="622299"/>
                  </a:lnTo>
                  <a:lnTo>
                    <a:pt x="583229" y="621029"/>
                  </a:lnTo>
                  <a:lnTo>
                    <a:pt x="582732" y="621029"/>
                  </a:lnTo>
                  <a:lnTo>
                    <a:pt x="582732" y="619759"/>
                  </a:lnTo>
                  <a:close/>
                </a:path>
                <a:path w="690879" h="792480">
                  <a:moveTo>
                    <a:pt x="266558" y="622299"/>
                  </a:moveTo>
                  <a:lnTo>
                    <a:pt x="241512" y="622299"/>
                  </a:lnTo>
                  <a:lnTo>
                    <a:pt x="241512" y="623569"/>
                  </a:lnTo>
                  <a:lnTo>
                    <a:pt x="265059" y="623569"/>
                  </a:lnTo>
                  <a:lnTo>
                    <a:pt x="266558" y="622299"/>
                  </a:lnTo>
                  <a:close/>
                </a:path>
                <a:path w="690879" h="792480">
                  <a:moveTo>
                    <a:pt x="389822" y="619759"/>
                  </a:moveTo>
                  <a:lnTo>
                    <a:pt x="364269" y="619759"/>
                  </a:lnTo>
                  <a:lnTo>
                    <a:pt x="365769" y="621029"/>
                  </a:lnTo>
                  <a:lnTo>
                    <a:pt x="366276" y="621029"/>
                  </a:lnTo>
                  <a:lnTo>
                    <a:pt x="366772" y="622299"/>
                  </a:lnTo>
                  <a:lnTo>
                    <a:pt x="367279" y="622299"/>
                  </a:lnTo>
                  <a:lnTo>
                    <a:pt x="368778" y="623569"/>
                  </a:lnTo>
                  <a:lnTo>
                    <a:pt x="389822" y="623569"/>
                  </a:lnTo>
                  <a:lnTo>
                    <a:pt x="389822" y="619759"/>
                  </a:lnTo>
                  <a:close/>
                </a:path>
                <a:path w="690879" h="792480">
                  <a:moveTo>
                    <a:pt x="625823" y="622299"/>
                  </a:moveTo>
                  <a:lnTo>
                    <a:pt x="624323" y="622299"/>
                  </a:lnTo>
                  <a:lnTo>
                    <a:pt x="624323" y="623569"/>
                  </a:lnTo>
                  <a:lnTo>
                    <a:pt x="625823" y="623569"/>
                  </a:lnTo>
                  <a:lnTo>
                    <a:pt x="625823" y="622299"/>
                  </a:lnTo>
                  <a:close/>
                </a:path>
                <a:path w="690879" h="792480">
                  <a:moveTo>
                    <a:pt x="193406" y="619759"/>
                  </a:moveTo>
                  <a:lnTo>
                    <a:pt x="185392" y="619759"/>
                  </a:lnTo>
                  <a:lnTo>
                    <a:pt x="185888" y="621029"/>
                  </a:lnTo>
                  <a:lnTo>
                    <a:pt x="185888" y="622299"/>
                  </a:lnTo>
                  <a:lnTo>
                    <a:pt x="187398" y="622299"/>
                  </a:lnTo>
                  <a:lnTo>
                    <a:pt x="187398" y="621029"/>
                  </a:lnTo>
                  <a:lnTo>
                    <a:pt x="193406" y="621029"/>
                  </a:lnTo>
                  <a:lnTo>
                    <a:pt x="193406" y="619759"/>
                  </a:lnTo>
                  <a:close/>
                </a:path>
                <a:path w="690879" h="792480">
                  <a:moveTo>
                    <a:pt x="193406" y="621029"/>
                  </a:moveTo>
                  <a:lnTo>
                    <a:pt x="191907" y="621029"/>
                  </a:lnTo>
                  <a:lnTo>
                    <a:pt x="192403" y="622299"/>
                  </a:lnTo>
                  <a:lnTo>
                    <a:pt x="193406" y="621029"/>
                  </a:lnTo>
                  <a:close/>
                </a:path>
                <a:path w="690879" h="792480">
                  <a:moveTo>
                    <a:pt x="213447" y="619759"/>
                  </a:moveTo>
                  <a:lnTo>
                    <a:pt x="199921" y="619759"/>
                  </a:lnTo>
                  <a:lnTo>
                    <a:pt x="200924" y="622299"/>
                  </a:lnTo>
                  <a:lnTo>
                    <a:pt x="212444" y="622299"/>
                  </a:lnTo>
                  <a:lnTo>
                    <a:pt x="212444" y="621029"/>
                  </a:lnTo>
                  <a:lnTo>
                    <a:pt x="213447" y="621029"/>
                  </a:lnTo>
                  <a:lnTo>
                    <a:pt x="213447" y="619759"/>
                  </a:lnTo>
                  <a:close/>
                </a:path>
                <a:path w="690879" h="792480">
                  <a:moveTo>
                    <a:pt x="230489" y="619759"/>
                  </a:moveTo>
                  <a:lnTo>
                    <a:pt x="228483" y="619759"/>
                  </a:lnTo>
                  <a:lnTo>
                    <a:pt x="227976" y="621029"/>
                  </a:lnTo>
                  <a:lnTo>
                    <a:pt x="226476" y="621029"/>
                  </a:lnTo>
                  <a:lnTo>
                    <a:pt x="225970" y="622299"/>
                  </a:lnTo>
                  <a:lnTo>
                    <a:pt x="231492" y="622299"/>
                  </a:lnTo>
                  <a:lnTo>
                    <a:pt x="230489" y="619759"/>
                  </a:lnTo>
                  <a:close/>
                </a:path>
                <a:path w="690879" h="792480">
                  <a:moveTo>
                    <a:pt x="266062" y="619759"/>
                  </a:moveTo>
                  <a:lnTo>
                    <a:pt x="240509" y="619759"/>
                  </a:lnTo>
                  <a:lnTo>
                    <a:pt x="240509" y="621029"/>
                  </a:lnTo>
                  <a:lnTo>
                    <a:pt x="241006" y="621029"/>
                  </a:lnTo>
                  <a:lnTo>
                    <a:pt x="241006" y="622299"/>
                  </a:lnTo>
                  <a:lnTo>
                    <a:pt x="267065" y="622299"/>
                  </a:lnTo>
                  <a:lnTo>
                    <a:pt x="266062" y="621029"/>
                  </a:lnTo>
                  <a:lnTo>
                    <a:pt x="266062" y="619759"/>
                  </a:lnTo>
                  <a:close/>
                </a:path>
                <a:path w="690879" h="792480">
                  <a:moveTo>
                    <a:pt x="427908" y="617219"/>
                  </a:moveTo>
                  <a:lnTo>
                    <a:pt x="397340" y="617219"/>
                  </a:lnTo>
                  <a:lnTo>
                    <a:pt x="396833" y="619759"/>
                  </a:lnTo>
                  <a:lnTo>
                    <a:pt x="396337" y="619759"/>
                  </a:lnTo>
                  <a:lnTo>
                    <a:pt x="396337" y="621029"/>
                  </a:lnTo>
                  <a:lnTo>
                    <a:pt x="395830" y="621029"/>
                  </a:lnTo>
                  <a:lnTo>
                    <a:pt x="395830" y="622299"/>
                  </a:lnTo>
                  <a:lnTo>
                    <a:pt x="429904" y="622299"/>
                  </a:lnTo>
                  <a:lnTo>
                    <a:pt x="428404" y="619759"/>
                  </a:lnTo>
                  <a:lnTo>
                    <a:pt x="427908" y="617219"/>
                  </a:lnTo>
                  <a:close/>
                </a:path>
                <a:path w="690879" h="792480">
                  <a:moveTo>
                    <a:pt x="542144" y="621029"/>
                  </a:moveTo>
                  <a:lnTo>
                    <a:pt x="459975" y="621029"/>
                  </a:lnTo>
                  <a:lnTo>
                    <a:pt x="459975" y="622299"/>
                  </a:lnTo>
                  <a:lnTo>
                    <a:pt x="541141" y="622299"/>
                  </a:lnTo>
                  <a:lnTo>
                    <a:pt x="542144" y="621029"/>
                  </a:lnTo>
                  <a:close/>
                </a:path>
                <a:path w="690879" h="792480">
                  <a:moveTo>
                    <a:pt x="608781" y="619759"/>
                  </a:moveTo>
                  <a:lnTo>
                    <a:pt x="593249" y="619759"/>
                  </a:lnTo>
                  <a:lnTo>
                    <a:pt x="594759" y="622299"/>
                  </a:lnTo>
                  <a:lnTo>
                    <a:pt x="608285" y="622299"/>
                  </a:lnTo>
                  <a:lnTo>
                    <a:pt x="608781" y="621029"/>
                  </a:lnTo>
                  <a:lnTo>
                    <a:pt x="608781" y="619759"/>
                  </a:lnTo>
                  <a:close/>
                </a:path>
                <a:path w="690879" h="792480">
                  <a:moveTo>
                    <a:pt x="630828" y="618489"/>
                  </a:moveTo>
                  <a:lnTo>
                    <a:pt x="624323" y="618489"/>
                  </a:lnTo>
                  <a:lnTo>
                    <a:pt x="624820" y="619759"/>
                  </a:lnTo>
                  <a:lnTo>
                    <a:pt x="625316" y="619759"/>
                  </a:lnTo>
                  <a:lnTo>
                    <a:pt x="625316" y="621029"/>
                  </a:lnTo>
                  <a:lnTo>
                    <a:pt x="624820" y="622299"/>
                  </a:lnTo>
                  <a:lnTo>
                    <a:pt x="626319" y="622299"/>
                  </a:lnTo>
                  <a:lnTo>
                    <a:pt x="629329" y="621029"/>
                  </a:lnTo>
                  <a:lnTo>
                    <a:pt x="630828" y="619759"/>
                  </a:lnTo>
                  <a:lnTo>
                    <a:pt x="630828" y="618489"/>
                  </a:lnTo>
                  <a:close/>
                </a:path>
                <a:path w="690879" h="792480">
                  <a:moveTo>
                    <a:pt x="356752" y="619759"/>
                  </a:moveTo>
                  <a:lnTo>
                    <a:pt x="317167" y="619759"/>
                  </a:lnTo>
                  <a:lnTo>
                    <a:pt x="317167" y="621029"/>
                  </a:lnTo>
                  <a:lnTo>
                    <a:pt x="356752" y="621029"/>
                  </a:lnTo>
                  <a:lnTo>
                    <a:pt x="356752" y="619759"/>
                  </a:lnTo>
                  <a:close/>
                </a:path>
                <a:path w="690879" h="792480">
                  <a:moveTo>
                    <a:pt x="545153" y="614679"/>
                  </a:moveTo>
                  <a:lnTo>
                    <a:pt x="459468" y="614679"/>
                  </a:lnTo>
                  <a:lnTo>
                    <a:pt x="459468" y="621029"/>
                  </a:lnTo>
                  <a:lnTo>
                    <a:pt x="542651" y="621029"/>
                  </a:lnTo>
                  <a:lnTo>
                    <a:pt x="543147" y="619759"/>
                  </a:lnTo>
                  <a:lnTo>
                    <a:pt x="544150" y="619759"/>
                  </a:lnTo>
                  <a:lnTo>
                    <a:pt x="544150" y="617219"/>
                  </a:lnTo>
                  <a:lnTo>
                    <a:pt x="544647" y="617219"/>
                  </a:lnTo>
                  <a:lnTo>
                    <a:pt x="544647" y="615949"/>
                  </a:lnTo>
                  <a:lnTo>
                    <a:pt x="545153" y="615949"/>
                  </a:lnTo>
                  <a:lnTo>
                    <a:pt x="545153" y="614679"/>
                  </a:lnTo>
                  <a:close/>
                </a:path>
                <a:path w="690879" h="792480">
                  <a:moveTo>
                    <a:pt x="215453" y="617219"/>
                  </a:moveTo>
                  <a:lnTo>
                    <a:pt x="182889" y="617219"/>
                  </a:lnTo>
                  <a:lnTo>
                    <a:pt x="182889" y="618489"/>
                  </a:lnTo>
                  <a:lnTo>
                    <a:pt x="184389" y="618489"/>
                  </a:lnTo>
                  <a:lnTo>
                    <a:pt x="184389" y="619759"/>
                  </a:lnTo>
                  <a:lnTo>
                    <a:pt x="214450" y="619759"/>
                  </a:lnTo>
                  <a:lnTo>
                    <a:pt x="215453" y="618489"/>
                  </a:lnTo>
                  <a:lnTo>
                    <a:pt x="215453" y="617219"/>
                  </a:lnTo>
                  <a:close/>
                </a:path>
                <a:path w="690879" h="792480">
                  <a:moveTo>
                    <a:pt x="263559" y="618489"/>
                  </a:moveTo>
                  <a:lnTo>
                    <a:pt x="236497" y="618489"/>
                  </a:lnTo>
                  <a:lnTo>
                    <a:pt x="236497" y="619759"/>
                  </a:lnTo>
                  <a:lnTo>
                    <a:pt x="264562" y="619759"/>
                  </a:lnTo>
                  <a:lnTo>
                    <a:pt x="263559" y="618489"/>
                  </a:lnTo>
                  <a:close/>
                </a:path>
                <a:path w="690879" h="792480">
                  <a:moveTo>
                    <a:pt x="287602" y="610869"/>
                  </a:moveTo>
                  <a:lnTo>
                    <a:pt x="257541" y="610869"/>
                  </a:lnTo>
                  <a:lnTo>
                    <a:pt x="258544" y="612139"/>
                  </a:lnTo>
                  <a:lnTo>
                    <a:pt x="264562" y="612139"/>
                  </a:lnTo>
                  <a:lnTo>
                    <a:pt x="265059" y="613409"/>
                  </a:lnTo>
                  <a:lnTo>
                    <a:pt x="266558" y="613409"/>
                  </a:lnTo>
                  <a:lnTo>
                    <a:pt x="267561" y="614679"/>
                  </a:lnTo>
                  <a:lnTo>
                    <a:pt x="268564" y="614679"/>
                  </a:lnTo>
                  <a:lnTo>
                    <a:pt x="269567" y="615949"/>
                  </a:lnTo>
                  <a:lnTo>
                    <a:pt x="270570" y="615949"/>
                  </a:lnTo>
                  <a:lnTo>
                    <a:pt x="270570" y="617219"/>
                  </a:lnTo>
                  <a:lnTo>
                    <a:pt x="271067" y="617219"/>
                  </a:lnTo>
                  <a:lnTo>
                    <a:pt x="271573" y="618489"/>
                  </a:lnTo>
                  <a:lnTo>
                    <a:pt x="273579" y="618489"/>
                  </a:lnTo>
                  <a:lnTo>
                    <a:pt x="275575" y="619759"/>
                  </a:lnTo>
                  <a:lnTo>
                    <a:pt x="288108" y="619759"/>
                  </a:lnTo>
                  <a:lnTo>
                    <a:pt x="288108" y="617219"/>
                  </a:lnTo>
                  <a:lnTo>
                    <a:pt x="287602" y="615949"/>
                  </a:lnTo>
                  <a:lnTo>
                    <a:pt x="287602" y="610869"/>
                  </a:lnTo>
                  <a:close/>
                </a:path>
                <a:path w="690879" h="792480">
                  <a:moveTo>
                    <a:pt x="354746" y="617219"/>
                  </a:moveTo>
                  <a:lnTo>
                    <a:pt x="294623" y="617219"/>
                  </a:lnTo>
                  <a:lnTo>
                    <a:pt x="296123" y="619759"/>
                  </a:lnTo>
                  <a:lnTo>
                    <a:pt x="356255" y="619759"/>
                  </a:lnTo>
                  <a:lnTo>
                    <a:pt x="355749" y="618489"/>
                  </a:lnTo>
                  <a:lnTo>
                    <a:pt x="355252" y="618489"/>
                  </a:lnTo>
                  <a:lnTo>
                    <a:pt x="354746" y="617219"/>
                  </a:lnTo>
                  <a:close/>
                </a:path>
                <a:path w="690879" h="792480">
                  <a:moveTo>
                    <a:pt x="390825" y="617219"/>
                  </a:moveTo>
                  <a:lnTo>
                    <a:pt x="362770" y="617219"/>
                  </a:lnTo>
                  <a:lnTo>
                    <a:pt x="362770" y="618489"/>
                  </a:lnTo>
                  <a:lnTo>
                    <a:pt x="363763" y="618489"/>
                  </a:lnTo>
                  <a:lnTo>
                    <a:pt x="363763" y="619759"/>
                  </a:lnTo>
                  <a:lnTo>
                    <a:pt x="390329" y="619759"/>
                  </a:lnTo>
                  <a:lnTo>
                    <a:pt x="390825" y="618489"/>
                  </a:lnTo>
                  <a:lnTo>
                    <a:pt x="390825" y="617219"/>
                  </a:lnTo>
                  <a:close/>
                </a:path>
                <a:path w="690879" h="792480">
                  <a:moveTo>
                    <a:pt x="582226" y="615949"/>
                  </a:moveTo>
                  <a:lnTo>
                    <a:pt x="556177" y="615949"/>
                  </a:lnTo>
                  <a:lnTo>
                    <a:pt x="555670" y="617219"/>
                  </a:lnTo>
                  <a:lnTo>
                    <a:pt x="553674" y="617219"/>
                  </a:lnTo>
                  <a:lnTo>
                    <a:pt x="552671" y="618489"/>
                  </a:lnTo>
                  <a:lnTo>
                    <a:pt x="552164" y="618489"/>
                  </a:lnTo>
                  <a:lnTo>
                    <a:pt x="552164" y="619759"/>
                  </a:lnTo>
                  <a:lnTo>
                    <a:pt x="582226" y="619759"/>
                  </a:lnTo>
                  <a:lnTo>
                    <a:pt x="582226" y="615949"/>
                  </a:lnTo>
                  <a:close/>
                </a:path>
                <a:path w="690879" h="792480">
                  <a:moveTo>
                    <a:pt x="610291" y="618489"/>
                  </a:moveTo>
                  <a:lnTo>
                    <a:pt x="592753" y="618489"/>
                  </a:lnTo>
                  <a:lnTo>
                    <a:pt x="592753" y="619759"/>
                  </a:lnTo>
                  <a:lnTo>
                    <a:pt x="610291" y="619759"/>
                  </a:lnTo>
                  <a:lnTo>
                    <a:pt x="610291" y="618489"/>
                  </a:lnTo>
                  <a:close/>
                </a:path>
                <a:path w="690879" h="792480">
                  <a:moveTo>
                    <a:pt x="619308" y="617219"/>
                  </a:moveTo>
                  <a:lnTo>
                    <a:pt x="590746" y="617219"/>
                  </a:lnTo>
                  <a:lnTo>
                    <a:pt x="591750" y="618489"/>
                  </a:lnTo>
                  <a:lnTo>
                    <a:pt x="617302" y="618489"/>
                  </a:lnTo>
                  <a:lnTo>
                    <a:pt x="617809" y="619759"/>
                  </a:lnTo>
                  <a:lnTo>
                    <a:pt x="617809" y="618489"/>
                  </a:lnTo>
                  <a:lnTo>
                    <a:pt x="619308" y="617219"/>
                  </a:lnTo>
                  <a:close/>
                </a:path>
                <a:path w="690879" h="792480">
                  <a:moveTo>
                    <a:pt x="254035" y="614679"/>
                  </a:moveTo>
                  <a:lnTo>
                    <a:pt x="233488" y="614679"/>
                  </a:lnTo>
                  <a:lnTo>
                    <a:pt x="235494" y="617219"/>
                  </a:lnTo>
                  <a:lnTo>
                    <a:pt x="236000" y="618489"/>
                  </a:lnTo>
                  <a:lnTo>
                    <a:pt x="260043" y="618489"/>
                  </a:lnTo>
                  <a:lnTo>
                    <a:pt x="259547" y="617219"/>
                  </a:lnTo>
                  <a:lnTo>
                    <a:pt x="256041" y="617219"/>
                  </a:lnTo>
                  <a:lnTo>
                    <a:pt x="255038" y="615949"/>
                  </a:lnTo>
                  <a:lnTo>
                    <a:pt x="254035" y="615949"/>
                  </a:lnTo>
                  <a:lnTo>
                    <a:pt x="254035" y="614679"/>
                  </a:lnTo>
                  <a:close/>
                </a:path>
                <a:path w="690879" h="792480">
                  <a:moveTo>
                    <a:pt x="631831" y="617219"/>
                  </a:moveTo>
                  <a:lnTo>
                    <a:pt x="623817" y="617219"/>
                  </a:lnTo>
                  <a:lnTo>
                    <a:pt x="623817" y="618489"/>
                  </a:lnTo>
                  <a:lnTo>
                    <a:pt x="631335" y="618489"/>
                  </a:lnTo>
                  <a:lnTo>
                    <a:pt x="631831" y="617219"/>
                  </a:lnTo>
                  <a:close/>
                </a:path>
                <a:path w="690879" h="792480">
                  <a:moveTo>
                    <a:pt x="215950" y="614679"/>
                  </a:moveTo>
                  <a:lnTo>
                    <a:pt x="181380" y="614679"/>
                  </a:lnTo>
                  <a:lnTo>
                    <a:pt x="181380" y="615949"/>
                  </a:lnTo>
                  <a:lnTo>
                    <a:pt x="181886" y="615949"/>
                  </a:lnTo>
                  <a:lnTo>
                    <a:pt x="181886" y="617219"/>
                  </a:lnTo>
                  <a:lnTo>
                    <a:pt x="215950" y="617219"/>
                  </a:lnTo>
                  <a:lnTo>
                    <a:pt x="215950" y="614679"/>
                  </a:lnTo>
                  <a:close/>
                </a:path>
                <a:path w="690879" h="792480">
                  <a:moveTo>
                    <a:pt x="253539" y="612139"/>
                  </a:moveTo>
                  <a:lnTo>
                    <a:pt x="221968" y="612139"/>
                  </a:lnTo>
                  <a:lnTo>
                    <a:pt x="221968" y="613409"/>
                  </a:lnTo>
                  <a:lnTo>
                    <a:pt x="221461" y="613409"/>
                  </a:lnTo>
                  <a:lnTo>
                    <a:pt x="221461" y="617219"/>
                  </a:lnTo>
                  <a:lnTo>
                    <a:pt x="222464" y="617219"/>
                  </a:lnTo>
                  <a:lnTo>
                    <a:pt x="222971" y="615949"/>
                  </a:lnTo>
                  <a:lnTo>
                    <a:pt x="225473" y="615949"/>
                  </a:lnTo>
                  <a:lnTo>
                    <a:pt x="226476" y="614679"/>
                  </a:lnTo>
                  <a:lnTo>
                    <a:pt x="253539" y="614679"/>
                  </a:lnTo>
                  <a:lnTo>
                    <a:pt x="253539" y="612139"/>
                  </a:lnTo>
                  <a:close/>
                </a:path>
                <a:path w="690879" h="792480">
                  <a:moveTo>
                    <a:pt x="349740" y="609599"/>
                  </a:moveTo>
                  <a:lnTo>
                    <a:pt x="295120" y="609599"/>
                  </a:lnTo>
                  <a:lnTo>
                    <a:pt x="295120" y="610869"/>
                  </a:lnTo>
                  <a:lnTo>
                    <a:pt x="294117" y="610869"/>
                  </a:lnTo>
                  <a:lnTo>
                    <a:pt x="294117" y="612139"/>
                  </a:lnTo>
                  <a:lnTo>
                    <a:pt x="293620" y="612139"/>
                  </a:lnTo>
                  <a:lnTo>
                    <a:pt x="293620" y="613409"/>
                  </a:lnTo>
                  <a:lnTo>
                    <a:pt x="293114" y="613409"/>
                  </a:lnTo>
                  <a:lnTo>
                    <a:pt x="294117" y="615949"/>
                  </a:lnTo>
                  <a:lnTo>
                    <a:pt x="294117" y="617219"/>
                  </a:lnTo>
                  <a:lnTo>
                    <a:pt x="352750" y="617219"/>
                  </a:lnTo>
                  <a:lnTo>
                    <a:pt x="353246" y="615949"/>
                  </a:lnTo>
                  <a:lnTo>
                    <a:pt x="352750" y="614679"/>
                  </a:lnTo>
                  <a:lnTo>
                    <a:pt x="352243" y="614679"/>
                  </a:lnTo>
                  <a:lnTo>
                    <a:pt x="352243" y="613409"/>
                  </a:lnTo>
                  <a:lnTo>
                    <a:pt x="350743" y="612139"/>
                  </a:lnTo>
                  <a:lnTo>
                    <a:pt x="349740" y="609599"/>
                  </a:lnTo>
                  <a:close/>
                </a:path>
                <a:path w="690879" h="792480">
                  <a:moveTo>
                    <a:pt x="390329" y="610869"/>
                  </a:moveTo>
                  <a:lnTo>
                    <a:pt x="360764" y="610869"/>
                  </a:lnTo>
                  <a:lnTo>
                    <a:pt x="360764" y="612139"/>
                  </a:lnTo>
                  <a:lnTo>
                    <a:pt x="359761" y="612139"/>
                  </a:lnTo>
                  <a:lnTo>
                    <a:pt x="359254" y="613409"/>
                  </a:lnTo>
                  <a:lnTo>
                    <a:pt x="359254" y="614679"/>
                  </a:lnTo>
                  <a:lnTo>
                    <a:pt x="360257" y="614679"/>
                  </a:lnTo>
                  <a:lnTo>
                    <a:pt x="361260" y="617219"/>
                  </a:lnTo>
                  <a:lnTo>
                    <a:pt x="391321" y="617219"/>
                  </a:lnTo>
                  <a:lnTo>
                    <a:pt x="391828" y="614679"/>
                  </a:lnTo>
                  <a:lnTo>
                    <a:pt x="391828" y="613409"/>
                  </a:lnTo>
                  <a:lnTo>
                    <a:pt x="391321" y="613409"/>
                  </a:lnTo>
                  <a:lnTo>
                    <a:pt x="390329" y="610869"/>
                  </a:lnTo>
                  <a:close/>
                </a:path>
                <a:path w="690879" h="792480">
                  <a:moveTo>
                    <a:pt x="425901" y="612139"/>
                  </a:moveTo>
                  <a:lnTo>
                    <a:pt x="397836" y="612139"/>
                  </a:lnTo>
                  <a:lnTo>
                    <a:pt x="397836" y="617219"/>
                  </a:lnTo>
                  <a:lnTo>
                    <a:pt x="427401" y="617219"/>
                  </a:lnTo>
                  <a:lnTo>
                    <a:pt x="427401" y="615949"/>
                  </a:lnTo>
                  <a:lnTo>
                    <a:pt x="425901" y="612139"/>
                  </a:lnTo>
                  <a:close/>
                </a:path>
                <a:path w="690879" h="792480">
                  <a:moveTo>
                    <a:pt x="451950" y="608329"/>
                  </a:moveTo>
                  <a:lnTo>
                    <a:pt x="429904" y="608329"/>
                  </a:lnTo>
                  <a:lnTo>
                    <a:pt x="430907" y="609599"/>
                  </a:lnTo>
                  <a:lnTo>
                    <a:pt x="432416" y="613409"/>
                  </a:lnTo>
                  <a:lnTo>
                    <a:pt x="432913" y="613409"/>
                  </a:lnTo>
                  <a:lnTo>
                    <a:pt x="432913" y="614679"/>
                  </a:lnTo>
                  <a:lnTo>
                    <a:pt x="433409" y="615949"/>
                  </a:lnTo>
                  <a:lnTo>
                    <a:pt x="433409" y="617219"/>
                  </a:lnTo>
                  <a:lnTo>
                    <a:pt x="453460" y="617219"/>
                  </a:lnTo>
                  <a:lnTo>
                    <a:pt x="453460" y="614679"/>
                  </a:lnTo>
                  <a:lnTo>
                    <a:pt x="452953" y="613409"/>
                  </a:lnTo>
                  <a:lnTo>
                    <a:pt x="452953" y="609599"/>
                  </a:lnTo>
                  <a:lnTo>
                    <a:pt x="452457" y="609599"/>
                  </a:lnTo>
                  <a:lnTo>
                    <a:pt x="451950" y="608329"/>
                  </a:lnTo>
                  <a:close/>
                </a:path>
                <a:path w="690879" h="792480">
                  <a:moveTo>
                    <a:pt x="619815" y="615949"/>
                  </a:moveTo>
                  <a:lnTo>
                    <a:pt x="589247" y="615949"/>
                  </a:lnTo>
                  <a:lnTo>
                    <a:pt x="589247" y="617219"/>
                  </a:lnTo>
                  <a:lnTo>
                    <a:pt x="619815" y="617219"/>
                  </a:lnTo>
                  <a:lnTo>
                    <a:pt x="619815" y="615949"/>
                  </a:lnTo>
                  <a:close/>
                </a:path>
                <a:path w="690879" h="792480">
                  <a:moveTo>
                    <a:pt x="633837" y="615949"/>
                  </a:moveTo>
                  <a:lnTo>
                    <a:pt x="622317" y="615949"/>
                  </a:lnTo>
                  <a:lnTo>
                    <a:pt x="622317" y="617219"/>
                  </a:lnTo>
                  <a:lnTo>
                    <a:pt x="632834" y="617219"/>
                  </a:lnTo>
                  <a:lnTo>
                    <a:pt x="633837" y="615949"/>
                  </a:lnTo>
                  <a:close/>
                </a:path>
                <a:path w="690879" h="792480">
                  <a:moveTo>
                    <a:pt x="584232" y="609599"/>
                  </a:moveTo>
                  <a:lnTo>
                    <a:pt x="561688" y="609599"/>
                  </a:lnTo>
                  <a:lnTo>
                    <a:pt x="558679" y="613409"/>
                  </a:lnTo>
                  <a:lnTo>
                    <a:pt x="558679" y="614679"/>
                  </a:lnTo>
                  <a:lnTo>
                    <a:pt x="557180" y="614679"/>
                  </a:lnTo>
                  <a:lnTo>
                    <a:pt x="557180" y="615949"/>
                  </a:lnTo>
                  <a:lnTo>
                    <a:pt x="582732" y="615949"/>
                  </a:lnTo>
                  <a:lnTo>
                    <a:pt x="582732" y="614679"/>
                  </a:lnTo>
                  <a:lnTo>
                    <a:pt x="584232" y="613409"/>
                  </a:lnTo>
                  <a:lnTo>
                    <a:pt x="584232" y="609599"/>
                  </a:lnTo>
                  <a:close/>
                </a:path>
                <a:path w="690879" h="792480">
                  <a:moveTo>
                    <a:pt x="626319" y="603249"/>
                  </a:moveTo>
                  <a:lnTo>
                    <a:pt x="584232" y="603249"/>
                  </a:lnTo>
                  <a:lnTo>
                    <a:pt x="585235" y="604519"/>
                  </a:lnTo>
                  <a:lnTo>
                    <a:pt x="586238" y="604519"/>
                  </a:lnTo>
                  <a:lnTo>
                    <a:pt x="586734" y="605789"/>
                  </a:lnTo>
                  <a:lnTo>
                    <a:pt x="587241" y="605789"/>
                  </a:lnTo>
                  <a:lnTo>
                    <a:pt x="589247" y="607059"/>
                  </a:lnTo>
                  <a:lnTo>
                    <a:pt x="589743" y="608329"/>
                  </a:lnTo>
                  <a:lnTo>
                    <a:pt x="589743" y="609599"/>
                  </a:lnTo>
                  <a:lnTo>
                    <a:pt x="590250" y="609599"/>
                  </a:lnTo>
                  <a:lnTo>
                    <a:pt x="590250" y="614679"/>
                  </a:lnTo>
                  <a:lnTo>
                    <a:pt x="589743" y="615949"/>
                  </a:lnTo>
                  <a:lnTo>
                    <a:pt x="629835" y="615949"/>
                  </a:lnTo>
                  <a:lnTo>
                    <a:pt x="629329" y="614679"/>
                  </a:lnTo>
                  <a:lnTo>
                    <a:pt x="626826" y="614679"/>
                  </a:lnTo>
                  <a:lnTo>
                    <a:pt x="626826" y="613409"/>
                  </a:lnTo>
                  <a:lnTo>
                    <a:pt x="626319" y="613409"/>
                  </a:lnTo>
                  <a:lnTo>
                    <a:pt x="625823" y="612139"/>
                  </a:lnTo>
                  <a:lnTo>
                    <a:pt x="625823" y="608329"/>
                  </a:lnTo>
                  <a:lnTo>
                    <a:pt x="626826" y="608329"/>
                  </a:lnTo>
                  <a:lnTo>
                    <a:pt x="626319" y="607059"/>
                  </a:lnTo>
                  <a:lnTo>
                    <a:pt x="625823" y="607059"/>
                  </a:lnTo>
                  <a:lnTo>
                    <a:pt x="625823" y="604519"/>
                  </a:lnTo>
                  <a:lnTo>
                    <a:pt x="626319" y="603249"/>
                  </a:lnTo>
                  <a:close/>
                </a:path>
                <a:path w="690879" h="792480">
                  <a:moveTo>
                    <a:pt x="632338" y="614679"/>
                  </a:moveTo>
                  <a:lnTo>
                    <a:pt x="631831" y="614679"/>
                  </a:lnTo>
                  <a:lnTo>
                    <a:pt x="631335" y="615949"/>
                  </a:lnTo>
                  <a:lnTo>
                    <a:pt x="632834" y="615949"/>
                  </a:lnTo>
                  <a:lnTo>
                    <a:pt x="632338" y="614679"/>
                  </a:lnTo>
                  <a:close/>
                </a:path>
                <a:path w="690879" h="792480">
                  <a:moveTo>
                    <a:pt x="215453" y="613409"/>
                  </a:moveTo>
                  <a:lnTo>
                    <a:pt x="179880" y="613409"/>
                  </a:lnTo>
                  <a:lnTo>
                    <a:pt x="179880" y="614679"/>
                  </a:lnTo>
                  <a:lnTo>
                    <a:pt x="215453" y="614679"/>
                  </a:lnTo>
                  <a:lnTo>
                    <a:pt x="215453" y="613409"/>
                  </a:lnTo>
                  <a:close/>
                </a:path>
                <a:path w="690879" h="792480">
                  <a:moveTo>
                    <a:pt x="538142" y="605789"/>
                  </a:moveTo>
                  <a:lnTo>
                    <a:pt x="463977" y="605789"/>
                  </a:lnTo>
                  <a:lnTo>
                    <a:pt x="462974" y="607059"/>
                  </a:lnTo>
                  <a:lnTo>
                    <a:pt x="460978" y="608329"/>
                  </a:lnTo>
                  <a:lnTo>
                    <a:pt x="459975" y="609599"/>
                  </a:lnTo>
                  <a:lnTo>
                    <a:pt x="458465" y="610869"/>
                  </a:lnTo>
                  <a:lnTo>
                    <a:pt x="458972" y="612139"/>
                  </a:lnTo>
                  <a:lnTo>
                    <a:pt x="458972" y="614679"/>
                  </a:lnTo>
                  <a:lnTo>
                    <a:pt x="545650" y="614679"/>
                  </a:lnTo>
                  <a:lnTo>
                    <a:pt x="545650" y="613409"/>
                  </a:lnTo>
                  <a:lnTo>
                    <a:pt x="545153" y="613409"/>
                  </a:lnTo>
                  <a:lnTo>
                    <a:pt x="545153" y="612139"/>
                  </a:lnTo>
                  <a:lnTo>
                    <a:pt x="542651" y="612139"/>
                  </a:lnTo>
                  <a:lnTo>
                    <a:pt x="542144" y="610869"/>
                  </a:lnTo>
                  <a:lnTo>
                    <a:pt x="541141" y="610869"/>
                  </a:lnTo>
                  <a:lnTo>
                    <a:pt x="540645" y="609599"/>
                  </a:lnTo>
                  <a:lnTo>
                    <a:pt x="539641" y="609599"/>
                  </a:lnTo>
                  <a:lnTo>
                    <a:pt x="539641" y="608329"/>
                  </a:lnTo>
                  <a:lnTo>
                    <a:pt x="538638" y="608329"/>
                  </a:lnTo>
                  <a:lnTo>
                    <a:pt x="538638" y="607059"/>
                  </a:lnTo>
                  <a:lnTo>
                    <a:pt x="538142" y="607059"/>
                  </a:lnTo>
                  <a:lnTo>
                    <a:pt x="538142" y="605789"/>
                  </a:lnTo>
                  <a:close/>
                </a:path>
                <a:path w="690879" h="792480">
                  <a:moveTo>
                    <a:pt x="214957" y="612139"/>
                  </a:moveTo>
                  <a:lnTo>
                    <a:pt x="177874" y="612139"/>
                  </a:lnTo>
                  <a:lnTo>
                    <a:pt x="177874" y="613409"/>
                  </a:lnTo>
                  <a:lnTo>
                    <a:pt x="214957" y="613409"/>
                  </a:lnTo>
                  <a:lnTo>
                    <a:pt x="214957" y="612139"/>
                  </a:lnTo>
                  <a:close/>
                </a:path>
                <a:path w="690879" h="792480">
                  <a:moveTo>
                    <a:pt x="214957" y="608329"/>
                  </a:moveTo>
                  <a:lnTo>
                    <a:pt x="174368" y="608329"/>
                  </a:lnTo>
                  <a:lnTo>
                    <a:pt x="174865" y="609599"/>
                  </a:lnTo>
                  <a:lnTo>
                    <a:pt x="176375" y="609599"/>
                  </a:lnTo>
                  <a:lnTo>
                    <a:pt x="176375" y="610869"/>
                  </a:lnTo>
                  <a:lnTo>
                    <a:pt x="176871" y="610869"/>
                  </a:lnTo>
                  <a:lnTo>
                    <a:pt x="176871" y="612139"/>
                  </a:lnTo>
                  <a:lnTo>
                    <a:pt x="214450" y="612139"/>
                  </a:lnTo>
                  <a:lnTo>
                    <a:pt x="214450" y="610869"/>
                  </a:lnTo>
                  <a:lnTo>
                    <a:pt x="214957" y="609599"/>
                  </a:lnTo>
                  <a:lnTo>
                    <a:pt x="214957" y="608329"/>
                  </a:lnTo>
                  <a:close/>
                </a:path>
                <a:path w="690879" h="792480">
                  <a:moveTo>
                    <a:pt x="288605" y="608329"/>
                  </a:moveTo>
                  <a:lnTo>
                    <a:pt x="226476" y="608329"/>
                  </a:lnTo>
                  <a:lnTo>
                    <a:pt x="223467" y="610869"/>
                  </a:lnTo>
                  <a:lnTo>
                    <a:pt x="223467" y="612139"/>
                  </a:lnTo>
                  <a:lnTo>
                    <a:pt x="254542" y="612139"/>
                  </a:lnTo>
                  <a:lnTo>
                    <a:pt x="254542" y="610869"/>
                  </a:lnTo>
                  <a:lnTo>
                    <a:pt x="288108" y="610869"/>
                  </a:lnTo>
                  <a:lnTo>
                    <a:pt x="288108" y="609599"/>
                  </a:lnTo>
                  <a:lnTo>
                    <a:pt x="288605" y="609599"/>
                  </a:lnTo>
                  <a:lnTo>
                    <a:pt x="288605" y="608329"/>
                  </a:lnTo>
                  <a:close/>
                </a:path>
                <a:path w="690879" h="792480">
                  <a:moveTo>
                    <a:pt x="423389" y="608329"/>
                  </a:moveTo>
                  <a:lnTo>
                    <a:pt x="395830" y="608329"/>
                  </a:lnTo>
                  <a:lnTo>
                    <a:pt x="395830" y="609599"/>
                  </a:lnTo>
                  <a:lnTo>
                    <a:pt x="396337" y="609599"/>
                  </a:lnTo>
                  <a:lnTo>
                    <a:pt x="396337" y="610869"/>
                  </a:lnTo>
                  <a:lnTo>
                    <a:pt x="397340" y="612139"/>
                  </a:lnTo>
                  <a:lnTo>
                    <a:pt x="424898" y="612139"/>
                  </a:lnTo>
                  <a:lnTo>
                    <a:pt x="424898" y="610869"/>
                  </a:lnTo>
                  <a:lnTo>
                    <a:pt x="423895" y="609599"/>
                  </a:lnTo>
                  <a:lnTo>
                    <a:pt x="423389" y="608329"/>
                  </a:lnTo>
                  <a:close/>
                </a:path>
                <a:path w="690879" h="792480">
                  <a:moveTo>
                    <a:pt x="556177" y="607059"/>
                  </a:moveTo>
                  <a:lnTo>
                    <a:pt x="546653" y="607059"/>
                  </a:lnTo>
                  <a:lnTo>
                    <a:pt x="548162" y="608329"/>
                  </a:lnTo>
                  <a:lnTo>
                    <a:pt x="549155" y="608329"/>
                  </a:lnTo>
                  <a:lnTo>
                    <a:pt x="550665" y="609599"/>
                  </a:lnTo>
                  <a:lnTo>
                    <a:pt x="551161" y="610869"/>
                  </a:lnTo>
                  <a:lnTo>
                    <a:pt x="551161" y="612139"/>
                  </a:lnTo>
                  <a:lnTo>
                    <a:pt x="552671" y="612139"/>
                  </a:lnTo>
                  <a:lnTo>
                    <a:pt x="553167" y="610869"/>
                  </a:lnTo>
                  <a:lnTo>
                    <a:pt x="553674" y="610869"/>
                  </a:lnTo>
                  <a:lnTo>
                    <a:pt x="553674" y="609599"/>
                  </a:lnTo>
                  <a:lnTo>
                    <a:pt x="555174" y="609599"/>
                  </a:lnTo>
                  <a:lnTo>
                    <a:pt x="556177" y="607059"/>
                  </a:lnTo>
                  <a:close/>
                </a:path>
                <a:path w="690879" h="792480">
                  <a:moveTo>
                    <a:pt x="389822" y="608329"/>
                  </a:moveTo>
                  <a:lnTo>
                    <a:pt x="366772" y="608329"/>
                  </a:lnTo>
                  <a:lnTo>
                    <a:pt x="365273" y="609599"/>
                  </a:lnTo>
                  <a:lnTo>
                    <a:pt x="364269" y="609599"/>
                  </a:lnTo>
                  <a:lnTo>
                    <a:pt x="364269" y="610869"/>
                  </a:lnTo>
                  <a:lnTo>
                    <a:pt x="389822" y="610869"/>
                  </a:lnTo>
                  <a:lnTo>
                    <a:pt x="389822" y="608329"/>
                  </a:lnTo>
                  <a:close/>
                </a:path>
                <a:path w="690879" h="792480">
                  <a:moveTo>
                    <a:pt x="309649" y="604519"/>
                  </a:moveTo>
                  <a:lnTo>
                    <a:pt x="300135" y="604519"/>
                  </a:lnTo>
                  <a:lnTo>
                    <a:pt x="298635" y="605789"/>
                  </a:lnTo>
                  <a:lnTo>
                    <a:pt x="298635" y="608329"/>
                  </a:lnTo>
                  <a:lnTo>
                    <a:pt x="297126" y="609599"/>
                  </a:lnTo>
                  <a:lnTo>
                    <a:pt x="349234" y="609599"/>
                  </a:lnTo>
                  <a:lnTo>
                    <a:pt x="348737" y="608329"/>
                  </a:lnTo>
                  <a:lnTo>
                    <a:pt x="347734" y="607059"/>
                  </a:lnTo>
                  <a:lnTo>
                    <a:pt x="347734" y="605789"/>
                  </a:lnTo>
                  <a:lnTo>
                    <a:pt x="309649" y="605789"/>
                  </a:lnTo>
                  <a:lnTo>
                    <a:pt x="309649" y="604519"/>
                  </a:lnTo>
                  <a:close/>
                </a:path>
                <a:path w="690879" h="792480">
                  <a:moveTo>
                    <a:pt x="577717" y="607059"/>
                  </a:moveTo>
                  <a:lnTo>
                    <a:pt x="563188" y="607059"/>
                  </a:lnTo>
                  <a:lnTo>
                    <a:pt x="562185" y="608329"/>
                  </a:lnTo>
                  <a:lnTo>
                    <a:pt x="562185" y="609599"/>
                  </a:lnTo>
                  <a:lnTo>
                    <a:pt x="580726" y="609599"/>
                  </a:lnTo>
                  <a:lnTo>
                    <a:pt x="579723" y="608329"/>
                  </a:lnTo>
                  <a:lnTo>
                    <a:pt x="578224" y="608329"/>
                  </a:lnTo>
                  <a:lnTo>
                    <a:pt x="577717" y="607059"/>
                  </a:lnTo>
                  <a:close/>
                </a:path>
                <a:path w="690879" h="792480">
                  <a:moveTo>
                    <a:pt x="215453" y="605789"/>
                  </a:moveTo>
                  <a:lnTo>
                    <a:pt x="172362" y="605789"/>
                  </a:lnTo>
                  <a:lnTo>
                    <a:pt x="172869" y="607059"/>
                  </a:lnTo>
                  <a:lnTo>
                    <a:pt x="173862" y="607059"/>
                  </a:lnTo>
                  <a:lnTo>
                    <a:pt x="173862" y="608329"/>
                  </a:lnTo>
                  <a:lnTo>
                    <a:pt x="215453" y="608329"/>
                  </a:lnTo>
                  <a:lnTo>
                    <a:pt x="215453" y="605789"/>
                  </a:lnTo>
                  <a:close/>
                </a:path>
                <a:path w="690879" h="792480">
                  <a:moveTo>
                    <a:pt x="283600" y="607059"/>
                  </a:moveTo>
                  <a:lnTo>
                    <a:pt x="226983" y="607059"/>
                  </a:lnTo>
                  <a:lnTo>
                    <a:pt x="226983" y="608329"/>
                  </a:lnTo>
                  <a:lnTo>
                    <a:pt x="283600" y="608329"/>
                  </a:lnTo>
                  <a:lnTo>
                    <a:pt x="283600" y="607059"/>
                  </a:lnTo>
                  <a:close/>
                </a:path>
                <a:path w="690879" h="792480">
                  <a:moveTo>
                    <a:pt x="356255" y="607059"/>
                  </a:moveTo>
                  <a:lnTo>
                    <a:pt x="355749" y="607059"/>
                  </a:lnTo>
                  <a:lnTo>
                    <a:pt x="355749" y="608329"/>
                  </a:lnTo>
                  <a:lnTo>
                    <a:pt x="356255" y="607059"/>
                  </a:lnTo>
                  <a:close/>
                </a:path>
                <a:path w="690879" h="792480">
                  <a:moveTo>
                    <a:pt x="390329" y="607059"/>
                  </a:moveTo>
                  <a:lnTo>
                    <a:pt x="369781" y="607059"/>
                  </a:lnTo>
                  <a:lnTo>
                    <a:pt x="368778" y="608329"/>
                  </a:lnTo>
                  <a:lnTo>
                    <a:pt x="390329" y="608329"/>
                  </a:lnTo>
                  <a:lnTo>
                    <a:pt x="390329" y="607059"/>
                  </a:lnTo>
                  <a:close/>
                </a:path>
                <a:path w="690879" h="792480">
                  <a:moveTo>
                    <a:pt x="422396" y="598169"/>
                  </a:moveTo>
                  <a:lnTo>
                    <a:pt x="376792" y="598169"/>
                  </a:lnTo>
                  <a:lnTo>
                    <a:pt x="375293" y="601979"/>
                  </a:lnTo>
                  <a:lnTo>
                    <a:pt x="374786" y="601979"/>
                  </a:lnTo>
                  <a:lnTo>
                    <a:pt x="374786" y="603249"/>
                  </a:lnTo>
                  <a:lnTo>
                    <a:pt x="372790" y="603249"/>
                  </a:lnTo>
                  <a:lnTo>
                    <a:pt x="372790" y="604519"/>
                  </a:lnTo>
                  <a:lnTo>
                    <a:pt x="371281" y="604519"/>
                  </a:lnTo>
                  <a:lnTo>
                    <a:pt x="371281" y="605789"/>
                  </a:lnTo>
                  <a:lnTo>
                    <a:pt x="394837" y="605789"/>
                  </a:lnTo>
                  <a:lnTo>
                    <a:pt x="394837" y="607059"/>
                  </a:lnTo>
                  <a:lnTo>
                    <a:pt x="395334" y="607059"/>
                  </a:lnTo>
                  <a:lnTo>
                    <a:pt x="395334" y="608329"/>
                  </a:lnTo>
                  <a:lnTo>
                    <a:pt x="422892" y="608329"/>
                  </a:lnTo>
                  <a:lnTo>
                    <a:pt x="422892" y="607059"/>
                  </a:lnTo>
                  <a:lnTo>
                    <a:pt x="421393" y="604519"/>
                  </a:lnTo>
                  <a:lnTo>
                    <a:pt x="421393" y="600709"/>
                  </a:lnTo>
                  <a:lnTo>
                    <a:pt x="421889" y="600709"/>
                  </a:lnTo>
                  <a:lnTo>
                    <a:pt x="421889" y="599439"/>
                  </a:lnTo>
                  <a:lnTo>
                    <a:pt x="422396" y="599439"/>
                  </a:lnTo>
                  <a:lnTo>
                    <a:pt x="422396" y="598169"/>
                  </a:lnTo>
                  <a:close/>
                </a:path>
                <a:path w="690879" h="792480">
                  <a:moveTo>
                    <a:pt x="449448" y="590549"/>
                  </a:moveTo>
                  <a:lnTo>
                    <a:pt x="422396" y="590549"/>
                  </a:lnTo>
                  <a:lnTo>
                    <a:pt x="424392" y="591819"/>
                  </a:lnTo>
                  <a:lnTo>
                    <a:pt x="424898" y="591819"/>
                  </a:lnTo>
                  <a:lnTo>
                    <a:pt x="427401" y="594359"/>
                  </a:lnTo>
                  <a:lnTo>
                    <a:pt x="427401" y="595629"/>
                  </a:lnTo>
                  <a:lnTo>
                    <a:pt x="428404" y="595629"/>
                  </a:lnTo>
                  <a:lnTo>
                    <a:pt x="428404" y="599439"/>
                  </a:lnTo>
                  <a:lnTo>
                    <a:pt x="427401" y="601979"/>
                  </a:lnTo>
                  <a:lnTo>
                    <a:pt x="427401" y="603249"/>
                  </a:lnTo>
                  <a:lnTo>
                    <a:pt x="427908" y="604519"/>
                  </a:lnTo>
                  <a:lnTo>
                    <a:pt x="427908" y="605789"/>
                  </a:lnTo>
                  <a:lnTo>
                    <a:pt x="428404" y="605789"/>
                  </a:lnTo>
                  <a:lnTo>
                    <a:pt x="429407" y="607059"/>
                  </a:lnTo>
                  <a:lnTo>
                    <a:pt x="429407" y="608329"/>
                  </a:lnTo>
                  <a:lnTo>
                    <a:pt x="451454" y="608329"/>
                  </a:lnTo>
                  <a:lnTo>
                    <a:pt x="451454" y="607059"/>
                  </a:lnTo>
                  <a:lnTo>
                    <a:pt x="450947" y="605789"/>
                  </a:lnTo>
                  <a:lnTo>
                    <a:pt x="450947" y="604519"/>
                  </a:lnTo>
                  <a:lnTo>
                    <a:pt x="450451" y="604519"/>
                  </a:lnTo>
                  <a:lnTo>
                    <a:pt x="450451" y="601979"/>
                  </a:lnTo>
                  <a:lnTo>
                    <a:pt x="449954" y="600709"/>
                  </a:lnTo>
                  <a:lnTo>
                    <a:pt x="449954" y="599439"/>
                  </a:lnTo>
                  <a:lnTo>
                    <a:pt x="449448" y="599439"/>
                  </a:lnTo>
                  <a:lnTo>
                    <a:pt x="449448" y="590549"/>
                  </a:lnTo>
                  <a:close/>
                </a:path>
                <a:path w="690879" h="792480">
                  <a:moveTo>
                    <a:pt x="281594" y="605789"/>
                  </a:moveTo>
                  <a:lnTo>
                    <a:pt x="227480" y="605789"/>
                  </a:lnTo>
                  <a:lnTo>
                    <a:pt x="227480" y="607059"/>
                  </a:lnTo>
                  <a:lnTo>
                    <a:pt x="282090" y="607059"/>
                  </a:lnTo>
                  <a:lnTo>
                    <a:pt x="281594" y="605789"/>
                  </a:lnTo>
                  <a:close/>
                </a:path>
                <a:path w="690879" h="792480">
                  <a:moveTo>
                    <a:pt x="357755" y="605789"/>
                  </a:moveTo>
                  <a:lnTo>
                    <a:pt x="354746" y="605789"/>
                  </a:lnTo>
                  <a:lnTo>
                    <a:pt x="355252" y="607059"/>
                  </a:lnTo>
                  <a:lnTo>
                    <a:pt x="356752" y="607059"/>
                  </a:lnTo>
                  <a:lnTo>
                    <a:pt x="357755" y="605789"/>
                  </a:lnTo>
                  <a:close/>
                </a:path>
                <a:path w="690879" h="792480">
                  <a:moveTo>
                    <a:pt x="390825" y="605789"/>
                  </a:moveTo>
                  <a:lnTo>
                    <a:pt x="370784" y="605789"/>
                  </a:lnTo>
                  <a:lnTo>
                    <a:pt x="370278" y="607059"/>
                  </a:lnTo>
                  <a:lnTo>
                    <a:pt x="390825" y="607059"/>
                  </a:lnTo>
                  <a:lnTo>
                    <a:pt x="390825" y="605789"/>
                  </a:lnTo>
                  <a:close/>
                </a:path>
                <a:path w="690879" h="792480">
                  <a:moveTo>
                    <a:pt x="556673" y="605789"/>
                  </a:moveTo>
                  <a:lnTo>
                    <a:pt x="545650" y="605789"/>
                  </a:lnTo>
                  <a:lnTo>
                    <a:pt x="545650" y="607059"/>
                  </a:lnTo>
                  <a:lnTo>
                    <a:pt x="556673" y="607059"/>
                  </a:lnTo>
                  <a:lnTo>
                    <a:pt x="556673" y="605789"/>
                  </a:lnTo>
                  <a:close/>
                </a:path>
                <a:path w="690879" h="792480">
                  <a:moveTo>
                    <a:pt x="574211" y="605789"/>
                  </a:moveTo>
                  <a:lnTo>
                    <a:pt x="564191" y="605789"/>
                  </a:lnTo>
                  <a:lnTo>
                    <a:pt x="564191" y="607059"/>
                  </a:lnTo>
                  <a:lnTo>
                    <a:pt x="576714" y="607059"/>
                  </a:lnTo>
                  <a:lnTo>
                    <a:pt x="574211" y="605789"/>
                  </a:lnTo>
                  <a:close/>
                </a:path>
                <a:path w="690879" h="792480">
                  <a:moveTo>
                    <a:pt x="162838" y="594359"/>
                  </a:moveTo>
                  <a:lnTo>
                    <a:pt x="160842" y="596899"/>
                  </a:lnTo>
                  <a:lnTo>
                    <a:pt x="160336" y="598169"/>
                  </a:lnTo>
                  <a:lnTo>
                    <a:pt x="159839" y="598169"/>
                  </a:lnTo>
                  <a:lnTo>
                    <a:pt x="159333" y="599439"/>
                  </a:lnTo>
                  <a:lnTo>
                    <a:pt x="158836" y="599439"/>
                  </a:lnTo>
                  <a:lnTo>
                    <a:pt x="158330" y="600709"/>
                  </a:lnTo>
                  <a:lnTo>
                    <a:pt x="156830" y="600709"/>
                  </a:lnTo>
                  <a:lnTo>
                    <a:pt x="156830" y="603249"/>
                  </a:lnTo>
                  <a:lnTo>
                    <a:pt x="156324" y="603249"/>
                  </a:lnTo>
                  <a:lnTo>
                    <a:pt x="155827" y="604519"/>
                  </a:lnTo>
                  <a:lnTo>
                    <a:pt x="156324" y="604519"/>
                  </a:lnTo>
                  <a:lnTo>
                    <a:pt x="156324" y="605789"/>
                  </a:lnTo>
                  <a:lnTo>
                    <a:pt x="159333" y="605789"/>
                  </a:lnTo>
                  <a:lnTo>
                    <a:pt x="158836" y="604519"/>
                  </a:lnTo>
                  <a:lnTo>
                    <a:pt x="157833" y="603249"/>
                  </a:lnTo>
                  <a:lnTo>
                    <a:pt x="158330" y="601979"/>
                  </a:lnTo>
                  <a:lnTo>
                    <a:pt x="213954" y="601979"/>
                  </a:lnTo>
                  <a:lnTo>
                    <a:pt x="213954" y="600709"/>
                  </a:lnTo>
                  <a:lnTo>
                    <a:pt x="213447" y="599439"/>
                  </a:lnTo>
                  <a:lnTo>
                    <a:pt x="213447" y="596899"/>
                  </a:lnTo>
                  <a:lnTo>
                    <a:pt x="165848" y="596899"/>
                  </a:lnTo>
                  <a:lnTo>
                    <a:pt x="165351" y="595629"/>
                  </a:lnTo>
                  <a:lnTo>
                    <a:pt x="162838" y="595629"/>
                  </a:lnTo>
                  <a:lnTo>
                    <a:pt x="162838" y="594359"/>
                  </a:lnTo>
                  <a:close/>
                </a:path>
                <a:path w="690879" h="792480">
                  <a:moveTo>
                    <a:pt x="214450" y="601979"/>
                  </a:moveTo>
                  <a:lnTo>
                    <a:pt x="158330" y="601979"/>
                  </a:lnTo>
                  <a:lnTo>
                    <a:pt x="159839" y="603249"/>
                  </a:lnTo>
                  <a:lnTo>
                    <a:pt x="160842" y="605789"/>
                  </a:lnTo>
                  <a:lnTo>
                    <a:pt x="162342" y="605789"/>
                  </a:lnTo>
                  <a:lnTo>
                    <a:pt x="162342" y="604519"/>
                  </a:lnTo>
                  <a:lnTo>
                    <a:pt x="215453" y="604519"/>
                  </a:lnTo>
                  <a:lnTo>
                    <a:pt x="215453" y="603249"/>
                  </a:lnTo>
                  <a:lnTo>
                    <a:pt x="214450" y="603249"/>
                  </a:lnTo>
                  <a:lnTo>
                    <a:pt x="214450" y="601979"/>
                  </a:lnTo>
                  <a:close/>
                </a:path>
                <a:path w="690879" h="792480">
                  <a:moveTo>
                    <a:pt x="215950" y="604519"/>
                  </a:moveTo>
                  <a:lnTo>
                    <a:pt x="165351" y="604519"/>
                  </a:lnTo>
                  <a:lnTo>
                    <a:pt x="166354" y="605789"/>
                  </a:lnTo>
                  <a:lnTo>
                    <a:pt x="215950" y="605789"/>
                  </a:lnTo>
                  <a:lnTo>
                    <a:pt x="215950" y="604519"/>
                  </a:lnTo>
                  <a:close/>
                </a:path>
                <a:path w="690879" h="792480">
                  <a:moveTo>
                    <a:pt x="278585" y="604519"/>
                  </a:moveTo>
                  <a:lnTo>
                    <a:pt x="231492" y="604519"/>
                  </a:lnTo>
                  <a:lnTo>
                    <a:pt x="230985" y="605789"/>
                  </a:lnTo>
                  <a:lnTo>
                    <a:pt x="279091" y="605789"/>
                  </a:lnTo>
                  <a:lnTo>
                    <a:pt x="278585" y="604519"/>
                  </a:lnTo>
                  <a:close/>
                </a:path>
                <a:path w="690879" h="792480">
                  <a:moveTo>
                    <a:pt x="344725" y="598169"/>
                  </a:moveTo>
                  <a:lnTo>
                    <a:pt x="339213" y="598169"/>
                  </a:lnTo>
                  <a:lnTo>
                    <a:pt x="337207" y="599439"/>
                  </a:lnTo>
                  <a:lnTo>
                    <a:pt x="335708" y="600709"/>
                  </a:lnTo>
                  <a:lnTo>
                    <a:pt x="334705" y="601979"/>
                  </a:lnTo>
                  <a:lnTo>
                    <a:pt x="334208" y="601979"/>
                  </a:lnTo>
                  <a:lnTo>
                    <a:pt x="334208" y="603249"/>
                  </a:lnTo>
                  <a:lnTo>
                    <a:pt x="332699" y="604519"/>
                  </a:lnTo>
                  <a:lnTo>
                    <a:pt x="316670" y="604519"/>
                  </a:lnTo>
                  <a:lnTo>
                    <a:pt x="316670" y="605789"/>
                  </a:lnTo>
                  <a:lnTo>
                    <a:pt x="346731" y="605789"/>
                  </a:lnTo>
                  <a:lnTo>
                    <a:pt x="347228" y="604519"/>
                  </a:lnTo>
                  <a:lnTo>
                    <a:pt x="346235" y="603249"/>
                  </a:lnTo>
                  <a:lnTo>
                    <a:pt x="345232" y="600709"/>
                  </a:lnTo>
                  <a:lnTo>
                    <a:pt x="345232" y="599439"/>
                  </a:lnTo>
                  <a:lnTo>
                    <a:pt x="344725" y="599439"/>
                  </a:lnTo>
                  <a:lnTo>
                    <a:pt x="344725" y="598169"/>
                  </a:lnTo>
                  <a:close/>
                </a:path>
                <a:path w="690879" h="792480">
                  <a:moveTo>
                    <a:pt x="363763" y="603249"/>
                  </a:moveTo>
                  <a:lnTo>
                    <a:pt x="352750" y="603249"/>
                  </a:lnTo>
                  <a:lnTo>
                    <a:pt x="353246" y="604519"/>
                  </a:lnTo>
                  <a:lnTo>
                    <a:pt x="354249" y="604519"/>
                  </a:lnTo>
                  <a:lnTo>
                    <a:pt x="354249" y="605789"/>
                  </a:lnTo>
                  <a:lnTo>
                    <a:pt x="361767" y="605789"/>
                  </a:lnTo>
                  <a:lnTo>
                    <a:pt x="362263" y="604519"/>
                  </a:lnTo>
                  <a:lnTo>
                    <a:pt x="363763" y="603249"/>
                  </a:lnTo>
                  <a:close/>
                </a:path>
                <a:path w="690879" h="792480">
                  <a:moveTo>
                    <a:pt x="537635" y="604519"/>
                  </a:moveTo>
                  <a:lnTo>
                    <a:pt x="465983" y="604519"/>
                  </a:lnTo>
                  <a:lnTo>
                    <a:pt x="464980" y="605789"/>
                  </a:lnTo>
                  <a:lnTo>
                    <a:pt x="537635" y="605789"/>
                  </a:lnTo>
                  <a:lnTo>
                    <a:pt x="537635" y="604519"/>
                  </a:lnTo>
                  <a:close/>
                </a:path>
                <a:path w="690879" h="792480">
                  <a:moveTo>
                    <a:pt x="558679" y="603249"/>
                  </a:moveTo>
                  <a:lnTo>
                    <a:pt x="543147" y="603249"/>
                  </a:lnTo>
                  <a:lnTo>
                    <a:pt x="543147" y="604519"/>
                  </a:lnTo>
                  <a:lnTo>
                    <a:pt x="544150" y="605789"/>
                  </a:lnTo>
                  <a:lnTo>
                    <a:pt x="557180" y="605789"/>
                  </a:lnTo>
                  <a:lnTo>
                    <a:pt x="558679" y="603249"/>
                  </a:lnTo>
                  <a:close/>
                </a:path>
                <a:path w="690879" h="792480">
                  <a:moveTo>
                    <a:pt x="572712" y="604519"/>
                  </a:moveTo>
                  <a:lnTo>
                    <a:pt x="572205" y="605789"/>
                  </a:lnTo>
                  <a:lnTo>
                    <a:pt x="572712" y="605789"/>
                  </a:lnTo>
                  <a:lnTo>
                    <a:pt x="572712" y="604519"/>
                  </a:lnTo>
                  <a:close/>
                </a:path>
                <a:path w="690879" h="792480">
                  <a:moveTo>
                    <a:pt x="276578" y="603249"/>
                  </a:moveTo>
                  <a:lnTo>
                    <a:pt x="234491" y="603249"/>
                  </a:lnTo>
                  <a:lnTo>
                    <a:pt x="233994" y="604519"/>
                  </a:lnTo>
                  <a:lnTo>
                    <a:pt x="277085" y="604519"/>
                  </a:lnTo>
                  <a:lnTo>
                    <a:pt x="276578" y="603249"/>
                  </a:lnTo>
                  <a:close/>
                </a:path>
                <a:path w="690879" h="792480">
                  <a:moveTo>
                    <a:pt x="306650" y="603249"/>
                  </a:moveTo>
                  <a:lnTo>
                    <a:pt x="301634" y="603249"/>
                  </a:lnTo>
                  <a:lnTo>
                    <a:pt x="300631" y="604519"/>
                  </a:lnTo>
                  <a:lnTo>
                    <a:pt x="306650" y="604519"/>
                  </a:lnTo>
                  <a:lnTo>
                    <a:pt x="306650" y="603249"/>
                  </a:lnTo>
                  <a:close/>
                </a:path>
                <a:path w="690879" h="792480">
                  <a:moveTo>
                    <a:pt x="328190" y="600709"/>
                  </a:moveTo>
                  <a:lnTo>
                    <a:pt x="315667" y="600709"/>
                  </a:lnTo>
                  <a:lnTo>
                    <a:pt x="316670" y="601979"/>
                  </a:lnTo>
                  <a:lnTo>
                    <a:pt x="317167" y="601979"/>
                  </a:lnTo>
                  <a:lnTo>
                    <a:pt x="317167" y="604519"/>
                  </a:lnTo>
                  <a:lnTo>
                    <a:pt x="329193" y="604519"/>
                  </a:lnTo>
                  <a:lnTo>
                    <a:pt x="328697" y="603249"/>
                  </a:lnTo>
                  <a:lnTo>
                    <a:pt x="328190" y="603249"/>
                  </a:lnTo>
                  <a:lnTo>
                    <a:pt x="328190" y="600709"/>
                  </a:lnTo>
                  <a:close/>
                </a:path>
                <a:path w="690879" h="792480">
                  <a:moveTo>
                    <a:pt x="457462" y="603249"/>
                  </a:moveTo>
                  <a:lnTo>
                    <a:pt x="456966" y="603249"/>
                  </a:lnTo>
                  <a:lnTo>
                    <a:pt x="456966" y="604519"/>
                  </a:lnTo>
                  <a:lnTo>
                    <a:pt x="457462" y="603249"/>
                  </a:lnTo>
                  <a:close/>
                </a:path>
                <a:path w="690879" h="792480">
                  <a:moveTo>
                    <a:pt x="535629" y="603249"/>
                  </a:moveTo>
                  <a:lnTo>
                    <a:pt x="467483" y="603249"/>
                  </a:lnTo>
                  <a:lnTo>
                    <a:pt x="466986" y="604519"/>
                  </a:lnTo>
                  <a:lnTo>
                    <a:pt x="537129" y="604519"/>
                  </a:lnTo>
                  <a:lnTo>
                    <a:pt x="535629" y="603249"/>
                  </a:lnTo>
                  <a:close/>
                </a:path>
                <a:path w="690879" h="792480">
                  <a:moveTo>
                    <a:pt x="222971" y="601979"/>
                  </a:moveTo>
                  <a:lnTo>
                    <a:pt x="221461" y="601979"/>
                  </a:lnTo>
                  <a:lnTo>
                    <a:pt x="221968" y="603249"/>
                  </a:lnTo>
                  <a:lnTo>
                    <a:pt x="222971" y="603249"/>
                  </a:lnTo>
                  <a:lnTo>
                    <a:pt x="222971" y="601979"/>
                  </a:lnTo>
                  <a:close/>
                </a:path>
                <a:path w="690879" h="792480">
                  <a:moveTo>
                    <a:pt x="274582" y="601979"/>
                  </a:moveTo>
                  <a:lnTo>
                    <a:pt x="237003" y="601979"/>
                  </a:lnTo>
                  <a:lnTo>
                    <a:pt x="237003" y="603249"/>
                  </a:lnTo>
                  <a:lnTo>
                    <a:pt x="275079" y="603249"/>
                  </a:lnTo>
                  <a:lnTo>
                    <a:pt x="274582" y="601979"/>
                  </a:lnTo>
                  <a:close/>
                </a:path>
                <a:path w="690879" h="792480">
                  <a:moveTo>
                    <a:pt x="291614" y="600709"/>
                  </a:moveTo>
                  <a:lnTo>
                    <a:pt x="284603" y="600709"/>
                  </a:lnTo>
                  <a:lnTo>
                    <a:pt x="285099" y="601979"/>
                  </a:lnTo>
                  <a:lnTo>
                    <a:pt x="287602" y="601979"/>
                  </a:lnTo>
                  <a:lnTo>
                    <a:pt x="288108" y="603249"/>
                  </a:lnTo>
                  <a:lnTo>
                    <a:pt x="292111" y="603249"/>
                  </a:lnTo>
                  <a:lnTo>
                    <a:pt x="292111" y="601979"/>
                  </a:lnTo>
                  <a:lnTo>
                    <a:pt x="291614" y="600709"/>
                  </a:lnTo>
                  <a:close/>
                </a:path>
                <a:path w="690879" h="792480">
                  <a:moveTo>
                    <a:pt x="365769" y="601979"/>
                  </a:moveTo>
                  <a:lnTo>
                    <a:pt x="352243" y="601979"/>
                  </a:lnTo>
                  <a:lnTo>
                    <a:pt x="352243" y="603249"/>
                  </a:lnTo>
                  <a:lnTo>
                    <a:pt x="365769" y="603249"/>
                  </a:lnTo>
                  <a:lnTo>
                    <a:pt x="365769" y="601979"/>
                  </a:lnTo>
                  <a:close/>
                </a:path>
                <a:path w="690879" h="792480">
                  <a:moveTo>
                    <a:pt x="462974" y="599439"/>
                  </a:moveTo>
                  <a:lnTo>
                    <a:pt x="455963" y="599439"/>
                  </a:lnTo>
                  <a:lnTo>
                    <a:pt x="455963" y="600709"/>
                  </a:lnTo>
                  <a:lnTo>
                    <a:pt x="456459" y="601979"/>
                  </a:lnTo>
                  <a:lnTo>
                    <a:pt x="456459" y="603249"/>
                  </a:lnTo>
                  <a:lnTo>
                    <a:pt x="458972" y="603249"/>
                  </a:lnTo>
                  <a:lnTo>
                    <a:pt x="459468" y="601979"/>
                  </a:lnTo>
                  <a:lnTo>
                    <a:pt x="460471" y="601979"/>
                  </a:lnTo>
                  <a:lnTo>
                    <a:pt x="460978" y="600709"/>
                  </a:lnTo>
                  <a:lnTo>
                    <a:pt x="462477" y="600709"/>
                  </a:lnTo>
                  <a:lnTo>
                    <a:pt x="462974" y="599439"/>
                  </a:lnTo>
                  <a:close/>
                </a:path>
                <a:path w="690879" h="792480">
                  <a:moveTo>
                    <a:pt x="535133" y="601979"/>
                  </a:moveTo>
                  <a:lnTo>
                    <a:pt x="470492" y="601979"/>
                  </a:lnTo>
                  <a:lnTo>
                    <a:pt x="470492" y="603249"/>
                  </a:lnTo>
                  <a:lnTo>
                    <a:pt x="535133" y="603249"/>
                  </a:lnTo>
                  <a:lnTo>
                    <a:pt x="535133" y="601979"/>
                  </a:lnTo>
                  <a:close/>
                </a:path>
                <a:path w="690879" h="792480">
                  <a:moveTo>
                    <a:pt x="561182" y="600709"/>
                  </a:moveTo>
                  <a:lnTo>
                    <a:pt x="542144" y="600709"/>
                  </a:lnTo>
                  <a:lnTo>
                    <a:pt x="542651" y="601979"/>
                  </a:lnTo>
                  <a:lnTo>
                    <a:pt x="542651" y="603249"/>
                  </a:lnTo>
                  <a:lnTo>
                    <a:pt x="560189" y="603249"/>
                  </a:lnTo>
                  <a:lnTo>
                    <a:pt x="560685" y="601979"/>
                  </a:lnTo>
                  <a:lnTo>
                    <a:pt x="561182" y="601979"/>
                  </a:lnTo>
                  <a:lnTo>
                    <a:pt x="561182" y="600709"/>
                  </a:lnTo>
                  <a:close/>
                </a:path>
                <a:path w="690879" h="792480">
                  <a:moveTo>
                    <a:pt x="626319" y="600709"/>
                  </a:moveTo>
                  <a:lnTo>
                    <a:pt x="576714" y="600709"/>
                  </a:lnTo>
                  <a:lnTo>
                    <a:pt x="579227" y="601979"/>
                  </a:lnTo>
                  <a:lnTo>
                    <a:pt x="580726" y="601979"/>
                  </a:lnTo>
                  <a:lnTo>
                    <a:pt x="581729" y="603249"/>
                  </a:lnTo>
                  <a:lnTo>
                    <a:pt x="626826" y="603249"/>
                  </a:lnTo>
                  <a:lnTo>
                    <a:pt x="626319" y="601979"/>
                  </a:lnTo>
                  <a:lnTo>
                    <a:pt x="626319" y="600709"/>
                  </a:lnTo>
                  <a:close/>
                </a:path>
                <a:path w="690879" h="792480">
                  <a:moveTo>
                    <a:pt x="224470" y="600709"/>
                  </a:moveTo>
                  <a:lnTo>
                    <a:pt x="220965" y="600709"/>
                  </a:lnTo>
                  <a:lnTo>
                    <a:pt x="220965" y="601979"/>
                  </a:lnTo>
                  <a:lnTo>
                    <a:pt x="223467" y="601979"/>
                  </a:lnTo>
                  <a:lnTo>
                    <a:pt x="224470" y="600709"/>
                  </a:lnTo>
                  <a:close/>
                </a:path>
                <a:path w="690879" h="792480">
                  <a:moveTo>
                    <a:pt x="259050" y="584199"/>
                  </a:moveTo>
                  <a:lnTo>
                    <a:pt x="227480" y="584199"/>
                  </a:lnTo>
                  <a:lnTo>
                    <a:pt x="227480" y="585469"/>
                  </a:lnTo>
                  <a:lnTo>
                    <a:pt x="245514" y="585469"/>
                  </a:lnTo>
                  <a:lnTo>
                    <a:pt x="245514" y="586739"/>
                  </a:lnTo>
                  <a:lnTo>
                    <a:pt x="247024" y="586739"/>
                  </a:lnTo>
                  <a:lnTo>
                    <a:pt x="248017" y="589279"/>
                  </a:lnTo>
                  <a:lnTo>
                    <a:pt x="248017" y="591819"/>
                  </a:lnTo>
                  <a:lnTo>
                    <a:pt x="247520" y="591819"/>
                  </a:lnTo>
                  <a:lnTo>
                    <a:pt x="247520" y="593089"/>
                  </a:lnTo>
                  <a:lnTo>
                    <a:pt x="246021" y="593089"/>
                  </a:lnTo>
                  <a:lnTo>
                    <a:pt x="246021" y="594359"/>
                  </a:lnTo>
                  <a:lnTo>
                    <a:pt x="244511" y="594359"/>
                  </a:lnTo>
                  <a:lnTo>
                    <a:pt x="244015" y="595629"/>
                  </a:lnTo>
                  <a:lnTo>
                    <a:pt x="243508" y="595629"/>
                  </a:lnTo>
                  <a:lnTo>
                    <a:pt x="242515" y="596899"/>
                  </a:lnTo>
                  <a:lnTo>
                    <a:pt x="242009" y="598169"/>
                  </a:lnTo>
                  <a:lnTo>
                    <a:pt x="240509" y="598169"/>
                  </a:lnTo>
                  <a:lnTo>
                    <a:pt x="239506" y="600709"/>
                  </a:lnTo>
                  <a:lnTo>
                    <a:pt x="238503" y="600709"/>
                  </a:lnTo>
                  <a:lnTo>
                    <a:pt x="238503" y="601979"/>
                  </a:lnTo>
                  <a:lnTo>
                    <a:pt x="274076" y="601979"/>
                  </a:lnTo>
                  <a:lnTo>
                    <a:pt x="270570" y="598169"/>
                  </a:lnTo>
                  <a:lnTo>
                    <a:pt x="269567" y="596899"/>
                  </a:lnTo>
                  <a:lnTo>
                    <a:pt x="269071" y="595629"/>
                  </a:lnTo>
                  <a:lnTo>
                    <a:pt x="269071" y="594359"/>
                  </a:lnTo>
                  <a:lnTo>
                    <a:pt x="268564" y="593089"/>
                  </a:lnTo>
                  <a:lnTo>
                    <a:pt x="267561" y="591819"/>
                  </a:lnTo>
                  <a:lnTo>
                    <a:pt x="265555" y="590549"/>
                  </a:lnTo>
                  <a:lnTo>
                    <a:pt x="263559" y="590549"/>
                  </a:lnTo>
                  <a:lnTo>
                    <a:pt x="263052" y="589279"/>
                  </a:lnTo>
                  <a:lnTo>
                    <a:pt x="260043" y="589279"/>
                  </a:lnTo>
                  <a:lnTo>
                    <a:pt x="259050" y="588009"/>
                  </a:lnTo>
                  <a:lnTo>
                    <a:pt x="259050" y="584199"/>
                  </a:lnTo>
                  <a:close/>
                </a:path>
                <a:path w="690879" h="792480">
                  <a:moveTo>
                    <a:pt x="366276" y="600709"/>
                  </a:moveTo>
                  <a:lnTo>
                    <a:pt x="351736" y="600709"/>
                  </a:lnTo>
                  <a:lnTo>
                    <a:pt x="351736" y="601979"/>
                  </a:lnTo>
                  <a:lnTo>
                    <a:pt x="366276" y="601979"/>
                  </a:lnTo>
                  <a:lnTo>
                    <a:pt x="366276" y="600709"/>
                  </a:lnTo>
                  <a:close/>
                </a:path>
                <a:path w="690879" h="792480">
                  <a:moveTo>
                    <a:pt x="534130" y="600709"/>
                  </a:moveTo>
                  <a:lnTo>
                    <a:pt x="476003" y="600709"/>
                  </a:lnTo>
                  <a:lnTo>
                    <a:pt x="473997" y="601979"/>
                  </a:lnTo>
                  <a:lnTo>
                    <a:pt x="534130" y="601979"/>
                  </a:lnTo>
                  <a:lnTo>
                    <a:pt x="534130" y="600709"/>
                  </a:lnTo>
                  <a:close/>
                </a:path>
                <a:path w="690879" h="792480">
                  <a:moveTo>
                    <a:pt x="225970" y="599439"/>
                  </a:moveTo>
                  <a:lnTo>
                    <a:pt x="219962" y="599439"/>
                  </a:lnTo>
                  <a:lnTo>
                    <a:pt x="219962" y="600709"/>
                  </a:lnTo>
                  <a:lnTo>
                    <a:pt x="225473" y="600709"/>
                  </a:lnTo>
                  <a:lnTo>
                    <a:pt x="225970" y="599439"/>
                  </a:lnTo>
                  <a:close/>
                </a:path>
                <a:path w="690879" h="792480">
                  <a:moveTo>
                    <a:pt x="287105" y="598169"/>
                  </a:moveTo>
                  <a:lnTo>
                    <a:pt x="279091" y="598169"/>
                  </a:lnTo>
                  <a:lnTo>
                    <a:pt x="280591" y="599439"/>
                  </a:lnTo>
                  <a:lnTo>
                    <a:pt x="281097" y="599439"/>
                  </a:lnTo>
                  <a:lnTo>
                    <a:pt x="282597" y="600709"/>
                  </a:lnTo>
                  <a:lnTo>
                    <a:pt x="288605" y="600709"/>
                  </a:lnTo>
                  <a:lnTo>
                    <a:pt x="288108" y="599439"/>
                  </a:lnTo>
                  <a:lnTo>
                    <a:pt x="287105" y="598169"/>
                  </a:lnTo>
                  <a:close/>
                </a:path>
                <a:path w="690879" h="792480">
                  <a:moveTo>
                    <a:pt x="290611" y="599439"/>
                  </a:moveTo>
                  <a:lnTo>
                    <a:pt x="289608" y="600709"/>
                  </a:lnTo>
                  <a:lnTo>
                    <a:pt x="291118" y="600709"/>
                  </a:lnTo>
                  <a:lnTo>
                    <a:pt x="290611" y="599439"/>
                  </a:lnTo>
                  <a:close/>
                </a:path>
                <a:path w="690879" h="792480">
                  <a:moveTo>
                    <a:pt x="331696" y="595629"/>
                  </a:moveTo>
                  <a:lnTo>
                    <a:pt x="295626" y="595629"/>
                  </a:lnTo>
                  <a:lnTo>
                    <a:pt x="296123" y="596899"/>
                  </a:lnTo>
                  <a:lnTo>
                    <a:pt x="296123" y="598169"/>
                  </a:lnTo>
                  <a:lnTo>
                    <a:pt x="310652" y="598169"/>
                  </a:lnTo>
                  <a:lnTo>
                    <a:pt x="311655" y="599439"/>
                  </a:lnTo>
                  <a:lnTo>
                    <a:pt x="312161" y="599439"/>
                  </a:lnTo>
                  <a:lnTo>
                    <a:pt x="313164" y="600709"/>
                  </a:lnTo>
                  <a:lnTo>
                    <a:pt x="328697" y="600709"/>
                  </a:lnTo>
                  <a:lnTo>
                    <a:pt x="328697" y="599439"/>
                  </a:lnTo>
                  <a:lnTo>
                    <a:pt x="330703" y="596899"/>
                  </a:lnTo>
                  <a:lnTo>
                    <a:pt x="331199" y="596899"/>
                  </a:lnTo>
                  <a:lnTo>
                    <a:pt x="331696" y="595629"/>
                  </a:lnTo>
                  <a:close/>
                </a:path>
                <a:path w="690879" h="792480">
                  <a:moveTo>
                    <a:pt x="368282" y="599439"/>
                  </a:moveTo>
                  <a:lnTo>
                    <a:pt x="351240" y="599439"/>
                  </a:lnTo>
                  <a:lnTo>
                    <a:pt x="351240" y="600709"/>
                  </a:lnTo>
                  <a:lnTo>
                    <a:pt x="367279" y="600709"/>
                  </a:lnTo>
                  <a:lnTo>
                    <a:pt x="368282" y="599439"/>
                  </a:lnTo>
                  <a:close/>
                </a:path>
                <a:path w="690879" h="792480">
                  <a:moveTo>
                    <a:pt x="496551" y="586739"/>
                  </a:moveTo>
                  <a:lnTo>
                    <a:pt x="474504" y="586739"/>
                  </a:lnTo>
                  <a:lnTo>
                    <a:pt x="474504" y="588009"/>
                  </a:lnTo>
                  <a:lnTo>
                    <a:pt x="481019" y="588009"/>
                  </a:lnTo>
                  <a:lnTo>
                    <a:pt x="481019" y="589279"/>
                  </a:lnTo>
                  <a:lnTo>
                    <a:pt x="482022" y="589279"/>
                  </a:lnTo>
                  <a:lnTo>
                    <a:pt x="482022" y="591819"/>
                  </a:lnTo>
                  <a:lnTo>
                    <a:pt x="481019" y="594359"/>
                  </a:lnTo>
                  <a:lnTo>
                    <a:pt x="481019" y="595629"/>
                  </a:lnTo>
                  <a:lnTo>
                    <a:pt x="480512" y="595629"/>
                  </a:lnTo>
                  <a:lnTo>
                    <a:pt x="479509" y="596899"/>
                  </a:lnTo>
                  <a:lnTo>
                    <a:pt x="477006" y="600709"/>
                  </a:lnTo>
                  <a:lnTo>
                    <a:pt x="491536" y="600709"/>
                  </a:lnTo>
                  <a:lnTo>
                    <a:pt x="491039" y="599439"/>
                  </a:lnTo>
                  <a:lnTo>
                    <a:pt x="490036" y="599439"/>
                  </a:lnTo>
                  <a:lnTo>
                    <a:pt x="490036" y="598169"/>
                  </a:lnTo>
                  <a:lnTo>
                    <a:pt x="489529" y="598169"/>
                  </a:lnTo>
                  <a:lnTo>
                    <a:pt x="489529" y="596899"/>
                  </a:lnTo>
                  <a:lnTo>
                    <a:pt x="490036" y="596899"/>
                  </a:lnTo>
                  <a:lnTo>
                    <a:pt x="490036" y="595629"/>
                  </a:lnTo>
                  <a:lnTo>
                    <a:pt x="492042" y="593089"/>
                  </a:lnTo>
                  <a:lnTo>
                    <a:pt x="492042" y="591819"/>
                  </a:lnTo>
                  <a:lnTo>
                    <a:pt x="493542" y="590549"/>
                  </a:lnTo>
                  <a:lnTo>
                    <a:pt x="496551" y="586739"/>
                  </a:lnTo>
                  <a:close/>
                </a:path>
                <a:path w="690879" h="792480">
                  <a:moveTo>
                    <a:pt x="532620" y="599439"/>
                  </a:moveTo>
                  <a:lnTo>
                    <a:pt x="494048" y="599439"/>
                  </a:lnTo>
                  <a:lnTo>
                    <a:pt x="493542" y="600709"/>
                  </a:lnTo>
                  <a:lnTo>
                    <a:pt x="532620" y="600709"/>
                  </a:lnTo>
                  <a:lnTo>
                    <a:pt x="532620" y="599439"/>
                  </a:lnTo>
                  <a:close/>
                </a:path>
                <a:path w="690879" h="792480">
                  <a:moveTo>
                    <a:pt x="564698" y="599439"/>
                  </a:moveTo>
                  <a:lnTo>
                    <a:pt x="541141" y="599439"/>
                  </a:lnTo>
                  <a:lnTo>
                    <a:pt x="541648" y="600709"/>
                  </a:lnTo>
                  <a:lnTo>
                    <a:pt x="563188" y="600709"/>
                  </a:lnTo>
                  <a:lnTo>
                    <a:pt x="564698" y="599439"/>
                  </a:lnTo>
                  <a:close/>
                </a:path>
                <a:path w="690879" h="792480">
                  <a:moveTo>
                    <a:pt x="625316" y="599439"/>
                  </a:moveTo>
                  <a:lnTo>
                    <a:pt x="575214" y="599439"/>
                  </a:lnTo>
                  <a:lnTo>
                    <a:pt x="575721" y="600709"/>
                  </a:lnTo>
                  <a:lnTo>
                    <a:pt x="625316" y="600709"/>
                  </a:lnTo>
                  <a:lnTo>
                    <a:pt x="625316" y="599439"/>
                  </a:lnTo>
                  <a:close/>
                </a:path>
                <a:path w="690879" h="792480">
                  <a:moveTo>
                    <a:pt x="226983" y="595629"/>
                  </a:moveTo>
                  <a:lnTo>
                    <a:pt x="218959" y="595629"/>
                  </a:lnTo>
                  <a:lnTo>
                    <a:pt x="218959" y="596899"/>
                  </a:lnTo>
                  <a:lnTo>
                    <a:pt x="219465" y="596899"/>
                  </a:lnTo>
                  <a:lnTo>
                    <a:pt x="219465" y="599439"/>
                  </a:lnTo>
                  <a:lnTo>
                    <a:pt x="226476" y="599439"/>
                  </a:lnTo>
                  <a:lnTo>
                    <a:pt x="226476" y="598169"/>
                  </a:lnTo>
                  <a:lnTo>
                    <a:pt x="226983" y="598169"/>
                  </a:lnTo>
                  <a:lnTo>
                    <a:pt x="226983" y="595629"/>
                  </a:lnTo>
                  <a:close/>
                </a:path>
                <a:path w="690879" h="792480">
                  <a:moveTo>
                    <a:pt x="298129" y="598169"/>
                  </a:moveTo>
                  <a:lnTo>
                    <a:pt x="297126" y="598169"/>
                  </a:lnTo>
                  <a:lnTo>
                    <a:pt x="297126" y="599439"/>
                  </a:lnTo>
                  <a:lnTo>
                    <a:pt x="298129" y="599439"/>
                  </a:lnTo>
                  <a:lnTo>
                    <a:pt x="298129" y="598169"/>
                  </a:lnTo>
                  <a:close/>
                </a:path>
                <a:path w="690879" h="792480">
                  <a:moveTo>
                    <a:pt x="371281" y="595629"/>
                  </a:moveTo>
                  <a:lnTo>
                    <a:pt x="355749" y="595629"/>
                  </a:lnTo>
                  <a:lnTo>
                    <a:pt x="354746" y="596899"/>
                  </a:lnTo>
                  <a:lnTo>
                    <a:pt x="354249" y="598169"/>
                  </a:lnTo>
                  <a:lnTo>
                    <a:pt x="352750" y="599439"/>
                  </a:lnTo>
                  <a:lnTo>
                    <a:pt x="369781" y="599439"/>
                  </a:lnTo>
                  <a:lnTo>
                    <a:pt x="369781" y="598169"/>
                  </a:lnTo>
                  <a:lnTo>
                    <a:pt x="370784" y="598169"/>
                  </a:lnTo>
                  <a:lnTo>
                    <a:pt x="370784" y="596899"/>
                  </a:lnTo>
                  <a:lnTo>
                    <a:pt x="371281" y="595629"/>
                  </a:lnTo>
                  <a:close/>
                </a:path>
                <a:path w="690879" h="792480">
                  <a:moveTo>
                    <a:pt x="458465" y="588009"/>
                  </a:moveTo>
                  <a:lnTo>
                    <a:pt x="455963" y="588009"/>
                  </a:lnTo>
                  <a:lnTo>
                    <a:pt x="455963" y="589279"/>
                  </a:lnTo>
                  <a:lnTo>
                    <a:pt x="455456" y="590549"/>
                  </a:lnTo>
                  <a:lnTo>
                    <a:pt x="455456" y="599439"/>
                  </a:lnTo>
                  <a:lnTo>
                    <a:pt x="463977" y="599439"/>
                  </a:lnTo>
                  <a:lnTo>
                    <a:pt x="464483" y="598169"/>
                  </a:lnTo>
                  <a:lnTo>
                    <a:pt x="466490" y="598169"/>
                  </a:lnTo>
                  <a:lnTo>
                    <a:pt x="466490" y="595629"/>
                  </a:lnTo>
                  <a:lnTo>
                    <a:pt x="466986" y="595629"/>
                  </a:lnTo>
                  <a:lnTo>
                    <a:pt x="466986" y="593089"/>
                  </a:lnTo>
                  <a:lnTo>
                    <a:pt x="467483" y="593089"/>
                  </a:lnTo>
                  <a:lnTo>
                    <a:pt x="467483" y="589279"/>
                  </a:lnTo>
                  <a:lnTo>
                    <a:pt x="458465" y="589279"/>
                  </a:lnTo>
                  <a:lnTo>
                    <a:pt x="458465" y="588009"/>
                  </a:lnTo>
                  <a:close/>
                </a:path>
                <a:path w="690879" h="792480">
                  <a:moveTo>
                    <a:pt x="517088" y="589279"/>
                  </a:moveTo>
                  <a:lnTo>
                    <a:pt x="506571" y="589279"/>
                  </a:lnTo>
                  <a:lnTo>
                    <a:pt x="503562" y="590549"/>
                  </a:lnTo>
                  <a:lnTo>
                    <a:pt x="500056" y="591819"/>
                  </a:lnTo>
                  <a:lnTo>
                    <a:pt x="495041" y="598169"/>
                  </a:lnTo>
                  <a:lnTo>
                    <a:pt x="495041" y="599439"/>
                  </a:lnTo>
                  <a:lnTo>
                    <a:pt x="532124" y="599439"/>
                  </a:lnTo>
                  <a:lnTo>
                    <a:pt x="532124" y="598169"/>
                  </a:lnTo>
                  <a:lnTo>
                    <a:pt x="530624" y="598169"/>
                  </a:lnTo>
                  <a:lnTo>
                    <a:pt x="530624" y="596899"/>
                  </a:lnTo>
                  <a:lnTo>
                    <a:pt x="528111" y="596899"/>
                  </a:lnTo>
                  <a:lnTo>
                    <a:pt x="528111" y="595629"/>
                  </a:lnTo>
                  <a:lnTo>
                    <a:pt x="527108" y="595629"/>
                  </a:lnTo>
                  <a:lnTo>
                    <a:pt x="526612" y="594359"/>
                  </a:lnTo>
                  <a:lnTo>
                    <a:pt x="526115" y="594359"/>
                  </a:lnTo>
                  <a:lnTo>
                    <a:pt x="526115" y="593089"/>
                  </a:lnTo>
                  <a:lnTo>
                    <a:pt x="521597" y="593089"/>
                  </a:lnTo>
                  <a:lnTo>
                    <a:pt x="521597" y="591819"/>
                  </a:lnTo>
                  <a:lnTo>
                    <a:pt x="520604" y="591819"/>
                  </a:lnTo>
                  <a:lnTo>
                    <a:pt x="520097" y="590549"/>
                  </a:lnTo>
                  <a:lnTo>
                    <a:pt x="517088" y="590549"/>
                  </a:lnTo>
                  <a:lnTo>
                    <a:pt x="517088" y="589279"/>
                  </a:lnTo>
                  <a:close/>
                </a:path>
                <a:path w="690879" h="792480">
                  <a:moveTo>
                    <a:pt x="624820" y="596899"/>
                  </a:moveTo>
                  <a:lnTo>
                    <a:pt x="538142" y="596899"/>
                  </a:lnTo>
                  <a:lnTo>
                    <a:pt x="538638" y="598169"/>
                  </a:lnTo>
                  <a:lnTo>
                    <a:pt x="540138" y="598169"/>
                  </a:lnTo>
                  <a:lnTo>
                    <a:pt x="540138" y="599439"/>
                  </a:lnTo>
                  <a:lnTo>
                    <a:pt x="624820" y="599439"/>
                  </a:lnTo>
                  <a:lnTo>
                    <a:pt x="624820" y="596899"/>
                  </a:lnTo>
                  <a:close/>
                </a:path>
                <a:path w="690879" h="792480">
                  <a:moveTo>
                    <a:pt x="233488" y="596899"/>
                  </a:moveTo>
                  <a:lnTo>
                    <a:pt x="232991" y="596899"/>
                  </a:lnTo>
                  <a:lnTo>
                    <a:pt x="232991" y="598169"/>
                  </a:lnTo>
                  <a:lnTo>
                    <a:pt x="233488" y="598169"/>
                  </a:lnTo>
                  <a:lnTo>
                    <a:pt x="233488" y="596899"/>
                  </a:lnTo>
                  <a:close/>
                </a:path>
                <a:path w="690879" h="792480">
                  <a:moveTo>
                    <a:pt x="282090" y="588009"/>
                  </a:moveTo>
                  <a:lnTo>
                    <a:pt x="272576" y="588009"/>
                  </a:lnTo>
                  <a:lnTo>
                    <a:pt x="272576" y="589279"/>
                  </a:lnTo>
                  <a:lnTo>
                    <a:pt x="273073" y="589279"/>
                  </a:lnTo>
                  <a:lnTo>
                    <a:pt x="273579" y="590549"/>
                  </a:lnTo>
                  <a:lnTo>
                    <a:pt x="274076" y="590549"/>
                  </a:lnTo>
                  <a:lnTo>
                    <a:pt x="274076" y="591819"/>
                  </a:lnTo>
                  <a:lnTo>
                    <a:pt x="274582" y="591819"/>
                  </a:lnTo>
                  <a:lnTo>
                    <a:pt x="274582" y="593089"/>
                  </a:lnTo>
                  <a:lnTo>
                    <a:pt x="275079" y="594359"/>
                  </a:lnTo>
                  <a:lnTo>
                    <a:pt x="277085" y="595629"/>
                  </a:lnTo>
                  <a:lnTo>
                    <a:pt x="277085" y="596899"/>
                  </a:lnTo>
                  <a:lnTo>
                    <a:pt x="278088" y="598169"/>
                  </a:lnTo>
                  <a:lnTo>
                    <a:pt x="285606" y="598169"/>
                  </a:lnTo>
                  <a:lnTo>
                    <a:pt x="285099" y="596899"/>
                  </a:lnTo>
                  <a:lnTo>
                    <a:pt x="283093" y="594359"/>
                  </a:lnTo>
                  <a:lnTo>
                    <a:pt x="283093" y="593089"/>
                  </a:lnTo>
                  <a:lnTo>
                    <a:pt x="282090" y="591819"/>
                  </a:lnTo>
                  <a:lnTo>
                    <a:pt x="282090" y="588009"/>
                  </a:lnTo>
                  <a:close/>
                </a:path>
                <a:path w="690879" h="792480">
                  <a:moveTo>
                    <a:pt x="343722" y="596899"/>
                  </a:moveTo>
                  <a:lnTo>
                    <a:pt x="343226" y="596899"/>
                  </a:lnTo>
                  <a:lnTo>
                    <a:pt x="341220" y="598169"/>
                  </a:lnTo>
                  <a:lnTo>
                    <a:pt x="344229" y="598169"/>
                  </a:lnTo>
                  <a:lnTo>
                    <a:pt x="343722" y="596899"/>
                  </a:lnTo>
                  <a:close/>
                </a:path>
                <a:path w="690879" h="792480">
                  <a:moveTo>
                    <a:pt x="418880" y="594359"/>
                  </a:moveTo>
                  <a:lnTo>
                    <a:pt x="378302" y="594359"/>
                  </a:lnTo>
                  <a:lnTo>
                    <a:pt x="377795" y="595629"/>
                  </a:lnTo>
                  <a:lnTo>
                    <a:pt x="377795" y="596899"/>
                  </a:lnTo>
                  <a:lnTo>
                    <a:pt x="377299" y="598169"/>
                  </a:lnTo>
                  <a:lnTo>
                    <a:pt x="421889" y="598169"/>
                  </a:lnTo>
                  <a:lnTo>
                    <a:pt x="421393" y="596899"/>
                  </a:lnTo>
                  <a:lnTo>
                    <a:pt x="420390" y="596899"/>
                  </a:lnTo>
                  <a:lnTo>
                    <a:pt x="420390" y="595629"/>
                  </a:lnTo>
                  <a:lnTo>
                    <a:pt x="418880" y="595629"/>
                  </a:lnTo>
                  <a:lnTo>
                    <a:pt x="418880" y="594359"/>
                  </a:lnTo>
                  <a:close/>
                </a:path>
                <a:path w="690879" h="792480">
                  <a:moveTo>
                    <a:pt x="212950" y="588009"/>
                  </a:moveTo>
                  <a:lnTo>
                    <a:pt x="183386" y="588009"/>
                  </a:lnTo>
                  <a:lnTo>
                    <a:pt x="183386" y="590549"/>
                  </a:lnTo>
                  <a:lnTo>
                    <a:pt x="182889" y="590549"/>
                  </a:lnTo>
                  <a:lnTo>
                    <a:pt x="182889" y="591819"/>
                  </a:lnTo>
                  <a:lnTo>
                    <a:pt x="182383" y="591819"/>
                  </a:lnTo>
                  <a:lnTo>
                    <a:pt x="181886" y="593089"/>
                  </a:lnTo>
                  <a:lnTo>
                    <a:pt x="180377" y="593089"/>
                  </a:lnTo>
                  <a:lnTo>
                    <a:pt x="180377" y="594359"/>
                  </a:lnTo>
                  <a:lnTo>
                    <a:pt x="173862" y="594359"/>
                  </a:lnTo>
                  <a:lnTo>
                    <a:pt x="173862" y="595629"/>
                  </a:lnTo>
                  <a:lnTo>
                    <a:pt x="171856" y="595629"/>
                  </a:lnTo>
                  <a:lnTo>
                    <a:pt x="171359" y="596899"/>
                  </a:lnTo>
                  <a:lnTo>
                    <a:pt x="213447" y="596899"/>
                  </a:lnTo>
                  <a:lnTo>
                    <a:pt x="213447" y="589279"/>
                  </a:lnTo>
                  <a:lnTo>
                    <a:pt x="212950" y="589279"/>
                  </a:lnTo>
                  <a:lnTo>
                    <a:pt x="212950" y="588009"/>
                  </a:lnTo>
                  <a:close/>
                </a:path>
                <a:path w="690879" h="792480">
                  <a:moveTo>
                    <a:pt x="236000" y="594359"/>
                  </a:moveTo>
                  <a:lnTo>
                    <a:pt x="233994" y="594359"/>
                  </a:lnTo>
                  <a:lnTo>
                    <a:pt x="233994" y="595629"/>
                  </a:lnTo>
                  <a:lnTo>
                    <a:pt x="233488" y="595629"/>
                  </a:lnTo>
                  <a:lnTo>
                    <a:pt x="233488" y="596899"/>
                  </a:lnTo>
                  <a:lnTo>
                    <a:pt x="234997" y="596899"/>
                  </a:lnTo>
                  <a:lnTo>
                    <a:pt x="236000" y="595629"/>
                  </a:lnTo>
                  <a:lnTo>
                    <a:pt x="236000" y="594359"/>
                  </a:lnTo>
                  <a:close/>
                </a:path>
                <a:path w="690879" h="792480">
                  <a:moveTo>
                    <a:pt x="624323" y="595629"/>
                  </a:moveTo>
                  <a:lnTo>
                    <a:pt x="537129" y="595629"/>
                  </a:lnTo>
                  <a:lnTo>
                    <a:pt x="537635" y="596899"/>
                  </a:lnTo>
                  <a:lnTo>
                    <a:pt x="624323" y="596899"/>
                  </a:lnTo>
                  <a:lnTo>
                    <a:pt x="624323" y="595629"/>
                  </a:lnTo>
                  <a:close/>
                </a:path>
                <a:path w="690879" h="792480">
                  <a:moveTo>
                    <a:pt x="156830" y="591819"/>
                  </a:moveTo>
                  <a:lnTo>
                    <a:pt x="146810" y="591819"/>
                  </a:lnTo>
                  <a:lnTo>
                    <a:pt x="146303" y="593089"/>
                  </a:lnTo>
                  <a:lnTo>
                    <a:pt x="146303" y="594359"/>
                  </a:lnTo>
                  <a:lnTo>
                    <a:pt x="145807" y="594359"/>
                  </a:lnTo>
                  <a:lnTo>
                    <a:pt x="145807" y="595629"/>
                  </a:lnTo>
                  <a:lnTo>
                    <a:pt x="154824" y="595629"/>
                  </a:lnTo>
                  <a:lnTo>
                    <a:pt x="155331" y="594359"/>
                  </a:lnTo>
                  <a:lnTo>
                    <a:pt x="156830" y="593089"/>
                  </a:lnTo>
                  <a:lnTo>
                    <a:pt x="156830" y="591819"/>
                  </a:lnTo>
                  <a:close/>
                </a:path>
                <a:path w="690879" h="792480">
                  <a:moveTo>
                    <a:pt x="227976" y="593089"/>
                  </a:moveTo>
                  <a:lnTo>
                    <a:pt x="222464" y="593089"/>
                  </a:lnTo>
                  <a:lnTo>
                    <a:pt x="222464" y="594359"/>
                  </a:lnTo>
                  <a:lnTo>
                    <a:pt x="221461" y="594359"/>
                  </a:lnTo>
                  <a:lnTo>
                    <a:pt x="220965" y="595629"/>
                  </a:lnTo>
                  <a:lnTo>
                    <a:pt x="227480" y="595629"/>
                  </a:lnTo>
                  <a:lnTo>
                    <a:pt x="227976" y="594359"/>
                  </a:lnTo>
                  <a:lnTo>
                    <a:pt x="227976" y="593089"/>
                  </a:lnTo>
                  <a:close/>
                </a:path>
                <a:path w="690879" h="792480">
                  <a:moveTo>
                    <a:pt x="339213" y="591819"/>
                  </a:moveTo>
                  <a:lnTo>
                    <a:pt x="292617" y="591819"/>
                  </a:lnTo>
                  <a:lnTo>
                    <a:pt x="292617" y="593089"/>
                  </a:lnTo>
                  <a:lnTo>
                    <a:pt x="294623" y="594359"/>
                  </a:lnTo>
                  <a:lnTo>
                    <a:pt x="295120" y="595629"/>
                  </a:lnTo>
                  <a:lnTo>
                    <a:pt x="332699" y="595629"/>
                  </a:lnTo>
                  <a:lnTo>
                    <a:pt x="332699" y="594359"/>
                  </a:lnTo>
                  <a:lnTo>
                    <a:pt x="335211" y="594359"/>
                  </a:lnTo>
                  <a:lnTo>
                    <a:pt x="336711" y="593089"/>
                  </a:lnTo>
                  <a:lnTo>
                    <a:pt x="338210" y="593089"/>
                  </a:lnTo>
                  <a:lnTo>
                    <a:pt x="339213" y="591819"/>
                  </a:lnTo>
                  <a:close/>
                </a:path>
                <a:path w="690879" h="792480">
                  <a:moveTo>
                    <a:pt x="363266" y="593089"/>
                  </a:moveTo>
                  <a:lnTo>
                    <a:pt x="358758" y="593089"/>
                  </a:lnTo>
                  <a:lnTo>
                    <a:pt x="358261" y="594359"/>
                  </a:lnTo>
                  <a:lnTo>
                    <a:pt x="357258" y="594359"/>
                  </a:lnTo>
                  <a:lnTo>
                    <a:pt x="356752" y="595629"/>
                  </a:lnTo>
                  <a:lnTo>
                    <a:pt x="365273" y="595629"/>
                  </a:lnTo>
                  <a:lnTo>
                    <a:pt x="363763" y="594359"/>
                  </a:lnTo>
                  <a:lnTo>
                    <a:pt x="363266" y="593089"/>
                  </a:lnTo>
                  <a:close/>
                </a:path>
                <a:path w="690879" h="792480">
                  <a:moveTo>
                    <a:pt x="373287" y="591819"/>
                  </a:moveTo>
                  <a:lnTo>
                    <a:pt x="369781" y="591819"/>
                  </a:lnTo>
                  <a:lnTo>
                    <a:pt x="369781" y="594359"/>
                  </a:lnTo>
                  <a:lnTo>
                    <a:pt x="368778" y="595629"/>
                  </a:lnTo>
                  <a:lnTo>
                    <a:pt x="371787" y="595629"/>
                  </a:lnTo>
                  <a:lnTo>
                    <a:pt x="373287" y="591819"/>
                  </a:lnTo>
                  <a:close/>
                </a:path>
                <a:path w="690879" h="792480">
                  <a:moveTo>
                    <a:pt x="478009" y="588009"/>
                  </a:moveTo>
                  <a:lnTo>
                    <a:pt x="473997" y="588009"/>
                  </a:lnTo>
                  <a:lnTo>
                    <a:pt x="473997" y="589279"/>
                  </a:lnTo>
                  <a:lnTo>
                    <a:pt x="473501" y="589279"/>
                  </a:lnTo>
                  <a:lnTo>
                    <a:pt x="473501" y="591819"/>
                  </a:lnTo>
                  <a:lnTo>
                    <a:pt x="472994" y="591819"/>
                  </a:lnTo>
                  <a:lnTo>
                    <a:pt x="472994" y="595629"/>
                  </a:lnTo>
                  <a:lnTo>
                    <a:pt x="474504" y="593089"/>
                  </a:lnTo>
                  <a:lnTo>
                    <a:pt x="476003" y="591819"/>
                  </a:lnTo>
                  <a:lnTo>
                    <a:pt x="476510" y="590549"/>
                  </a:lnTo>
                  <a:lnTo>
                    <a:pt x="476510" y="589279"/>
                  </a:lnTo>
                  <a:lnTo>
                    <a:pt x="478009" y="588009"/>
                  </a:lnTo>
                  <a:close/>
                </a:path>
                <a:path w="690879" h="792480">
                  <a:moveTo>
                    <a:pt x="622814" y="594359"/>
                  </a:moveTo>
                  <a:lnTo>
                    <a:pt x="536136" y="594359"/>
                  </a:lnTo>
                  <a:lnTo>
                    <a:pt x="536632" y="595629"/>
                  </a:lnTo>
                  <a:lnTo>
                    <a:pt x="623817" y="595629"/>
                  </a:lnTo>
                  <a:lnTo>
                    <a:pt x="622814" y="594359"/>
                  </a:lnTo>
                  <a:close/>
                </a:path>
                <a:path w="690879" h="792480">
                  <a:moveTo>
                    <a:pt x="237500" y="593089"/>
                  </a:moveTo>
                  <a:lnTo>
                    <a:pt x="234491" y="593089"/>
                  </a:lnTo>
                  <a:lnTo>
                    <a:pt x="234491" y="594359"/>
                  </a:lnTo>
                  <a:lnTo>
                    <a:pt x="236497" y="594359"/>
                  </a:lnTo>
                  <a:lnTo>
                    <a:pt x="237500" y="593089"/>
                  </a:lnTo>
                  <a:close/>
                </a:path>
                <a:path w="690879" h="792480">
                  <a:moveTo>
                    <a:pt x="417381" y="593089"/>
                  </a:moveTo>
                  <a:lnTo>
                    <a:pt x="378799" y="593089"/>
                  </a:lnTo>
                  <a:lnTo>
                    <a:pt x="378799" y="594359"/>
                  </a:lnTo>
                  <a:lnTo>
                    <a:pt x="418384" y="594359"/>
                  </a:lnTo>
                  <a:lnTo>
                    <a:pt x="417381" y="593089"/>
                  </a:lnTo>
                  <a:close/>
                </a:path>
                <a:path w="690879" h="792480">
                  <a:moveTo>
                    <a:pt x="622317" y="593089"/>
                  </a:moveTo>
                  <a:lnTo>
                    <a:pt x="535629" y="593089"/>
                  </a:lnTo>
                  <a:lnTo>
                    <a:pt x="535629" y="594359"/>
                  </a:lnTo>
                  <a:lnTo>
                    <a:pt x="622317" y="594359"/>
                  </a:lnTo>
                  <a:lnTo>
                    <a:pt x="622317" y="593089"/>
                  </a:lnTo>
                  <a:close/>
                </a:path>
                <a:path w="690879" h="792480">
                  <a:moveTo>
                    <a:pt x="228979" y="591819"/>
                  </a:moveTo>
                  <a:lnTo>
                    <a:pt x="223974" y="591819"/>
                  </a:lnTo>
                  <a:lnTo>
                    <a:pt x="223974" y="593089"/>
                  </a:lnTo>
                  <a:lnTo>
                    <a:pt x="228483" y="593089"/>
                  </a:lnTo>
                  <a:lnTo>
                    <a:pt x="228979" y="591819"/>
                  </a:lnTo>
                  <a:close/>
                </a:path>
                <a:path w="690879" h="792480">
                  <a:moveTo>
                    <a:pt x="238999" y="591819"/>
                  </a:moveTo>
                  <a:lnTo>
                    <a:pt x="236497" y="591819"/>
                  </a:lnTo>
                  <a:lnTo>
                    <a:pt x="235494" y="593089"/>
                  </a:lnTo>
                  <a:lnTo>
                    <a:pt x="238503" y="593089"/>
                  </a:lnTo>
                  <a:lnTo>
                    <a:pt x="238999" y="591819"/>
                  </a:lnTo>
                  <a:close/>
                </a:path>
                <a:path w="690879" h="792480">
                  <a:moveTo>
                    <a:pt x="362770" y="591819"/>
                  </a:moveTo>
                  <a:lnTo>
                    <a:pt x="359761" y="591819"/>
                  </a:lnTo>
                  <a:lnTo>
                    <a:pt x="359254" y="593089"/>
                  </a:lnTo>
                  <a:lnTo>
                    <a:pt x="362770" y="593089"/>
                  </a:lnTo>
                  <a:lnTo>
                    <a:pt x="362770" y="591819"/>
                  </a:lnTo>
                  <a:close/>
                </a:path>
                <a:path w="690879" h="792480">
                  <a:moveTo>
                    <a:pt x="415881" y="591819"/>
                  </a:moveTo>
                  <a:lnTo>
                    <a:pt x="378302" y="591819"/>
                  </a:lnTo>
                  <a:lnTo>
                    <a:pt x="378302" y="593089"/>
                  </a:lnTo>
                  <a:lnTo>
                    <a:pt x="416884" y="593089"/>
                  </a:lnTo>
                  <a:lnTo>
                    <a:pt x="415881" y="591819"/>
                  </a:lnTo>
                  <a:close/>
                </a:path>
                <a:path w="690879" h="792480">
                  <a:moveTo>
                    <a:pt x="621811" y="591819"/>
                  </a:moveTo>
                  <a:lnTo>
                    <a:pt x="533623" y="591819"/>
                  </a:lnTo>
                  <a:lnTo>
                    <a:pt x="534130" y="593089"/>
                  </a:lnTo>
                  <a:lnTo>
                    <a:pt x="621811" y="593089"/>
                  </a:lnTo>
                  <a:lnTo>
                    <a:pt x="621811" y="591819"/>
                  </a:lnTo>
                  <a:close/>
                </a:path>
                <a:path w="690879" h="792480">
                  <a:moveTo>
                    <a:pt x="160842" y="579119"/>
                  </a:moveTo>
                  <a:lnTo>
                    <a:pt x="146810" y="579119"/>
                  </a:lnTo>
                  <a:lnTo>
                    <a:pt x="146810" y="580389"/>
                  </a:lnTo>
                  <a:lnTo>
                    <a:pt x="146303" y="580389"/>
                  </a:lnTo>
                  <a:lnTo>
                    <a:pt x="146303" y="582929"/>
                  </a:lnTo>
                  <a:lnTo>
                    <a:pt x="145807" y="582929"/>
                  </a:lnTo>
                  <a:lnTo>
                    <a:pt x="145807" y="584199"/>
                  </a:lnTo>
                  <a:lnTo>
                    <a:pt x="145310" y="584199"/>
                  </a:lnTo>
                  <a:lnTo>
                    <a:pt x="145807" y="585469"/>
                  </a:lnTo>
                  <a:lnTo>
                    <a:pt x="145807" y="589279"/>
                  </a:lnTo>
                  <a:lnTo>
                    <a:pt x="146303" y="590549"/>
                  </a:lnTo>
                  <a:lnTo>
                    <a:pt x="146303" y="591819"/>
                  </a:lnTo>
                  <a:lnTo>
                    <a:pt x="157833" y="591819"/>
                  </a:lnTo>
                  <a:lnTo>
                    <a:pt x="157833" y="590549"/>
                  </a:lnTo>
                  <a:lnTo>
                    <a:pt x="158836" y="590549"/>
                  </a:lnTo>
                  <a:lnTo>
                    <a:pt x="158836" y="589279"/>
                  </a:lnTo>
                  <a:lnTo>
                    <a:pt x="159839" y="589279"/>
                  </a:lnTo>
                  <a:lnTo>
                    <a:pt x="159839" y="582929"/>
                  </a:lnTo>
                  <a:lnTo>
                    <a:pt x="160842" y="580389"/>
                  </a:lnTo>
                  <a:lnTo>
                    <a:pt x="160842" y="579119"/>
                  </a:lnTo>
                  <a:close/>
                </a:path>
                <a:path w="690879" h="792480">
                  <a:moveTo>
                    <a:pt x="229486" y="590549"/>
                  </a:moveTo>
                  <a:lnTo>
                    <a:pt x="224977" y="590549"/>
                  </a:lnTo>
                  <a:lnTo>
                    <a:pt x="224470" y="591819"/>
                  </a:lnTo>
                  <a:lnTo>
                    <a:pt x="229486" y="591819"/>
                  </a:lnTo>
                  <a:lnTo>
                    <a:pt x="229486" y="590549"/>
                  </a:lnTo>
                  <a:close/>
                </a:path>
                <a:path w="690879" h="792480">
                  <a:moveTo>
                    <a:pt x="241006" y="589279"/>
                  </a:moveTo>
                  <a:lnTo>
                    <a:pt x="238503" y="589279"/>
                  </a:lnTo>
                  <a:lnTo>
                    <a:pt x="238503" y="590549"/>
                  </a:lnTo>
                  <a:lnTo>
                    <a:pt x="237003" y="591819"/>
                  </a:lnTo>
                  <a:lnTo>
                    <a:pt x="239506" y="591819"/>
                  </a:lnTo>
                  <a:lnTo>
                    <a:pt x="240509" y="590549"/>
                  </a:lnTo>
                  <a:lnTo>
                    <a:pt x="241006" y="590549"/>
                  </a:lnTo>
                  <a:lnTo>
                    <a:pt x="241006" y="589279"/>
                  </a:lnTo>
                  <a:close/>
                </a:path>
                <a:path w="690879" h="792480">
                  <a:moveTo>
                    <a:pt x="335211" y="574039"/>
                  </a:moveTo>
                  <a:lnTo>
                    <a:pt x="307146" y="574039"/>
                  </a:lnTo>
                  <a:lnTo>
                    <a:pt x="306143" y="575309"/>
                  </a:lnTo>
                  <a:lnTo>
                    <a:pt x="306143" y="576579"/>
                  </a:lnTo>
                  <a:lnTo>
                    <a:pt x="304137" y="576579"/>
                  </a:lnTo>
                  <a:lnTo>
                    <a:pt x="303641" y="577849"/>
                  </a:lnTo>
                  <a:lnTo>
                    <a:pt x="303144" y="577849"/>
                  </a:lnTo>
                  <a:lnTo>
                    <a:pt x="301634" y="579119"/>
                  </a:lnTo>
                  <a:lnTo>
                    <a:pt x="300135" y="579119"/>
                  </a:lnTo>
                  <a:lnTo>
                    <a:pt x="299628" y="580389"/>
                  </a:lnTo>
                  <a:lnTo>
                    <a:pt x="298635" y="580389"/>
                  </a:lnTo>
                  <a:lnTo>
                    <a:pt x="297622" y="581659"/>
                  </a:lnTo>
                  <a:lnTo>
                    <a:pt x="296629" y="581659"/>
                  </a:lnTo>
                  <a:lnTo>
                    <a:pt x="292617" y="584199"/>
                  </a:lnTo>
                  <a:lnTo>
                    <a:pt x="292111" y="584199"/>
                  </a:lnTo>
                  <a:lnTo>
                    <a:pt x="292617" y="585469"/>
                  </a:lnTo>
                  <a:lnTo>
                    <a:pt x="293114" y="585469"/>
                  </a:lnTo>
                  <a:lnTo>
                    <a:pt x="294117" y="588009"/>
                  </a:lnTo>
                  <a:lnTo>
                    <a:pt x="294117" y="589279"/>
                  </a:lnTo>
                  <a:lnTo>
                    <a:pt x="293114" y="591819"/>
                  </a:lnTo>
                  <a:lnTo>
                    <a:pt x="339720" y="591819"/>
                  </a:lnTo>
                  <a:lnTo>
                    <a:pt x="339720" y="590549"/>
                  </a:lnTo>
                  <a:lnTo>
                    <a:pt x="338210" y="590549"/>
                  </a:lnTo>
                  <a:lnTo>
                    <a:pt x="338210" y="589279"/>
                  </a:lnTo>
                  <a:lnTo>
                    <a:pt x="337207" y="589279"/>
                  </a:lnTo>
                  <a:lnTo>
                    <a:pt x="336711" y="588009"/>
                  </a:lnTo>
                  <a:lnTo>
                    <a:pt x="335708" y="586739"/>
                  </a:lnTo>
                  <a:lnTo>
                    <a:pt x="335211" y="585469"/>
                  </a:lnTo>
                  <a:lnTo>
                    <a:pt x="335211" y="574039"/>
                  </a:lnTo>
                  <a:close/>
                </a:path>
                <a:path w="690879" h="792480">
                  <a:moveTo>
                    <a:pt x="362263" y="589279"/>
                  </a:moveTo>
                  <a:lnTo>
                    <a:pt x="361260" y="589279"/>
                  </a:lnTo>
                  <a:lnTo>
                    <a:pt x="361260" y="590549"/>
                  </a:lnTo>
                  <a:lnTo>
                    <a:pt x="360764" y="590549"/>
                  </a:lnTo>
                  <a:lnTo>
                    <a:pt x="360764" y="591819"/>
                  </a:lnTo>
                  <a:lnTo>
                    <a:pt x="362263" y="591819"/>
                  </a:lnTo>
                  <a:lnTo>
                    <a:pt x="362263" y="589279"/>
                  </a:lnTo>
                  <a:close/>
                </a:path>
                <a:path w="690879" h="792480">
                  <a:moveTo>
                    <a:pt x="412872" y="586739"/>
                  </a:moveTo>
                  <a:lnTo>
                    <a:pt x="369781" y="586739"/>
                  </a:lnTo>
                  <a:lnTo>
                    <a:pt x="368778" y="588009"/>
                  </a:lnTo>
                  <a:lnTo>
                    <a:pt x="368778" y="589279"/>
                  </a:lnTo>
                  <a:lnTo>
                    <a:pt x="367775" y="589279"/>
                  </a:lnTo>
                  <a:lnTo>
                    <a:pt x="368778" y="590549"/>
                  </a:lnTo>
                  <a:lnTo>
                    <a:pt x="368778" y="591819"/>
                  </a:lnTo>
                  <a:lnTo>
                    <a:pt x="374290" y="591819"/>
                  </a:lnTo>
                  <a:lnTo>
                    <a:pt x="374786" y="590549"/>
                  </a:lnTo>
                  <a:lnTo>
                    <a:pt x="414878" y="590549"/>
                  </a:lnTo>
                  <a:lnTo>
                    <a:pt x="413875" y="589279"/>
                  </a:lnTo>
                  <a:lnTo>
                    <a:pt x="412872" y="586739"/>
                  </a:lnTo>
                  <a:close/>
                </a:path>
                <a:path w="690879" h="792480">
                  <a:moveTo>
                    <a:pt x="414878" y="590549"/>
                  </a:moveTo>
                  <a:lnTo>
                    <a:pt x="376792" y="590549"/>
                  </a:lnTo>
                  <a:lnTo>
                    <a:pt x="376792" y="591819"/>
                  </a:lnTo>
                  <a:lnTo>
                    <a:pt x="415374" y="591819"/>
                  </a:lnTo>
                  <a:lnTo>
                    <a:pt x="414878" y="590549"/>
                  </a:lnTo>
                  <a:close/>
                </a:path>
                <a:path w="690879" h="792480">
                  <a:moveTo>
                    <a:pt x="618305" y="590549"/>
                  </a:moveTo>
                  <a:lnTo>
                    <a:pt x="531121" y="590549"/>
                  </a:lnTo>
                  <a:lnTo>
                    <a:pt x="531121" y="591819"/>
                  </a:lnTo>
                  <a:lnTo>
                    <a:pt x="619308" y="591819"/>
                  </a:lnTo>
                  <a:lnTo>
                    <a:pt x="618305" y="590549"/>
                  </a:lnTo>
                  <a:close/>
                </a:path>
                <a:path w="690879" h="792480">
                  <a:moveTo>
                    <a:pt x="178381" y="585469"/>
                  </a:moveTo>
                  <a:lnTo>
                    <a:pt x="165848" y="585469"/>
                  </a:lnTo>
                  <a:lnTo>
                    <a:pt x="165848" y="588009"/>
                  </a:lnTo>
                  <a:lnTo>
                    <a:pt x="166354" y="589279"/>
                  </a:lnTo>
                  <a:lnTo>
                    <a:pt x="166354" y="590549"/>
                  </a:lnTo>
                  <a:lnTo>
                    <a:pt x="170356" y="590549"/>
                  </a:lnTo>
                  <a:lnTo>
                    <a:pt x="171359" y="589279"/>
                  </a:lnTo>
                  <a:lnTo>
                    <a:pt x="177378" y="589279"/>
                  </a:lnTo>
                  <a:lnTo>
                    <a:pt x="177378" y="588009"/>
                  </a:lnTo>
                  <a:lnTo>
                    <a:pt x="177874" y="588009"/>
                  </a:lnTo>
                  <a:lnTo>
                    <a:pt x="177874" y="586739"/>
                  </a:lnTo>
                  <a:lnTo>
                    <a:pt x="178381" y="586739"/>
                  </a:lnTo>
                  <a:lnTo>
                    <a:pt x="178381" y="585469"/>
                  </a:lnTo>
                  <a:close/>
                </a:path>
                <a:path w="690879" h="792480">
                  <a:moveTo>
                    <a:pt x="229982" y="589279"/>
                  </a:moveTo>
                  <a:lnTo>
                    <a:pt x="226983" y="589279"/>
                  </a:lnTo>
                  <a:lnTo>
                    <a:pt x="225473" y="590549"/>
                  </a:lnTo>
                  <a:lnTo>
                    <a:pt x="229982" y="590549"/>
                  </a:lnTo>
                  <a:lnTo>
                    <a:pt x="229982" y="589279"/>
                  </a:lnTo>
                  <a:close/>
                </a:path>
                <a:path w="690879" h="792480">
                  <a:moveTo>
                    <a:pt x="449954" y="588009"/>
                  </a:moveTo>
                  <a:lnTo>
                    <a:pt x="420886" y="588009"/>
                  </a:lnTo>
                  <a:lnTo>
                    <a:pt x="421393" y="589279"/>
                  </a:lnTo>
                  <a:lnTo>
                    <a:pt x="421889" y="589279"/>
                  </a:lnTo>
                  <a:lnTo>
                    <a:pt x="421889" y="590549"/>
                  </a:lnTo>
                  <a:lnTo>
                    <a:pt x="449954" y="590549"/>
                  </a:lnTo>
                  <a:lnTo>
                    <a:pt x="449954" y="588009"/>
                  </a:lnTo>
                  <a:close/>
                </a:path>
                <a:path w="690879" h="792480">
                  <a:moveTo>
                    <a:pt x="617302" y="589279"/>
                  </a:moveTo>
                  <a:lnTo>
                    <a:pt x="530624" y="589279"/>
                  </a:lnTo>
                  <a:lnTo>
                    <a:pt x="530624" y="590549"/>
                  </a:lnTo>
                  <a:lnTo>
                    <a:pt x="617302" y="590549"/>
                  </a:lnTo>
                  <a:lnTo>
                    <a:pt x="617302" y="589279"/>
                  </a:lnTo>
                  <a:close/>
                </a:path>
                <a:path w="690879" h="792480">
                  <a:moveTo>
                    <a:pt x="220468" y="586739"/>
                  </a:moveTo>
                  <a:lnTo>
                    <a:pt x="218959" y="586739"/>
                  </a:lnTo>
                  <a:lnTo>
                    <a:pt x="218959" y="589279"/>
                  </a:lnTo>
                  <a:lnTo>
                    <a:pt x="219465" y="589279"/>
                  </a:lnTo>
                  <a:lnTo>
                    <a:pt x="219465" y="588009"/>
                  </a:lnTo>
                  <a:lnTo>
                    <a:pt x="220468" y="588009"/>
                  </a:lnTo>
                  <a:lnTo>
                    <a:pt x="220468" y="586739"/>
                  </a:lnTo>
                  <a:close/>
                </a:path>
                <a:path w="690879" h="792480">
                  <a:moveTo>
                    <a:pt x="231492" y="588009"/>
                  </a:moveTo>
                  <a:lnTo>
                    <a:pt x="227480" y="588009"/>
                  </a:lnTo>
                  <a:lnTo>
                    <a:pt x="227480" y="589279"/>
                  </a:lnTo>
                  <a:lnTo>
                    <a:pt x="231492" y="589279"/>
                  </a:lnTo>
                  <a:lnTo>
                    <a:pt x="231492" y="588009"/>
                  </a:lnTo>
                  <a:close/>
                </a:path>
                <a:path w="690879" h="792480">
                  <a:moveTo>
                    <a:pt x="240509" y="586739"/>
                  </a:moveTo>
                  <a:lnTo>
                    <a:pt x="238503" y="586739"/>
                  </a:lnTo>
                  <a:lnTo>
                    <a:pt x="238503" y="588009"/>
                  </a:lnTo>
                  <a:lnTo>
                    <a:pt x="238999" y="588009"/>
                  </a:lnTo>
                  <a:lnTo>
                    <a:pt x="238999" y="589279"/>
                  </a:lnTo>
                  <a:lnTo>
                    <a:pt x="240509" y="589279"/>
                  </a:lnTo>
                  <a:lnTo>
                    <a:pt x="240509" y="586739"/>
                  </a:lnTo>
                  <a:close/>
                </a:path>
                <a:path w="690879" h="792480">
                  <a:moveTo>
                    <a:pt x="474504" y="576579"/>
                  </a:moveTo>
                  <a:lnTo>
                    <a:pt x="455456" y="576579"/>
                  </a:lnTo>
                  <a:lnTo>
                    <a:pt x="455456" y="581659"/>
                  </a:lnTo>
                  <a:lnTo>
                    <a:pt x="458972" y="581659"/>
                  </a:lnTo>
                  <a:lnTo>
                    <a:pt x="459468" y="582929"/>
                  </a:lnTo>
                  <a:lnTo>
                    <a:pt x="463480" y="582929"/>
                  </a:lnTo>
                  <a:lnTo>
                    <a:pt x="463480" y="584199"/>
                  </a:lnTo>
                  <a:lnTo>
                    <a:pt x="463977" y="584199"/>
                  </a:lnTo>
                  <a:lnTo>
                    <a:pt x="463977" y="586739"/>
                  </a:lnTo>
                  <a:lnTo>
                    <a:pt x="462974" y="586739"/>
                  </a:lnTo>
                  <a:lnTo>
                    <a:pt x="462974" y="588009"/>
                  </a:lnTo>
                  <a:lnTo>
                    <a:pt x="460471" y="588009"/>
                  </a:lnTo>
                  <a:lnTo>
                    <a:pt x="459468" y="589279"/>
                  </a:lnTo>
                  <a:lnTo>
                    <a:pt x="467989" y="589279"/>
                  </a:lnTo>
                  <a:lnTo>
                    <a:pt x="467989" y="588009"/>
                  </a:lnTo>
                  <a:lnTo>
                    <a:pt x="469489" y="584199"/>
                  </a:lnTo>
                  <a:lnTo>
                    <a:pt x="469489" y="582929"/>
                  </a:lnTo>
                  <a:lnTo>
                    <a:pt x="470492" y="581659"/>
                  </a:lnTo>
                  <a:lnTo>
                    <a:pt x="470998" y="580389"/>
                  </a:lnTo>
                  <a:lnTo>
                    <a:pt x="471495" y="580389"/>
                  </a:lnTo>
                  <a:lnTo>
                    <a:pt x="471495" y="579119"/>
                  </a:lnTo>
                  <a:lnTo>
                    <a:pt x="472994" y="579119"/>
                  </a:lnTo>
                  <a:lnTo>
                    <a:pt x="473501" y="577849"/>
                  </a:lnTo>
                  <a:lnTo>
                    <a:pt x="474504" y="577849"/>
                  </a:lnTo>
                  <a:lnTo>
                    <a:pt x="474504" y="576579"/>
                  </a:lnTo>
                  <a:close/>
                </a:path>
                <a:path w="690879" h="792480">
                  <a:moveTo>
                    <a:pt x="514089" y="588009"/>
                  </a:moveTo>
                  <a:lnTo>
                    <a:pt x="512083" y="588009"/>
                  </a:lnTo>
                  <a:lnTo>
                    <a:pt x="510077" y="589279"/>
                  </a:lnTo>
                  <a:lnTo>
                    <a:pt x="514089" y="589279"/>
                  </a:lnTo>
                  <a:lnTo>
                    <a:pt x="514089" y="588009"/>
                  </a:lnTo>
                  <a:close/>
                </a:path>
                <a:path w="690879" h="792480">
                  <a:moveTo>
                    <a:pt x="614799" y="588009"/>
                  </a:moveTo>
                  <a:lnTo>
                    <a:pt x="528618" y="588009"/>
                  </a:lnTo>
                  <a:lnTo>
                    <a:pt x="528618" y="589279"/>
                  </a:lnTo>
                  <a:lnTo>
                    <a:pt x="615296" y="589279"/>
                  </a:lnTo>
                  <a:lnTo>
                    <a:pt x="614799" y="588009"/>
                  </a:lnTo>
                  <a:close/>
                </a:path>
                <a:path w="690879" h="792480">
                  <a:moveTo>
                    <a:pt x="211947" y="585469"/>
                  </a:moveTo>
                  <a:lnTo>
                    <a:pt x="186891" y="585469"/>
                  </a:lnTo>
                  <a:lnTo>
                    <a:pt x="186891" y="586739"/>
                  </a:lnTo>
                  <a:lnTo>
                    <a:pt x="185392" y="588009"/>
                  </a:lnTo>
                  <a:lnTo>
                    <a:pt x="212444" y="588009"/>
                  </a:lnTo>
                  <a:lnTo>
                    <a:pt x="211947" y="586739"/>
                  </a:lnTo>
                  <a:lnTo>
                    <a:pt x="211947" y="585469"/>
                  </a:lnTo>
                  <a:close/>
                </a:path>
                <a:path w="690879" h="792480">
                  <a:moveTo>
                    <a:pt x="234997" y="585469"/>
                  </a:moveTo>
                  <a:lnTo>
                    <a:pt x="227976" y="585469"/>
                  </a:lnTo>
                  <a:lnTo>
                    <a:pt x="227976" y="588009"/>
                  </a:lnTo>
                  <a:lnTo>
                    <a:pt x="232991" y="588009"/>
                  </a:lnTo>
                  <a:lnTo>
                    <a:pt x="232991" y="586739"/>
                  </a:lnTo>
                  <a:lnTo>
                    <a:pt x="234997" y="586739"/>
                  </a:lnTo>
                  <a:lnTo>
                    <a:pt x="234997" y="585469"/>
                  </a:lnTo>
                  <a:close/>
                </a:path>
                <a:path w="690879" h="792480">
                  <a:moveTo>
                    <a:pt x="281097" y="586739"/>
                  </a:moveTo>
                  <a:lnTo>
                    <a:pt x="271573" y="586739"/>
                  </a:lnTo>
                  <a:lnTo>
                    <a:pt x="271573" y="588009"/>
                  </a:lnTo>
                  <a:lnTo>
                    <a:pt x="281594" y="588009"/>
                  </a:lnTo>
                  <a:lnTo>
                    <a:pt x="281097" y="586739"/>
                  </a:lnTo>
                  <a:close/>
                </a:path>
                <a:path w="690879" h="792480">
                  <a:moveTo>
                    <a:pt x="449448" y="586739"/>
                  </a:moveTo>
                  <a:lnTo>
                    <a:pt x="419883" y="586739"/>
                  </a:lnTo>
                  <a:lnTo>
                    <a:pt x="420390" y="588009"/>
                  </a:lnTo>
                  <a:lnTo>
                    <a:pt x="449448" y="588009"/>
                  </a:lnTo>
                  <a:lnTo>
                    <a:pt x="449448" y="586739"/>
                  </a:lnTo>
                  <a:close/>
                </a:path>
                <a:path w="690879" h="792480">
                  <a:moveTo>
                    <a:pt x="614303" y="586739"/>
                  </a:moveTo>
                  <a:lnTo>
                    <a:pt x="527108" y="586739"/>
                  </a:lnTo>
                  <a:lnTo>
                    <a:pt x="527108" y="588009"/>
                  </a:lnTo>
                  <a:lnTo>
                    <a:pt x="614303" y="588009"/>
                  </a:lnTo>
                  <a:lnTo>
                    <a:pt x="614303" y="586739"/>
                  </a:lnTo>
                  <a:close/>
                </a:path>
                <a:path w="690879" h="792480">
                  <a:moveTo>
                    <a:pt x="221461" y="585469"/>
                  </a:moveTo>
                  <a:lnTo>
                    <a:pt x="217956" y="585469"/>
                  </a:lnTo>
                  <a:lnTo>
                    <a:pt x="217956" y="586739"/>
                  </a:lnTo>
                  <a:lnTo>
                    <a:pt x="221461" y="586739"/>
                  </a:lnTo>
                  <a:lnTo>
                    <a:pt x="221461" y="585469"/>
                  </a:lnTo>
                  <a:close/>
                </a:path>
                <a:path w="690879" h="792480">
                  <a:moveTo>
                    <a:pt x="241512" y="585469"/>
                  </a:moveTo>
                  <a:lnTo>
                    <a:pt x="237003" y="585469"/>
                  </a:lnTo>
                  <a:lnTo>
                    <a:pt x="237003" y="586739"/>
                  </a:lnTo>
                  <a:lnTo>
                    <a:pt x="241512" y="586739"/>
                  </a:lnTo>
                  <a:lnTo>
                    <a:pt x="241512" y="585469"/>
                  </a:lnTo>
                  <a:close/>
                </a:path>
                <a:path w="690879" h="792480">
                  <a:moveTo>
                    <a:pt x="279588" y="584199"/>
                  </a:moveTo>
                  <a:lnTo>
                    <a:pt x="266558" y="584199"/>
                  </a:lnTo>
                  <a:lnTo>
                    <a:pt x="267065" y="585469"/>
                  </a:lnTo>
                  <a:lnTo>
                    <a:pt x="269071" y="585469"/>
                  </a:lnTo>
                  <a:lnTo>
                    <a:pt x="270064" y="586739"/>
                  </a:lnTo>
                  <a:lnTo>
                    <a:pt x="280591" y="586739"/>
                  </a:lnTo>
                  <a:lnTo>
                    <a:pt x="279588" y="584199"/>
                  </a:lnTo>
                  <a:close/>
                </a:path>
                <a:path w="690879" h="792480">
                  <a:moveTo>
                    <a:pt x="387816" y="580389"/>
                  </a:moveTo>
                  <a:lnTo>
                    <a:pt x="371281" y="580389"/>
                  </a:lnTo>
                  <a:lnTo>
                    <a:pt x="371281" y="584199"/>
                  </a:lnTo>
                  <a:lnTo>
                    <a:pt x="370278" y="586739"/>
                  </a:lnTo>
                  <a:lnTo>
                    <a:pt x="412375" y="586739"/>
                  </a:lnTo>
                  <a:lnTo>
                    <a:pt x="411372" y="585469"/>
                  </a:lnTo>
                  <a:lnTo>
                    <a:pt x="411372" y="584199"/>
                  </a:lnTo>
                  <a:lnTo>
                    <a:pt x="397340" y="584199"/>
                  </a:lnTo>
                  <a:lnTo>
                    <a:pt x="396337" y="582929"/>
                  </a:lnTo>
                  <a:lnTo>
                    <a:pt x="390825" y="582929"/>
                  </a:lnTo>
                  <a:lnTo>
                    <a:pt x="389326" y="581659"/>
                  </a:lnTo>
                  <a:lnTo>
                    <a:pt x="388819" y="581659"/>
                  </a:lnTo>
                  <a:lnTo>
                    <a:pt x="387816" y="580389"/>
                  </a:lnTo>
                  <a:close/>
                </a:path>
                <a:path w="690879" h="792480">
                  <a:moveTo>
                    <a:pt x="449448" y="584199"/>
                  </a:moveTo>
                  <a:lnTo>
                    <a:pt x="417877" y="584199"/>
                  </a:lnTo>
                  <a:lnTo>
                    <a:pt x="418880" y="585469"/>
                  </a:lnTo>
                  <a:lnTo>
                    <a:pt x="418880" y="586739"/>
                  </a:lnTo>
                  <a:lnTo>
                    <a:pt x="448951" y="586739"/>
                  </a:lnTo>
                  <a:lnTo>
                    <a:pt x="448951" y="585469"/>
                  </a:lnTo>
                  <a:lnTo>
                    <a:pt x="449448" y="585469"/>
                  </a:lnTo>
                  <a:lnTo>
                    <a:pt x="449448" y="584199"/>
                  </a:lnTo>
                  <a:close/>
                </a:path>
                <a:path w="690879" h="792480">
                  <a:moveTo>
                    <a:pt x="487533" y="579119"/>
                  </a:moveTo>
                  <a:lnTo>
                    <a:pt x="478506" y="579119"/>
                  </a:lnTo>
                  <a:lnTo>
                    <a:pt x="478506" y="581659"/>
                  </a:lnTo>
                  <a:lnTo>
                    <a:pt x="478009" y="581659"/>
                  </a:lnTo>
                  <a:lnTo>
                    <a:pt x="477006" y="582929"/>
                  </a:lnTo>
                  <a:lnTo>
                    <a:pt x="476510" y="584199"/>
                  </a:lnTo>
                  <a:lnTo>
                    <a:pt x="475507" y="584199"/>
                  </a:lnTo>
                  <a:lnTo>
                    <a:pt x="475000" y="585469"/>
                  </a:lnTo>
                  <a:lnTo>
                    <a:pt x="475000" y="586739"/>
                  </a:lnTo>
                  <a:lnTo>
                    <a:pt x="497047" y="586739"/>
                  </a:lnTo>
                  <a:lnTo>
                    <a:pt x="501556" y="585469"/>
                  </a:lnTo>
                  <a:lnTo>
                    <a:pt x="504069" y="584199"/>
                  </a:lnTo>
                  <a:lnTo>
                    <a:pt x="504069" y="582929"/>
                  </a:lnTo>
                  <a:lnTo>
                    <a:pt x="503562" y="581659"/>
                  </a:lnTo>
                  <a:lnTo>
                    <a:pt x="501556" y="580389"/>
                  </a:lnTo>
                  <a:lnTo>
                    <a:pt x="487533" y="580389"/>
                  </a:lnTo>
                  <a:lnTo>
                    <a:pt x="487533" y="579119"/>
                  </a:lnTo>
                  <a:close/>
                </a:path>
                <a:path w="690879" h="792480">
                  <a:moveTo>
                    <a:pt x="613290" y="585469"/>
                  </a:moveTo>
                  <a:lnTo>
                    <a:pt x="523106" y="585469"/>
                  </a:lnTo>
                  <a:lnTo>
                    <a:pt x="523603" y="586739"/>
                  </a:lnTo>
                  <a:lnTo>
                    <a:pt x="613290" y="586739"/>
                  </a:lnTo>
                  <a:lnTo>
                    <a:pt x="613290" y="585469"/>
                  </a:lnTo>
                  <a:close/>
                </a:path>
                <a:path w="690879" h="792480">
                  <a:moveTo>
                    <a:pt x="178877" y="584199"/>
                  </a:moveTo>
                  <a:lnTo>
                    <a:pt x="165351" y="584199"/>
                  </a:lnTo>
                  <a:lnTo>
                    <a:pt x="165351" y="585469"/>
                  </a:lnTo>
                  <a:lnTo>
                    <a:pt x="178877" y="585469"/>
                  </a:lnTo>
                  <a:lnTo>
                    <a:pt x="178877" y="584199"/>
                  </a:lnTo>
                  <a:close/>
                </a:path>
                <a:path w="690879" h="792480">
                  <a:moveTo>
                    <a:pt x="210944" y="581659"/>
                  </a:moveTo>
                  <a:lnTo>
                    <a:pt x="189901" y="581659"/>
                  </a:lnTo>
                  <a:lnTo>
                    <a:pt x="189901" y="582929"/>
                  </a:lnTo>
                  <a:lnTo>
                    <a:pt x="188897" y="582929"/>
                  </a:lnTo>
                  <a:lnTo>
                    <a:pt x="188897" y="584199"/>
                  </a:lnTo>
                  <a:lnTo>
                    <a:pt x="187894" y="584199"/>
                  </a:lnTo>
                  <a:lnTo>
                    <a:pt x="187894" y="585469"/>
                  </a:lnTo>
                  <a:lnTo>
                    <a:pt x="211441" y="585469"/>
                  </a:lnTo>
                  <a:lnTo>
                    <a:pt x="211441" y="582929"/>
                  </a:lnTo>
                  <a:lnTo>
                    <a:pt x="210944" y="581659"/>
                  </a:lnTo>
                  <a:close/>
                </a:path>
                <a:path w="690879" h="792480">
                  <a:moveTo>
                    <a:pt x="276082" y="579119"/>
                  </a:moveTo>
                  <a:lnTo>
                    <a:pt x="215950" y="579119"/>
                  </a:lnTo>
                  <a:lnTo>
                    <a:pt x="216456" y="581659"/>
                  </a:lnTo>
                  <a:lnTo>
                    <a:pt x="216953" y="581659"/>
                  </a:lnTo>
                  <a:lnTo>
                    <a:pt x="216953" y="582929"/>
                  </a:lnTo>
                  <a:lnTo>
                    <a:pt x="217459" y="584199"/>
                  </a:lnTo>
                  <a:lnTo>
                    <a:pt x="217459" y="585469"/>
                  </a:lnTo>
                  <a:lnTo>
                    <a:pt x="222464" y="585469"/>
                  </a:lnTo>
                  <a:lnTo>
                    <a:pt x="223467" y="584199"/>
                  </a:lnTo>
                  <a:lnTo>
                    <a:pt x="261553" y="584199"/>
                  </a:lnTo>
                  <a:lnTo>
                    <a:pt x="261553" y="582929"/>
                  </a:lnTo>
                  <a:lnTo>
                    <a:pt x="278088" y="582929"/>
                  </a:lnTo>
                  <a:lnTo>
                    <a:pt x="278088" y="581659"/>
                  </a:lnTo>
                  <a:lnTo>
                    <a:pt x="277581" y="580389"/>
                  </a:lnTo>
                  <a:lnTo>
                    <a:pt x="276578" y="580389"/>
                  </a:lnTo>
                  <a:lnTo>
                    <a:pt x="276082" y="579119"/>
                  </a:lnTo>
                  <a:close/>
                </a:path>
                <a:path w="690879" h="792480">
                  <a:moveTo>
                    <a:pt x="612793" y="582929"/>
                  </a:moveTo>
                  <a:lnTo>
                    <a:pt x="517088" y="582929"/>
                  </a:lnTo>
                  <a:lnTo>
                    <a:pt x="517595" y="584199"/>
                  </a:lnTo>
                  <a:lnTo>
                    <a:pt x="520097" y="584199"/>
                  </a:lnTo>
                  <a:lnTo>
                    <a:pt x="520097" y="585469"/>
                  </a:lnTo>
                  <a:lnTo>
                    <a:pt x="612793" y="585469"/>
                  </a:lnTo>
                  <a:lnTo>
                    <a:pt x="612793" y="582929"/>
                  </a:lnTo>
                  <a:close/>
                </a:path>
                <a:path w="690879" h="792480">
                  <a:moveTo>
                    <a:pt x="182383" y="581659"/>
                  </a:moveTo>
                  <a:lnTo>
                    <a:pt x="166354" y="581659"/>
                  </a:lnTo>
                  <a:lnTo>
                    <a:pt x="165848" y="584199"/>
                  </a:lnTo>
                  <a:lnTo>
                    <a:pt x="180377" y="584199"/>
                  </a:lnTo>
                  <a:lnTo>
                    <a:pt x="180377" y="582929"/>
                  </a:lnTo>
                  <a:lnTo>
                    <a:pt x="182383" y="582929"/>
                  </a:lnTo>
                  <a:lnTo>
                    <a:pt x="182383" y="581659"/>
                  </a:lnTo>
                  <a:close/>
                </a:path>
                <a:path w="690879" h="792480">
                  <a:moveTo>
                    <a:pt x="278088" y="582929"/>
                  </a:moveTo>
                  <a:lnTo>
                    <a:pt x="262049" y="582929"/>
                  </a:lnTo>
                  <a:lnTo>
                    <a:pt x="262049" y="584199"/>
                  </a:lnTo>
                  <a:lnTo>
                    <a:pt x="278585" y="584199"/>
                  </a:lnTo>
                  <a:lnTo>
                    <a:pt x="278088" y="582929"/>
                  </a:lnTo>
                  <a:close/>
                </a:path>
                <a:path w="690879" h="792480">
                  <a:moveTo>
                    <a:pt x="408363" y="577849"/>
                  </a:moveTo>
                  <a:lnTo>
                    <a:pt x="407360" y="577849"/>
                  </a:lnTo>
                  <a:lnTo>
                    <a:pt x="406864" y="579119"/>
                  </a:lnTo>
                  <a:lnTo>
                    <a:pt x="406864" y="580389"/>
                  </a:lnTo>
                  <a:lnTo>
                    <a:pt x="404858" y="582929"/>
                  </a:lnTo>
                  <a:lnTo>
                    <a:pt x="404858" y="584199"/>
                  </a:lnTo>
                  <a:lnTo>
                    <a:pt x="410369" y="584199"/>
                  </a:lnTo>
                  <a:lnTo>
                    <a:pt x="410369" y="582929"/>
                  </a:lnTo>
                  <a:lnTo>
                    <a:pt x="409863" y="582929"/>
                  </a:lnTo>
                  <a:lnTo>
                    <a:pt x="409863" y="581659"/>
                  </a:lnTo>
                  <a:lnTo>
                    <a:pt x="409366" y="581659"/>
                  </a:lnTo>
                  <a:lnTo>
                    <a:pt x="409366" y="580389"/>
                  </a:lnTo>
                  <a:lnTo>
                    <a:pt x="408860" y="579119"/>
                  </a:lnTo>
                  <a:lnTo>
                    <a:pt x="408363" y="579119"/>
                  </a:lnTo>
                  <a:lnTo>
                    <a:pt x="408363" y="577849"/>
                  </a:lnTo>
                  <a:close/>
                </a:path>
                <a:path w="690879" h="792480">
                  <a:moveTo>
                    <a:pt x="441434" y="572769"/>
                  </a:moveTo>
                  <a:lnTo>
                    <a:pt x="417877" y="572769"/>
                  </a:lnTo>
                  <a:lnTo>
                    <a:pt x="415881" y="577849"/>
                  </a:lnTo>
                  <a:lnTo>
                    <a:pt x="415374" y="577849"/>
                  </a:lnTo>
                  <a:lnTo>
                    <a:pt x="414878" y="579119"/>
                  </a:lnTo>
                  <a:lnTo>
                    <a:pt x="415374" y="580389"/>
                  </a:lnTo>
                  <a:lnTo>
                    <a:pt x="416378" y="581659"/>
                  </a:lnTo>
                  <a:lnTo>
                    <a:pt x="416884" y="581659"/>
                  </a:lnTo>
                  <a:lnTo>
                    <a:pt x="417381" y="582929"/>
                  </a:lnTo>
                  <a:lnTo>
                    <a:pt x="417381" y="584199"/>
                  </a:lnTo>
                  <a:lnTo>
                    <a:pt x="449954" y="584199"/>
                  </a:lnTo>
                  <a:lnTo>
                    <a:pt x="449954" y="580389"/>
                  </a:lnTo>
                  <a:lnTo>
                    <a:pt x="449448" y="579119"/>
                  </a:lnTo>
                  <a:lnTo>
                    <a:pt x="449448" y="576579"/>
                  </a:lnTo>
                  <a:lnTo>
                    <a:pt x="448951" y="576579"/>
                  </a:lnTo>
                  <a:lnTo>
                    <a:pt x="448951" y="575309"/>
                  </a:lnTo>
                  <a:lnTo>
                    <a:pt x="448445" y="575309"/>
                  </a:lnTo>
                  <a:lnTo>
                    <a:pt x="447948" y="574039"/>
                  </a:lnTo>
                  <a:lnTo>
                    <a:pt x="441930" y="574039"/>
                  </a:lnTo>
                  <a:lnTo>
                    <a:pt x="441434" y="572769"/>
                  </a:lnTo>
                  <a:close/>
                </a:path>
                <a:path w="690879" h="792480">
                  <a:moveTo>
                    <a:pt x="394331" y="581659"/>
                  </a:moveTo>
                  <a:lnTo>
                    <a:pt x="393834" y="581659"/>
                  </a:lnTo>
                  <a:lnTo>
                    <a:pt x="393328" y="582929"/>
                  </a:lnTo>
                  <a:lnTo>
                    <a:pt x="394837" y="582929"/>
                  </a:lnTo>
                  <a:lnTo>
                    <a:pt x="394331" y="581659"/>
                  </a:lnTo>
                  <a:close/>
                </a:path>
                <a:path w="690879" h="792480">
                  <a:moveTo>
                    <a:pt x="613290" y="581659"/>
                  </a:moveTo>
                  <a:lnTo>
                    <a:pt x="513582" y="581659"/>
                  </a:lnTo>
                  <a:lnTo>
                    <a:pt x="513582" y="582929"/>
                  </a:lnTo>
                  <a:lnTo>
                    <a:pt x="613290" y="582929"/>
                  </a:lnTo>
                  <a:lnTo>
                    <a:pt x="613290" y="581659"/>
                  </a:lnTo>
                  <a:close/>
                </a:path>
                <a:path w="690879" h="792480">
                  <a:moveTo>
                    <a:pt x="186395" y="576579"/>
                  </a:moveTo>
                  <a:lnTo>
                    <a:pt x="167347" y="576579"/>
                  </a:lnTo>
                  <a:lnTo>
                    <a:pt x="167347" y="579119"/>
                  </a:lnTo>
                  <a:lnTo>
                    <a:pt x="166851" y="580389"/>
                  </a:lnTo>
                  <a:lnTo>
                    <a:pt x="166851" y="581659"/>
                  </a:lnTo>
                  <a:lnTo>
                    <a:pt x="183386" y="581659"/>
                  </a:lnTo>
                  <a:lnTo>
                    <a:pt x="183386" y="580389"/>
                  </a:lnTo>
                  <a:lnTo>
                    <a:pt x="183882" y="580389"/>
                  </a:lnTo>
                  <a:lnTo>
                    <a:pt x="184389" y="579119"/>
                  </a:lnTo>
                  <a:lnTo>
                    <a:pt x="185392" y="579119"/>
                  </a:lnTo>
                  <a:lnTo>
                    <a:pt x="186395" y="577849"/>
                  </a:lnTo>
                  <a:lnTo>
                    <a:pt x="186395" y="576579"/>
                  </a:lnTo>
                  <a:close/>
                </a:path>
                <a:path w="690879" h="792480">
                  <a:moveTo>
                    <a:pt x="208938" y="575309"/>
                  </a:moveTo>
                  <a:lnTo>
                    <a:pt x="190904" y="575309"/>
                  </a:lnTo>
                  <a:lnTo>
                    <a:pt x="190904" y="576579"/>
                  </a:lnTo>
                  <a:lnTo>
                    <a:pt x="192403" y="576579"/>
                  </a:lnTo>
                  <a:lnTo>
                    <a:pt x="192403" y="580389"/>
                  </a:lnTo>
                  <a:lnTo>
                    <a:pt x="191907" y="580389"/>
                  </a:lnTo>
                  <a:lnTo>
                    <a:pt x="190904" y="581659"/>
                  </a:lnTo>
                  <a:lnTo>
                    <a:pt x="209941" y="581659"/>
                  </a:lnTo>
                  <a:lnTo>
                    <a:pt x="209445" y="580389"/>
                  </a:lnTo>
                  <a:lnTo>
                    <a:pt x="209445" y="579119"/>
                  </a:lnTo>
                  <a:lnTo>
                    <a:pt x="208938" y="579119"/>
                  </a:lnTo>
                  <a:lnTo>
                    <a:pt x="208938" y="575309"/>
                  </a:lnTo>
                  <a:close/>
                </a:path>
                <a:path w="690879" h="792480">
                  <a:moveTo>
                    <a:pt x="614303" y="576579"/>
                  </a:moveTo>
                  <a:lnTo>
                    <a:pt x="506075" y="576579"/>
                  </a:lnTo>
                  <a:lnTo>
                    <a:pt x="507574" y="577849"/>
                  </a:lnTo>
                  <a:lnTo>
                    <a:pt x="509570" y="580389"/>
                  </a:lnTo>
                  <a:lnTo>
                    <a:pt x="509570" y="581659"/>
                  </a:lnTo>
                  <a:lnTo>
                    <a:pt x="613796" y="581659"/>
                  </a:lnTo>
                  <a:lnTo>
                    <a:pt x="613796" y="579119"/>
                  </a:lnTo>
                  <a:lnTo>
                    <a:pt x="613290" y="579119"/>
                  </a:lnTo>
                  <a:lnTo>
                    <a:pt x="613290" y="577849"/>
                  </a:lnTo>
                  <a:lnTo>
                    <a:pt x="613796" y="577849"/>
                  </a:lnTo>
                  <a:lnTo>
                    <a:pt x="614303" y="576579"/>
                  </a:lnTo>
                  <a:close/>
                </a:path>
                <a:path w="690879" h="792480">
                  <a:moveTo>
                    <a:pt x="360764" y="575309"/>
                  </a:moveTo>
                  <a:lnTo>
                    <a:pt x="356255" y="575309"/>
                  </a:lnTo>
                  <a:lnTo>
                    <a:pt x="358261" y="577849"/>
                  </a:lnTo>
                  <a:lnTo>
                    <a:pt x="358758" y="577849"/>
                  </a:lnTo>
                  <a:lnTo>
                    <a:pt x="359254" y="579119"/>
                  </a:lnTo>
                  <a:lnTo>
                    <a:pt x="360257" y="579119"/>
                  </a:lnTo>
                  <a:lnTo>
                    <a:pt x="360764" y="580389"/>
                  </a:lnTo>
                  <a:lnTo>
                    <a:pt x="361260" y="580389"/>
                  </a:lnTo>
                  <a:lnTo>
                    <a:pt x="360764" y="579119"/>
                  </a:lnTo>
                  <a:lnTo>
                    <a:pt x="360764" y="575309"/>
                  </a:lnTo>
                  <a:close/>
                </a:path>
                <a:path w="690879" h="792480">
                  <a:moveTo>
                    <a:pt x="387319" y="576579"/>
                  </a:moveTo>
                  <a:lnTo>
                    <a:pt x="370278" y="576579"/>
                  </a:lnTo>
                  <a:lnTo>
                    <a:pt x="371281" y="577849"/>
                  </a:lnTo>
                  <a:lnTo>
                    <a:pt x="371281" y="579119"/>
                  </a:lnTo>
                  <a:lnTo>
                    <a:pt x="371787" y="579119"/>
                  </a:lnTo>
                  <a:lnTo>
                    <a:pt x="371787" y="580389"/>
                  </a:lnTo>
                  <a:lnTo>
                    <a:pt x="386813" y="580389"/>
                  </a:lnTo>
                  <a:lnTo>
                    <a:pt x="386813" y="577849"/>
                  </a:lnTo>
                  <a:lnTo>
                    <a:pt x="387319" y="576579"/>
                  </a:lnTo>
                  <a:close/>
                </a:path>
                <a:path w="690879" h="792480">
                  <a:moveTo>
                    <a:pt x="161339" y="577849"/>
                  </a:moveTo>
                  <a:lnTo>
                    <a:pt x="147306" y="577849"/>
                  </a:lnTo>
                  <a:lnTo>
                    <a:pt x="147306" y="579119"/>
                  </a:lnTo>
                  <a:lnTo>
                    <a:pt x="161339" y="579119"/>
                  </a:lnTo>
                  <a:lnTo>
                    <a:pt x="161339" y="577849"/>
                  </a:lnTo>
                  <a:close/>
                </a:path>
                <a:path w="690879" h="792480">
                  <a:moveTo>
                    <a:pt x="272576" y="568959"/>
                  </a:moveTo>
                  <a:lnTo>
                    <a:pt x="268564" y="568959"/>
                  </a:lnTo>
                  <a:lnTo>
                    <a:pt x="267561" y="570229"/>
                  </a:lnTo>
                  <a:lnTo>
                    <a:pt x="263559" y="570229"/>
                  </a:lnTo>
                  <a:lnTo>
                    <a:pt x="263559" y="571499"/>
                  </a:lnTo>
                  <a:lnTo>
                    <a:pt x="262556" y="571499"/>
                  </a:lnTo>
                  <a:lnTo>
                    <a:pt x="261553" y="572769"/>
                  </a:lnTo>
                  <a:lnTo>
                    <a:pt x="251533" y="572769"/>
                  </a:lnTo>
                  <a:lnTo>
                    <a:pt x="251533" y="574039"/>
                  </a:lnTo>
                  <a:lnTo>
                    <a:pt x="214957" y="574039"/>
                  </a:lnTo>
                  <a:lnTo>
                    <a:pt x="214957" y="577849"/>
                  </a:lnTo>
                  <a:lnTo>
                    <a:pt x="215453" y="579119"/>
                  </a:lnTo>
                  <a:lnTo>
                    <a:pt x="275575" y="579119"/>
                  </a:lnTo>
                  <a:lnTo>
                    <a:pt x="274582" y="576579"/>
                  </a:lnTo>
                  <a:lnTo>
                    <a:pt x="273073" y="574039"/>
                  </a:lnTo>
                  <a:lnTo>
                    <a:pt x="272576" y="572769"/>
                  </a:lnTo>
                  <a:lnTo>
                    <a:pt x="272576" y="568959"/>
                  </a:lnTo>
                  <a:close/>
                </a:path>
                <a:path w="690879" h="792480">
                  <a:moveTo>
                    <a:pt x="351736" y="576579"/>
                  </a:moveTo>
                  <a:lnTo>
                    <a:pt x="346731" y="576579"/>
                  </a:lnTo>
                  <a:lnTo>
                    <a:pt x="346731" y="577849"/>
                  </a:lnTo>
                  <a:lnTo>
                    <a:pt x="348737" y="577849"/>
                  </a:lnTo>
                  <a:lnTo>
                    <a:pt x="349740" y="579119"/>
                  </a:lnTo>
                  <a:lnTo>
                    <a:pt x="351736" y="579119"/>
                  </a:lnTo>
                  <a:lnTo>
                    <a:pt x="351736" y="576579"/>
                  </a:lnTo>
                  <a:close/>
                </a:path>
                <a:path w="690879" h="792480">
                  <a:moveTo>
                    <a:pt x="401848" y="575309"/>
                  </a:moveTo>
                  <a:lnTo>
                    <a:pt x="390329" y="575309"/>
                  </a:lnTo>
                  <a:lnTo>
                    <a:pt x="390329" y="576579"/>
                  </a:lnTo>
                  <a:lnTo>
                    <a:pt x="397836" y="576579"/>
                  </a:lnTo>
                  <a:lnTo>
                    <a:pt x="399346" y="577849"/>
                  </a:lnTo>
                  <a:lnTo>
                    <a:pt x="399842" y="577849"/>
                  </a:lnTo>
                  <a:lnTo>
                    <a:pt x="399842" y="579119"/>
                  </a:lnTo>
                  <a:lnTo>
                    <a:pt x="400845" y="579119"/>
                  </a:lnTo>
                  <a:lnTo>
                    <a:pt x="401848" y="576579"/>
                  </a:lnTo>
                  <a:lnTo>
                    <a:pt x="401848" y="575309"/>
                  </a:lnTo>
                  <a:close/>
                </a:path>
                <a:path w="690879" h="792480">
                  <a:moveTo>
                    <a:pt x="470492" y="572769"/>
                  </a:moveTo>
                  <a:lnTo>
                    <a:pt x="459975" y="572769"/>
                  </a:lnTo>
                  <a:lnTo>
                    <a:pt x="458465" y="574039"/>
                  </a:lnTo>
                  <a:lnTo>
                    <a:pt x="456459" y="575309"/>
                  </a:lnTo>
                  <a:lnTo>
                    <a:pt x="455963" y="576579"/>
                  </a:lnTo>
                  <a:lnTo>
                    <a:pt x="477006" y="576579"/>
                  </a:lnTo>
                  <a:lnTo>
                    <a:pt x="477006" y="577849"/>
                  </a:lnTo>
                  <a:lnTo>
                    <a:pt x="478009" y="577849"/>
                  </a:lnTo>
                  <a:lnTo>
                    <a:pt x="478009" y="579119"/>
                  </a:lnTo>
                  <a:lnTo>
                    <a:pt x="487027" y="579119"/>
                  </a:lnTo>
                  <a:lnTo>
                    <a:pt x="484524" y="577849"/>
                  </a:lnTo>
                  <a:lnTo>
                    <a:pt x="483521" y="576579"/>
                  </a:lnTo>
                  <a:lnTo>
                    <a:pt x="483521" y="574039"/>
                  </a:lnTo>
                  <a:lnTo>
                    <a:pt x="472001" y="574039"/>
                  </a:lnTo>
                  <a:lnTo>
                    <a:pt x="470492" y="572769"/>
                  </a:lnTo>
                  <a:close/>
                </a:path>
                <a:path w="690879" h="792480">
                  <a:moveTo>
                    <a:pt x="161339" y="572769"/>
                  </a:moveTo>
                  <a:lnTo>
                    <a:pt x="146810" y="572769"/>
                  </a:lnTo>
                  <a:lnTo>
                    <a:pt x="146810" y="577849"/>
                  </a:lnTo>
                  <a:lnTo>
                    <a:pt x="160842" y="577849"/>
                  </a:lnTo>
                  <a:lnTo>
                    <a:pt x="160842" y="574039"/>
                  </a:lnTo>
                  <a:lnTo>
                    <a:pt x="161339" y="572769"/>
                  </a:lnTo>
                  <a:close/>
                </a:path>
                <a:path w="690879" h="792480">
                  <a:moveTo>
                    <a:pt x="207935" y="568959"/>
                  </a:moveTo>
                  <a:lnTo>
                    <a:pt x="173365" y="568959"/>
                  </a:lnTo>
                  <a:lnTo>
                    <a:pt x="171359" y="571499"/>
                  </a:lnTo>
                  <a:lnTo>
                    <a:pt x="170863" y="571499"/>
                  </a:lnTo>
                  <a:lnTo>
                    <a:pt x="168857" y="574039"/>
                  </a:lnTo>
                  <a:lnTo>
                    <a:pt x="168350" y="574039"/>
                  </a:lnTo>
                  <a:lnTo>
                    <a:pt x="166851" y="575309"/>
                  </a:lnTo>
                  <a:lnTo>
                    <a:pt x="166851" y="576579"/>
                  </a:lnTo>
                  <a:lnTo>
                    <a:pt x="188391" y="576579"/>
                  </a:lnTo>
                  <a:lnTo>
                    <a:pt x="188391" y="575309"/>
                  </a:lnTo>
                  <a:lnTo>
                    <a:pt x="208938" y="575309"/>
                  </a:lnTo>
                  <a:lnTo>
                    <a:pt x="208938" y="571499"/>
                  </a:lnTo>
                  <a:lnTo>
                    <a:pt x="208442" y="570229"/>
                  </a:lnTo>
                  <a:lnTo>
                    <a:pt x="207935" y="570229"/>
                  </a:lnTo>
                  <a:lnTo>
                    <a:pt x="207935" y="568959"/>
                  </a:lnTo>
                  <a:close/>
                </a:path>
                <a:path w="690879" h="792480">
                  <a:moveTo>
                    <a:pt x="288605" y="575309"/>
                  </a:moveTo>
                  <a:lnTo>
                    <a:pt x="286609" y="575309"/>
                  </a:lnTo>
                  <a:lnTo>
                    <a:pt x="287105" y="576579"/>
                  </a:lnTo>
                  <a:lnTo>
                    <a:pt x="287602" y="576579"/>
                  </a:lnTo>
                  <a:lnTo>
                    <a:pt x="288605" y="575309"/>
                  </a:lnTo>
                  <a:close/>
                </a:path>
                <a:path w="690879" h="792480">
                  <a:moveTo>
                    <a:pt x="353246" y="574039"/>
                  </a:moveTo>
                  <a:lnTo>
                    <a:pt x="341220" y="574039"/>
                  </a:lnTo>
                  <a:lnTo>
                    <a:pt x="341220" y="576579"/>
                  </a:lnTo>
                  <a:lnTo>
                    <a:pt x="352243" y="576579"/>
                  </a:lnTo>
                  <a:lnTo>
                    <a:pt x="352243" y="575309"/>
                  </a:lnTo>
                  <a:lnTo>
                    <a:pt x="353246" y="575309"/>
                  </a:lnTo>
                  <a:lnTo>
                    <a:pt x="353246" y="574039"/>
                  </a:lnTo>
                  <a:close/>
                </a:path>
                <a:path w="690879" h="792480">
                  <a:moveTo>
                    <a:pt x="401342" y="574039"/>
                  </a:moveTo>
                  <a:lnTo>
                    <a:pt x="366772" y="574039"/>
                  </a:lnTo>
                  <a:lnTo>
                    <a:pt x="366772" y="576579"/>
                  </a:lnTo>
                  <a:lnTo>
                    <a:pt x="388819" y="576579"/>
                  </a:lnTo>
                  <a:lnTo>
                    <a:pt x="388819" y="575309"/>
                  </a:lnTo>
                  <a:lnTo>
                    <a:pt x="401848" y="575309"/>
                  </a:lnTo>
                  <a:lnTo>
                    <a:pt x="401342" y="574039"/>
                  </a:lnTo>
                  <a:close/>
                </a:path>
                <a:path w="690879" h="792480">
                  <a:moveTo>
                    <a:pt x="596765" y="554989"/>
                  </a:moveTo>
                  <a:lnTo>
                    <a:pt x="518598" y="554989"/>
                  </a:lnTo>
                  <a:lnTo>
                    <a:pt x="516592" y="558799"/>
                  </a:lnTo>
                  <a:lnTo>
                    <a:pt x="516095" y="558799"/>
                  </a:lnTo>
                  <a:lnTo>
                    <a:pt x="516095" y="560069"/>
                  </a:lnTo>
                  <a:lnTo>
                    <a:pt x="515092" y="560069"/>
                  </a:lnTo>
                  <a:lnTo>
                    <a:pt x="513086" y="561339"/>
                  </a:lnTo>
                  <a:lnTo>
                    <a:pt x="475000" y="561339"/>
                  </a:lnTo>
                  <a:lnTo>
                    <a:pt x="475000" y="562609"/>
                  </a:lnTo>
                  <a:lnTo>
                    <a:pt x="475507" y="562609"/>
                  </a:lnTo>
                  <a:lnTo>
                    <a:pt x="475507" y="563879"/>
                  </a:lnTo>
                  <a:lnTo>
                    <a:pt x="475000" y="563879"/>
                  </a:lnTo>
                  <a:lnTo>
                    <a:pt x="475000" y="565149"/>
                  </a:lnTo>
                  <a:lnTo>
                    <a:pt x="506571" y="565149"/>
                  </a:lnTo>
                  <a:lnTo>
                    <a:pt x="506571" y="566419"/>
                  </a:lnTo>
                  <a:lnTo>
                    <a:pt x="507068" y="566419"/>
                  </a:lnTo>
                  <a:lnTo>
                    <a:pt x="507068" y="567689"/>
                  </a:lnTo>
                  <a:lnTo>
                    <a:pt x="507574" y="567689"/>
                  </a:lnTo>
                  <a:lnTo>
                    <a:pt x="507574" y="570229"/>
                  </a:lnTo>
                  <a:lnTo>
                    <a:pt x="507068" y="574039"/>
                  </a:lnTo>
                  <a:lnTo>
                    <a:pt x="506571" y="575309"/>
                  </a:lnTo>
                  <a:lnTo>
                    <a:pt x="506571" y="576579"/>
                  </a:lnTo>
                  <a:lnTo>
                    <a:pt x="614799" y="576579"/>
                  </a:lnTo>
                  <a:lnTo>
                    <a:pt x="614799" y="575309"/>
                  </a:lnTo>
                  <a:lnTo>
                    <a:pt x="616299" y="575309"/>
                  </a:lnTo>
                  <a:lnTo>
                    <a:pt x="616806" y="574039"/>
                  </a:lnTo>
                  <a:lnTo>
                    <a:pt x="619308" y="574039"/>
                  </a:lnTo>
                  <a:lnTo>
                    <a:pt x="619308" y="572769"/>
                  </a:lnTo>
                  <a:lnTo>
                    <a:pt x="601273" y="572769"/>
                  </a:lnTo>
                  <a:lnTo>
                    <a:pt x="599764" y="571499"/>
                  </a:lnTo>
                  <a:lnTo>
                    <a:pt x="598264" y="571499"/>
                  </a:lnTo>
                  <a:lnTo>
                    <a:pt x="597768" y="570229"/>
                  </a:lnTo>
                  <a:lnTo>
                    <a:pt x="595762" y="570229"/>
                  </a:lnTo>
                  <a:lnTo>
                    <a:pt x="595255" y="568959"/>
                  </a:lnTo>
                  <a:lnTo>
                    <a:pt x="595255" y="567689"/>
                  </a:lnTo>
                  <a:lnTo>
                    <a:pt x="594759" y="566419"/>
                  </a:lnTo>
                  <a:lnTo>
                    <a:pt x="594759" y="563879"/>
                  </a:lnTo>
                  <a:lnTo>
                    <a:pt x="596765" y="558799"/>
                  </a:lnTo>
                  <a:lnTo>
                    <a:pt x="596765" y="554989"/>
                  </a:lnTo>
                  <a:close/>
                </a:path>
                <a:path w="690879" h="792480">
                  <a:moveTo>
                    <a:pt x="291118" y="571499"/>
                  </a:moveTo>
                  <a:lnTo>
                    <a:pt x="284096" y="571499"/>
                  </a:lnTo>
                  <a:lnTo>
                    <a:pt x="285099" y="572769"/>
                  </a:lnTo>
                  <a:lnTo>
                    <a:pt x="286102" y="575309"/>
                  </a:lnTo>
                  <a:lnTo>
                    <a:pt x="289112" y="575309"/>
                  </a:lnTo>
                  <a:lnTo>
                    <a:pt x="289112" y="574039"/>
                  </a:lnTo>
                  <a:lnTo>
                    <a:pt x="289608" y="574039"/>
                  </a:lnTo>
                  <a:lnTo>
                    <a:pt x="290115" y="572769"/>
                  </a:lnTo>
                  <a:lnTo>
                    <a:pt x="290611" y="572769"/>
                  </a:lnTo>
                  <a:lnTo>
                    <a:pt x="291118" y="571499"/>
                  </a:lnTo>
                  <a:close/>
                </a:path>
                <a:path w="690879" h="792480">
                  <a:moveTo>
                    <a:pt x="297126" y="574039"/>
                  </a:moveTo>
                  <a:lnTo>
                    <a:pt x="296123" y="574039"/>
                  </a:lnTo>
                  <a:lnTo>
                    <a:pt x="296123" y="575309"/>
                  </a:lnTo>
                  <a:lnTo>
                    <a:pt x="296629" y="575309"/>
                  </a:lnTo>
                  <a:lnTo>
                    <a:pt x="297126" y="574039"/>
                  </a:lnTo>
                  <a:close/>
                </a:path>
                <a:path w="690879" h="792480">
                  <a:moveTo>
                    <a:pt x="361260" y="574039"/>
                  </a:moveTo>
                  <a:lnTo>
                    <a:pt x="355749" y="574039"/>
                  </a:lnTo>
                  <a:lnTo>
                    <a:pt x="355749" y="575309"/>
                  </a:lnTo>
                  <a:lnTo>
                    <a:pt x="361260" y="575309"/>
                  </a:lnTo>
                  <a:lnTo>
                    <a:pt x="361260" y="574039"/>
                  </a:lnTo>
                  <a:close/>
                </a:path>
                <a:path w="690879" h="792480">
                  <a:moveTo>
                    <a:pt x="246517" y="568959"/>
                  </a:moveTo>
                  <a:lnTo>
                    <a:pt x="214450" y="568959"/>
                  </a:lnTo>
                  <a:lnTo>
                    <a:pt x="214450" y="574039"/>
                  </a:lnTo>
                  <a:lnTo>
                    <a:pt x="247520" y="574039"/>
                  </a:lnTo>
                  <a:lnTo>
                    <a:pt x="247520" y="572769"/>
                  </a:lnTo>
                  <a:lnTo>
                    <a:pt x="246517" y="572769"/>
                  </a:lnTo>
                  <a:lnTo>
                    <a:pt x="246021" y="571499"/>
                  </a:lnTo>
                  <a:lnTo>
                    <a:pt x="246021" y="570229"/>
                  </a:lnTo>
                  <a:lnTo>
                    <a:pt x="246517" y="570229"/>
                  </a:lnTo>
                  <a:lnTo>
                    <a:pt x="246517" y="568959"/>
                  </a:lnTo>
                  <a:close/>
                </a:path>
                <a:path w="690879" h="792480">
                  <a:moveTo>
                    <a:pt x="301634" y="571499"/>
                  </a:moveTo>
                  <a:lnTo>
                    <a:pt x="298635" y="571499"/>
                  </a:lnTo>
                  <a:lnTo>
                    <a:pt x="297622" y="572769"/>
                  </a:lnTo>
                  <a:lnTo>
                    <a:pt x="297126" y="574039"/>
                  </a:lnTo>
                  <a:lnTo>
                    <a:pt x="298635" y="574039"/>
                  </a:lnTo>
                  <a:lnTo>
                    <a:pt x="301634" y="571499"/>
                  </a:lnTo>
                  <a:close/>
                </a:path>
                <a:path w="690879" h="792480">
                  <a:moveTo>
                    <a:pt x="334705" y="572769"/>
                  </a:moveTo>
                  <a:lnTo>
                    <a:pt x="308149" y="572769"/>
                  </a:lnTo>
                  <a:lnTo>
                    <a:pt x="308149" y="574039"/>
                  </a:lnTo>
                  <a:lnTo>
                    <a:pt x="334705" y="574039"/>
                  </a:lnTo>
                  <a:lnTo>
                    <a:pt x="334705" y="572769"/>
                  </a:lnTo>
                  <a:close/>
                </a:path>
                <a:path w="690879" h="792480">
                  <a:moveTo>
                    <a:pt x="362263" y="572769"/>
                  </a:moveTo>
                  <a:lnTo>
                    <a:pt x="345232" y="572769"/>
                  </a:lnTo>
                  <a:lnTo>
                    <a:pt x="345232" y="574039"/>
                  </a:lnTo>
                  <a:lnTo>
                    <a:pt x="362263" y="574039"/>
                  </a:lnTo>
                  <a:lnTo>
                    <a:pt x="362263" y="572769"/>
                  </a:lnTo>
                  <a:close/>
                </a:path>
                <a:path w="690879" h="792480">
                  <a:moveTo>
                    <a:pt x="399842" y="571499"/>
                  </a:moveTo>
                  <a:lnTo>
                    <a:pt x="363763" y="571499"/>
                  </a:lnTo>
                  <a:lnTo>
                    <a:pt x="363763" y="572769"/>
                  </a:lnTo>
                  <a:lnTo>
                    <a:pt x="365273" y="572769"/>
                  </a:lnTo>
                  <a:lnTo>
                    <a:pt x="365769" y="574039"/>
                  </a:lnTo>
                  <a:lnTo>
                    <a:pt x="400845" y="574039"/>
                  </a:lnTo>
                  <a:lnTo>
                    <a:pt x="399842" y="571499"/>
                  </a:lnTo>
                  <a:close/>
                </a:path>
                <a:path w="690879" h="792480">
                  <a:moveTo>
                    <a:pt x="501556" y="567689"/>
                  </a:moveTo>
                  <a:lnTo>
                    <a:pt x="472994" y="567689"/>
                  </a:lnTo>
                  <a:lnTo>
                    <a:pt x="473997" y="568959"/>
                  </a:lnTo>
                  <a:lnTo>
                    <a:pt x="474504" y="568959"/>
                  </a:lnTo>
                  <a:lnTo>
                    <a:pt x="476510" y="570229"/>
                  </a:lnTo>
                  <a:lnTo>
                    <a:pt x="476510" y="574039"/>
                  </a:lnTo>
                  <a:lnTo>
                    <a:pt x="484018" y="574039"/>
                  </a:lnTo>
                  <a:lnTo>
                    <a:pt x="484018" y="572769"/>
                  </a:lnTo>
                  <a:lnTo>
                    <a:pt x="501556" y="572769"/>
                  </a:lnTo>
                  <a:lnTo>
                    <a:pt x="501556" y="567689"/>
                  </a:lnTo>
                  <a:close/>
                </a:path>
                <a:path w="690879" h="792480">
                  <a:moveTo>
                    <a:pt x="501556" y="572769"/>
                  </a:moveTo>
                  <a:lnTo>
                    <a:pt x="488030" y="572769"/>
                  </a:lnTo>
                  <a:lnTo>
                    <a:pt x="490036" y="574039"/>
                  </a:lnTo>
                  <a:lnTo>
                    <a:pt x="501059" y="574039"/>
                  </a:lnTo>
                  <a:lnTo>
                    <a:pt x="501556" y="572769"/>
                  </a:lnTo>
                  <a:close/>
                </a:path>
                <a:path w="690879" h="792480">
                  <a:moveTo>
                    <a:pt x="162838" y="565149"/>
                  </a:moveTo>
                  <a:lnTo>
                    <a:pt x="143304" y="565149"/>
                  </a:lnTo>
                  <a:lnTo>
                    <a:pt x="143304" y="566419"/>
                  </a:lnTo>
                  <a:lnTo>
                    <a:pt x="144297" y="567689"/>
                  </a:lnTo>
                  <a:lnTo>
                    <a:pt x="144804" y="568959"/>
                  </a:lnTo>
                  <a:lnTo>
                    <a:pt x="145310" y="568959"/>
                  </a:lnTo>
                  <a:lnTo>
                    <a:pt x="145310" y="570229"/>
                  </a:lnTo>
                  <a:lnTo>
                    <a:pt x="146303" y="572769"/>
                  </a:lnTo>
                  <a:lnTo>
                    <a:pt x="161835" y="572769"/>
                  </a:lnTo>
                  <a:lnTo>
                    <a:pt x="162838" y="571499"/>
                  </a:lnTo>
                  <a:lnTo>
                    <a:pt x="163345" y="571499"/>
                  </a:lnTo>
                  <a:lnTo>
                    <a:pt x="163345" y="570229"/>
                  </a:lnTo>
                  <a:lnTo>
                    <a:pt x="164348" y="570229"/>
                  </a:lnTo>
                  <a:lnTo>
                    <a:pt x="164348" y="567689"/>
                  </a:lnTo>
                  <a:lnTo>
                    <a:pt x="163345" y="566419"/>
                  </a:lnTo>
                  <a:lnTo>
                    <a:pt x="162838" y="565149"/>
                  </a:lnTo>
                  <a:close/>
                </a:path>
                <a:path w="690879" h="792480">
                  <a:moveTo>
                    <a:pt x="329193" y="570229"/>
                  </a:moveTo>
                  <a:lnTo>
                    <a:pt x="311655" y="570229"/>
                  </a:lnTo>
                  <a:lnTo>
                    <a:pt x="311655" y="571499"/>
                  </a:lnTo>
                  <a:lnTo>
                    <a:pt x="310652" y="572769"/>
                  </a:lnTo>
                  <a:lnTo>
                    <a:pt x="332202" y="572769"/>
                  </a:lnTo>
                  <a:lnTo>
                    <a:pt x="331199" y="571499"/>
                  </a:lnTo>
                  <a:lnTo>
                    <a:pt x="329193" y="570229"/>
                  </a:lnTo>
                  <a:close/>
                </a:path>
                <a:path w="690879" h="792480">
                  <a:moveTo>
                    <a:pt x="351240" y="571499"/>
                  </a:moveTo>
                  <a:lnTo>
                    <a:pt x="348737" y="571499"/>
                  </a:lnTo>
                  <a:lnTo>
                    <a:pt x="346235" y="572769"/>
                  </a:lnTo>
                  <a:lnTo>
                    <a:pt x="351736" y="572769"/>
                  </a:lnTo>
                  <a:lnTo>
                    <a:pt x="351240" y="571499"/>
                  </a:lnTo>
                  <a:close/>
                </a:path>
                <a:path w="690879" h="792480">
                  <a:moveTo>
                    <a:pt x="408363" y="565149"/>
                  </a:moveTo>
                  <a:lnTo>
                    <a:pt x="403348" y="565149"/>
                  </a:lnTo>
                  <a:lnTo>
                    <a:pt x="403348" y="566419"/>
                  </a:lnTo>
                  <a:lnTo>
                    <a:pt x="403855" y="567689"/>
                  </a:lnTo>
                  <a:lnTo>
                    <a:pt x="404858" y="567689"/>
                  </a:lnTo>
                  <a:lnTo>
                    <a:pt x="404858" y="568959"/>
                  </a:lnTo>
                  <a:lnTo>
                    <a:pt x="405354" y="570229"/>
                  </a:lnTo>
                  <a:lnTo>
                    <a:pt x="405861" y="570229"/>
                  </a:lnTo>
                  <a:lnTo>
                    <a:pt x="405861" y="571499"/>
                  </a:lnTo>
                  <a:lnTo>
                    <a:pt x="408363" y="571499"/>
                  </a:lnTo>
                  <a:lnTo>
                    <a:pt x="409366" y="572769"/>
                  </a:lnTo>
                  <a:lnTo>
                    <a:pt x="410866" y="572769"/>
                  </a:lnTo>
                  <a:lnTo>
                    <a:pt x="409863" y="570229"/>
                  </a:lnTo>
                  <a:lnTo>
                    <a:pt x="409366" y="567689"/>
                  </a:lnTo>
                  <a:lnTo>
                    <a:pt x="408363" y="565149"/>
                  </a:lnTo>
                  <a:close/>
                </a:path>
                <a:path w="690879" h="792480">
                  <a:moveTo>
                    <a:pt x="436925" y="570229"/>
                  </a:moveTo>
                  <a:lnTo>
                    <a:pt x="420390" y="570229"/>
                  </a:lnTo>
                  <a:lnTo>
                    <a:pt x="419883" y="571499"/>
                  </a:lnTo>
                  <a:lnTo>
                    <a:pt x="419387" y="571499"/>
                  </a:lnTo>
                  <a:lnTo>
                    <a:pt x="419387" y="572769"/>
                  </a:lnTo>
                  <a:lnTo>
                    <a:pt x="438931" y="572769"/>
                  </a:lnTo>
                  <a:lnTo>
                    <a:pt x="438931" y="571499"/>
                  </a:lnTo>
                  <a:lnTo>
                    <a:pt x="436925" y="570229"/>
                  </a:lnTo>
                  <a:close/>
                </a:path>
                <a:path w="690879" h="792480">
                  <a:moveTo>
                    <a:pt x="468486" y="571499"/>
                  </a:moveTo>
                  <a:lnTo>
                    <a:pt x="461981" y="571499"/>
                  </a:lnTo>
                  <a:lnTo>
                    <a:pt x="460471" y="572769"/>
                  </a:lnTo>
                  <a:lnTo>
                    <a:pt x="468992" y="572769"/>
                  </a:lnTo>
                  <a:lnTo>
                    <a:pt x="468486" y="571499"/>
                  </a:lnTo>
                  <a:close/>
                </a:path>
                <a:path w="690879" h="792480">
                  <a:moveTo>
                    <a:pt x="617302" y="570229"/>
                  </a:moveTo>
                  <a:lnTo>
                    <a:pt x="609794" y="570229"/>
                  </a:lnTo>
                  <a:lnTo>
                    <a:pt x="608781" y="572769"/>
                  </a:lnTo>
                  <a:lnTo>
                    <a:pt x="618305" y="572769"/>
                  </a:lnTo>
                  <a:lnTo>
                    <a:pt x="618305" y="571499"/>
                  </a:lnTo>
                  <a:lnTo>
                    <a:pt x="617302" y="570229"/>
                  </a:lnTo>
                  <a:close/>
                </a:path>
                <a:path w="690879" h="792480">
                  <a:moveTo>
                    <a:pt x="297622" y="562609"/>
                  </a:moveTo>
                  <a:lnTo>
                    <a:pt x="281594" y="562609"/>
                  </a:lnTo>
                  <a:lnTo>
                    <a:pt x="281594" y="565149"/>
                  </a:lnTo>
                  <a:lnTo>
                    <a:pt x="282090" y="566419"/>
                  </a:lnTo>
                  <a:lnTo>
                    <a:pt x="282090" y="568959"/>
                  </a:lnTo>
                  <a:lnTo>
                    <a:pt x="283093" y="571499"/>
                  </a:lnTo>
                  <a:lnTo>
                    <a:pt x="291614" y="571499"/>
                  </a:lnTo>
                  <a:lnTo>
                    <a:pt x="292111" y="570229"/>
                  </a:lnTo>
                  <a:lnTo>
                    <a:pt x="292617" y="570229"/>
                  </a:lnTo>
                  <a:lnTo>
                    <a:pt x="293620" y="568959"/>
                  </a:lnTo>
                  <a:lnTo>
                    <a:pt x="293620" y="567689"/>
                  </a:lnTo>
                  <a:lnTo>
                    <a:pt x="294623" y="567689"/>
                  </a:lnTo>
                  <a:lnTo>
                    <a:pt x="294623" y="566419"/>
                  </a:lnTo>
                  <a:lnTo>
                    <a:pt x="295626" y="566419"/>
                  </a:lnTo>
                  <a:lnTo>
                    <a:pt x="295626" y="565149"/>
                  </a:lnTo>
                  <a:lnTo>
                    <a:pt x="296123" y="565149"/>
                  </a:lnTo>
                  <a:lnTo>
                    <a:pt x="297126" y="563879"/>
                  </a:lnTo>
                  <a:lnTo>
                    <a:pt x="297622" y="563879"/>
                  </a:lnTo>
                  <a:lnTo>
                    <a:pt x="297622" y="562609"/>
                  </a:lnTo>
                  <a:close/>
                </a:path>
                <a:path w="690879" h="792480">
                  <a:moveTo>
                    <a:pt x="302638" y="570229"/>
                  </a:moveTo>
                  <a:lnTo>
                    <a:pt x="299132" y="570229"/>
                  </a:lnTo>
                  <a:lnTo>
                    <a:pt x="299132" y="571499"/>
                  </a:lnTo>
                  <a:lnTo>
                    <a:pt x="302638" y="571499"/>
                  </a:lnTo>
                  <a:lnTo>
                    <a:pt x="302638" y="570229"/>
                  </a:lnTo>
                  <a:close/>
                </a:path>
                <a:path w="690879" h="792480">
                  <a:moveTo>
                    <a:pt x="378302" y="565149"/>
                  </a:moveTo>
                  <a:lnTo>
                    <a:pt x="360764" y="565149"/>
                  </a:lnTo>
                  <a:lnTo>
                    <a:pt x="360764" y="567689"/>
                  </a:lnTo>
                  <a:lnTo>
                    <a:pt x="363763" y="567689"/>
                  </a:lnTo>
                  <a:lnTo>
                    <a:pt x="363763" y="568959"/>
                  </a:lnTo>
                  <a:lnTo>
                    <a:pt x="364269" y="568959"/>
                  </a:lnTo>
                  <a:lnTo>
                    <a:pt x="364269" y="571499"/>
                  </a:lnTo>
                  <a:lnTo>
                    <a:pt x="379295" y="571499"/>
                  </a:lnTo>
                  <a:lnTo>
                    <a:pt x="379295" y="570229"/>
                  </a:lnTo>
                  <a:lnTo>
                    <a:pt x="377299" y="570229"/>
                  </a:lnTo>
                  <a:lnTo>
                    <a:pt x="377299" y="566419"/>
                  </a:lnTo>
                  <a:lnTo>
                    <a:pt x="378302" y="566419"/>
                  </a:lnTo>
                  <a:lnTo>
                    <a:pt x="378302" y="565149"/>
                  </a:lnTo>
                  <a:close/>
                </a:path>
                <a:path w="690879" h="792480">
                  <a:moveTo>
                    <a:pt x="399346" y="570229"/>
                  </a:moveTo>
                  <a:lnTo>
                    <a:pt x="384310" y="570229"/>
                  </a:lnTo>
                  <a:lnTo>
                    <a:pt x="382811" y="571499"/>
                  </a:lnTo>
                  <a:lnTo>
                    <a:pt x="399346" y="571499"/>
                  </a:lnTo>
                  <a:lnTo>
                    <a:pt x="399346" y="570229"/>
                  </a:lnTo>
                  <a:close/>
                </a:path>
                <a:path w="690879" h="792480">
                  <a:moveTo>
                    <a:pt x="453460" y="570229"/>
                  </a:moveTo>
                  <a:lnTo>
                    <a:pt x="451950" y="570229"/>
                  </a:lnTo>
                  <a:lnTo>
                    <a:pt x="452953" y="571499"/>
                  </a:lnTo>
                  <a:lnTo>
                    <a:pt x="453460" y="570229"/>
                  </a:lnTo>
                  <a:close/>
                </a:path>
                <a:path w="690879" h="792480">
                  <a:moveTo>
                    <a:pt x="466986" y="570229"/>
                  </a:moveTo>
                  <a:lnTo>
                    <a:pt x="463480" y="570229"/>
                  </a:lnTo>
                  <a:lnTo>
                    <a:pt x="462974" y="571499"/>
                  </a:lnTo>
                  <a:lnTo>
                    <a:pt x="467483" y="571499"/>
                  </a:lnTo>
                  <a:lnTo>
                    <a:pt x="466986" y="570229"/>
                  </a:lnTo>
                  <a:close/>
                </a:path>
                <a:path w="690879" h="792480">
                  <a:moveTo>
                    <a:pt x="308149" y="566419"/>
                  </a:moveTo>
                  <a:lnTo>
                    <a:pt x="303144" y="566419"/>
                  </a:lnTo>
                  <a:lnTo>
                    <a:pt x="301138" y="567689"/>
                  </a:lnTo>
                  <a:lnTo>
                    <a:pt x="300631" y="568959"/>
                  </a:lnTo>
                  <a:lnTo>
                    <a:pt x="299628" y="570229"/>
                  </a:lnTo>
                  <a:lnTo>
                    <a:pt x="303641" y="570229"/>
                  </a:lnTo>
                  <a:lnTo>
                    <a:pt x="304137" y="568959"/>
                  </a:lnTo>
                  <a:lnTo>
                    <a:pt x="305140" y="568959"/>
                  </a:lnTo>
                  <a:lnTo>
                    <a:pt x="305140" y="567689"/>
                  </a:lnTo>
                  <a:lnTo>
                    <a:pt x="307653" y="567689"/>
                  </a:lnTo>
                  <a:lnTo>
                    <a:pt x="308149" y="566419"/>
                  </a:lnTo>
                  <a:close/>
                </a:path>
                <a:path w="690879" h="792480">
                  <a:moveTo>
                    <a:pt x="322678" y="565149"/>
                  </a:moveTo>
                  <a:lnTo>
                    <a:pt x="303641" y="565149"/>
                  </a:lnTo>
                  <a:lnTo>
                    <a:pt x="303641" y="566419"/>
                  </a:lnTo>
                  <a:lnTo>
                    <a:pt x="310155" y="566419"/>
                  </a:lnTo>
                  <a:lnTo>
                    <a:pt x="310155" y="567689"/>
                  </a:lnTo>
                  <a:lnTo>
                    <a:pt x="311655" y="567689"/>
                  </a:lnTo>
                  <a:lnTo>
                    <a:pt x="311655" y="568959"/>
                  </a:lnTo>
                  <a:lnTo>
                    <a:pt x="312161" y="568959"/>
                  </a:lnTo>
                  <a:lnTo>
                    <a:pt x="312161" y="570229"/>
                  </a:lnTo>
                  <a:lnTo>
                    <a:pt x="328697" y="570229"/>
                  </a:lnTo>
                  <a:lnTo>
                    <a:pt x="322678" y="565149"/>
                  </a:lnTo>
                  <a:close/>
                </a:path>
                <a:path w="690879" h="792480">
                  <a:moveTo>
                    <a:pt x="395830" y="566419"/>
                  </a:moveTo>
                  <a:lnTo>
                    <a:pt x="387319" y="566419"/>
                  </a:lnTo>
                  <a:lnTo>
                    <a:pt x="386316" y="568959"/>
                  </a:lnTo>
                  <a:lnTo>
                    <a:pt x="385810" y="568959"/>
                  </a:lnTo>
                  <a:lnTo>
                    <a:pt x="384817" y="570229"/>
                  </a:lnTo>
                  <a:lnTo>
                    <a:pt x="398839" y="570229"/>
                  </a:lnTo>
                  <a:lnTo>
                    <a:pt x="397836" y="567689"/>
                  </a:lnTo>
                  <a:lnTo>
                    <a:pt x="397340" y="567689"/>
                  </a:lnTo>
                  <a:lnTo>
                    <a:pt x="395830" y="566419"/>
                  </a:lnTo>
                  <a:close/>
                </a:path>
                <a:path w="690879" h="792480">
                  <a:moveTo>
                    <a:pt x="435922" y="567689"/>
                  </a:moveTo>
                  <a:lnTo>
                    <a:pt x="424392" y="567689"/>
                  </a:lnTo>
                  <a:lnTo>
                    <a:pt x="423895" y="568959"/>
                  </a:lnTo>
                  <a:lnTo>
                    <a:pt x="422892" y="568959"/>
                  </a:lnTo>
                  <a:lnTo>
                    <a:pt x="421889" y="570229"/>
                  </a:lnTo>
                  <a:lnTo>
                    <a:pt x="435922" y="570229"/>
                  </a:lnTo>
                  <a:lnTo>
                    <a:pt x="435922" y="567689"/>
                  </a:lnTo>
                  <a:close/>
                </a:path>
                <a:path w="690879" h="792480">
                  <a:moveTo>
                    <a:pt x="455963" y="568959"/>
                  </a:moveTo>
                  <a:lnTo>
                    <a:pt x="450947" y="568959"/>
                  </a:lnTo>
                  <a:lnTo>
                    <a:pt x="450947" y="570229"/>
                  </a:lnTo>
                  <a:lnTo>
                    <a:pt x="454960" y="570229"/>
                  </a:lnTo>
                  <a:lnTo>
                    <a:pt x="455963" y="568959"/>
                  </a:lnTo>
                  <a:close/>
                </a:path>
                <a:path w="690879" h="792480">
                  <a:moveTo>
                    <a:pt x="613290" y="568959"/>
                  </a:moveTo>
                  <a:lnTo>
                    <a:pt x="610787" y="568959"/>
                  </a:lnTo>
                  <a:lnTo>
                    <a:pt x="610787" y="570229"/>
                  </a:lnTo>
                  <a:lnTo>
                    <a:pt x="614799" y="570229"/>
                  </a:lnTo>
                  <a:lnTo>
                    <a:pt x="613290" y="568959"/>
                  </a:lnTo>
                  <a:close/>
                </a:path>
                <a:path w="690879" h="792480">
                  <a:moveTo>
                    <a:pt x="207439" y="567689"/>
                  </a:moveTo>
                  <a:lnTo>
                    <a:pt x="175371" y="567689"/>
                  </a:lnTo>
                  <a:lnTo>
                    <a:pt x="175371" y="568959"/>
                  </a:lnTo>
                  <a:lnTo>
                    <a:pt x="207439" y="568959"/>
                  </a:lnTo>
                  <a:lnTo>
                    <a:pt x="207439" y="567689"/>
                  </a:lnTo>
                  <a:close/>
                </a:path>
                <a:path w="690879" h="792480">
                  <a:moveTo>
                    <a:pt x="247520" y="567689"/>
                  </a:moveTo>
                  <a:lnTo>
                    <a:pt x="213954" y="567689"/>
                  </a:lnTo>
                  <a:lnTo>
                    <a:pt x="213954" y="568959"/>
                  </a:lnTo>
                  <a:lnTo>
                    <a:pt x="247520" y="568959"/>
                  </a:lnTo>
                  <a:lnTo>
                    <a:pt x="247520" y="567689"/>
                  </a:lnTo>
                  <a:close/>
                </a:path>
                <a:path w="690879" h="792480">
                  <a:moveTo>
                    <a:pt x="456966" y="567689"/>
                  </a:moveTo>
                  <a:lnTo>
                    <a:pt x="449448" y="567689"/>
                  </a:lnTo>
                  <a:lnTo>
                    <a:pt x="450451" y="568959"/>
                  </a:lnTo>
                  <a:lnTo>
                    <a:pt x="456459" y="568959"/>
                  </a:lnTo>
                  <a:lnTo>
                    <a:pt x="456966" y="567689"/>
                  </a:lnTo>
                  <a:close/>
                </a:path>
                <a:path w="690879" h="792480">
                  <a:moveTo>
                    <a:pt x="611790" y="567689"/>
                  </a:moveTo>
                  <a:lnTo>
                    <a:pt x="611294" y="568959"/>
                  </a:lnTo>
                  <a:lnTo>
                    <a:pt x="612297" y="568959"/>
                  </a:lnTo>
                  <a:lnTo>
                    <a:pt x="611790" y="567689"/>
                  </a:lnTo>
                  <a:close/>
                </a:path>
                <a:path w="690879" h="792480">
                  <a:moveTo>
                    <a:pt x="204936" y="560069"/>
                  </a:moveTo>
                  <a:lnTo>
                    <a:pt x="184885" y="560069"/>
                  </a:lnTo>
                  <a:lnTo>
                    <a:pt x="185392" y="561339"/>
                  </a:lnTo>
                  <a:lnTo>
                    <a:pt x="186891" y="561339"/>
                  </a:lnTo>
                  <a:lnTo>
                    <a:pt x="186891" y="562609"/>
                  </a:lnTo>
                  <a:lnTo>
                    <a:pt x="187398" y="562609"/>
                  </a:lnTo>
                  <a:lnTo>
                    <a:pt x="187894" y="563879"/>
                  </a:lnTo>
                  <a:lnTo>
                    <a:pt x="187398" y="563879"/>
                  </a:lnTo>
                  <a:lnTo>
                    <a:pt x="187398" y="565149"/>
                  </a:lnTo>
                  <a:lnTo>
                    <a:pt x="186395" y="566419"/>
                  </a:lnTo>
                  <a:lnTo>
                    <a:pt x="185392" y="566419"/>
                  </a:lnTo>
                  <a:lnTo>
                    <a:pt x="185392" y="567689"/>
                  </a:lnTo>
                  <a:lnTo>
                    <a:pt x="205929" y="567689"/>
                  </a:lnTo>
                  <a:lnTo>
                    <a:pt x="205929" y="566419"/>
                  </a:lnTo>
                  <a:lnTo>
                    <a:pt x="205433" y="565149"/>
                  </a:lnTo>
                  <a:lnTo>
                    <a:pt x="204936" y="565149"/>
                  </a:lnTo>
                  <a:lnTo>
                    <a:pt x="204936" y="560069"/>
                  </a:lnTo>
                  <a:close/>
                </a:path>
                <a:path w="690879" h="792480">
                  <a:moveTo>
                    <a:pt x="252029" y="566419"/>
                  </a:moveTo>
                  <a:lnTo>
                    <a:pt x="213447" y="566419"/>
                  </a:lnTo>
                  <a:lnTo>
                    <a:pt x="213447" y="567689"/>
                  </a:lnTo>
                  <a:lnTo>
                    <a:pt x="252029" y="567689"/>
                  </a:lnTo>
                  <a:lnTo>
                    <a:pt x="252029" y="566419"/>
                  </a:lnTo>
                  <a:close/>
                </a:path>
                <a:path w="690879" h="792480">
                  <a:moveTo>
                    <a:pt x="347228" y="566419"/>
                  </a:moveTo>
                  <a:lnTo>
                    <a:pt x="344229" y="566419"/>
                  </a:lnTo>
                  <a:lnTo>
                    <a:pt x="343722" y="567689"/>
                  </a:lnTo>
                  <a:lnTo>
                    <a:pt x="347228" y="566419"/>
                  </a:lnTo>
                  <a:close/>
                </a:path>
                <a:path w="690879" h="792480">
                  <a:moveTo>
                    <a:pt x="420390" y="562609"/>
                  </a:moveTo>
                  <a:lnTo>
                    <a:pt x="413875" y="562609"/>
                  </a:lnTo>
                  <a:lnTo>
                    <a:pt x="414878" y="565149"/>
                  </a:lnTo>
                  <a:lnTo>
                    <a:pt x="414878" y="566419"/>
                  </a:lnTo>
                  <a:lnTo>
                    <a:pt x="415374" y="567689"/>
                  </a:lnTo>
                  <a:lnTo>
                    <a:pt x="416378" y="566419"/>
                  </a:lnTo>
                  <a:lnTo>
                    <a:pt x="416884" y="566419"/>
                  </a:lnTo>
                  <a:lnTo>
                    <a:pt x="417877" y="565149"/>
                  </a:lnTo>
                  <a:lnTo>
                    <a:pt x="418880" y="565149"/>
                  </a:lnTo>
                  <a:lnTo>
                    <a:pt x="420390" y="562609"/>
                  </a:lnTo>
                  <a:close/>
                </a:path>
                <a:path w="690879" h="792480">
                  <a:moveTo>
                    <a:pt x="437421" y="565149"/>
                  </a:moveTo>
                  <a:lnTo>
                    <a:pt x="427401" y="565149"/>
                  </a:lnTo>
                  <a:lnTo>
                    <a:pt x="426905" y="566419"/>
                  </a:lnTo>
                  <a:lnTo>
                    <a:pt x="425901" y="567689"/>
                  </a:lnTo>
                  <a:lnTo>
                    <a:pt x="436418" y="567689"/>
                  </a:lnTo>
                  <a:lnTo>
                    <a:pt x="436418" y="566419"/>
                  </a:lnTo>
                  <a:lnTo>
                    <a:pt x="437421" y="566419"/>
                  </a:lnTo>
                  <a:lnTo>
                    <a:pt x="437421" y="565149"/>
                  </a:lnTo>
                  <a:close/>
                </a:path>
                <a:path w="690879" h="792480">
                  <a:moveTo>
                    <a:pt x="439427" y="562609"/>
                  </a:moveTo>
                  <a:lnTo>
                    <a:pt x="428900" y="562609"/>
                  </a:lnTo>
                  <a:lnTo>
                    <a:pt x="428900" y="563879"/>
                  </a:lnTo>
                  <a:lnTo>
                    <a:pt x="427908" y="563879"/>
                  </a:lnTo>
                  <a:lnTo>
                    <a:pt x="427908" y="565149"/>
                  </a:lnTo>
                  <a:lnTo>
                    <a:pt x="440431" y="565149"/>
                  </a:lnTo>
                  <a:lnTo>
                    <a:pt x="440431" y="566419"/>
                  </a:lnTo>
                  <a:lnTo>
                    <a:pt x="441930" y="567689"/>
                  </a:lnTo>
                  <a:lnTo>
                    <a:pt x="442933" y="567689"/>
                  </a:lnTo>
                  <a:lnTo>
                    <a:pt x="442933" y="566419"/>
                  </a:lnTo>
                  <a:lnTo>
                    <a:pt x="442437" y="566419"/>
                  </a:lnTo>
                  <a:lnTo>
                    <a:pt x="439427" y="562609"/>
                  </a:lnTo>
                  <a:close/>
                </a:path>
                <a:path w="690879" h="792480">
                  <a:moveTo>
                    <a:pt x="454960" y="560069"/>
                  </a:moveTo>
                  <a:lnTo>
                    <a:pt x="449448" y="560069"/>
                  </a:lnTo>
                  <a:lnTo>
                    <a:pt x="448951" y="561339"/>
                  </a:lnTo>
                  <a:lnTo>
                    <a:pt x="448951" y="567689"/>
                  </a:lnTo>
                  <a:lnTo>
                    <a:pt x="458465" y="567689"/>
                  </a:lnTo>
                  <a:lnTo>
                    <a:pt x="458465" y="566419"/>
                  </a:lnTo>
                  <a:lnTo>
                    <a:pt x="459468" y="566419"/>
                  </a:lnTo>
                  <a:lnTo>
                    <a:pt x="460471" y="565149"/>
                  </a:lnTo>
                  <a:lnTo>
                    <a:pt x="459975" y="565149"/>
                  </a:lnTo>
                  <a:lnTo>
                    <a:pt x="459975" y="563879"/>
                  </a:lnTo>
                  <a:lnTo>
                    <a:pt x="459468" y="563879"/>
                  </a:lnTo>
                  <a:lnTo>
                    <a:pt x="459468" y="562609"/>
                  </a:lnTo>
                  <a:lnTo>
                    <a:pt x="457462" y="562609"/>
                  </a:lnTo>
                  <a:lnTo>
                    <a:pt x="455456" y="561339"/>
                  </a:lnTo>
                  <a:lnTo>
                    <a:pt x="454960" y="561339"/>
                  </a:lnTo>
                  <a:lnTo>
                    <a:pt x="454960" y="560069"/>
                  </a:lnTo>
                  <a:close/>
                </a:path>
                <a:path w="690879" h="792480">
                  <a:moveTo>
                    <a:pt x="502062" y="566419"/>
                  </a:moveTo>
                  <a:lnTo>
                    <a:pt x="472001" y="566419"/>
                  </a:lnTo>
                  <a:lnTo>
                    <a:pt x="472498" y="567689"/>
                  </a:lnTo>
                  <a:lnTo>
                    <a:pt x="502062" y="567689"/>
                  </a:lnTo>
                  <a:lnTo>
                    <a:pt x="502062" y="566419"/>
                  </a:lnTo>
                  <a:close/>
                </a:path>
                <a:path w="690879" h="792480">
                  <a:moveTo>
                    <a:pt x="249030" y="561339"/>
                  </a:moveTo>
                  <a:lnTo>
                    <a:pt x="210944" y="561339"/>
                  </a:lnTo>
                  <a:lnTo>
                    <a:pt x="210944" y="563879"/>
                  </a:lnTo>
                  <a:lnTo>
                    <a:pt x="211947" y="565149"/>
                  </a:lnTo>
                  <a:lnTo>
                    <a:pt x="212950" y="565149"/>
                  </a:lnTo>
                  <a:lnTo>
                    <a:pt x="212950" y="566419"/>
                  </a:lnTo>
                  <a:lnTo>
                    <a:pt x="251533" y="566419"/>
                  </a:lnTo>
                  <a:lnTo>
                    <a:pt x="251533" y="563879"/>
                  </a:lnTo>
                  <a:lnTo>
                    <a:pt x="250529" y="563879"/>
                  </a:lnTo>
                  <a:lnTo>
                    <a:pt x="250529" y="562609"/>
                  </a:lnTo>
                  <a:lnTo>
                    <a:pt x="249030" y="561339"/>
                  </a:lnTo>
                  <a:close/>
                </a:path>
                <a:path w="690879" h="792480">
                  <a:moveTo>
                    <a:pt x="263559" y="563879"/>
                  </a:moveTo>
                  <a:lnTo>
                    <a:pt x="258047" y="563879"/>
                  </a:lnTo>
                  <a:lnTo>
                    <a:pt x="259050" y="565149"/>
                  </a:lnTo>
                  <a:lnTo>
                    <a:pt x="259547" y="566419"/>
                  </a:lnTo>
                  <a:lnTo>
                    <a:pt x="260043" y="566419"/>
                  </a:lnTo>
                  <a:lnTo>
                    <a:pt x="260043" y="565149"/>
                  </a:lnTo>
                  <a:lnTo>
                    <a:pt x="263052" y="565149"/>
                  </a:lnTo>
                  <a:lnTo>
                    <a:pt x="263559" y="563879"/>
                  </a:lnTo>
                  <a:close/>
                </a:path>
                <a:path w="690879" h="792480">
                  <a:moveTo>
                    <a:pt x="340216" y="560069"/>
                  </a:moveTo>
                  <a:lnTo>
                    <a:pt x="324684" y="560069"/>
                  </a:lnTo>
                  <a:lnTo>
                    <a:pt x="327187" y="561339"/>
                  </a:lnTo>
                  <a:lnTo>
                    <a:pt x="328697" y="562609"/>
                  </a:lnTo>
                  <a:lnTo>
                    <a:pt x="330703" y="563879"/>
                  </a:lnTo>
                  <a:lnTo>
                    <a:pt x="333702" y="566419"/>
                  </a:lnTo>
                  <a:lnTo>
                    <a:pt x="334705" y="566419"/>
                  </a:lnTo>
                  <a:lnTo>
                    <a:pt x="335708" y="565149"/>
                  </a:lnTo>
                  <a:lnTo>
                    <a:pt x="338210" y="565149"/>
                  </a:lnTo>
                  <a:lnTo>
                    <a:pt x="338210" y="563879"/>
                  </a:lnTo>
                  <a:lnTo>
                    <a:pt x="340216" y="562609"/>
                  </a:lnTo>
                  <a:lnTo>
                    <a:pt x="340216" y="560069"/>
                  </a:lnTo>
                  <a:close/>
                </a:path>
                <a:path w="690879" h="792480">
                  <a:moveTo>
                    <a:pt x="349234" y="565149"/>
                  </a:moveTo>
                  <a:lnTo>
                    <a:pt x="344725" y="565149"/>
                  </a:lnTo>
                  <a:lnTo>
                    <a:pt x="344725" y="566419"/>
                  </a:lnTo>
                  <a:lnTo>
                    <a:pt x="347734" y="566419"/>
                  </a:lnTo>
                  <a:lnTo>
                    <a:pt x="349234" y="565149"/>
                  </a:lnTo>
                  <a:close/>
                </a:path>
                <a:path w="690879" h="792480">
                  <a:moveTo>
                    <a:pt x="394331" y="565149"/>
                  </a:moveTo>
                  <a:lnTo>
                    <a:pt x="389822" y="565149"/>
                  </a:lnTo>
                  <a:lnTo>
                    <a:pt x="387816" y="566419"/>
                  </a:lnTo>
                  <a:lnTo>
                    <a:pt x="394837" y="566419"/>
                  </a:lnTo>
                  <a:lnTo>
                    <a:pt x="394331" y="565149"/>
                  </a:lnTo>
                  <a:close/>
                </a:path>
                <a:path w="690879" h="792480">
                  <a:moveTo>
                    <a:pt x="502559" y="565149"/>
                  </a:moveTo>
                  <a:lnTo>
                    <a:pt x="473997" y="565149"/>
                  </a:lnTo>
                  <a:lnTo>
                    <a:pt x="473997" y="566419"/>
                  </a:lnTo>
                  <a:lnTo>
                    <a:pt x="502559" y="566419"/>
                  </a:lnTo>
                  <a:lnTo>
                    <a:pt x="502559" y="565149"/>
                  </a:lnTo>
                  <a:close/>
                </a:path>
                <a:path w="690879" h="792480">
                  <a:moveTo>
                    <a:pt x="162342" y="562609"/>
                  </a:moveTo>
                  <a:lnTo>
                    <a:pt x="140802" y="562609"/>
                  </a:lnTo>
                  <a:lnTo>
                    <a:pt x="141795" y="565149"/>
                  </a:lnTo>
                  <a:lnTo>
                    <a:pt x="162342" y="565149"/>
                  </a:lnTo>
                  <a:lnTo>
                    <a:pt x="162342" y="562609"/>
                  </a:lnTo>
                  <a:close/>
                </a:path>
                <a:path w="690879" h="792480">
                  <a:moveTo>
                    <a:pt x="317673" y="563879"/>
                  </a:moveTo>
                  <a:lnTo>
                    <a:pt x="304137" y="563879"/>
                  </a:lnTo>
                  <a:lnTo>
                    <a:pt x="304137" y="565149"/>
                  </a:lnTo>
                  <a:lnTo>
                    <a:pt x="317673" y="565149"/>
                  </a:lnTo>
                  <a:lnTo>
                    <a:pt x="317673" y="563879"/>
                  </a:lnTo>
                  <a:close/>
                </a:path>
                <a:path w="690879" h="792480">
                  <a:moveTo>
                    <a:pt x="355749" y="562609"/>
                  </a:moveTo>
                  <a:lnTo>
                    <a:pt x="346731" y="562609"/>
                  </a:lnTo>
                  <a:lnTo>
                    <a:pt x="346235" y="563879"/>
                  </a:lnTo>
                  <a:lnTo>
                    <a:pt x="345728" y="563879"/>
                  </a:lnTo>
                  <a:lnTo>
                    <a:pt x="345232" y="565149"/>
                  </a:lnTo>
                  <a:lnTo>
                    <a:pt x="352243" y="565149"/>
                  </a:lnTo>
                  <a:lnTo>
                    <a:pt x="353743" y="563879"/>
                  </a:lnTo>
                  <a:lnTo>
                    <a:pt x="355749" y="562609"/>
                  </a:lnTo>
                  <a:close/>
                </a:path>
                <a:path w="690879" h="792480">
                  <a:moveTo>
                    <a:pt x="384817" y="561339"/>
                  </a:moveTo>
                  <a:lnTo>
                    <a:pt x="360257" y="561339"/>
                  </a:lnTo>
                  <a:lnTo>
                    <a:pt x="360257" y="562609"/>
                  </a:lnTo>
                  <a:lnTo>
                    <a:pt x="361260" y="562609"/>
                  </a:lnTo>
                  <a:lnTo>
                    <a:pt x="361260" y="565149"/>
                  </a:lnTo>
                  <a:lnTo>
                    <a:pt x="381808" y="565149"/>
                  </a:lnTo>
                  <a:lnTo>
                    <a:pt x="382304" y="563879"/>
                  </a:lnTo>
                  <a:lnTo>
                    <a:pt x="382811" y="563879"/>
                  </a:lnTo>
                  <a:lnTo>
                    <a:pt x="382811" y="562609"/>
                  </a:lnTo>
                  <a:lnTo>
                    <a:pt x="384817" y="561339"/>
                  </a:lnTo>
                  <a:close/>
                </a:path>
                <a:path w="690879" h="792480">
                  <a:moveTo>
                    <a:pt x="408363" y="562609"/>
                  </a:moveTo>
                  <a:lnTo>
                    <a:pt x="401342" y="562609"/>
                  </a:lnTo>
                  <a:lnTo>
                    <a:pt x="402852" y="565149"/>
                  </a:lnTo>
                  <a:lnTo>
                    <a:pt x="407857" y="565149"/>
                  </a:lnTo>
                  <a:lnTo>
                    <a:pt x="407857" y="563879"/>
                  </a:lnTo>
                  <a:lnTo>
                    <a:pt x="408363" y="563879"/>
                  </a:lnTo>
                  <a:lnTo>
                    <a:pt x="408363" y="562609"/>
                  </a:lnTo>
                  <a:close/>
                </a:path>
                <a:path w="690879" h="792480">
                  <a:moveTo>
                    <a:pt x="268564" y="562609"/>
                  </a:moveTo>
                  <a:lnTo>
                    <a:pt x="257541" y="562609"/>
                  </a:lnTo>
                  <a:lnTo>
                    <a:pt x="257541" y="563879"/>
                  </a:lnTo>
                  <a:lnTo>
                    <a:pt x="267065" y="563879"/>
                  </a:lnTo>
                  <a:lnTo>
                    <a:pt x="268564" y="562609"/>
                  </a:lnTo>
                  <a:close/>
                </a:path>
                <a:path w="690879" h="792480">
                  <a:moveTo>
                    <a:pt x="317167" y="561339"/>
                  </a:moveTo>
                  <a:lnTo>
                    <a:pt x="302638" y="561339"/>
                  </a:lnTo>
                  <a:lnTo>
                    <a:pt x="302638" y="562609"/>
                  </a:lnTo>
                  <a:lnTo>
                    <a:pt x="303641" y="562609"/>
                  </a:lnTo>
                  <a:lnTo>
                    <a:pt x="303641" y="563879"/>
                  </a:lnTo>
                  <a:lnTo>
                    <a:pt x="317167" y="563879"/>
                  </a:lnTo>
                  <a:lnTo>
                    <a:pt x="317167" y="561339"/>
                  </a:lnTo>
                  <a:close/>
                </a:path>
                <a:path w="690879" h="792480">
                  <a:moveTo>
                    <a:pt x="110234" y="560069"/>
                  </a:moveTo>
                  <a:lnTo>
                    <a:pt x="107225" y="560069"/>
                  </a:lnTo>
                  <a:lnTo>
                    <a:pt x="107225" y="562609"/>
                  </a:lnTo>
                  <a:lnTo>
                    <a:pt x="108228" y="561339"/>
                  </a:lnTo>
                  <a:lnTo>
                    <a:pt x="109727" y="561339"/>
                  </a:lnTo>
                  <a:lnTo>
                    <a:pt x="110234" y="560069"/>
                  </a:lnTo>
                  <a:close/>
                </a:path>
                <a:path w="690879" h="792480">
                  <a:moveTo>
                    <a:pt x="137793" y="561339"/>
                  </a:moveTo>
                  <a:lnTo>
                    <a:pt x="136283" y="561339"/>
                  </a:lnTo>
                  <a:lnTo>
                    <a:pt x="136283" y="562609"/>
                  </a:lnTo>
                  <a:lnTo>
                    <a:pt x="137286" y="562609"/>
                  </a:lnTo>
                  <a:lnTo>
                    <a:pt x="137793" y="561339"/>
                  </a:lnTo>
                  <a:close/>
                </a:path>
                <a:path w="690879" h="792480">
                  <a:moveTo>
                    <a:pt x="159333" y="561339"/>
                  </a:moveTo>
                  <a:lnTo>
                    <a:pt x="138289" y="561339"/>
                  </a:lnTo>
                  <a:lnTo>
                    <a:pt x="138289" y="562609"/>
                  </a:lnTo>
                  <a:lnTo>
                    <a:pt x="160336" y="562609"/>
                  </a:lnTo>
                  <a:lnTo>
                    <a:pt x="159333" y="561339"/>
                  </a:lnTo>
                  <a:close/>
                </a:path>
                <a:path w="690879" h="792480">
                  <a:moveTo>
                    <a:pt x="184389" y="560069"/>
                  </a:moveTo>
                  <a:lnTo>
                    <a:pt x="172362" y="560069"/>
                  </a:lnTo>
                  <a:lnTo>
                    <a:pt x="173365" y="562609"/>
                  </a:lnTo>
                  <a:lnTo>
                    <a:pt x="179374" y="562609"/>
                  </a:lnTo>
                  <a:lnTo>
                    <a:pt x="179374" y="561339"/>
                  </a:lnTo>
                  <a:lnTo>
                    <a:pt x="184389" y="561339"/>
                  </a:lnTo>
                  <a:lnTo>
                    <a:pt x="184389" y="560069"/>
                  </a:lnTo>
                  <a:close/>
                </a:path>
                <a:path w="690879" h="792480">
                  <a:moveTo>
                    <a:pt x="272070" y="556259"/>
                  </a:moveTo>
                  <a:lnTo>
                    <a:pt x="257541" y="556259"/>
                  </a:lnTo>
                  <a:lnTo>
                    <a:pt x="257541" y="557529"/>
                  </a:lnTo>
                  <a:lnTo>
                    <a:pt x="259050" y="557529"/>
                  </a:lnTo>
                  <a:lnTo>
                    <a:pt x="259050" y="560069"/>
                  </a:lnTo>
                  <a:lnTo>
                    <a:pt x="258544" y="561339"/>
                  </a:lnTo>
                  <a:lnTo>
                    <a:pt x="258544" y="562609"/>
                  </a:lnTo>
                  <a:lnTo>
                    <a:pt x="272576" y="562609"/>
                  </a:lnTo>
                  <a:lnTo>
                    <a:pt x="272576" y="558799"/>
                  </a:lnTo>
                  <a:lnTo>
                    <a:pt x="272070" y="557529"/>
                  </a:lnTo>
                  <a:lnTo>
                    <a:pt x="272070" y="556259"/>
                  </a:lnTo>
                  <a:close/>
                </a:path>
                <a:path w="690879" h="792480">
                  <a:moveTo>
                    <a:pt x="317673" y="560069"/>
                  </a:moveTo>
                  <a:lnTo>
                    <a:pt x="280094" y="560069"/>
                  </a:lnTo>
                  <a:lnTo>
                    <a:pt x="280094" y="561339"/>
                  </a:lnTo>
                  <a:lnTo>
                    <a:pt x="281097" y="562609"/>
                  </a:lnTo>
                  <a:lnTo>
                    <a:pt x="299132" y="562609"/>
                  </a:lnTo>
                  <a:lnTo>
                    <a:pt x="299628" y="561339"/>
                  </a:lnTo>
                  <a:lnTo>
                    <a:pt x="317673" y="561339"/>
                  </a:lnTo>
                  <a:lnTo>
                    <a:pt x="317673" y="560069"/>
                  </a:lnTo>
                  <a:close/>
                </a:path>
                <a:path w="690879" h="792480">
                  <a:moveTo>
                    <a:pt x="357258" y="561339"/>
                  </a:moveTo>
                  <a:lnTo>
                    <a:pt x="347228" y="561339"/>
                  </a:lnTo>
                  <a:lnTo>
                    <a:pt x="347228" y="562609"/>
                  </a:lnTo>
                  <a:lnTo>
                    <a:pt x="356255" y="562609"/>
                  </a:lnTo>
                  <a:lnTo>
                    <a:pt x="357258" y="561339"/>
                  </a:lnTo>
                  <a:close/>
                </a:path>
                <a:path w="690879" h="792480">
                  <a:moveTo>
                    <a:pt x="422892" y="560069"/>
                  </a:moveTo>
                  <a:lnTo>
                    <a:pt x="397836" y="560069"/>
                  </a:lnTo>
                  <a:lnTo>
                    <a:pt x="398839" y="561339"/>
                  </a:lnTo>
                  <a:lnTo>
                    <a:pt x="400349" y="562609"/>
                  </a:lnTo>
                  <a:lnTo>
                    <a:pt x="408860" y="562609"/>
                  </a:lnTo>
                  <a:lnTo>
                    <a:pt x="409366" y="561339"/>
                  </a:lnTo>
                  <a:lnTo>
                    <a:pt x="423389" y="561339"/>
                  </a:lnTo>
                  <a:lnTo>
                    <a:pt x="422892" y="560069"/>
                  </a:lnTo>
                  <a:close/>
                </a:path>
                <a:path w="690879" h="792480">
                  <a:moveTo>
                    <a:pt x="422892" y="561339"/>
                  </a:moveTo>
                  <a:lnTo>
                    <a:pt x="412872" y="561339"/>
                  </a:lnTo>
                  <a:lnTo>
                    <a:pt x="412872" y="562609"/>
                  </a:lnTo>
                  <a:lnTo>
                    <a:pt x="422396" y="562609"/>
                  </a:lnTo>
                  <a:lnTo>
                    <a:pt x="422892" y="561339"/>
                  </a:lnTo>
                  <a:close/>
                </a:path>
                <a:path w="690879" h="792480">
                  <a:moveTo>
                    <a:pt x="437421" y="560069"/>
                  </a:moveTo>
                  <a:lnTo>
                    <a:pt x="431413" y="560069"/>
                  </a:lnTo>
                  <a:lnTo>
                    <a:pt x="430410" y="561339"/>
                  </a:lnTo>
                  <a:lnTo>
                    <a:pt x="429904" y="562609"/>
                  </a:lnTo>
                  <a:lnTo>
                    <a:pt x="438931" y="562609"/>
                  </a:lnTo>
                  <a:lnTo>
                    <a:pt x="438424" y="561339"/>
                  </a:lnTo>
                  <a:lnTo>
                    <a:pt x="437421" y="561339"/>
                  </a:lnTo>
                  <a:lnTo>
                    <a:pt x="437421" y="560069"/>
                  </a:lnTo>
                  <a:close/>
                </a:path>
                <a:path w="690879" h="792480">
                  <a:moveTo>
                    <a:pt x="158330" y="560069"/>
                  </a:moveTo>
                  <a:lnTo>
                    <a:pt x="135280" y="560069"/>
                  </a:lnTo>
                  <a:lnTo>
                    <a:pt x="135786" y="561339"/>
                  </a:lnTo>
                  <a:lnTo>
                    <a:pt x="158330" y="561339"/>
                  </a:lnTo>
                  <a:lnTo>
                    <a:pt x="158330" y="560069"/>
                  </a:lnTo>
                  <a:close/>
                </a:path>
                <a:path w="690879" h="792480">
                  <a:moveTo>
                    <a:pt x="248017" y="557529"/>
                  </a:moveTo>
                  <a:lnTo>
                    <a:pt x="211947" y="557529"/>
                  </a:lnTo>
                  <a:lnTo>
                    <a:pt x="211441" y="560069"/>
                  </a:lnTo>
                  <a:lnTo>
                    <a:pt x="211441" y="561339"/>
                  </a:lnTo>
                  <a:lnTo>
                    <a:pt x="248523" y="561339"/>
                  </a:lnTo>
                  <a:lnTo>
                    <a:pt x="248523" y="560069"/>
                  </a:lnTo>
                  <a:lnTo>
                    <a:pt x="248017" y="560069"/>
                  </a:lnTo>
                  <a:lnTo>
                    <a:pt x="248017" y="557529"/>
                  </a:lnTo>
                  <a:close/>
                </a:path>
                <a:path w="690879" h="792480">
                  <a:moveTo>
                    <a:pt x="385313" y="560069"/>
                  </a:moveTo>
                  <a:lnTo>
                    <a:pt x="352243" y="560069"/>
                  </a:lnTo>
                  <a:lnTo>
                    <a:pt x="351240" y="561339"/>
                  </a:lnTo>
                  <a:lnTo>
                    <a:pt x="385313" y="561339"/>
                  </a:lnTo>
                  <a:lnTo>
                    <a:pt x="385313" y="560069"/>
                  </a:lnTo>
                  <a:close/>
                </a:path>
                <a:path w="690879" h="792480">
                  <a:moveTo>
                    <a:pt x="510583" y="560069"/>
                  </a:moveTo>
                  <a:lnTo>
                    <a:pt x="473501" y="560069"/>
                  </a:lnTo>
                  <a:lnTo>
                    <a:pt x="473997" y="561339"/>
                  </a:lnTo>
                  <a:lnTo>
                    <a:pt x="511080" y="561339"/>
                  </a:lnTo>
                  <a:lnTo>
                    <a:pt x="510583" y="560069"/>
                  </a:lnTo>
                  <a:close/>
                </a:path>
                <a:path w="690879" h="792480">
                  <a:moveTo>
                    <a:pt x="116242" y="557529"/>
                  </a:moveTo>
                  <a:lnTo>
                    <a:pt x="106222" y="557529"/>
                  </a:lnTo>
                  <a:lnTo>
                    <a:pt x="106718" y="558799"/>
                  </a:lnTo>
                  <a:lnTo>
                    <a:pt x="106718" y="560069"/>
                  </a:lnTo>
                  <a:lnTo>
                    <a:pt x="112230" y="560069"/>
                  </a:lnTo>
                  <a:lnTo>
                    <a:pt x="113740" y="558799"/>
                  </a:lnTo>
                  <a:lnTo>
                    <a:pt x="115239" y="558799"/>
                  </a:lnTo>
                  <a:lnTo>
                    <a:pt x="116242" y="557529"/>
                  </a:lnTo>
                  <a:close/>
                </a:path>
                <a:path w="690879" h="792480">
                  <a:moveTo>
                    <a:pt x="159333" y="556259"/>
                  </a:moveTo>
                  <a:lnTo>
                    <a:pt x="133284" y="556259"/>
                  </a:lnTo>
                  <a:lnTo>
                    <a:pt x="133284" y="557529"/>
                  </a:lnTo>
                  <a:lnTo>
                    <a:pt x="133780" y="558799"/>
                  </a:lnTo>
                  <a:lnTo>
                    <a:pt x="134277" y="558799"/>
                  </a:lnTo>
                  <a:lnTo>
                    <a:pt x="134277" y="560069"/>
                  </a:lnTo>
                  <a:lnTo>
                    <a:pt x="157833" y="560069"/>
                  </a:lnTo>
                  <a:lnTo>
                    <a:pt x="157833" y="557529"/>
                  </a:lnTo>
                  <a:lnTo>
                    <a:pt x="158836" y="557529"/>
                  </a:lnTo>
                  <a:lnTo>
                    <a:pt x="159333" y="556259"/>
                  </a:lnTo>
                  <a:close/>
                </a:path>
                <a:path w="690879" h="792480">
                  <a:moveTo>
                    <a:pt x="205929" y="557529"/>
                  </a:moveTo>
                  <a:lnTo>
                    <a:pt x="172869" y="557529"/>
                  </a:lnTo>
                  <a:lnTo>
                    <a:pt x="172869" y="560069"/>
                  </a:lnTo>
                  <a:lnTo>
                    <a:pt x="205433" y="560069"/>
                  </a:lnTo>
                  <a:lnTo>
                    <a:pt x="205433" y="558799"/>
                  </a:lnTo>
                  <a:lnTo>
                    <a:pt x="205929" y="558799"/>
                  </a:lnTo>
                  <a:lnTo>
                    <a:pt x="205929" y="557529"/>
                  </a:lnTo>
                  <a:close/>
                </a:path>
                <a:path w="690879" h="792480">
                  <a:moveTo>
                    <a:pt x="338717" y="553719"/>
                  </a:moveTo>
                  <a:lnTo>
                    <a:pt x="281097" y="553719"/>
                  </a:lnTo>
                  <a:lnTo>
                    <a:pt x="283093" y="558799"/>
                  </a:lnTo>
                  <a:lnTo>
                    <a:pt x="282597" y="560069"/>
                  </a:lnTo>
                  <a:lnTo>
                    <a:pt x="340723" y="560069"/>
                  </a:lnTo>
                  <a:lnTo>
                    <a:pt x="340723" y="558799"/>
                  </a:lnTo>
                  <a:lnTo>
                    <a:pt x="341220" y="558799"/>
                  </a:lnTo>
                  <a:lnTo>
                    <a:pt x="341220" y="557529"/>
                  </a:lnTo>
                  <a:lnTo>
                    <a:pt x="341716" y="557529"/>
                  </a:lnTo>
                  <a:lnTo>
                    <a:pt x="341716" y="556259"/>
                  </a:lnTo>
                  <a:lnTo>
                    <a:pt x="340216" y="554989"/>
                  </a:lnTo>
                  <a:lnTo>
                    <a:pt x="339720" y="554989"/>
                  </a:lnTo>
                  <a:lnTo>
                    <a:pt x="338717" y="553719"/>
                  </a:lnTo>
                  <a:close/>
                </a:path>
                <a:path w="690879" h="792480">
                  <a:moveTo>
                    <a:pt x="375293" y="557529"/>
                  </a:moveTo>
                  <a:lnTo>
                    <a:pt x="356752" y="557529"/>
                  </a:lnTo>
                  <a:lnTo>
                    <a:pt x="356255" y="558799"/>
                  </a:lnTo>
                  <a:lnTo>
                    <a:pt x="354249" y="560069"/>
                  </a:lnTo>
                  <a:lnTo>
                    <a:pt x="386813" y="560069"/>
                  </a:lnTo>
                  <a:lnTo>
                    <a:pt x="387816" y="558799"/>
                  </a:lnTo>
                  <a:lnTo>
                    <a:pt x="375293" y="558799"/>
                  </a:lnTo>
                  <a:lnTo>
                    <a:pt x="375293" y="557529"/>
                  </a:lnTo>
                  <a:close/>
                </a:path>
                <a:path w="690879" h="792480">
                  <a:moveTo>
                    <a:pt x="420390" y="558799"/>
                  </a:moveTo>
                  <a:lnTo>
                    <a:pt x="397340" y="558799"/>
                  </a:lnTo>
                  <a:lnTo>
                    <a:pt x="397340" y="560069"/>
                  </a:lnTo>
                  <a:lnTo>
                    <a:pt x="420886" y="560069"/>
                  </a:lnTo>
                  <a:lnTo>
                    <a:pt x="420390" y="558799"/>
                  </a:lnTo>
                  <a:close/>
                </a:path>
                <a:path w="690879" h="792480">
                  <a:moveTo>
                    <a:pt x="436925" y="557529"/>
                  </a:moveTo>
                  <a:lnTo>
                    <a:pt x="432416" y="557529"/>
                  </a:lnTo>
                  <a:lnTo>
                    <a:pt x="432416" y="558799"/>
                  </a:lnTo>
                  <a:lnTo>
                    <a:pt x="431910" y="560069"/>
                  </a:lnTo>
                  <a:lnTo>
                    <a:pt x="436925" y="560069"/>
                  </a:lnTo>
                  <a:lnTo>
                    <a:pt x="436925" y="557529"/>
                  </a:lnTo>
                  <a:close/>
                </a:path>
                <a:path w="690879" h="792480">
                  <a:moveTo>
                    <a:pt x="454960" y="554989"/>
                  </a:moveTo>
                  <a:lnTo>
                    <a:pt x="450451" y="554989"/>
                  </a:lnTo>
                  <a:lnTo>
                    <a:pt x="450451" y="557529"/>
                  </a:lnTo>
                  <a:lnTo>
                    <a:pt x="449954" y="558799"/>
                  </a:lnTo>
                  <a:lnTo>
                    <a:pt x="449954" y="560069"/>
                  </a:lnTo>
                  <a:lnTo>
                    <a:pt x="453957" y="560069"/>
                  </a:lnTo>
                  <a:lnTo>
                    <a:pt x="453460" y="558799"/>
                  </a:lnTo>
                  <a:lnTo>
                    <a:pt x="453460" y="557529"/>
                  </a:lnTo>
                  <a:lnTo>
                    <a:pt x="453957" y="557529"/>
                  </a:lnTo>
                  <a:lnTo>
                    <a:pt x="453957" y="556259"/>
                  </a:lnTo>
                  <a:lnTo>
                    <a:pt x="454960" y="556259"/>
                  </a:lnTo>
                  <a:lnTo>
                    <a:pt x="454960" y="554989"/>
                  </a:lnTo>
                  <a:close/>
                </a:path>
                <a:path w="690879" h="792480">
                  <a:moveTo>
                    <a:pt x="509570" y="558799"/>
                  </a:moveTo>
                  <a:lnTo>
                    <a:pt x="467483" y="558799"/>
                  </a:lnTo>
                  <a:lnTo>
                    <a:pt x="467989" y="560069"/>
                  </a:lnTo>
                  <a:lnTo>
                    <a:pt x="509570" y="560069"/>
                  </a:lnTo>
                  <a:lnTo>
                    <a:pt x="509570" y="558799"/>
                  </a:lnTo>
                  <a:close/>
                </a:path>
                <a:path w="690879" h="792480">
                  <a:moveTo>
                    <a:pt x="166354" y="551179"/>
                  </a:moveTo>
                  <a:lnTo>
                    <a:pt x="128775" y="551179"/>
                  </a:lnTo>
                  <a:lnTo>
                    <a:pt x="128775" y="552449"/>
                  </a:lnTo>
                  <a:lnTo>
                    <a:pt x="129272" y="552449"/>
                  </a:lnTo>
                  <a:lnTo>
                    <a:pt x="130771" y="553719"/>
                  </a:lnTo>
                  <a:lnTo>
                    <a:pt x="131774" y="553719"/>
                  </a:lnTo>
                  <a:lnTo>
                    <a:pt x="131774" y="554989"/>
                  </a:lnTo>
                  <a:lnTo>
                    <a:pt x="132777" y="554989"/>
                  </a:lnTo>
                  <a:lnTo>
                    <a:pt x="132777" y="556259"/>
                  </a:lnTo>
                  <a:lnTo>
                    <a:pt x="162342" y="556259"/>
                  </a:lnTo>
                  <a:lnTo>
                    <a:pt x="162838" y="557529"/>
                  </a:lnTo>
                  <a:lnTo>
                    <a:pt x="166354" y="557529"/>
                  </a:lnTo>
                  <a:lnTo>
                    <a:pt x="166354" y="558799"/>
                  </a:lnTo>
                  <a:lnTo>
                    <a:pt x="166851" y="558799"/>
                  </a:lnTo>
                  <a:lnTo>
                    <a:pt x="166851" y="557529"/>
                  </a:lnTo>
                  <a:lnTo>
                    <a:pt x="166354" y="556259"/>
                  </a:lnTo>
                  <a:lnTo>
                    <a:pt x="166354" y="551179"/>
                  </a:lnTo>
                  <a:close/>
                </a:path>
                <a:path w="690879" h="792480">
                  <a:moveTo>
                    <a:pt x="379295" y="557529"/>
                  </a:moveTo>
                  <a:lnTo>
                    <a:pt x="376792" y="558799"/>
                  </a:lnTo>
                  <a:lnTo>
                    <a:pt x="380298" y="558799"/>
                  </a:lnTo>
                  <a:lnTo>
                    <a:pt x="379295" y="557529"/>
                  </a:lnTo>
                  <a:close/>
                </a:path>
                <a:path w="690879" h="792480">
                  <a:moveTo>
                    <a:pt x="387319" y="557529"/>
                  </a:moveTo>
                  <a:lnTo>
                    <a:pt x="382304" y="557529"/>
                  </a:lnTo>
                  <a:lnTo>
                    <a:pt x="381808" y="558799"/>
                  </a:lnTo>
                  <a:lnTo>
                    <a:pt x="388819" y="558799"/>
                  </a:lnTo>
                  <a:lnTo>
                    <a:pt x="387319" y="557529"/>
                  </a:lnTo>
                  <a:close/>
                </a:path>
                <a:path w="690879" h="792480">
                  <a:moveTo>
                    <a:pt x="418880" y="557529"/>
                  </a:moveTo>
                  <a:lnTo>
                    <a:pt x="396833" y="557529"/>
                  </a:lnTo>
                  <a:lnTo>
                    <a:pt x="396833" y="558799"/>
                  </a:lnTo>
                  <a:lnTo>
                    <a:pt x="419883" y="558799"/>
                  </a:lnTo>
                  <a:lnTo>
                    <a:pt x="418880" y="557529"/>
                  </a:lnTo>
                  <a:close/>
                </a:path>
                <a:path w="690879" h="792480">
                  <a:moveTo>
                    <a:pt x="509074" y="557529"/>
                  </a:moveTo>
                  <a:lnTo>
                    <a:pt x="464980" y="557529"/>
                  </a:lnTo>
                  <a:lnTo>
                    <a:pt x="465983" y="558799"/>
                  </a:lnTo>
                  <a:lnTo>
                    <a:pt x="509074" y="558799"/>
                  </a:lnTo>
                  <a:lnTo>
                    <a:pt x="509074" y="557529"/>
                  </a:lnTo>
                  <a:close/>
                </a:path>
                <a:path w="690879" h="792480">
                  <a:moveTo>
                    <a:pt x="117245" y="554989"/>
                  </a:moveTo>
                  <a:lnTo>
                    <a:pt x="103213" y="554989"/>
                  </a:lnTo>
                  <a:lnTo>
                    <a:pt x="105219" y="557529"/>
                  </a:lnTo>
                  <a:lnTo>
                    <a:pt x="116749" y="557529"/>
                  </a:lnTo>
                  <a:lnTo>
                    <a:pt x="117742" y="556259"/>
                  </a:lnTo>
                  <a:lnTo>
                    <a:pt x="117245" y="556259"/>
                  </a:lnTo>
                  <a:lnTo>
                    <a:pt x="117245" y="554989"/>
                  </a:lnTo>
                  <a:close/>
                </a:path>
                <a:path w="690879" h="792480">
                  <a:moveTo>
                    <a:pt x="196415" y="556259"/>
                  </a:moveTo>
                  <a:lnTo>
                    <a:pt x="175868" y="556259"/>
                  </a:lnTo>
                  <a:lnTo>
                    <a:pt x="175868" y="557529"/>
                  </a:lnTo>
                  <a:lnTo>
                    <a:pt x="196912" y="557529"/>
                  </a:lnTo>
                  <a:lnTo>
                    <a:pt x="196415" y="556259"/>
                  </a:lnTo>
                  <a:close/>
                </a:path>
                <a:path w="690879" h="792480">
                  <a:moveTo>
                    <a:pt x="206436" y="556259"/>
                  </a:moveTo>
                  <a:lnTo>
                    <a:pt x="203427" y="556259"/>
                  </a:lnTo>
                  <a:lnTo>
                    <a:pt x="202423" y="557529"/>
                  </a:lnTo>
                  <a:lnTo>
                    <a:pt x="206436" y="557529"/>
                  </a:lnTo>
                  <a:lnTo>
                    <a:pt x="206436" y="556259"/>
                  </a:lnTo>
                  <a:close/>
                </a:path>
                <a:path w="690879" h="792480">
                  <a:moveTo>
                    <a:pt x="271067" y="551179"/>
                  </a:moveTo>
                  <a:lnTo>
                    <a:pt x="211947" y="551179"/>
                  </a:lnTo>
                  <a:lnTo>
                    <a:pt x="211947" y="553719"/>
                  </a:lnTo>
                  <a:lnTo>
                    <a:pt x="212444" y="554989"/>
                  </a:lnTo>
                  <a:lnTo>
                    <a:pt x="212444" y="557529"/>
                  </a:lnTo>
                  <a:lnTo>
                    <a:pt x="249030" y="557529"/>
                  </a:lnTo>
                  <a:lnTo>
                    <a:pt x="249030" y="556259"/>
                  </a:lnTo>
                  <a:lnTo>
                    <a:pt x="272070" y="556259"/>
                  </a:lnTo>
                  <a:lnTo>
                    <a:pt x="272070" y="554989"/>
                  </a:lnTo>
                  <a:lnTo>
                    <a:pt x="271067" y="552449"/>
                  </a:lnTo>
                  <a:lnTo>
                    <a:pt x="271067" y="551179"/>
                  </a:lnTo>
                  <a:close/>
                </a:path>
                <a:path w="690879" h="792480">
                  <a:moveTo>
                    <a:pt x="255038" y="556259"/>
                  </a:moveTo>
                  <a:lnTo>
                    <a:pt x="253032" y="556259"/>
                  </a:lnTo>
                  <a:lnTo>
                    <a:pt x="253032" y="557529"/>
                  </a:lnTo>
                  <a:lnTo>
                    <a:pt x="254542" y="557529"/>
                  </a:lnTo>
                  <a:lnTo>
                    <a:pt x="255038" y="556259"/>
                  </a:lnTo>
                  <a:close/>
                </a:path>
                <a:path w="690879" h="792480">
                  <a:moveTo>
                    <a:pt x="374290" y="553719"/>
                  </a:moveTo>
                  <a:lnTo>
                    <a:pt x="363763" y="553719"/>
                  </a:lnTo>
                  <a:lnTo>
                    <a:pt x="361767" y="554989"/>
                  </a:lnTo>
                  <a:lnTo>
                    <a:pt x="360764" y="556259"/>
                  </a:lnTo>
                  <a:lnTo>
                    <a:pt x="360257" y="556259"/>
                  </a:lnTo>
                  <a:lnTo>
                    <a:pt x="359761" y="557529"/>
                  </a:lnTo>
                  <a:lnTo>
                    <a:pt x="373783" y="557529"/>
                  </a:lnTo>
                  <a:lnTo>
                    <a:pt x="373783" y="554989"/>
                  </a:lnTo>
                  <a:lnTo>
                    <a:pt x="374290" y="553719"/>
                  </a:lnTo>
                  <a:close/>
                </a:path>
                <a:path w="690879" h="792480">
                  <a:moveTo>
                    <a:pt x="417877" y="554989"/>
                  </a:moveTo>
                  <a:lnTo>
                    <a:pt x="395334" y="554989"/>
                  </a:lnTo>
                  <a:lnTo>
                    <a:pt x="395830" y="556259"/>
                  </a:lnTo>
                  <a:lnTo>
                    <a:pt x="396337" y="556259"/>
                  </a:lnTo>
                  <a:lnTo>
                    <a:pt x="396337" y="557529"/>
                  </a:lnTo>
                  <a:lnTo>
                    <a:pt x="418384" y="557529"/>
                  </a:lnTo>
                  <a:lnTo>
                    <a:pt x="418384" y="556259"/>
                  </a:lnTo>
                  <a:lnTo>
                    <a:pt x="417877" y="554989"/>
                  </a:lnTo>
                  <a:close/>
                </a:path>
                <a:path w="690879" h="792480">
                  <a:moveTo>
                    <a:pt x="437928" y="556259"/>
                  </a:moveTo>
                  <a:lnTo>
                    <a:pt x="434919" y="556259"/>
                  </a:lnTo>
                  <a:lnTo>
                    <a:pt x="434422" y="557529"/>
                  </a:lnTo>
                  <a:lnTo>
                    <a:pt x="437928" y="557529"/>
                  </a:lnTo>
                  <a:lnTo>
                    <a:pt x="437928" y="556259"/>
                  </a:lnTo>
                  <a:close/>
                </a:path>
                <a:path w="690879" h="792480">
                  <a:moveTo>
                    <a:pt x="493542" y="556259"/>
                  </a:moveTo>
                  <a:lnTo>
                    <a:pt x="459468" y="556259"/>
                  </a:lnTo>
                  <a:lnTo>
                    <a:pt x="460471" y="557529"/>
                  </a:lnTo>
                  <a:lnTo>
                    <a:pt x="494048" y="557529"/>
                  </a:lnTo>
                  <a:lnTo>
                    <a:pt x="493542" y="556259"/>
                  </a:lnTo>
                  <a:close/>
                </a:path>
                <a:path w="690879" h="792480">
                  <a:moveTo>
                    <a:pt x="509570" y="556259"/>
                  </a:moveTo>
                  <a:lnTo>
                    <a:pt x="496044" y="556259"/>
                  </a:lnTo>
                  <a:lnTo>
                    <a:pt x="495548" y="557529"/>
                  </a:lnTo>
                  <a:lnTo>
                    <a:pt x="509570" y="557529"/>
                  </a:lnTo>
                  <a:lnTo>
                    <a:pt x="509570" y="556259"/>
                  </a:lnTo>
                  <a:close/>
                </a:path>
                <a:path w="690879" h="792480">
                  <a:moveTo>
                    <a:pt x="195909" y="554989"/>
                  </a:moveTo>
                  <a:lnTo>
                    <a:pt x="177874" y="554989"/>
                  </a:lnTo>
                  <a:lnTo>
                    <a:pt x="176375" y="556259"/>
                  </a:lnTo>
                  <a:lnTo>
                    <a:pt x="195909" y="556259"/>
                  </a:lnTo>
                  <a:lnTo>
                    <a:pt x="195909" y="554989"/>
                  </a:lnTo>
                  <a:close/>
                </a:path>
                <a:path w="690879" h="792480">
                  <a:moveTo>
                    <a:pt x="427401" y="554989"/>
                  </a:moveTo>
                  <a:lnTo>
                    <a:pt x="426398" y="554989"/>
                  </a:lnTo>
                  <a:lnTo>
                    <a:pt x="426398" y="556259"/>
                  </a:lnTo>
                  <a:lnTo>
                    <a:pt x="426905" y="556259"/>
                  </a:lnTo>
                  <a:lnTo>
                    <a:pt x="427401" y="554989"/>
                  </a:lnTo>
                  <a:close/>
                </a:path>
                <a:path w="690879" h="792480">
                  <a:moveTo>
                    <a:pt x="440431" y="554989"/>
                  </a:moveTo>
                  <a:lnTo>
                    <a:pt x="436418" y="554989"/>
                  </a:lnTo>
                  <a:lnTo>
                    <a:pt x="436418" y="556259"/>
                  </a:lnTo>
                  <a:lnTo>
                    <a:pt x="440927" y="556259"/>
                  </a:lnTo>
                  <a:lnTo>
                    <a:pt x="440431" y="554989"/>
                  </a:lnTo>
                  <a:close/>
                </a:path>
                <a:path w="690879" h="792480">
                  <a:moveTo>
                    <a:pt x="498050" y="543559"/>
                  </a:moveTo>
                  <a:lnTo>
                    <a:pt x="481019" y="543559"/>
                  </a:lnTo>
                  <a:lnTo>
                    <a:pt x="481019" y="544829"/>
                  </a:lnTo>
                  <a:lnTo>
                    <a:pt x="479509" y="544829"/>
                  </a:lnTo>
                  <a:lnTo>
                    <a:pt x="479013" y="546099"/>
                  </a:lnTo>
                  <a:lnTo>
                    <a:pt x="478506" y="546099"/>
                  </a:lnTo>
                  <a:lnTo>
                    <a:pt x="477006" y="548639"/>
                  </a:lnTo>
                  <a:lnTo>
                    <a:pt x="476510" y="548639"/>
                  </a:lnTo>
                  <a:lnTo>
                    <a:pt x="476510" y="549909"/>
                  </a:lnTo>
                  <a:lnTo>
                    <a:pt x="476003" y="549909"/>
                  </a:lnTo>
                  <a:lnTo>
                    <a:pt x="476003" y="551179"/>
                  </a:lnTo>
                  <a:lnTo>
                    <a:pt x="473997" y="552449"/>
                  </a:lnTo>
                  <a:lnTo>
                    <a:pt x="473997" y="553719"/>
                  </a:lnTo>
                  <a:lnTo>
                    <a:pt x="472994" y="553719"/>
                  </a:lnTo>
                  <a:lnTo>
                    <a:pt x="472994" y="554989"/>
                  </a:lnTo>
                  <a:lnTo>
                    <a:pt x="457462" y="554989"/>
                  </a:lnTo>
                  <a:lnTo>
                    <a:pt x="458465" y="556259"/>
                  </a:lnTo>
                  <a:lnTo>
                    <a:pt x="493045" y="556259"/>
                  </a:lnTo>
                  <a:lnTo>
                    <a:pt x="492042" y="554989"/>
                  </a:lnTo>
                  <a:lnTo>
                    <a:pt x="492042" y="552449"/>
                  </a:lnTo>
                  <a:lnTo>
                    <a:pt x="492539" y="552449"/>
                  </a:lnTo>
                  <a:lnTo>
                    <a:pt x="494545" y="549909"/>
                  </a:lnTo>
                  <a:lnTo>
                    <a:pt x="498050" y="543559"/>
                  </a:lnTo>
                  <a:close/>
                </a:path>
                <a:path w="690879" h="792480">
                  <a:moveTo>
                    <a:pt x="517595" y="537209"/>
                  </a:moveTo>
                  <a:lnTo>
                    <a:pt x="513086" y="537209"/>
                  </a:lnTo>
                  <a:lnTo>
                    <a:pt x="511080" y="538479"/>
                  </a:lnTo>
                  <a:lnTo>
                    <a:pt x="508071" y="541019"/>
                  </a:lnTo>
                  <a:lnTo>
                    <a:pt x="507068" y="542289"/>
                  </a:lnTo>
                  <a:lnTo>
                    <a:pt x="506571" y="542289"/>
                  </a:lnTo>
                  <a:lnTo>
                    <a:pt x="504565" y="544829"/>
                  </a:lnTo>
                  <a:lnTo>
                    <a:pt x="503066" y="547369"/>
                  </a:lnTo>
                  <a:lnTo>
                    <a:pt x="497047" y="556259"/>
                  </a:lnTo>
                  <a:lnTo>
                    <a:pt x="510583" y="556259"/>
                  </a:lnTo>
                  <a:lnTo>
                    <a:pt x="510583" y="554989"/>
                  </a:lnTo>
                  <a:lnTo>
                    <a:pt x="512083" y="554989"/>
                  </a:lnTo>
                  <a:lnTo>
                    <a:pt x="514089" y="552449"/>
                  </a:lnTo>
                  <a:lnTo>
                    <a:pt x="514089" y="551179"/>
                  </a:lnTo>
                  <a:lnTo>
                    <a:pt x="514585" y="551179"/>
                  </a:lnTo>
                  <a:lnTo>
                    <a:pt x="514585" y="549909"/>
                  </a:lnTo>
                  <a:lnTo>
                    <a:pt x="515092" y="549909"/>
                  </a:lnTo>
                  <a:lnTo>
                    <a:pt x="515588" y="548639"/>
                  </a:lnTo>
                  <a:lnTo>
                    <a:pt x="515588" y="547369"/>
                  </a:lnTo>
                  <a:lnTo>
                    <a:pt x="516592" y="546099"/>
                  </a:lnTo>
                  <a:lnTo>
                    <a:pt x="517088" y="546099"/>
                  </a:lnTo>
                  <a:lnTo>
                    <a:pt x="517595" y="544829"/>
                  </a:lnTo>
                  <a:lnTo>
                    <a:pt x="519094" y="543559"/>
                  </a:lnTo>
                  <a:lnTo>
                    <a:pt x="520097" y="542289"/>
                  </a:lnTo>
                  <a:lnTo>
                    <a:pt x="521597" y="541019"/>
                  </a:lnTo>
                  <a:lnTo>
                    <a:pt x="522600" y="541019"/>
                  </a:lnTo>
                  <a:lnTo>
                    <a:pt x="522600" y="539749"/>
                  </a:lnTo>
                  <a:lnTo>
                    <a:pt x="521100" y="539749"/>
                  </a:lnTo>
                  <a:lnTo>
                    <a:pt x="521100" y="538479"/>
                  </a:lnTo>
                  <a:lnTo>
                    <a:pt x="518091" y="538479"/>
                  </a:lnTo>
                  <a:lnTo>
                    <a:pt x="517595" y="537209"/>
                  </a:lnTo>
                  <a:close/>
                </a:path>
                <a:path w="690879" h="792480">
                  <a:moveTo>
                    <a:pt x="117742" y="548639"/>
                  </a:moveTo>
                  <a:lnTo>
                    <a:pt x="94195" y="548639"/>
                  </a:lnTo>
                  <a:lnTo>
                    <a:pt x="94195" y="549909"/>
                  </a:lnTo>
                  <a:lnTo>
                    <a:pt x="95198" y="549909"/>
                  </a:lnTo>
                  <a:lnTo>
                    <a:pt x="96698" y="551179"/>
                  </a:lnTo>
                  <a:lnTo>
                    <a:pt x="98704" y="553719"/>
                  </a:lnTo>
                  <a:lnTo>
                    <a:pt x="100710" y="553719"/>
                  </a:lnTo>
                  <a:lnTo>
                    <a:pt x="100710" y="554989"/>
                  </a:lnTo>
                  <a:lnTo>
                    <a:pt x="116749" y="554989"/>
                  </a:lnTo>
                  <a:lnTo>
                    <a:pt x="116749" y="551179"/>
                  </a:lnTo>
                  <a:lnTo>
                    <a:pt x="117245" y="551179"/>
                  </a:lnTo>
                  <a:lnTo>
                    <a:pt x="117742" y="549909"/>
                  </a:lnTo>
                  <a:lnTo>
                    <a:pt x="117742" y="548639"/>
                  </a:lnTo>
                  <a:close/>
                </a:path>
                <a:path w="690879" h="792480">
                  <a:moveTo>
                    <a:pt x="195412" y="553719"/>
                  </a:moveTo>
                  <a:lnTo>
                    <a:pt x="178877" y="553719"/>
                  </a:lnTo>
                  <a:lnTo>
                    <a:pt x="178877" y="554989"/>
                  </a:lnTo>
                  <a:lnTo>
                    <a:pt x="195412" y="554989"/>
                  </a:lnTo>
                  <a:lnTo>
                    <a:pt x="195412" y="553719"/>
                  </a:lnTo>
                  <a:close/>
                </a:path>
                <a:path w="690879" h="792480">
                  <a:moveTo>
                    <a:pt x="358261" y="551179"/>
                  </a:moveTo>
                  <a:lnTo>
                    <a:pt x="348737" y="551179"/>
                  </a:lnTo>
                  <a:lnTo>
                    <a:pt x="348241" y="552449"/>
                  </a:lnTo>
                  <a:lnTo>
                    <a:pt x="348241" y="553719"/>
                  </a:lnTo>
                  <a:lnTo>
                    <a:pt x="347734" y="554989"/>
                  </a:lnTo>
                  <a:lnTo>
                    <a:pt x="351240" y="554989"/>
                  </a:lnTo>
                  <a:lnTo>
                    <a:pt x="351736" y="553719"/>
                  </a:lnTo>
                  <a:lnTo>
                    <a:pt x="354249" y="553719"/>
                  </a:lnTo>
                  <a:lnTo>
                    <a:pt x="355252" y="552449"/>
                  </a:lnTo>
                  <a:lnTo>
                    <a:pt x="356752" y="552449"/>
                  </a:lnTo>
                  <a:lnTo>
                    <a:pt x="358261" y="551179"/>
                  </a:lnTo>
                  <a:close/>
                </a:path>
                <a:path w="690879" h="792480">
                  <a:moveTo>
                    <a:pt x="417381" y="553719"/>
                  </a:moveTo>
                  <a:lnTo>
                    <a:pt x="393834" y="553719"/>
                  </a:lnTo>
                  <a:lnTo>
                    <a:pt x="394331" y="554989"/>
                  </a:lnTo>
                  <a:lnTo>
                    <a:pt x="417381" y="554989"/>
                  </a:lnTo>
                  <a:lnTo>
                    <a:pt x="417381" y="553719"/>
                  </a:lnTo>
                  <a:close/>
                </a:path>
                <a:path w="690879" h="792480">
                  <a:moveTo>
                    <a:pt x="427908" y="553719"/>
                  </a:moveTo>
                  <a:lnTo>
                    <a:pt x="423895" y="553719"/>
                  </a:lnTo>
                  <a:lnTo>
                    <a:pt x="424392" y="554989"/>
                  </a:lnTo>
                  <a:lnTo>
                    <a:pt x="427908" y="554989"/>
                  </a:lnTo>
                  <a:lnTo>
                    <a:pt x="427908" y="553719"/>
                  </a:lnTo>
                  <a:close/>
                </a:path>
                <a:path w="690879" h="792480">
                  <a:moveTo>
                    <a:pt x="438424" y="549909"/>
                  </a:moveTo>
                  <a:lnTo>
                    <a:pt x="437421" y="549909"/>
                  </a:lnTo>
                  <a:lnTo>
                    <a:pt x="437421" y="551179"/>
                  </a:lnTo>
                  <a:lnTo>
                    <a:pt x="437928" y="551179"/>
                  </a:lnTo>
                  <a:lnTo>
                    <a:pt x="437928" y="552449"/>
                  </a:lnTo>
                  <a:lnTo>
                    <a:pt x="437421" y="552449"/>
                  </a:lnTo>
                  <a:lnTo>
                    <a:pt x="436925" y="553719"/>
                  </a:lnTo>
                  <a:lnTo>
                    <a:pt x="436925" y="554989"/>
                  </a:lnTo>
                  <a:lnTo>
                    <a:pt x="439934" y="554989"/>
                  </a:lnTo>
                  <a:lnTo>
                    <a:pt x="438931" y="553719"/>
                  </a:lnTo>
                  <a:lnTo>
                    <a:pt x="438424" y="553719"/>
                  </a:lnTo>
                  <a:lnTo>
                    <a:pt x="438424" y="549909"/>
                  </a:lnTo>
                  <a:close/>
                </a:path>
                <a:path w="690879" h="792480">
                  <a:moveTo>
                    <a:pt x="470998" y="546099"/>
                  </a:moveTo>
                  <a:lnTo>
                    <a:pt x="445942" y="546099"/>
                  </a:lnTo>
                  <a:lnTo>
                    <a:pt x="446439" y="547369"/>
                  </a:lnTo>
                  <a:lnTo>
                    <a:pt x="447948" y="547369"/>
                  </a:lnTo>
                  <a:lnTo>
                    <a:pt x="448951" y="548639"/>
                  </a:lnTo>
                  <a:lnTo>
                    <a:pt x="449954" y="551179"/>
                  </a:lnTo>
                  <a:lnTo>
                    <a:pt x="449954" y="554989"/>
                  </a:lnTo>
                  <a:lnTo>
                    <a:pt x="468486" y="554989"/>
                  </a:lnTo>
                  <a:lnTo>
                    <a:pt x="468486" y="553719"/>
                  </a:lnTo>
                  <a:lnTo>
                    <a:pt x="467989" y="553719"/>
                  </a:lnTo>
                  <a:lnTo>
                    <a:pt x="467989" y="551179"/>
                  </a:lnTo>
                  <a:lnTo>
                    <a:pt x="468992" y="549909"/>
                  </a:lnTo>
                  <a:lnTo>
                    <a:pt x="469489" y="548639"/>
                  </a:lnTo>
                  <a:lnTo>
                    <a:pt x="469995" y="548639"/>
                  </a:lnTo>
                  <a:lnTo>
                    <a:pt x="470998" y="547369"/>
                  </a:lnTo>
                  <a:lnTo>
                    <a:pt x="470998" y="546099"/>
                  </a:lnTo>
                  <a:close/>
                </a:path>
                <a:path w="690879" h="792480">
                  <a:moveTo>
                    <a:pt x="594252" y="544829"/>
                  </a:moveTo>
                  <a:lnTo>
                    <a:pt x="525609" y="544829"/>
                  </a:lnTo>
                  <a:lnTo>
                    <a:pt x="520604" y="551179"/>
                  </a:lnTo>
                  <a:lnTo>
                    <a:pt x="520097" y="552449"/>
                  </a:lnTo>
                  <a:lnTo>
                    <a:pt x="519601" y="552449"/>
                  </a:lnTo>
                  <a:lnTo>
                    <a:pt x="519601" y="553719"/>
                  </a:lnTo>
                  <a:lnTo>
                    <a:pt x="519094" y="554989"/>
                  </a:lnTo>
                  <a:lnTo>
                    <a:pt x="596258" y="554989"/>
                  </a:lnTo>
                  <a:lnTo>
                    <a:pt x="596258" y="553719"/>
                  </a:lnTo>
                  <a:lnTo>
                    <a:pt x="595762" y="551179"/>
                  </a:lnTo>
                  <a:lnTo>
                    <a:pt x="595255" y="551179"/>
                  </a:lnTo>
                  <a:lnTo>
                    <a:pt x="595255" y="549909"/>
                  </a:lnTo>
                  <a:lnTo>
                    <a:pt x="594252" y="548639"/>
                  </a:lnTo>
                  <a:lnTo>
                    <a:pt x="594252" y="547369"/>
                  </a:lnTo>
                  <a:lnTo>
                    <a:pt x="593756" y="547369"/>
                  </a:lnTo>
                  <a:lnTo>
                    <a:pt x="593756" y="546099"/>
                  </a:lnTo>
                  <a:lnTo>
                    <a:pt x="594252" y="544829"/>
                  </a:lnTo>
                  <a:close/>
                </a:path>
                <a:path w="690879" h="792480">
                  <a:moveTo>
                    <a:pt x="166851" y="548639"/>
                  </a:moveTo>
                  <a:lnTo>
                    <a:pt x="124256" y="548639"/>
                  </a:lnTo>
                  <a:lnTo>
                    <a:pt x="124256" y="549909"/>
                  </a:lnTo>
                  <a:lnTo>
                    <a:pt x="123263" y="551179"/>
                  </a:lnTo>
                  <a:lnTo>
                    <a:pt x="122757" y="552449"/>
                  </a:lnTo>
                  <a:lnTo>
                    <a:pt x="122757" y="553719"/>
                  </a:lnTo>
                  <a:lnTo>
                    <a:pt x="123263" y="553719"/>
                  </a:lnTo>
                  <a:lnTo>
                    <a:pt x="124256" y="552449"/>
                  </a:lnTo>
                  <a:lnTo>
                    <a:pt x="124763" y="552449"/>
                  </a:lnTo>
                  <a:lnTo>
                    <a:pt x="124763" y="551179"/>
                  </a:lnTo>
                  <a:lnTo>
                    <a:pt x="166851" y="551179"/>
                  </a:lnTo>
                  <a:lnTo>
                    <a:pt x="166851" y="548639"/>
                  </a:lnTo>
                  <a:close/>
                </a:path>
                <a:path w="690879" h="792480">
                  <a:moveTo>
                    <a:pt x="188391" y="551179"/>
                  </a:moveTo>
                  <a:lnTo>
                    <a:pt x="178877" y="551179"/>
                  </a:lnTo>
                  <a:lnTo>
                    <a:pt x="178877" y="552449"/>
                  </a:lnTo>
                  <a:lnTo>
                    <a:pt x="179374" y="553719"/>
                  </a:lnTo>
                  <a:lnTo>
                    <a:pt x="189901" y="553719"/>
                  </a:lnTo>
                  <a:lnTo>
                    <a:pt x="189901" y="552449"/>
                  </a:lnTo>
                  <a:lnTo>
                    <a:pt x="188391" y="552449"/>
                  </a:lnTo>
                  <a:lnTo>
                    <a:pt x="188391" y="551179"/>
                  </a:lnTo>
                  <a:close/>
                </a:path>
                <a:path w="690879" h="792480">
                  <a:moveTo>
                    <a:pt x="335211" y="552449"/>
                  </a:moveTo>
                  <a:lnTo>
                    <a:pt x="282597" y="552449"/>
                  </a:lnTo>
                  <a:lnTo>
                    <a:pt x="281594" y="553719"/>
                  </a:lnTo>
                  <a:lnTo>
                    <a:pt x="336214" y="553719"/>
                  </a:lnTo>
                  <a:lnTo>
                    <a:pt x="335211" y="552449"/>
                  </a:lnTo>
                  <a:close/>
                </a:path>
                <a:path w="690879" h="792480">
                  <a:moveTo>
                    <a:pt x="385313" y="551179"/>
                  </a:moveTo>
                  <a:lnTo>
                    <a:pt x="364269" y="551179"/>
                  </a:lnTo>
                  <a:lnTo>
                    <a:pt x="364269" y="553719"/>
                  </a:lnTo>
                  <a:lnTo>
                    <a:pt x="376296" y="553719"/>
                  </a:lnTo>
                  <a:lnTo>
                    <a:pt x="378302" y="552449"/>
                  </a:lnTo>
                  <a:lnTo>
                    <a:pt x="383814" y="552449"/>
                  </a:lnTo>
                  <a:lnTo>
                    <a:pt x="385313" y="551179"/>
                  </a:lnTo>
                  <a:close/>
                </a:path>
                <a:path w="690879" h="792480">
                  <a:moveTo>
                    <a:pt x="472498" y="543559"/>
                  </a:moveTo>
                  <a:lnTo>
                    <a:pt x="394837" y="543559"/>
                  </a:lnTo>
                  <a:lnTo>
                    <a:pt x="394837" y="544829"/>
                  </a:lnTo>
                  <a:lnTo>
                    <a:pt x="394331" y="546099"/>
                  </a:lnTo>
                  <a:lnTo>
                    <a:pt x="393328" y="547369"/>
                  </a:lnTo>
                  <a:lnTo>
                    <a:pt x="393328" y="553719"/>
                  </a:lnTo>
                  <a:lnTo>
                    <a:pt x="418384" y="553719"/>
                  </a:lnTo>
                  <a:lnTo>
                    <a:pt x="418384" y="552449"/>
                  </a:lnTo>
                  <a:lnTo>
                    <a:pt x="419387" y="552449"/>
                  </a:lnTo>
                  <a:lnTo>
                    <a:pt x="419883" y="551179"/>
                  </a:lnTo>
                  <a:lnTo>
                    <a:pt x="428404" y="551179"/>
                  </a:lnTo>
                  <a:lnTo>
                    <a:pt x="428404" y="548639"/>
                  </a:lnTo>
                  <a:lnTo>
                    <a:pt x="443440" y="548639"/>
                  </a:lnTo>
                  <a:lnTo>
                    <a:pt x="444443" y="547369"/>
                  </a:lnTo>
                  <a:lnTo>
                    <a:pt x="445436" y="547369"/>
                  </a:lnTo>
                  <a:lnTo>
                    <a:pt x="445942" y="546099"/>
                  </a:lnTo>
                  <a:lnTo>
                    <a:pt x="471495" y="546099"/>
                  </a:lnTo>
                  <a:lnTo>
                    <a:pt x="472498" y="544829"/>
                  </a:lnTo>
                  <a:lnTo>
                    <a:pt x="472498" y="543559"/>
                  </a:lnTo>
                  <a:close/>
                </a:path>
                <a:path w="690879" h="792480">
                  <a:moveTo>
                    <a:pt x="428404" y="551179"/>
                  </a:moveTo>
                  <a:lnTo>
                    <a:pt x="421393" y="551179"/>
                  </a:lnTo>
                  <a:lnTo>
                    <a:pt x="421393" y="552449"/>
                  </a:lnTo>
                  <a:lnTo>
                    <a:pt x="422892" y="552449"/>
                  </a:lnTo>
                  <a:lnTo>
                    <a:pt x="422892" y="553719"/>
                  </a:lnTo>
                  <a:lnTo>
                    <a:pt x="428404" y="553719"/>
                  </a:lnTo>
                  <a:lnTo>
                    <a:pt x="428404" y="551179"/>
                  </a:lnTo>
                  <a:close/>
                </a:path>
                <a:path w="690879" h="792480">
                  <a:moveTo>
                    <a:pt x="187398" y="548639"/>
                  </a:moveTo>
                  <a:lnTo>
                    <a:pt x="172869" y="548639"/>
                  </a:lnTo>
                  <a:lnTo>
                    <a:pt x="172869" y="549909"/>
                  </a:lnTo>
                  <a:lnTo>
                    <a:pt x="172362" y="551179"/>
                  </a:lnTo>
                  <a:lnTo>
                    <a:pt x="172362" y="552449"/>
                  </a:lnTo>
                  <a:lnTo>
                    <a:pt x="172869" y="551179"/>
                  </a:lnTo>
                  <a:lnTo>
                    <a:pt x="175371" y="551179"/>
                  </a:lnTo>
                  <a:lnTo>
                    <a:pt x="175371" y="549909"/>
                  </a:lnTo>
                  <a:lnTo>
                    <a:pt x="187398" y="549909"/>
                  </a:lnTo>
                  <a:lnTo>
                    <a:pt x="187398" y="548639"/>
                  </a:lnTo>
                  <a:close/>
                </a:path>
                <a:path w="690879" h="792480">
                  <a:moveTo>
                    <a:pt x="330196" y="551179"/>
                  </a:moveTo>
                  <a:lnTo>
                    <a:pt x="283600" y="551179"/>
                  </a:lnTo>
                  <a:lnTo>
                    <a:pt x="283093" y="552449"/>
                  </a:lnTo>
                  <a:lnTo>
                    <a:pt x="334208" y="552449"/>
                  </a:lnTo>
                  <a:lnTo>
                    <a:pt x="330196" y="551179"/>
                  </a:lnTo>
                  <a:close/>
                </a:path>
                <a:path w="690879" h="792480">
                  <a:moveTo>
                    <a:pt x="187398" y="549909"/>
                  </a:moveTo>
                  <a:lnTo>
                    <a:pt x="177378" y="549909"/>
                  </a:lnTo>
                  <a:lnTo>
                    <a:pt x="177378" y="551179"/>
                  </a:lnTo>
                  <a:lnTo>
                    <a:pt x="187398" y="551179"/>
                  </a:lnTo>
                  <a:lnTo>
                    <a:pt x="187398" y="549909"/>
                  </a:lnTo>
                  <a:close/>
                </a:path>
                <a:path w="690879" h="792480">
                  <a:moveTo>
                    <a:pt x="269567" y="548639"/>
                  </a:moveTo>
                  <a:lnTo>
                    <a:pt x="211441" y="548639"/>
                  </a:lnTo>
                  <a:lnTo>
                    <a:pt x="211441" y="551179"/>
                  </a:lnTo>
                  <a:lnTo>
                    <a:pt x="270570" y="551179"/>
                  </a:lnTo>
                  <a:lnTo>
                    <a:pt x="270570" y="549909"/>
                  </a:lnTo>
                  <a:lnTo>
                    <a:pt x="270064" y="549909"/>
                  </a:lnTo>
                  <a:lnTo>
                    <a:pt x="269567" y="548639"/>
                  </a:lnTo>
                  <a:close/>
                </a:path>
                <a:path w="690879" h="792480">
                  <a:moveTo>
                    <a:pt x="328697" y="549909"/>
                  </a:moveTo>
                  <a:lnTo>
                    <a:pt x="289112" y="549909"/>
                  </a:lnTo>
                  <a:lnTo>
                    <a:pt x="287105" y="551179"/>
                  </a:lnTo>
                  <a:lnTo>
                    <a:pt x="328697" y="551179"/>
                  </a:lnTo>
                  <a:lnTo>
                    <a:pt x="328697" y="549909"/>
                  </a:lnTo>
                  <a:close/>
                </a:path>
                <a:path w="690879" h="792480">
                  <a:moveTo>
                    <a:pt x="387319" y="546099"/>
                  </a:moveTo>
                  <a:lnTo>
                    <a:pt x="350237" y="546099"/>
                  </a:lnTo>
                  <a:lnTo>
                    <a:pt x="350237" y="547369"/>
                  </a:lnTo>
                  <a:lnTo>
                    <a:pt x="349234" y="547369"/>
                  </a:lnTo>
                  <a:lnTo>
                    <a:pt x="349740" y="548639"/>
                  </a:lnTo>
                  <a:lnTo>
                    <a:pt x="349234" y="549909"/>
                  </a:lnTo>
                  <a:lnTo>
                    <a:pt x="349234" y="551179"/>
                  </a:lnTo>
                  <a:lnTo>
                    <a:pt x="358758" y="551179"/>
                  </a:lnTo>
                  <a:lnTo>
                    <a:pt x="358758" y="549909"/>
                  </a:lnTo>
                  <a:lnTo>
                    <a:pt x="359761" y="549909"/>
                  </a:lnTo>
                  <a:lnTo>
                    <a:pt x="360257" y="548639"/>
                  </a:lnTo>
                  <a:lnTo>
                    <a:pt x="387319" y="548639"/>
                  </a:lnTo>
                  <a:lnTo>
                    <a:pt x="387319" y="546099"/>
                  </a:lnTo>
                  <a:close/>
                </a:path>
                <a:path w="690879" h="792480">
                  <a:moveTo>
                    <a:pt x="387319" y="548639"/>
                  </a:moveTo>
                  <a:lnTo>
                    <a:pt x="362770" y="548639"/>
                  </a:lnTo>
                  <a:lnTo>
                    <a:pt x="362770" y="549909"/>
                  </a:lnTo>
                  <a:lnTo>
                    <a:pt x="363763" y="549909"/>
                  </a:lnTo>
                  <a:lnTo>
                    <a:pt x="363763" y="551179"/>
                  </a:lnTo>
                  <a:lnTo>
                    <a:pt x="387319" y="551179"/>
                  </a:lnTo>
                  <a:lnTo>
                    <a:pt x="387319" y="548639"/>
                  </a:lnTo>
                  <a:close/>
                </a:path>
                <a:path w="690879" h="792480">
                  <a:moveTo>
                    <a:pt x="328190" y="547369"/>
                  </a:moveTo>
                  <a:lnTo>
                    <a:pt x="294623" y="547369"/>
                  </a:lnTo>
                  <a:lnTo>
                    <a:pt x="294623" y="548639"/>
                  </a:lnTo>
                  <a:lnTo>
                    <a:pt x="290115" y="548639"/>
                  </a:lnTo>
                  <a:lnTo>
                    <a:pt x="290115" y="549909"/>
                  </a:lnTo>
                  <a:lnTo>
                    <a:pt x="328190" y="549909"/>
                  </a:lnTo>
                  <a:lnTo>
                    <a:pt x="328190" y="547369"/>
                  </a:lnTo>
                  <a:close/>
                </a:path>
                <a:path w="690879" h="792480">
                  <a:moveTo>
                    <a:pt x="343226" y="548639"/>
                  </a:moveTo>
                  <a:lnTo>
                    <a:pt x="341716" y="548639"/>
                  </a:lnTo>
                  <a:lnTo>
                    <a:pt x="341716" y="549909"/>
                  </a:lnTo>
                  <a:lnTo>
                    <a:pt x="343226" y="549909"/>
                  </a:lnTo>
                  <a:lnTo>
                    <a:pt x="343226" y="548639"/>
                  </a:lnTo>
                  <a:close/>
                </a:path>
                <a:path w="690879" h="792480">
                  <a:moveTo>
                    <a:pt x="439427" y="548639"/>
                  </a:moveTo>
                  <a:lnTo>
                    <a:pt x="436925" y="548639"/>
                  </a:lnTo>
                  <a:lnTo>
                    <a:pt x="436925" y="549909"/>
                  </a:lnTo>
                  <a:lnTo>
                    <a:pt x="438931" y="549909"/>
                  </a:lnTo>
                  <a:lnTo>
                    <a:pt x="439427" y="548639"/>
                  </a:lnTo>
                  <a:close/>
                </a:path>
                <a:path w="690879" h="792480">
                  <a:moveTo>
                    <a:pt x="601770" y="548639"/>
                  </a:moveTo>
                  <a:lnTo>
                    <a:pt x="601273" y="548639"/>
                  </a:lnTo>
                  <a:lnTo>
                    <a:pt x="601770" y="549909"/>
                  </a:lnTo>
                  <a:lnTo>
                    <a:pt x="601770" y="548639"/>
                  </a:lnTo>
                  <a:close/>
                </a:path>
                <a:path w="690879" h="792480">
                  <a:moveTo>
                    <a:pt x="120254" y="541019"/>
                  </a:moveTo>
                  <a:lnTo>
                    <a:pt x="80669" y="541019"/>
                  </a:lnTo>
                  <a:lnTo>
                    <a:pt x="80669" y="542289"/>
                  </a:lnTo>
                  <a:lnTo>
                    <a:pt x="81672" y="543559"/>
                  </a:lnTo>
                  <a:lnTo>
                    <a:pt x="82675" y="543559"/>
                  </a:lnTo>
                  <a:lnTo>
                    <a:pt x="83172" y="544829"/>
                  </a:lnTo>
                  <a:lnTo>
                    <a:pt x="84175" y="544829"/>
                  </a:lnTo>
                  <a:lnTo>
                    <a:pt x="85178" y="547369"/>
                  </a:lnTo>
                  <a:lnTo>
                    <a:pt x="89687" y="547369"/>
                  </a:lnTo>
                  <a:lnTo>
                    <a:pt x="89687" y="548639"/>
                  </a:lnTo>
                  <a:lnTo>
                    <a:pt x="118248" y="548639"/>
                  </a:lnTo>
                  <a:lnTo>
                    <a:pt x="118248" y="547369"/>
                  </a:lnTo>
                  <a:lnTo>
                    <a:pt x="119251" y="546099"/>
                  </a:lnTo>
                  <a:lnTo>
                    <a:pt x="120751" y="544829"/>
                  </a:lnTo>
                  <a:lnTo>
                    <a:pt x="120254" y="543559"/>
                  </a:lnTo>
                  <a:lnTo>
                    <a:pt x="120254" y="541019"/>
                  </a:lnTo>
                  <a:close/>
                </a:path>
                <a:path w="690879" h="792480">
                  <a:moveTo>
                    <a:pt x="167347" y="547369"/>
                  </a:moveTo>
                  <a:lnTo>
                    <a:pt x="125259" y="547369"/>
                  </a:lnTo>
                  <a:lnTo>
                    <a:pt x="124763" y="548639"/>
                  </a:lnTo>
                  <a:lnTo>
                    <a:pt x="167347" y="548639"/>
                  </a:lnTo>
                  <a:lnTo>
                    <a:pt x="167347" y="547369"/>
                  </a:lnTo>
                  <a:close/>
                </a:path>
                <a:path w="690879" h="792480">
                  <a:moveTo>
                    <a:pt x="188391" y="547369"/>
                  </a:moveTo>
                  <a:lnTo>
                    <a:pt x="171359" y="547369"/>
                  </a:lnTo>
                  <a:lnTo>
                    <a:pt x="172362" y="548639"/>
                  </a:lnTo>
                  <a:lnTo>
                    <a:pt x="188391" y="548639"/>
                  </a:lnTo>
                  <a:lnTo>
                    <a:pt x="188391" y="547369"/>
                  </a:lnTo>
                  <a:close/>
                </a:path>
                <a:path w="690879" h="792480">
                  <a:moveTo>
                    <a:pt x="268068" y="547369"/>
                  </a:moveTo>
                  <a:lnTo>
                    <a:pt x="210944" y="547369"/>
                  </a:lnTo>
                  <a:lnTo>
                    <a:pt x="210944" y="548639"/>
                  </a:lnTo>
                  <a:lnTo>
                    <a:pt x="269071" y="548639"/>
                  </a:lnTo>
                  <a:lnTo>
                    <a:pt x="268068" y="547369"/>
                  </a:lnTo>
                  <a:close/>
                </a:path>
                <a:path w="690879" h="792480">
                  <a:moveTo>
                    <a:pt x="287105" y="543559"/>
                  </a:moveTo>
                  <a:lnTo>
                    <a:pt x="276578" y="543559"/>
                  </a:lnTo>
                  <a:lnTo>
                    <a:pt x="276578" y="544829"/>
                  </a:lnTo>
                  <a:lnTo>
                    <a:pt x="276082" y="546099"/>
                  </a:lnTo>
                  <a:lnTo>
                    <a:pt x="278088" y="548639"/>
                  </a:lnTo>
                  <a:lnTo>
                    <a:pt x="278585" y="548639"/>
                  </a:lnTo>
                  <a:lnTo>
                    <a:pt x="279588" y="547369"/>
                  </a:lnTo>
                  <a:lnTo>
                    <a:pt x="280094" y="547369"/>
                  </a:lnTo>
                  <a:lnTo>
                    <a:pt x="280094" y="546099"/>
                  </a:lnTo>
                  <a:lnTo>
                    <a:pt x="284096" y="546099"/>
                  </a:lnTo>
                  <a:lnTo>
                    <a:pt x="287105" y="543559"/>
                  </a:lnTo>
                  <a:close/>
                </a:path>
                <a:path w="690879" h="792480">
                  <a:moveTo>
                    <a:pt x="343226" y="546099"/>
                  </a:moveTo>
                  <a:lnTo>
                    <a:pt x="335211" y="546099"/>
                  </a:lnTo>
                  <a:lnTo>
                    <a:pt x="336214" y="547369"/>
                  </a:lnTo>
                  <a:lnTo>
                    <a:pt x="338717" y="547369"/>
                  </a:lnTo>
                  <a:lnTo>
                    <a:pt x="340216" y="548639"/>
                  </a:lnTo>
                  <a:lnTo>
                    <a:pt x="343722" y="548639"/>
                  </a:lnTo>
                  <a:lnTo>
                    <a:pt x="343226" y="547369"/>
                  </a:lnTo>
                  <a:lnTo>
                    <a:pt x="343226" y="546099"/>
                  </a:lnTo>
                  <a:close/>
                </a:path>
                <a:path w="690879" h="792480">
                  <a:moveTo>
                    <a:pt x="612297" y="542289"/>
                  </a:moveTo>
                  <a:lnTo>
                    <a:pt x="599764" y="542289"/>
                  </a:lnTo>
                  <a:lnTo>
                    <a:pt x="599764" y="546099"/>
                  </a:lnTo>
                  <a:lnTo>
                    <a:pt x="600767" y="548639"/>
                  </a:lnTo>
                  <a:lnTo>
                    <a:pt x="602276" y="548639"/>
                  </a:lnTo>
                  <a:lnTo>
                    <a:pt x="602276" y="547369"/>
                  </a:lnTo>
                  <a:lnTo>
                    <a:pt x="602773" y="547369"/>
                  </a:lnTo>
                  <a:lnTo>
                    <a:pt x="603776" y="546099"/>
                  </a:lnTo>
                  <a:lnTo>
                    <a:pt x="605276" y="546099"/>
                  </a:lnTo>
                  <a:lnTo>
                    <a:pt x="605276" y="544829"/>
                  </a:lnTo>
                  <a:lnTo>
                    <a:pt x="606785" y="544829"/>
                  </a:lnTo>
                  <a:lnTo>
                    <a:pt x="606785" y="543559"/>
                  </a:lnTo>
                  <a:lnTo>
                    <a:pt x="612297" y="543559"/>
                  </a:lnTo>
                  <a:lnTo>
                    <a:pt x="612297" y="542289"/>
                  </a:lnTo>
                  <a:close/>
                </a:path>
                <a:path w="690879" h="792480">
                  <a:moveTo>
                    <a:pt x="186891" y="542289"/>
                  </a:moveTo>
                  <a:lnTo>
                    <a:pt x="126769" y="542289"/>
                  </a:lnTo>
                  <a:lnTo>
                    <a:pt x="126262" y="543559"/>
                  </a:lnTo>
                  <a:lnTo>
                    <a:pt x="126262" y="546099"/>
                  </a:lnTo>
                  <a:lnTo>
                    <a:pt x="125766" y="547369"/>
                  </a:lnTo>
                  <a:lnTo>
                    <a:pt x="168857" y="547369"/>
                  </a:lnTo>
                  <a:lnTo>
                    <a:pt x="168857" y="546099"/>
                  </a:lnTo>
                  <a:lnTo>
                    <a:pt x="186891" y="546099"/>
                  </a:lnTo>
                  <a:lnTo>
                    <a:pt x="186891" y="544829"/>
                  </a:lnTo>
                  <a:lnTo>
                    <a:pt x="186395" y="544829"/>
                  </a:lnTo>
                  <a:lnTo>
                    <a:pt x="186395" y="543559"/>
                  </a:lnTo>
                  <a:lnTo>
                    <a:pt x="186891" y="543559"/>
                  </a:lnTo>
                  <a:lnTo>
                    <a:pt x="186891" y="542289"/>
                  </a:lnTo>
                  <a:close/>
                </a:path>
                <a:path w="690879" h="792480">
                  <a:moveTo>
                    <a:pt x="187398" y="546099"/>
                  </a:moveTo>
                  <a:lnTo>
                    <a:pt x="170356" y="546099"/>
                  </a:lnTo>
                  <a:lnTo>
                    <a:pt x="170863" y="547369"/>
                  </a:lnTo>
                  <a:lnTo>
                    <a:pt x="187894" y="547369"/>
                  </a:lnTo>
                  <a:lnTo>
                    <a:pt x="187398" y="546099"/>
                  </a:lnTo>
                  <a:close/>
                </a:path>
                <a:path w="690879" h="792480">
                  <a:moveTo>
                    <a:pt x="224977" y="546099"/>
                  </a:moveTo>
                  <a:lnTo>
                    <a:pt x="210438" y="546099"/>
                  </a:lnTo>
                  <a:lnTo>
                    <a:pt x="210438" y="547369"/>
                  </a:lnTo>
                  <a:lnTo>
                    <a:pt x="225970" y="547369"/>
                  </a:lnTo>
                  <a:lnTo>
                    <a:pt x="224977" y="546099"/>
                  </a:lnTo>
                  <a:close/>
                </a:path>
                <a:path w="690879" h="792480">
                  <a:moveTo>
                    <a:pt x="270570" y="538479"/>
                  </a:moveTo>
                  <a:lnTo>
                    <a:pt x="238999" y="538479"/>
                  </a:lnTo>
                  <a:lnTo>
                    <a:pt x="236000" y="541019"/>
                  </a:lnTo>
                  <a:lnTo>
                    <a:pt x="234997" y="542289"/>
                  </a:lnTo>
                  <a:lnTo>
                    <a:pt x="234491" y="543559"/>
                  </a:lnTo>
                  <a:lnTo>
                    <a:pt x="233488" y="544829"/>
                  </a:lnTo>
                  <a:lnTo>
                    <a:pt x="232495" y="544829"/>
                  </a:lnTo>
                  <a:lnTo>
                    <a:pt x="231988" y="546099"/>
                  </a:lnTo>
                  <a:lnTo>
                    <a:pt x="228979" y="546099"/>
                  </a:lnTo>
                  <a:lnTo>
                    <a:pt x="228979" y="547369"/>
                  </a:lnTo>
                  <a:lnTo>
                    <a:pt x="267561" y="547369"/>
                  </a:lnTo>
                  <a:lnTo>
                    <a:pt x="267561" y="543559"/>
                  </a:lnTo>
                  <a:lnTo>
                    <a:pt x="268564" y="542289"/>
                  </a:lnTo>
                  <a:lnTo>
                    <a:pt x="268564" y="541019"/>
                  </a:lnTo>
                  <a:lnTo>
                    <a:pt x="268068" y="541019"/>
                  </a:lnTo>
                  <a:lnTo>
                    <a:pt x="268564" y="539749"/>
                  </a:lnTo>
                  <a:lnTo>
                    <a:pt x="269567" y="539749"/>
                  </a:lnTo>
                  <a:lnTo>
                    <a:pt x="270570" y="538479"/>
                  </a:lnTo>
                  <a:close/>
                </a:path>
                <a:path w="690879" h="792480">
                  <a:moveTo>
                    <a:pt x="328697" y="546099"/>
                  </a:moveTo>
                  <a:lnTo>
                    <a:pt x="297126" y="546099"/>
                  </a:lnTo>
                  <a:lnTo>
                    <a:pt x="296629" y="547369"/>
                  </a:lnTo>
                  <a:lnTo>
                    <a:pt x="328697" y="547369"/>
                  </a:lnTo>
                  <a:lnTo>
                    <a:pt x="328697" y="546099"/>
                  </a:lnTo>
                  <a:close/>
                </a:path>
                <a:path w="690879" h="792480">
                  <a:moveTo>
                    <a:pt x="202930" y="543559"/>
                  </a:moveTo>
                  <a:lnTo>
                    <a:pt x="193903" y="543559"/>
                  </a:lnTo>
                  <a:lnTo>
                    <a:pt x="194409" y="544829"/>
                  </a:lnTo>
                  <a:lnTo>
                    <a:pt x="197418" y="544829"/>
                  </a:lnTo>
                  <a:lnTo>
                    <a:pt x="197915" y="546099"/>
                  </a:lnTo>
                  <a:lnTo>
                    <a:pt x="202930" y="546099"/>
                  </a:lnTo>
                  <a:lnTo>
                    <a:pt x="202930" y="543559"/>
                  </a:lnTo>
                  <a:close/>
                </a:path>
                <a:path w="690879" h="792480">
                  <a:moveTo>
                    <a:pt x="224977" y="542289"/>
                  </a:moveTo>
                  <a:lnTo>
                    <a:pt x="208442" y="542289"/>
                  </a:lnTo>
                  <a:lnTo>
                    <a:pt x="208442" y="544829"/>
                  </a:lnTo>
                  <a:lnTo>
                    <a:pt x="208938" y="546099"/>
                  </a:lnTo>
                  <a:lnTo>
                    <a:pt x="224470" y="546099"/>
                  </a:lnTo>
                  <a:lnTo>
                    <a:pt x="224470" y="543559"/>
                  </a:lnTo>
                  <a:lnTo>
                    <a:pt x="224977" y="543559"/>
                  </a:lnTo>
                  <a:lnTo>
                    <a:pt x="224977" y="542289"/>
                  </a:lnTo>
                  <a:close/>
                </a:path>
                <a:path w="690879" h="792480">
                  <a:moveTo>
                    <a:pt x="344229" y="543559"/>
                  </a:moveTo>
                  <a:lnTo>
                    <a:pt x="300135" y="543559"/>
                  </a:lnTo>
                  <a:lnTo>
                    <a:pt x="299628" y="544829"/>
                  </a:lnTo>
                  <a:lnTo>
                    <a:pt x="298129" y="546099"/>
                  </a:lnTo>
                  <a:lnTo>
                    <a:pt x="343722" y="546099"/>
                  </a:lnTo>
                  <a:lnTo>
                    <a:pt x="343722" y="544829"/>
                  </a:lnTo>
                  <a:lnTo>
                    <a:pt x="344229" y="544829"/>
                  </a:lnTo>
                  <a:lnTo>
                    <a:pt x="344229" y="543559"/>
                  </a:lnTo>
                  <a:close/>
                </a:path>
                <a:path w="690879" h="792480">
                  <a:moveTo>
                    <a:pt x="390825" y="537209"/>
                  </a:moveTo>
                  <a:lnTo>
                    <a:pt x="352243" y="537209"/>
                  </a:lnTo>
                  <a:lnTo>
                    <a:pt x="352243" y="538479"/>
                  </a:lnTo>
                  <a:lnTo>
                    <a:pt x="351736" y="538479"/>
                  </a:lnTo>
                  <a:lnTo>
                    <a:pt x="351736" y="541019"/>
                  </a:lnTo>
                  <a:lnTo>
                    <a:pt x="351240" y="541019"/>
                  </a:lnTo>
                  <a:lnTo>
                    <a:pt x="351240" y="543559"/>
                  </a:lnTo>
                  <a:lnTo>
                    <a:pt x="350743" y="544829"/>
                  </a:lnTo>
                  <a:lnTo>
                    <a:pt x="350743" y="546099"/>
                  </a:lnTo>
                  <a:lnTo>
                    <a:pt x="387816" y="546099"/>
                  </a:lnTo>
                  <a:lnTo>
                    <a:pt x="387816" y="544829"/>
                  </a:lnTo>
                  <a:lnTo>
                    <a:pt x="388322" y="544829"/>
                  </a:lnTo>
                  <a:lnTo>
                    <a:pt x="389326" y="543559"/>
                  </a:lnTo>
                  <a:lnTo>
                    <a:pt x="389326" y="542289"/>
                  </a:lnTo>
                  <a:lnTo>
                    <a:pt x="389822" y="541019"/>
                  </a:lnTo>
                  <a:lnTo>
                    <a:pt x="389822" y="539749"/>
                  </a:lnTo>
                  <a:lnTo>
                    <a:pt x="390329" y="539749"/>
                  </a:lnTo>
                  <a:lnTo>
                    <a:pt x="390825" y="538479"/>
                  </a:lnTo>
                  <a:lnTo>
                    <a:pt x="390825" y="537209"/>
                  </a:lnTo>
                  <a:close/>
                </a:path>
                <a:path w="690879" h="792480">
                  <a:moveTo>
                    <a:pt x="592753" y="542289"/>
                  </a:moveTo>
                  <a:lnTo>
                    <a:pt x="528111" y="542289"/>
                  </a:lnTo>
                  <a:lnTo>
                    <a:pt x="528111" y="543559"/>
                  </a:lnTo>
                  <a:lnTo>
                    <a:pt x="527108" y="543559"/>
                  </a:lnTo>
                  <a:lnTo>
                    <a:pt x="526612" y="544829"/>
                  </a:lnTo>
                  <a:lnTo>
                    <a:pt x="593756" y="544829"/>
                  </a:lnTo>
                  <a:lnTo>
                    <a:pt x="593756" y="543559"/>
                  </a:lnTo>
                  <a:lnTo>
                    <a:pt x="592753" y="542289"/>
                  </a:lnTo>
                  <a:close/>
                </a:path>
                <a:path w="690879" h="792480">
                  <a:moveTo>
                    <a:pt x="610787" y="543559"/>
                  </a:moveTo>
                  <a:lnTo>
                    <a:pt x="609288" y="543559"/>
                  </a:lnTo>
                  <a:lnTo>
                    <a:pt x="609794" y="544829"/>
                  </a:lnTo>
                  <a:lnTo>
                    <a:pt x="610787" y="544829"/>
                  </a:lnTo>
                  <a:lnTo>
                    <a:pt x="610787" y="543559"/>
                  </a:lnTo>
                  <a:close/>
                </a:path>
                <a:path w="690879" h="792480">
                  <a:moveTo>
                    <a:pt x="201927" y="541019"/>
                  </a:moveTo>
                  <a:lnTo>
                    <a:pt x="191400" y="541019"/>
                  </a:lnTo>
                  <a:lnTo>
                    <a:pt x="191907" y="542289"/>
                  </a:lnTo>
                  <a:lnTo>
                    <a:pt x="192910" y="543559"/>
                  </a:lnTo>
                  <a:lnTo>
                    <a:pt x="202423" y="543559"/>
                  </a:lnTo>
                  <a:lnTo>
                    <a:pt x="202423" y="542289"/>
                  </a:lnTo>
                  <a:lnTo>
                    <a:pt x="201927" y="542289"/>
                  </a:lnTo>
                  <a:lnTo>
                    <a:pt x="201927" y="541019"/>
                  </a:lnTo>
                  <a:close/>
                </a:path>
                <a:path w="690879" h="792480">
                  <a:moveTo>
                    <a:pt x="298635" y="535939"/>
                  </a:moveTo>
                  <a:lnTo>
                    <a:pt x="278585" y="535939"/>
                  </a:lnTo>
                  <a:lnTo>
                    <a:pt x="278585" y="539749"/>
                  </a:lnTo>
                  <a:lnTo>
                    <a:pt x="278088" y="541019"/>
                  </a:lnTo>
                  <a:lnTo>
                    <a:pt x="278088" y="542289"/>
                  </a:lnTo>
                  <a:lnTo>
                    <a:pt x="277581" y="543559"/>
                  </a:lnTo>
                  <a:lnTo>
                    <a:pt x="291118" y="543559"/>
                  </a:lnTo>
                  <a:lnTo>
                    <a:pt x="292617" y="542289"/>
                  </a:lnTo>
                  <a:lnTo>
                    <a:pt x="293620" y="542289"/>
                  </a:lnTo>
                  <a:lnTo>
                    <a:pt x="294117" y="541019"/>
                  </a:lnTo>
                  <a:lnTo>
                    <a:pt x="295120" y="541019"/>
                  </a:lnTo>
                  <a:lnTo>
                    <a:pt x="296123" y="538479"/>
                  </a:lnTo>
                  <a:lnTo>
                    <a:pt x="297622" y="538479"/>
                  </a:lnTo>
                  <a:lnTo>
                    <a:pt x="297622" y="537209"/>
                  </a:lnTo>
                  <a:lnTo>
                    <a:pt x="298635" y="535939"/>
                  </a:lnTo>
                  <a:close/>
                </a:path>
                <a:path w="690879" h="792480">
                  <a:moveTo>
                    <a:pt x="345232" y="542289"/>
                  </a:moveTo>
                  <a:lnTo>
                    <a:pt x="300631" y="542289"/>
                  </a:lnTo>
                  <a:lnTo>
                    <a:pt x="300631" y="543559"/>
                  </a:lnTo>
                  <a:lnTo>
                    <a:pt x="345232" y="543559"/>
                  </a:lnTo>
                  <a:lnTo>
                    <a:pt x="345232" y="542289"/>
                  </a:lnTo>
                  <a:close/>
                </a:path>
                <a:path w="690879" h="792480">
                  <a:moveTo>
                    <a:pt x="416884" y="542289"/>
                  </a:moveTo>
                  <a:lnTo>
                    <a:pt x="395334" y="542289"/>
                  </a:lnTo>
                  <a:lnTo>
                    <a:pt x="395334" y="543559"/>
                  </a:lnTo>
                  <a:lnTo>
                    <a:pt x="416884" y="543559"/>
                  </a:lnTo>
                  <a:lnTo>
                    <a:pt x="416884" y="542289"/>
                  </a:lnTo>
                  <a:close/>
                </a:path>
                <a:path w="690879" h="792480">
                  <a:moveTo>
                    <a:pt x="425395" y="541019"/>
                  </a:moveTo>
                  <a:lnTo>
                    <a:pt x="421889" y="541019"/>
                  </a:lnTo>
                  <a:lnTo>
                    <a:pt x="421889" y="542289"/>
                  </a:lnTo>
                  <a:lnTo>
                    <a:pt x="421393" y="543559"/>
                  </a:lnTo>
                  <a:lnTo>
                    <a:pt x="427401" y="543559"/>
                  </a:lnTo>
                  <a:lnTo>
                    <a:pt x="426905" y="542289"/>
                  </a:lnTo>
                  <a:lnTo>
                    <a:pt x="426398" y="542289"/>
                  </a:lnTo>
                  <a:lnTo>
                    <a:pt x="425395" y="541019"/>
                  </a:lnTo>
                  <a:close/>
                </a:path>
                <a:path w="690879" h="792480">
                  <a:moveTo>
                    <a:pt x="473997" y="542289"/>
                  </a:moveTo>
                  <a:lnTo>
                    <a:pt x="429904" y="542289"/>
                  </a:lnTo>
                  <a:lnTo>
                    <a:pt x="429904" y="543559"/>
                  </a:lnTo>
                  <a:lnTo>
                    <a:pt x="473997" y="543559"/>
                  </a:lnTo>
                  <a:lnTo>
                    <a:pt x="473997" y="542289"/>
                  </a:lnTo>
                  <a:close/>
                </a:path>
                <a:path w="690879" h="792480">
                  <a:moveTo>
                    <a:pt x="503562" y="537209"/>
                  </a:moveTo>
                  <a:lnTo>
                    <a:pt x="488030" y="537209"/>
                  </a:lnTo>
                  <a:lnTo>
                    <a:pt x="488030" y="538479"/>
                  </a:lnTo>
                  <a:lnTo>
                    <a:pt x="485021" y="538479"/>
                  </a:lnTo>
                  <a:lnTo>
                    <a:pt x="484524" y="539749"/>
                  </a:lnTo>
                  <a:lnTo>
                    <a:pt x="484018" y="539749"/>
                  </a:lnTo>
                  <a:lnTo>
                    <a:pt x="484018" y="541019"/>
                  </a:lnTo>
                  <a:lnTo>
                    <a:pt x="483521" y="541019"/>
                  </a:lnTo>
                  <a:lnTo>
                    <a:pt x="482518" y="543559"/>
                  </a:lnTo>
                  <a:lnTo>
                    <a:pt x="498557" y="543559"/>
                  </a:lnTo>
                  <a:lnTo>
                    <a:pt x="500056" y="541019"/>
                  </a:lnTo>
                  <a:lnTo>
                    <a:pt x="502062" y="538479"/>
                  </a:lnTo>
                  <a:lnTo>
                    <a:pt x="503562" y="537209"/>
                  </a:lnTo>
                  <a:close/>
                </a:path>
                <a:path w="690879" h="792480">
                  <a:moveTo>
                    <a:pt x="187398" y="541019"/>
                  </a:moveTo>
                  <a:lnTo>
                    <a:pt x="127266" y="541019"/>
                  </a:lnTo>
                  <a:lnTo>
                    <a:pt x="127266" y="542289"/>
                  </a:lnTo>
                  <a:lnTo>
                    <a:pt x="187398" y="542289"/>
                  </a:lnTo>
                  <a:lnTo>
                    <a:pt x="187398" y="541019"/>
                  </a:lnTo>
                  <a:close/>
                </a:path>
                <a:path w="690879" h="792480">
                  <a:moveTo>
                    <a:pt x="232495" y="535939"/>
                  </a:moveTo>
                  <a:lnTo>
                    <a:pt x="206932" y="535939"/>
                  </a:lnTo>
                  <a:lnTo>
                    <a:pt x="206932" y="537209"/>
                  </a:lnTo>
                  <a:lnTo>
                    <a:pt x="207439" y="537209"/>
                  </a:lnTo>
                  <a:lnTo>
                    <a:pt x="207439" y="539749"/>
                  </a:lnTo>
                  <a:lnTo>
                    <a:pt x="207935" y="541019"/>
                  </a:lnTo>
                  <a:lnTo>
                    <a:pt x="207935" y="542289"/>
                  </a:lnTo>
                  <a:lnTo>
                    <a:pt x="225473" y="542289"/>
                  </a:lnTo>
                  <a:lnTo>
                    <a:pt x="226476" y="541019"/>
                  </a:lnTo>
                  <a:lnTo>
                    <a:pt x="226983" y="541019"/>
                  </a:lnTo>
                  <a:lnTo>
                    <a:pt x="227976" y="539749"/>
                  </a:lnTo>
                  <a:lnTo>
                    <a:pt x="229982" y="539749"/>
                  </a:lnTo>
                  <a:lnTo>
                    <a:pt x="230489" y="538479"/>
                  </a:lnTo>
                  <a:lnTo>
                    <a:pt x="231988" y="537209"/>
                  </a:lnTo>
                  <a:lnTo>
                    <a:pt x="232495" y="535939"/>
                  </a:lnTo>
                  <a:close/>
                </a:path>
                <a:path w="690879" h="792480">
                  <a:moveTo>
                    <a:pt x="344229" y="541019"/>
                  </a:moveTo>
                  <a:lnTo>
                    <a:pt x="301634" y="541019"/>
                  </a:lnTo>
                  <a:lnTo>
                    <a:pt x="301634" y="542289"/>
                  </a:lnTo>
                  <a:lnTo>
                    <a:pt x="344725" y="542289"/>
                  </a:lnTo>
                  <a:lnTo>
                    <a:pt x="344229" y="541019"/>
                  </a:lnTo>
                  <a:close/>
                </a:path>
                <a:path w="690879" h="792480">
                  <a:moveTo>
                    <a:pt x="412872" y="535939"/>
                  </a:moveTo>
                  <a:lnTo>
                    <a:pt x="398839" y="535939"/>
                  </a:lnTo>
                  <a:lnTo>
                    <a:pt x="398839" y="537209"/>
                  </a:lnTo>
                  <a:lnTo>
                    <a:pt x="398343" y="537209"/>
                  </a:lnTo>
                  <a:lnTo>
                    <a:pt x="396337" y="539749"/>
                  </a:lnTo>
                  <a:lnTo>
                    <a:pt x="395830" y="541019"/>
                  </a:lnTo>
                  <a:lnTo>
                    <a:pt x="395830" y="542289"/>
                  </a:lnTo>
                  <a:lnTo>
                    <a:pt x="416378" y="542289"/>
                  </a:lnTo>
                  <a:lnTo>
                    <a:pt x="416378" y="541019"/>
                  </a:lnTo>
                  <a:lnTo>
                    <a:pt x="415881" y="541019"/>
                  </a:lnTo>
                  <a:lnTo>
                    <a:pt x="416378" y="539749"/>
                  </a:lnTo>
                  <a:lnTo>
                    <a:pt x="413368" y="539749"/>
                  </a:lnTo>
                  <a:lnTo>
                    <a:pt x="413368" y="538479"/>
                  </a:lnTo>
                  <a:lnTo>
                    <a:pt x="412872" y="538479"/>
                  </a:lnTo>
                  <a:lnTo>
                    <a:pt x="412872" y="535939"/>
                  </a:lnTo>
                  <a:close/>
                </a:path>
                <a:path w="690879" h="792480">
                  <a:moveTo>
                    <a:pt x="476510" y="539749"/>
                  </a:moveTo>
                  <a:lnTo>
                    <a:pt x="463977" y="539749"/>
                  </a:lnTo>
                  <a:lnTo>
                    <a:pt x="462974" y="541019"/>
                  </a:lnTo>
                  <a:lnTo>
                    <a:pt x="430907" y="541019"/>
                  </a:lnTo>
                  <a:lnTo>
                    <a:pt x="430907" y="542289"/>
                  </a:lnTo>
                  <a:lnTo>
                    <a:pt x="474504" y="542289"/>
                  </a:lnTo>
                  <a:lnTo>
                    <a:pt x="476510" y="539749"/>
                  </a:lnTo>
                  <a:close/>
                </a:path>
                <a:path w="690879" h="792480">
                  <a:moveTo>
                    <a:pt x="589743" y="538479"/>
                  </a:moveTo>
                  <a:lnTo>
                    <a:pt x="531627" y="538479"/>
                  </a:lnTo>
                  <a:lnTo>
                    <a:pt x="531121" y="539749"/>
                  </a:lnTo>
                  <a:lnTo>
                    <a:pt x="529621" y="539749"/>
                  </a:lnTo>
                  <a:lnTo>
                    <a:pt x="529621" y="541019"/>
                  </a:lnTo>
                  <a:lnTo>
                    <a:pt x="529114" y="541019"/>
                  </a:lnTo>
                  <a:lnTo>
                    <a:pt x="528618" y="542289"/>
                  </a:lnTo>
                  <a:lnTo>
                    <a:pt x="592256" y="542289"/>
                  </a:lnTo>
                  <a:lnTo>
                    <a:pt x="589743" y="539749"/>
                  </a:lnTo>
                  <a:lnTo>
                    <a:pt x="589743" y="538479"/>
                  </a:lnTo>
                  <a:close/>
                </a:path>
                <a:path w="690879" h="792480">
                  <a:moveTo>
                    <a:pt x="613796" y="541019"/>
                  </a:moveTo>
                  <a:lnTo>
                    <a:pt x="599267" y="541019"/>
                  </a:lnTo>
                  <a:lnTo>
                    <a:pt x="599267" y="542289"/>
                  </a:lnTo>
                  <a:lnTo>
                    <a:pt x="613796" y="542289"/>
                  </a:lnTo>
                  <a:lnTo>
                    <a:pt x="613796" y="541019"/>
                  </a:lnTo>
                  <a:close/>
                </a:path>
                <a:path w="690879" h="792480">
                  <a:moveTo>
                    <a:pt x="121257" y="538479"/>
                  </a:moveTo>
                  <a:lnTo>
                    <a:pt x="86677" y="538479"/>
                  </a:lnTo>
                  <a:lnTo>
                    <a:pt x="86181" y="539749"/>
                  </a:lnTo>
                  <a:lnTo>
                    <a:pt x="85674" y="539749"/>
                  </a:lnTo>
                  <a:lnTo>
                    <a:pt x="85674" y="541019"/>
                  </a:lnTo>
                  <a:lnTo>
                    <a:pt x="121257" y="541019"/>
                  </a:lnTo>
                  <a:lnTo>
                    <a:pt x="121257" y="538479"/>
                  </a:lnTo>
                  <a:close/>
                </a:path>
                <a:path w="690879" h="792480">
                  <a:moveTo>
                    <a:pt x="148816" y="539749"/>
                  </a:moveTo>
                  <a:lnTo>
                    <a:pt x="127772" y="539749"/>
                  </a:lnTo>
                  <a:lnTo>
                    <a:pt x="127772" y="541019"/>
                  </a:lnTo>
                  <a:lnTo>
                    <a:pt x="149312" y="541019"/>
                  </a:lnTo>
                  <a:lnTo>
                    <a:pt x="148816" y="539749"/>
                  </a:lnTo>
                  <a:close/>
                </a:path>
                <a:path w="690879" h="792480">
                  <a:moveTo>
                    <a:pt x="198918" y="534669"/>
                  </a:moveTo>
                  <a:lnTo>
                    <a:pt x="152322" y="534669"/>
                  </a:lnTo>
                  <a:lnTo>
                    <a:pt x="153821" y="535939"/>
                  </a:lnTo>
                  <a:lnTo>
                    <a:pt x="153821" y="539749"/>
                  </a:lnTo>
                  <a:lnTo>
                    <a:pt x="152818" y="539749"/>
                  </a:lnTo>
                  <a:lnTo>
                    <a:pt x="152818" y="541019"/>
                  </a:lnTo>
                  <a:lnTo>
                    <a:pt x="201420" y="541019"/>
                  </a:lnTo>
                  <a:lnTo>
                    <a:pt x="201420" y="538479"/>
                  </a:lnTo>
                  <a:lnTo>
                    <a:pt x="200417" y="538479"/>
                  </a:lnTo>
                  <a:lnTo>
                    <a:pt x="200417" y="537209"/>
                  </a:lnTo>
                  <a:lnTo>
                    <a:pt x="199921" y="537209"/>
                  </a:lnTo>
                  <a:lnTo>
                    <a:pt x="199921" y="535939"/>
                  </a:lnTo>
                  <a:lnTo>
                    <a:pt x="198918" y="535939"/>
                  </a:lnTo>
                  <a:lnTo>
                    <a:pt x="198918" y="534669"/>
                  </a:lnTo>
                  <a:close/>
                </a:path>
                <a:path w="690879" h="792480">
                  <a:moveTo>
                    <a:pt x="339213" y="539749"/>
                  </a:moveTo>
                  <a:lnTo>
                    <a:pt x="303641" y="539749"/>
                  </a:lnTo>
                  <a:lnTo>
                    <a:pt x="303641" y="541019"/>
                  </a:lnTo>
                  <a:lnTo>
                    <a:pt x="339213" y="541019"/>
                  </a:lnTo>
                  <a:lnTo>
                    <a:pt x="339213" y="539749"/>
                  </a:lnTo>
                  <a:close/>
                </a:path>
                <a:path w="690879" h="792480">
                  <a:moveTo>
                    <a:pt x="424898" y="539749"/>
                  </a:moveTo>
                  <a:lnTo>
                    <a:pt x="423895" y="539749"/>
                  </a:lnTo>
                  <a:lnTo>
                    <a:pt x="422396" y="541019"/>
                  </a:lnTo>
                  <a:lnTo>
                    <a:pt x="424898" y="541019"/>
                  </a:lnTo>
                  <a:lnTo>
                    <a:pt x="424898" y="539749"/>
                  </a:lnTo>
                  <a:close/>
                </a:path>
                <a:path w="690879" h="792480">
                  <a:moveTo>
                    <a:pt x="452953" y="535939"/>
                  </a:moveTo>
                  <a:lnTo>
                    <a:pt x="429904" y="535939"/>
                  </a:lnTo>
                  <a:lnTo>
                    <a:pt x="429904" y="537209"/>
                  </a:lnTo>
                  <a:lnTo>
                    <a:pt x="430907" y="538479"/>
                  </a:lnTo>
                  <a:lnTo>
                    <a:pt x="431413" y="539749"/>
                  </a:lnTo>
                  <a:lnTo>
                    <a:pt x="431413" y="541019"/>
                  </a:lnTo>
                  <a:lnTo>
                    <a:pt x="453460" y="541019"/>
                  </a:lnTo>
                  <a:lnTo>
                    <a:pt x="453460" y="539749"/>
                  </a:lnTo>
                  <a:lnTo>
                    <a:pt x="452953" y="539749"/>
                  </a:lnTo>
                  <a:lnTo>
                    <a:pt x="452953" y="535939"/>
                  </a:lnTo>
                  <a:close/>
                </a:path>
                <a:path w="690879" h="792480">
                  <a:moveTo>
                    <a:pt x="612793" y="539749"/>
                  </a:moveTo>
                  <a:lnTo>
                    <a:pt x="598761" y="539749"/>
                  </a:lnTo>
                  <a:lnTo>
                    <a:pt x="598761" y="541019"/>
                  </a:lnTo>
                  <a:lnTo>
                    <a:pt x="612297" y="541019"/>
                  </a:lnTo>
                  <a:lnTo>
                    <a:pt x="612793" y="539749"/>
                  </a:lnTo>
                  <a:close/>
                </a:path>
                <a:path w="690879" h="792480">
                  <a:moveTo>
                    <a:pt x="615296" y="537209"/>
                  </a:moveTo>
                  <a:lnTo>
                    <a:pt x="596258" y="537209"/>
                  </a:lnTo>
                  <a:lnTo>
                    <a:pt x="596258" y="538479"/>
                  </a:lnTo>
                  <a:lnTo>
                    <a:pt x="598264" y="538479"/>
                  </a:lnTo>
                  <a:lnTo>
                    <a:pt x="598264" y="539749"/>
                  </a:lnTo>
                  <a:lnTo>
                    <a:pt x="612793" y="539749"/>
                  </a:lnTo>
                  <a:lnTo>
                    <a:pt x="613796" y="541019"/>
                  </a:lnTo>
                  <a:lnTo>
                    <a:pt x="614303" y="539749"/>
                  </a:lnTo>
                  <a:lnTo>
                    <a:pt x="614303" y="538479"/>
                  </a:lnTo>
                  <a:lnTo>
                    <a:pt x="615296" y="537209"/>
                  </a:lnTo>
                  <a:close/>
                </a:path>
                <a:path w="690879" h="792480">
                  <a:moveTo>
                    <a:pt x="145310" y="538479"/>
                  </a:moveTo>
                  <a:lnTo>
                    <a:pt x="129768" y="538479"/>
                  </a:lnTo>
                  <a:lnTo>
                    <a:pt x="129272" y="539749"/>
                  </a:lnTo>
                  <a:lnTo>
                    <a:pt x="145310" y="539749"/>
                  </a:lnTo>
                  <a:lnTo>
                    <a:pt x="145310" y="538479"/>
                  </a:lnTo>
                  <a:close/>
                </a:path>
                <a:path w="690879" h="792480">
                  <a:moveTo>
                    <a:pt x="332699" y="533399"/>
                  </a:moveTo>
                  <a:lnTo>
                    <a:pt x="306650" y="533399"/>
                  </a:lnTo>
                  <a:lnTo>
                    <a:pt x="306650" y="534669"/>
                  </a:lnTo>
                  <a:lnTo>
                    <a:pt x="306143" y="534669"/>
                  </a:lnTo>
                  <a:lnTo>
                    <a:pt x="306143" y="535939"/>
                  </a:lnTo>
                  <a:lnTo>
                    <a:pt x="305647" y="535939"/>
                  </a:lnTo>
                  <a:lnTo>
                    <a:pt x="305647" y="537209"/>
                  </a:lnTo>
                  <a:lnTo>
                    <a:pt x="304644" y="539749"/>
                  </a:lnTo>
                  <a:lnTo>
                    <a:pt x="338717" y="539749"/>
                  </a:lnTo>
                  <a:lnTo>
                    <a:pt x="337714" y="538479"/>
                  </a:lnTo>
                  <a:lnTo>
                    <a:pt x="337207" y="538479"/>
                  </a:lnTo>
                  <a:lnTo>
                    <a:pt x="333702" y="534669"/>
                  </a:lnTo>
                  <a:lnTo>
                    <a:pt x="332699" y="533399"/>
                  </a:lnTo>
                  <a:close/>
                </a:path>
                <a:path w="690879" h="792480">
                  <a:moveTo>
                    <a:pt x="472994" y="538479"/>
                  </a:moveTo>
                  <a:lnTo>
                    <a:pt x="466490" y="538479"/>
                  </a:lnTo>
                  <a:lnTo>
                    <a:pt x="465487" y="539749"/>
                  </a:lnTo>
                  <a:lnTo>
                    <a:pt x="472994" y="539749"/>
                  </a:lnTo>
                  <a:lnTo>
                    <a:pt x="472994" y="538479"/>
                  </a:lnTo>
                  <a:close/>
                </a:path>
                <a:path w="690879" h="792480">
                  <a:moveTo>
                    <a:pt x="124256" y="534669"/>
                  </a:moveTo>
                  <a:lnTo>
                    <a:pt x="87680" y="534669"/>
                  </a:lnTo>
                  <a:lnTo>
                    <a:pt x="87680" y="537209"/>
                  </a:lnTo>
                  <a:lnTo>
                    <a:pt x="87184" y="537209"/>
                  </a:lnTo>
                  <a:lnTo>
                    <a:pt x="87184" y="538479"/>
                  </a:lnTo>
                  <a:lnTo>
                    <a:pt x="121754" y="538479"/>
                  </a:lnTo>
                  <a:lnTo>
                    <a:pt x="121754" y="537209"/>
                  </a:lnTo>
                  <a:lnTo>
                    <a:pt x="123760" y="535939"/>
                  </a:lnTo>
                  <a:lnTo>
                    <a:pt x="124256" y="535939"/>
                  </a:lnTo>
                  <a:lnTo>
                    <a:pt x="124256" y="534669"/>
                  </a:lnTo>
                  <a:close/>
                </a:path>
                <a:path w="690879" h="792480">
                  <a:moveTo>
                    <a:pt x="143304" y="537209"/>
                  </a:moveTo>
                  <a:lnTo>
                    <a:pt x="131774" y="537209"/>
                  </a:lnTo>
                  <a:lnTo>
                    <a:pt x="131774" y="538479"/>
                  </a:lnTo>
                  <a:lnTo>
                    <a:pt x="143304" y="538479"/>
                  </a:lnTo>
                  <a:lnTo>
                    <a:pt x="143304" y="537209"/>
                  </a:lnTo>
                  <a:close/>
                </a:path>
                <a:path w="690879" h="792480">
                  <a:moveTo>
                    <a:pt x="268564" y="537209"/>
                  </a:moveTo>
                  <a:lnTo>
                    <a:pt x="241006" y="537209"/>
                  </a:lnTo>
                  <a:lnTo>
                    <a:pt x="240002" y="538479"/>
                  </a:lnTo>
                  <a:lnTo>
                    <a:pt x="269071" y="538479"/>
                  </a:lnTo>
                  <a:lnTo>
                    <a:pt x="268564" y="537209"/>
                  </a:lnTo>
                  <a:close/>
                </a:path>
                <a:path w="690879" h="792480">
                  <a:moveTo>
                    <a:pt x="519094" y="537209"/>
                  </a:moveTo>
                  <a:lnTo>
                    <a:pt x="519094" y="538479"/>
                  </a:lnTo>
                  <a:lnTo>
                    <a:pt x="519601" y="538479"/>
                  </a:lnTo>
                  <a:lnTo>
                    <a:pt x="519094" y="537209"/>
                  </a:lnTo>
                  <a:close/>
                </a:path>
                <a:path w="690879" h="792480">
                  <a:moveTo>
                    <a:pt x="587241" y="537209"/>
                  </a:moveTo>
                  <a:lnTo>
                    <a:pt x="533127" y="537209"/>
                  </a:lnTo>
                  <a:lnTo>
                    <a:pt x="532124" y="538479"/>
                  </a:lnTo>
                  <a:lnTo>
                    <a:pt x="588740" y="538479"/>
                  </a:lnTo>
                  <a:lnTo>
                    <a:pt x="587241" y="537209"/>
                  </a:lnTo>
                  <a:close/>
                </a:path>
                <a:path w="690879" h="792480">
                  <a:moveTo>
                    <a:pt x="141795" y="535939"/>
                  </a:moveTo>
                  <a:lnTo>
                    <a:pt x="132281" y="535939"/>
                  </a:lnTo>
                  <a:lnTo>
                    <a:pt x="132281" y="537209"/>
                  </a:lnTo>
                  <a:lnTo>
                    <a:pt x="142798" y="537209"/>
                  </a:lnTo>
                  <a:lnTo>
                    <a:pt x="141795" y="535939"/>
                  </a:lnTo>
                  <a:close/>
                </a:path>
                <a:path w="690879" h="792480">
                  <a:moveTo>
                    <a:pt x="266558" y="534669"/>
                  </a:moveTo>
                  <a:lnTo>
                    <a:pt x="245018" y="534669"/>
                  </a:lnTo>
                  <a:lnTo>
                    <a:pt x="245018" y="535939"/>
                  </a:lnTo>
                  <a:lnTo>
                    <a:pt x="243508" y="535939"/>
                  </a:lnTo>
                  <a:lnTo>
                    <a:pt x="242515" y="537209"/>
                  </a:lnTo>
                  <a:lnTo>
                    <a:pt x="268068" y="537209"/>
                  </a:lnTo>
                  <a:lnTo>
                    <a:pt x="267561" y="535939"/>
                  </a:lnTo>
                  <a:lnTo>
                    <a:pt x="266558" y="534669"/>
                  </a:lnTo>
                  <a:close/>
                </a:path>
                <a:path w="690879" h="792480">
                  <a:moveTo>
                    <a:pt x="394331" y="533399"/>
                  </a:moveTo>
                  <a:lnTo>
                    <a:pt x="352750" y="533399"/>
                  </a:lnTo>
                  <a:lnTo>
                    <a:pt x="351736" y="534669"/>
                  </a:lnTo>
                  <a:lnTo>
                    <a:pt x="351736" y="537209"/>
                  </a:lnTo>
                  <a:lnTo>
                    <a:pt x="391321" y="537209"/>
                  </a:lnTo>
                  <a:lnTo>
                    <a:pt x="391321" y="535939"/>
                  </a:lnTo>
                  <a:lnTo>
                    <a:pt x="392325" y="535939"/>
                  </a:lnTo>
                  <a:lnTo>
                    <a:pt x="392325" y="534669"/>
                  </a:lnTo>
                  <a:lnTo>
                    <a:pt x="393328" y="534669"/>
                  </a:lnTo>
                  <a:lnTo>
                    <a:pt x="394331" y="533399"/>
                  </a:lnTo>
                  <a:close/>
                </a:path>
                <a:path w="690879" h="792480">
                  <a:moveTo>
                    <a:pt x="507574" y="534669"/>
                  </a:moveTo>
                  <a:lnTo>
                    <a:pt x="491039" y="534669"/>
                  </a:lnTo>
                  <a:lnTo>
                    <a:pt x="490532" y="535939"/>
                  </a:lnTo>
                  <a:lnTo>
                    <a:pt x="490036" y="535939"/>
                  </a:lnTo>
                  <a:lnTo>
                    <a:pt x="489033" y="537209"/>
                  </a:lnTo>
                  <a:lnTo>
                    <a:pt x="504069" y="537209"/>
                  </a:lnTo>
                  <a:lnTo>
                    <a:pt x="504069" y="535939"/>
                  </a:lnTo>
                  <a:lnTo>
                    <a:pt x="507574" y="534669"/>
                  </a:lnTo>
                  <a:close/>
                </a:path>
                <a:path w="690879" h="792480">
                  <a:moveTo>
                    <a:pt x="586238" y="535939"/>
                  </a:moveTo>
                  <a:lnTo>
                    <a:pt x="534130" y="535939"/>
                  </a:lnTo>
                  <a:lnTo>
                    <a:pt x="534130" y="537209"/>
                  </a:lnTo>
                  <a:lnTo>
                    <a:pt x="586734" y="537209"/>
                  </a:lnTo>
                  <a:lnTo>
                    <a:pt x="586238" y="535939"/>
                  </a:lnTo>
                  <a:close/>
                </a:path>
                <a:path w="690879" h="792480">
                  <a:moveTo>
                    <a:pt x="618305" y="534669"/>
                  </a:moveTo>
                  <a:lnTo>
                    <a:pt x="593249" y="534669"/>
                  </a:lnTo>
                  <a:lnTo>
                    <a:pt x="594759" y="535939"/>
                  </a:lnTo>
                  <a:lnTo>
                    <a:pt x="595255" y="537209"/>
                  </a:lnTo>
                  <a:lnTo>
                    <a:pt x="615803" y="537209"/>
                  </a:lnTo>
                  <a:lnTo>
                    <a:pt x="615803" y="535939"/>
                  </a:lnTo>
                  <a:lnTo>
                    <a:pt x="617809" y="535939"/>
                  </a:lnTo>
                  <a:lnTo>
                    <a:pt x="618305" y="534669"/>
                  </a:lnTo>
                  <a:close/>
                </a:path>
                <a:path w="690879" h="792480">
                  <a:moveTo>
                    <a:pt x="234997" y="534669"/>
                  </a:moveTo>
                  <a:lnTo>
                    <a:pt x="205929" y="534669"/>
                  </a:lnTo>
                  <a:lnTo>
                    <a:pt x="205929" y="535939"/>
                  </a:lnTo>
                  <a:lnTo>
                    <a:pt x="233488" y="535939"/>
                  </a:lnTo>
                  <a:lnTo>
                    <a:pt x="234997" y="534669"/>
                  </a:lnTo>
                  <a:close/>
                </a:path>
                <a:path w="690879" h="792480">
                  <a:moveTo>
                    <a:pt x="300631" y="532129"/>
                  </a:moveTo>
                  <a:lnTo>
                    <a:pt x="278585" y="532129"/>
                  </a:lnTo>
                  <a:lnTo>
                    <a:pt x="278088" y="535939"/>
                  </a:lnTo>
                  <a:lnTo>
                    <a:pt x="300135" y="535939"/>
                  </a:lnTo>
                  <a:lnTo>
                    <a:pt x="300135" y="534669"/>
                  </a:lnTo>
                  <a:lnTo>
                    <a:pt x="300631" y="534669"/>
                  </a:lnTo>
                  <a:lnTo>
                    <a:pt x="300631" y="532129"/>
                  </a:lnTo>
                  <a:close/>
                </a:path>
                <a:path w="690879" h="792480">
                  <a:moveTo>
                    <a:pt x="350743" y="527049"/>
                  </a:moveTo>
                  <a:lnTo>
                    <a:pt x="336711" y="527049"/>
                  </a:lnTo>
                  <a:lnTo>
                    <a:pt x="337207" y="528319"/>
                  </a:lnTo>
                  <a:lnTo>
                    <a:pt x="337207" y="529589"/>
                  </a:lnTo>
                  <a:lnTo>
                    <a:pt x="338210" y="532129"/>
                  </a:lnTo>
                  <a:lnTo>
                    <a:pt x="340216" y="533399"/>
                  </a:lnTo>
                  <a:lnTo>
                    <a:pt x="341716" y="534669"/>
                  </a:lnTo>
                  <a:lnTo>
                    <a:pt x="342223" y="535939"/>
                  </a:lnTo>
                  <a:lnTo>
                    <a:pt x="346235" y="535939"/>
                  </a:lnTo>
                  <a:lnTo>
                    <a:pt x="346235" y="533399"/>
                  </a:lnTo>
                  <a:lnTo>
                    <a:pt x="347228" y="530859"/>
                  </a:lnTo>
                  <a:lnTo>
                    <a:pt x="347734" y="530859"/>
                  </a:lnTo>
                  <a:lnTo>
                    <a:pt x="348737" y="529589"/>
                  </a:lnTo>
                  <a:lnTo>
                    <a:pt x="348737" y="528319"/>
                  </a:lnTo>
                  <a:lnTo>
                    <a:pt x="349740" y="528319"/>
                  </a:lnTo>
                  <a:lnTo>
                    <a:pt x="350743" y="527049"/>
                  </a:lnTo>
                  <a:close/>
                </a:path>
                <a:path w="690879" h="792480">
                  <a:moveTo>
                    <a:pt x="413875" y="534669"/>
                  </a:moveTo>
                  <a:lnTo>
                    <a:pt x="399346" y="534669"/>
                  </a:lnTo>
                  <a:lnTo>
                    <a:pt x="399346" y="535939"/>
                  </a:lnTo>
                  <a:lnTo>
                    <a:pt x="413875" y="535939"/>
                  </a:lnTo>
                  <a:lnTo>
                    <a:pt x="413875" y="534669"/>
                  </a:lnTo>
                  <a:close/>
                </a:path>
                <a:path w="690879" h="792480">
                  <a:moveTo>
                    <a:pt x="434422" y="527049"/>
                  </a:moveTo>
                  <a:lnTo>
                    <a:pt x="431413" y="527049"/>
                  </a:lnTo>
                  <a:lnTo>
                    <a:pt x="430907" y="528319"/>
                  </a:lnTo>
                  <a:lnTo>
                    <a:pt x="430907" y="529589"/>
                  </a:lnTo>
                  <a:lnTo>
                    <a:pt x="429904" y="529589"/>
                  </a:lnTo>
                  <a:lnTo>
                    <a:pt x="429904" y="530859"/>
                  </a:lnTo>
                  <a:lnTo>
                    <a:pt x="429407" y="530859"/>
                  </a:lnTo>
                  <a:lnTo>
                    <a:pt x="428900" y="532129"/>
                  </a:lnTo>
                  <a:lnTo>
                    <a:pt x="428900" y="535939"/>
                  </a:lnTo>
                  <a:lnTo>
                    <a:pt x="454960" y="535939"/>
                  </a:lnTo>
                  <a:lnTo>
                    <a:pt x="458972" y="534669"/>
                  </a:lnTo>
                  <a:lnTo>
                    <a:pt x="436418" y="534669"/>
                  </a:lnTo>
                  <a:lnTo>
                    <a:pt x="436418" y="533399"/>
                  </a:lnTo>
                  <a:lnTo>
                    <a:pt x="435922" y="533399"/>
                  </a:lnTo>
                  <a:lnTo>
                    <a:pt x="435922" y="529589"/>
                  </a:lnTo>
                  <a:lnTo>
                    <a:pt x="434422" y="527049"/>
                  </a:lnTo>
                  <a:close/>
                </a:path>
                <a:path w="690879" h="792480">
                  <a:moveTo>
                    <a:pt x="570209" y="532129"/>
                  </a:moveTo>
                  <a:lnTo>
                    <a:pt x="539641" y="532129"/>
                  </a:lnTo>
                  <a:lnTo>
                    <a:pt x="539641" y="533399"/>
                  </a:lnTo>
                  <a:lnTo>
                    <a:pt x="538142" y="533399"/>
                  </a:lnTo>
                  <a:lnTo>
                    <a:pt x="537635" y="534669"/>
                  </a:lnTo>
                  <a:lnTo>
                    <a:pt x="536136" y="534669"/>
                  </a:lnTo>
                  <a:lnTo>
                    <a:pt x="535629" y="535939"/>
                  </a:lnTo>
                  <a:lnTo>
                    <a:pt x="572712" y="535939"/>
                  </a:lnTo>
                  <a:lnTo>
                    <a:pt x="571709" y="534669"/>
                  </a:lnTo>
                  <a:lnTo>
                    <a:pt x="570209" y="532129"/>
                  </a:lnTo>
                  <a:close/>
                </a:path>
                <a:path w="690879" h="792480">
                  <a:moveTo>
                    <a:pt x="584738" y="534669"/>
                  </a:moveTo>
                  <a:lnTo>
                    <a:pt x="578224" y="534669"/>
                  </a:lnTo>
                  <a:lnTo>
                    <a:pt x="577717" y="535939"/>
                  </a:lnTo>
                  <a:lnTo>
                    <a:pt x="584738" y="535939"/>
                  </a:lnTo>
                  <a:lnTo>
                    <a:pt x="584738" y="534669"/>
                  </a:lnTo>
                  <a:close/>
                </a:path>
                <a:path w="690879" h="792480">
                  <a:moveTo>
                    <a:pt x="126769" y="529589"/>
                  </a:moveTo>
                  <a:lnTo>
                    <a:pt x="93699" y="529589"/>
                  </a:lnTo>
                  <a:lnTo>
                    <a:pt x="93192" y="530859"/>
                  </a:lnTo>
                  <a:lnTo>
                    <a:pt x="92696" y="530859"/>
                  </a:lnTo>
                  <a:lnTo>
                    <a:pt x="92189" y="532129"/>
                  </a:lnTo>
                  <a:lnTo>
                    <a:pt x="87680" y="532129"/>
                  </a:lnTo>
                  <a:lnTo>
                    <a:pt x="87680" y="533399"/>
                  </a:lnTo>
                  <a:lnTo>
                    <a:pt x="88187" y="533399"/>
                  </a:lnTo>
                  <a:lnTo>
                    <a:pt x="88187" y="534669"/>
                  </a:lnTo>
                  <a:lnTo>
                    <a:pt x="126262" y="534669"/>
                  </a:lnTo>
                  <a:lnTo>
                    <a:pt x="126262" y="530859"/>
                  </a:lnTo>
                  <a:lnTo>
                    <a:pt x="126769" y="529589"/>
                  </a:lnTo>
                  <a:close/>
                </a:path>
                <a:path w="690879" h="792480">
                  <a:moveTo>
                    <a:pt x="198918" y="530859"/>
                  </a:moveTo>
                  <a:lnTo>
                    <a:pt x="143801" y="530859"/>
                  </a:lnTo>
                  <a:lnTo>
                    <a:pt x="144297" y="532129"/>
                  </a:lnTo>
                  <a:lnTo>
                    <a:pt x="145807" y="532129"/>
                  </a:lnTo>
                  <a:lnTo>
                    <a:pt x="146303" y="533399"/>
                  </a:lnTo>
                  <a:lnTo>
                    <a:pt x="147306" y="533399"/>
                  </a:lnTo>
                  <a:lnTo>
                    <a:pt x="147306" y="534669"/>
                  </a:lnTo>
                  <a:lnTo>
                    <a:pt x="198421" y="534669"/>
                  </a:lnTo>
                  <a:lnTo>
                    <a:pt x="198421" y="533399"/>
                  </a:lnTo>
                  <a:lnTo>
                    <a:pt x="198918" y="532129"/>
                  </a:lnTo>
                  <a:lnTo>
                    <a:pt x="198918" y="530859"/>
                  </a:lnTo>
                  <a:close/>
                </a:path>
                <a:path w="690879" h="792480">
                  <a:moveTo>
                    <a:pt x="241006" y="530859"/>
                  </a:moveTo>
                  <a:lnTo>
                    <a:pt x="204430" y="530859"/>
                  </a:lnTo>
                  <a:lnTo>
                    <a:pt x="204430" y="533399"/>
                  </a:lnTo>
                  <a:lnTo>
                    <a:pt x="204936" y="534669"/>
                  </a:lnTo>
                  <a:lnTo>
                    <a:pt x="236000" y="534669"/>
                  </a:lnTo>
                  <a:lnTo>
                    <a:pt x="236000" y="533399"/>
                  </a:lnTo>
                  <a:lnTo>
                    <a:pt x="237500" y="533399"/>
                  </a:lnTo>
                  <a:lnTo>
                    <a:pt x="237996" y="532129"/>
                  </a:lnTo>
                  <a:lnTo>
                    <a:pt x="238999" y="532129"/>
                  </a:lnTo>
                  <a:lnTo>
                    <a:pt x="241006" y="530859"/>
                  </a:lnTo>
                  <a:close/>
                </a:path>
                <a:path w="690879" h="792480">
                  <a:moveTo>
                    <a:pt x="255535" y="533399"/>
                  </a:moveTo>
                  <a:lnTo>
                    <a:pt x="247520" y="533399"/>
                  </a:lnTo>
                  <a:lnTo>
                    <a:pt x="245514" y="534669"/>
                  </a:lnTo>
                  <a:lnTo>
                    <a:pt x="256041" y="534669"/>
                  </a:lnTo>
                  <a:lnTo>
                    <a:pt x="255535" y="533399"/>
                  </a:lnTo>
                  <a:close/>
                </a:path>
                <a:path w="690879" h="792480">
                  <a:moveTo>
                    <a:pt x="263559" y="533399"/>
                  </a:moveTo>
                  <a:lnTo>
                    <a:pt x="259050" y="533399"/>
                  </a:lnTo>
                  <a:lnTo>
                    <a:pt x="258047" y="534669"/>
                  </a:lnTo>
                  <a:lnTo>
                    <a:pt x="264055" y="534669"/>
                  </a:lnTo>
                  <a:lnTo>
                    <a:pt x="263559" y="533399"/>
                  </a:lnTo>
                  <a:close/>
                </a:path>
                <a:path w="690879" h="792480">
                  <a:moveTo>
                    <a:pt x="417381" y="532129"/>
                  </a:moveTo>
                  <a:lnTo>
                    <a:pt x="397836" y="532129"/>
                  </a:lnTo>
                  <a:lnTo>
                    <a:pt x="397836" y="533399"/>
                  </a:lnTo>
                  <a:lnTo>
                    <a:pt x="398839" y="533399"/>
                  </a:lnTo>
                  <a:lnTo>
                    <a:pt x="398839" y="534669"/>
                  </a:lnTo>
                  <a:lnTo>
                    <a:pt x="415881" y="534669"/>
                  </a:lnTo>
                  <a:lnTo>
                    <a:pt x="417381" y="532129"/>
                  </a:lnTo>
                  <a:close/>
                </a:path>
                <a:path w="690879" h="792480">
                  <a:moveTo>
                    <a:pt x="490532" y="527049"/>
                  </a:moveTo>
                  <a:lnTo>
                    <a:pt x="441930" y="527049"/>
                  </a:lnTo>
                  <a:lnTo>
                    <a:pt x="441930" y="529589"/>
                  </a:lnTo>
                  <a:lnTo>
                    <a:pt x="441434" y="530859"/>
                  </a:lnTo>
                  <a:lnTo>
                    <a:pt x="441930" y="532129"/>
                  </a:lnTo>
                  <a:lnTo>
                    <a:pt x="441434" y="533399"/>
                  </a:lnTo>
                  <a:lnTo>
                    <a:pt x="441434" y="534669"/>
                  </a:lnTo>
                  <a:lnTo>
                    <a:pt x="462974" y="534669"/>
                  </a:lnTo>
                  <a:lnTo>
                    <a:pt x="463977" y="533399"/>
                  </a:lnTo>
                  <a:lnTo>
                    <a:pt x="484524" y="533399"/>
                  </a:lnTo>
                  <a:lnTo>
                    <a:pt x="484524" y="532129"/>
                  </a:lnTo>
                  <a:lnTo>
                    <a:pt x="486530" y="532129"/>
                  </a:lnTo>
                  <a:lnTo>
                    <a:pt x="486530" y="530859"/>
                  </a:lnTo>
                  <a:lnTo>
                    <a:pt x="487027" y="530859"/>
                  </a:lnTo>
                  <a:lnTo>
                    <a:pt x="487027" y="529589"/>
                  </a:lnTo>
                  <a:lnTo>
                    <a:pt x="488030" y="529589"/>
                  </a:lnTo>
                  <a:lnTo>
                    <a:pt x="489033" y="528319"/>
                  </a:lnTo>
                  <a:lnTo>
                    <a:pt x="490036" y="528319"/>
                  </a:lnTo>
                  <a:lnTo>
                    <a:pt x="490532" y="527049"/>
                  </a:lnTo>
                  <a:close/>
                </a:path>
                <a:path w="690879" h="792480">
                  <a:moveTo>
                    <a:pt x="483015" y="533399"/>
                  </a:moveTo>
                  <a:lnTo>
                    <a:pt x="475000" y="533399"/>
                  </a:lnTo>
                  <a:lnTo>
                    <a:pt x="475000" y="534669"/>
                  </a:lnTo>
                  <a:lnTo>
                    <a:pt x="482022" y="534669"/>
                  </a:lnTo>
                  <a:lnTo>
                    <a:pt x="483015" y="533399"/>
                  </a:lnTo>
                  <a:close/>
                </a:path>
                <a:path w="690879" h="792480">
                  <a:moveTo>
                    <a:pt x="498050" y="529589"/>
                  </a:moveTo>
                  <a:lnTo>
                    <a:pt x="496551" y="529589"/>
                  </a:lnTo>
                  <a:lnTo>
                    <a:pt x="494048" y="532129"/>
                  </a:lnTo>
                  <a:lnTo>
                    <a:pt x="492042" y="534669"/>
                  </a:lnTo>
                  <a:lnTo>
                    <a:pt x="502062" y="534669"/>
                  </a:lnTo>
                  <a:lnTo>
                    <a:pt x="502062" y="533399"/>
                  </a:lnTo>
                  <a:lnTo>
                    <a:pt x="500056" y="533399"/>
                  </a:lnTo>
                  <a:lnTo>
                    <a:pt x="498557" y="532129"/>
                  </a:lnTo>
                  <a:lnTo>
                    <a:pt x="498557" y="530859"/>
                  </a:lnTo>
                  <a:lnTo>
                    <a:pt x="498050" y="530859"/>
                  </a:lnTo>
                  <a:lnTo>
                    <a:pt x="498050" y="529589"/>
                  </a:lnTo>
                  <a:close/>
                </a:path>
                <a:path w="690879" h="792480">
                  <a:moveTo>
                    <a:pt x="529114" y="533399"/>
                  </a:moveTo>
                  <a:lnTo>
                    <a:pt x="523603" y="533399"/>
                  </a:lnTo>
                  <a:lnTo>
                    <a:pt x="523603" y="534669"/>
                  </a:lnTo>
                  <a:lnTo>
                    <a:pt x="528618" y="534669"/>
                  </a:lnTo>
                  <a:lnTo>
                    <a:pt x="529114" y="533399"/>
                  </a:lnTo>
                  <a:close/>
                </a:path>
                <a:path w="690879" h="792480">
                  <a:moveTo>
                    <a:pt x="618812" y="532129"/>
                  </a:moveTo>
                  <a:lnTo>
                    <a:pt x="589743" y="532129"/>
                  </a:lnTo>
                  <a:lnTo>
                    <a:pt x="591750" y="533399"/>
                  </a:lnTo>
                  <a:lnTo>
                    <a:pt x="592256" y="534669"/>
                  </a:lnTo>
                  <a:lnTo>
                    <a:pt x="619308" y="534669"/>
                  </a:lnTo>
                  <a:lnTo>
                    <a:pt x="618812" y="533399"/>
                  </a:lnTo>
                  <a:lnTo>
                    <a:pt x="618812" y="532129"/>
                  </a:lnTo>
                  <a:close/>
                </a:path>
                <a:path w="690879" h="792480">
                  <a:moveTo>
                    <a:pt x="253032" y="532129"/>
                  </a:moveTo>
                  <a:lnTo>
                    <a:pt x="248523" y="532129"/>
                  </a:lnTo>
                  <a:lnTo>
                    <a:pt x="248017" y="533399"/>
                  </a:lnTo>
                  <a:lnTo>
                    <a:pt x="253032" y="533399"/>
                  </a:lnTo>
                  <a:lnTo>
                    <a:pt x="253032" y="532129"/>
                  </a:lnTo>
                  <a:close/>
                </a:path>
                <a:path w="690879" h="792480">
                  <a:moveTo>
                    <a:pt x="331696" y="529589"/>
                  </a:moveTo>
                  <a:lnTo>
                    <a:pt x="308656" y="529589"/>
                  </a:lnTo>
                  <a:lnTo>
                    <a:pt x="307653" y="532129"/>
                  </a:lnTo>
                  <a:lnTo>
                    <a:pt x="307653" y="533399"/>
                  </a:lnTo>
                  <a:lnTo>
                    <a:pt x="332202" y="533399"/>
                  </a:lnTo>
                  <a:lnTo>
                    <a:pt x="332202" y="532129"/>
                  </a:lnTo>
                  <a:lnTo>
                    <a:pt x="331696" y="530859"/>
                  </a:lnTo>
                  <a:lnTo>
                    <a:pt x="331696" y="529589"/>
                  </a:lnTo>
                  <a:close/>
                </a:path>
                <a:path w="690879" h="792480">
                  <a:moveTo>
                    <a:pt x="394837" y="532129"/>
                  </a:moveTo>
                  <a:lnTo>
                    <a:pt x="353246" y="532129"/>
                  </a:lnTo>
                  <a:lnTo>
                    <a:pt x="353246" y="533399"/>
                  </a:lnTo>
                  <a:lnTo>
                    <a:pt x="394837" y="533399"/>
                  </a:lnTo>
                  <a:lnTo>
                    <a:pt x="394837" y="532129"/>
                  </a:lnTo>
                  <a:close/>
                </a:path>
                <a:path w="690879" h="792480">
                  <a:moveTo>
                    <a:pt x="526612" y="532129"/>
                  </a:moveTo>
                  <a:lnTo>
                    <a:pt x="523106" y="532129"/>
                  </a:lnTo>
                  <a:lnTo>
                    <a:pt x="523106" y="533399"/>
                  </a:lnTo>
                  <a:lnTo>
                    <a:pt x="527108" y="533399"/>
                  </a:lnTo>
                  <a:lnTo>
                    <a:pt x="526612" y="532129"/>
                  </a:lnTo>
                  <a:close/>
                </a:path>
                <a:path w="690879" h="792480">
                  <a:moveTo>
                    <a:pt x="303144" y="527049"/>
                  </a:moveTo>
                  <a:lnTo>
                    <a:pt x="281097" y="527049"/>
                  </a:lnTo>
                  <a:lnTo>
                    <a:pt x="281097" y="528319"/>
                  </a:lnTo>
                  <a:lnTo>
                    <a:pt x="279588" y="528319"/>
                  </a:lnTo>
                  <a:lnTo>
                    <a:pt x="279091" y="529589"/>
                  </a:lnTo>
                  <a:lnTo>
                    <a:pt x="277581" y="529589"/>
                  </a:lnTo>
                  <a:lnTo>
                    <a:pt x="278088" y="532129"/>
                  </a:lnTo>
                  <a:lnTo>
                    <a:pt x="301634" y="532129"/>
                  </a:lnTo>
                  <a:lnTo>
                    <a:pt x="301634" y="530859"/>
                  </a:lnTo>
                  <a:lnTo>
                    <a:pt x="302638" y="529589"/>
                  </a:lnTo>
                  <a:lnTo>
                    <a:pt x="303144" y="528319"/>
                  </a:lnTo>
                  <a:lnTo>
                    <a:pt x="303144" y="527049"/>
                  </a:lnTo>
                  <a:close/>
                </a:path>
                <a:path w="690879" h="792480">
                  <a:moveTo>
                    <a:pt x="373783" y="529589"/>
                  </a:moveTo>
                  <a:lnTo>
                    <a:pt x="357258" y="529589"/>
                  </a:lnTo>
                  <a:lnTo>
                    <a:pt x="355252" y="530859"/>
                  </a:lnTo>
                  <a:lnTo>
                    <a:pt x="354249" y="532129"/>
                  </a:lnTo>
                  <a:lnTo>
                    <a:pt x="419387" y="532129"/>
                  </a:lnTo>
                  <a:lnTo>
                    <a:pt x="419387" y="530859"/>
                  </a:lnTo>
                  <a:lnTo>
                    <a:pt x="374290" y="530859"/>
                  </a:lnTo>
                  <a:lnTo>
                    <a:pt x="373783" y="529589"/>
                  </a:lnTo>
                  <a:close/>
                </a:path>
                <a:path w="690879" h="792480">
                  <a:moveTo>
                    <a:pt x="527108" y="529589"/>
                  </a:moveTo>
                  <a:lnTo>
                    <a:pt x="521597" y="529589"/>
                  </a:lnTo>
                  <a:lnTo>
                    <a:pt x="521597" y="530859"/>
                  </a:lnTo>
                  <a:lnTo>
                    <a:pt x="522600" y="530859"/>
                  </a:lnTo>
                  <a:lnTo>
                    <a:pt x="522600" y="532129"/>
                  </a:lnTo>
                  <a:lnTo>
                    <a:pt x="527108" y="532129"/>
                  </a:lnTo>
                  <a:lnTo>
                    <a:pt x="527108" y="529589"/>
                  </a:lnTo>
                  <a:close/>
                </a:path>
                <a:path w="690879" h="792480">
                  <a:moveTo>
                    <a:pt x="550665" y="529589"/>
                  </a:moveTo>
                  <a:lnTo>
                    <a:pt x="542651" y="529589"/>
                  </a:lnTo>
                  <a:lnTo>
                    <a:pt x="542651" y="530859"/>
                  </a:lnTo>
                  <a:lnTo>
                    <a:pt x="541648" y="530859"/>
                  </a:lnTo>
                  <a:lnTo>
                    <a:pt x="540138" y="532129"/>
                  </a:lnTo>
                  <a:lnTo>
                    <a:pt x="550158" y="532129"/>
                  </a:lnTo>
                  <a:lnTo>
                    <a:pt x="549662" y="530859"/>
                  </a:lnTo>
                  <a:lnTo>
                    <a:pt x="550665" y="529589"/>
                  </a:lnTo>
                  <a:close/>
                </a:path>
                <a:path w="690879" h="792480">
                  <a:moveTo>
                    <a:pt x="565701" y="530859"/>
                  </a:moveTo>
                  <a:lnTo>
                    <a:pt x="554171" y="530859"/>
                  </a:lnTo>
                  <a:lnTo>
                    <a:pt x="552671" y="532129"/>
                  </a:lnTo>
                  <a:lnTo>
                    <a:pt x="566197" y="532129"/>
                  </a:lnTo>
                  <a:lnTo>
                    <a:pt x="565701" y="530859"/>
                  </a:lnTo>
                  <a:close/>
                </a:path>
                <a:path w="690879" h="792480">
                  <a:moveTo>
                    <a:pt x="617809" y="528319"/>
                  </a:moveTo>
                  <a:lnTo>
                    <a:pt x="584738" y="528319"/>
                  </a:lnTo>
                  <a:lnTo>
                    <a:pt x="584738" y="529589"/>
                  </a:lnTo>
                  <a:lnTo>
                    <a:pt x="587737" y="529589"/>
                  </a:lnTo>
                  <a:lnTo>
                    <a:pt x="587737" y="530859"/>
                  </a:lnTo>
                  <a:lnTo>
                    <a:pt x="588244" y="530859"/>
                  </a:lnTo>
                  <a:lnTo>
                    <a:pt x="589247" y="532129"/>
                  </a:lnTo>
                  <a:lnTo>
                    <a:pt x="618305" y="532129"/>
                  </a:lnTo>
                  <a:lnTo>
                    <a:pt x="617809" y="530859"/>
                  </a:lnTo>
                  <a:lnTo>
                    <a:pt x="617809" y="528319"/>
                  </a:lnTo>
                  <a:close/>
                </a:path>
                <a:path w="690879" h="792480">
                  <a:moveTo>
                    <a:pt x="169353" y="525779"/>
                  </a:moveTo>
                  <a:lnTo>
                    <a:pt x="133284" y="525779"/>
                  </a:lnTo>
                  <a:lnTo>
                    <a:pt x="133284" y="527049"/>
                  </a:lnTo>
                  <a:lnTo>
                    <a:pt x="132777" y="528319"/>
                  </a:lnTo>
                  <a:lnTo>
                    <a:pt x="132777" y="530859"/>
                  </a:lnTo>
                  <a:lnTo>
                    <a:pt x="133780" y="529589"/>
                  </a:lnTo>
                  <a:lnTo>
                    <a:pt x="241006" y="529589"/>
                  </a:lnTo>
                  <a:lnTo>
                    <a:pt x="240509" y="528319"/>
                  </a:lnTo>
                  <a:lnTo>
                    <a:pt x="238999" y="527049"/>
                  </a:lnTo>
                  <a:lnTo>
                    <a:pt x="169860" y="527049"/>
                  </a:lnTo>
                  <a:lnTo>
                    <a:pt x="169353" y="525779"/>
                  </a:lnTo>
                  <a:close/>
                </a:path>
                <a:path w="690879" h="792480">
                  <a:moveTo>
                    <a:pt x="199414" y="529589"/>
                  </a:moveTo>
                  <a:lnTo>
                    <a:pt x="139292" y="529589"/>
                  </a:lnTo>
                  <a:lnTo>
                    <a:pt x="140802" y="530859"/>
                  </a:lnTo>
                  <a:lnTo>
                    <a:pt x="199414" y="530859"/>
                  </a:lnTo>
                  <a:lnTo>
                    <a:pt x="199414" y="529589"/>
                  </a:lnTo>
                  <a:close/>
                </a:path>
                <a:path w="690879" h="792480">
                  <a:moveTo>
                    <a:pt x="242515" y="529589"/>
                  </a:moveTo>
                  <a:lnTo>
                    <a:pt x="203933" y="529589"/>
                  </a:lnTo>
                  <a:lnTo>
                    <a:pt x="203933" y="530859"/>
                  </a:lnTo>
                  <a:lnTo>
                    <a:pt x="242009" y="530859"/>
                  </a:lnTo>
                  <a:lnTo>
                    <a:pt x="242515" y="529589"/>
                  </a:lnTo>
                  <a:close/>
                </a:path>
                <a:path w="690879" h="792480">
                  <a:moveTo>
                    <a:pt x="421393" y="529589"/>
                  </a:moveTo>
                  <a:lnTo>
                    <a:pt x="377299" y="529589"/>
                  </a:lnTo>
                  <a:lnTo>
                    <a:pt x="376792" y="530859"/>
                  </a:lnTo>
                  <a:lnTo>
                    <a:pt x="420390" y="530859"/>
                  </a:lnTo>
                  <a:lnTo>
                    <a:pt x="421393" y="529589"/>
                  </a:lnTo>
                  <a:close/>
                </a:path>
                <a:path w="690879" h="792480">
                  <a:moveTo>
                    <a:pt x="563694" y="529589"/>
                  </a:moveTo>
                  <a:lnTo>
                    <a:pt x="560189" y="529589"/>
                  </a:lnTo>
                  <a:lnTo>
                    <a:pt x="559682" y="530859"/>
                  </a:lnTo>
                  <a:lnTo>
                    <a:pt x="564698" y="530859"/>
                  </a:lnTo>
                  <a:lnTo>
                    <a:pt x="563694" y="529589"/>
                  </a:lnTo>
                  <a:close/>
                </a:path>
                <a:path w="690879" h="792480">
                  <a:moveTo>
                    <a:pt x="127266" y="525779"/>
                  </a:moveTo>
                  <a:lnTo>
                    <a:pt x="98704" y="525779"/>
                  </a:lnTo>
                  <a:lnTo>
                    <a:pt x="98207" y="527049"/>
                  </a:lnTo>
                  <a:lnTo>
                    <a:pt x="96201" y="527049"/>
                  </a:lnTo>
                  <a:lnTo>
                    <a:pt x="95198" y="528319"/>
                  </a:lnTo>
                  <a:lnTo>
                    <a:pt x="95198" y="529589"/>
                  </a:lnTo>
                  <a:lnTo>
                    <a:pt x="127266" y="529589"/>
                  </a:lnTo>
                  <a:lnTo>
                    <a:pt x="127266" y="525779"/>
                  </a:lnTo>
                  <a:close/>
                </a:path>
                <a:path w="690879" h="792480">
                  <a:moveTo>
                    <a:pt x="268068" y="528319"/>
                  </a:moveTo>
                  <a:lnTo>
                    <a:pt x="267065" y="528319"/>
                  </a:lnTo>
                  <a:lnTo>
                    <a:pt x="267065" y="529589"/>
                  </a:lnTo>
                  <a:lnTo>
                    <a:pt x="268564" y="529589"/>
                  </a:lnTo>
                  <a:lnTo>
                    <a:pt x="268068" y="528319"/>
                  </a:lnTo>
                  <a:close/>
                </a:path>
                <a:path w="690879" h="792480">
                  <a:moveTo>
                    <a:pt x="330196" y="527049"/>
                  </a:moveTo>
                  <a:lnTo>
                    <a:pt x="310652" y="527049"/>
                  </a:lnTo>
                  <a:lnTo>
                    <a:pt x="309649" y="529589"/>
                  </a:lnTo>
                  <a:lnTo>
                    <a:pt x="331199" y="529589"/>
                  </a:lnTo>
                  <a:lnTo>
                    <a:pt x="330196" y="527049"/>
                  </a:lnTo>
                  <a:close/>
                </a:path>
                <a:path w="690879" h="792480">
                  <a:moveTo>
                    <a:pt x="359761" y="528319"/>
                  </a:moveTo>
                  <a:lnTo>
                    <a:pt x="358261" y="528319"/>
                  </a:lnTo>
                  <a:lnTo>
                    <a:pt x="357755" y="529589"/>
                  </a:lnTo>
                  <a:lnTo>
                    <a:pt x="359761" y="529589"/>
                  </a:lnTo>
                  <a:lnTo>
                    <a:pt x="359761" y="528319"/>
                  </a:lnTo>
                  <a:close/>
                </a:path>
                <a:path w="690879" h="792480">
                  <a:moveTo>
                    <a:pt x="370784" y="528319"/>
                  </a:moveTo>
                  <a:lnTo>
                    <a:pt x="366276" y="528319"/>
                  </a:lnTo>
                  <a:lnTo>
                    <a:pt x="364766" y="529589"/>
                  </a:lnTo>
                  <a:lnTo>
                    <a:pt x="372284" y="529589"/>
                  </a:lnTo>
                  <a:lnTo>
                    <a:pt x="370784" y="528319"/>
                  </a:lnTo>
                  <a:close/>
                </a:path>
                <a:path w="690879" h="792480">
                  <a:moveTo>
                    <a:pt x="398343" y="527049"/>
                  </a:moveTo>
                  <a:lnTo>
                    <a:pt x="378302" y="527049"/>
                  </a:lnTo>
                  <a:lnTo>
                    <a:pt x="378302" y="529589"/>
                  </a:lnTo>
                  <a:lnTo>
                    <a:pt x="423389" y="529589"/>
                  </a:lnTo>
                  <a:lnTo>
                    <a:pt x="424392" y="528319"/>
                  </a:lnTo>
                  <a:lnTo>
                    <a:pt x="398343" y="528319"/>
                  </a:lnTo>
                  <a:lnTo>
                    <a:pt x="398343" y="527049"/>
                  </a:lnTo>
                  <a:close/>
                </a:path>
                <a:path w="690879" h="792480">
                  <a:moveTo>
                    <a:pt x="515092" y="528319"/>
                  </a:moveTo>
                  <a:lnTo>
                    <a:pt x="514585" y="528319"/>
                  </a:lnTo>
                  <a:lnTo>
                    <a:pt x="515092" y="529589"/>
                  </a:lnTo>
                  <a:lnTo>
                    <a:pt x="515092" y="528319"/>
                  </a:lnTo>
                  <a:close/>
                </a:path>
                <a:path w="690879" h="792480">
                  <a:moveTo>
                    <a:pt x="527615" y="528319"/>
                  </a:moveTo>
                  <a:lnTo>
                    <a:pt x="519601" y="528319"/>
                  </a:lnTo>
                  <a:lnTo>
                    <a:pt x="519601" y="529589"/>
                  </a:lnTo>
                  <a:lnTo>
                    <a:pt x="527615" y="529589"/>
                  </a:lnTo>
                  <a:lnTo>
                    <a:pt x="527615" y="528319"/>
                  </a:lnTo>
                  <a:close/>
                </a:path>
                <a:path w="690879" h="792480">
                  <a:moveTo>
                    <a:pt x="548659" y="528319"/>
                  </a:moveTo>
                  <a:lnTo>
                    <a:pt x="544150" y="528319"/>
                  </a:lnTo>
                  <a:lnTo>
                    <a:pt x="544150" y="529589"/>
                  </a:lnTo>
                  <a:lnTo>
                    <a:pt x="548659" y="529589"/>
                  </a:lnTo>
                  <a:lnTo>
                    <a:pt x="548659" y="528319"/>
                  </a:lnTo>
                  <a:close/>
                </a:path>
                <a:path w="690879" h="792480">
                  <a:moveTo>
                    <a:pt x="260043" y="527049"/>
                  </a:moveTo>
                  <a:lnTo>
                    <a:pt x="256041" y="527049"/>
                  </a:lnTo>
                  <a:lnTo>
                    <a:pt x="256538" y="528319"/>
                  </a:lnTo>
                  <a:lnTo>
                    <a:pt x="259050" y="528319"/>
                  </a:lnTo>
                  <a:lnTo>
                    <a:pt x="260043" y="527049"/>
                  </a:lnTo>
                  <a:close/>
                </a:path>
                <a:path w="690879" h="792480">
                  <a:moveTo>
                    <a:pt x="268564" y="525779"/>
                  </a:moveTo>
                  <a:lnTo>
                    <a:pt x="253032" y="525779"/>
                  </a:lnTo>
                  <a:lnTo>
                    <a:pt x="254035" y="527049"/>
                  </a:lnTo>
                  <a:lnTo>
                    <a:pt x="264055" y="527049"/>
                  </a:lnTo>
                  <a:lnTo>
                    <a:pt x="264055" y="528319"/>
                  </a:lnTo>
                  <a:lnTo>
                    <a:pt x="267561" y="528319"/>
                  </a:lnTo>
                  <a:lnTo>
                    <a:pt x="267561" y="527049"/>
                  </a:lnTo>
                  <a:lnTo>
                    <a:pt x="268564" y="525779"/>
                  </a:lnTo>
                  <a:close/>
                </a:path>
                <a:path w="690879" h="792480">
                  <a:moveTo>
                    <a:pt x="369781" y="527049"/>
                  </a:moveTo>
                  <a:lnTo>
                    <a:pt x="368282" y="527049"/>
                  </a:lnTo>
                  <a:lnTo>
                    <a:pt x="368282" y="528319"/>
                  </a:lnTo>
                  <a:lnTo>
                    <a:pt x="369781" y="528319"/>
                  </a:lnTo>
                  <a:lnTo>
                    <a:pt x="369781" y="527049"/>
                  </a:lnTo>
                  <a:close/>
                </a:path>
                <a:path w="690879" h="792480">
                  <a:moveTo>
                    <a:pt x="424898" y="527049"/>
                  </a:moveTo>
                  <a:lnTo>
                    <a:pt x="401848" y="527049"/>
                  </a:lnTo>
                  <a:lnTo>
                    <a:pt x="401848" y="528319"/>
                  </a:lnTo>
                  <a:lnTo>
                    <a:pt x="424392" y="528319"/>
                  </a:lnTo>
                  <a:lnTo>
                    <a:pt x="424898" y="527049"/>
                  </a:lnTo>
                  <a:close/>
                </a:path>
                <a:path w="690879" h="792480">
                  <a:moveTo>
                    <a:pt x="510077" y="527049"/>
                  </a:moveTo>
                  <a:lnTo>
                    <a:pt x="503562" y="527049"/>
                  </a:lnTo>
                  <a:lnTo>
                    <a:pt x="503562" y="528319"/>
                  </a:lnTo>
                  <a:lnTo>
                    <a:pt x="508577" y="528319"/>
                  </a:lnTo>
                  <a:lnTo>
                    <a:pt x="510077" y="527049"/>
                  </a:lnTo>
                  <a:close/>
                </a:path>
                <a:path w="690879" h="792480">
                  <a:moveTo>
                    <a:pt x="527108" y="511809"/>
                  </a:moveTo>
                  <a:lnTo>
                    <a:pt x="493045" y="511809"/>
                  </a:lnTo>
                  <a:lnTo>
                    <a:pt x="493045" y="513079"/>
                  </a:lnTo>
                  <a:lnTo>
                    <a:pt x="494545" y="513079"/>
                  </a:lnTo>
                  <a:lnTo>
                    <a:pt x="494545" y="514349"/>
                  </a:lnTo>
                  <a:lnTo>
                    <a:pt x="495548" y="514349"/>
                  </a:lnTo>
                  <a:lnTo>
                    <a:pt x="496044" y="515619"/>
                  </a:lnTo>
                  <a:lnTo>
                    <a:pt x="497047" y="515619"/>
                  </a:lnTo>
                  <a:lnTo>
                    <a:pt x="497047" y="516889"/>
                  </a:lnTo>
                  <a:lnTo>
                    <a:pt x="497554" y="516889"/>
                  </a:lnTo>
                  <a:lnTo>
                    <a:pt x="497554" y="518159"/>
                  </a:lnTo>
                  <a:lnTo>
                    <a:pt x="498557" y="519429"/>
                  </a:lnTo>
                  <a:lnTo>
                    <a:pt x="499550" y="519429"/>
                  </a:lnTo>
                  <a:lnTo>
                    <a:pt x="500553" y="521969"/>
                  </a:lnTo>
                  <a:lnTo>
                    <a:pt x="501556" y="521969"/>
                  </a:lnTo>
                  <a:lnTo>
                    <a:pt x="501556" y="524509"/>
                  </a:lnTo>
                  <a:lnTo>
                    <a:pt x="502559" y="524509"/>
                  </a:lnTo>
                  <a:lnTo>
                    <a:pt x="502559" y="525779"/>
                  </a:lnTo>
                  <a:lnTo>
                    <a:pt x="503066" y="525779"/>
                  </a:lnTo>
                  <a:lnTo>
                    <a:pt x="503066" y="527049"/>
                  </a:lnTo>
                  <a:lnTo>
                    <a:pt x="512579" y="527049"/>
                  </a:lnTo>
                  <a:lnTo>
                    <a:pt x="512579" y="528319"/>
                  </a:lnTo>
                  <a:lnTo>
                    <a:pt x="528111" y="528319"/>
                  </a:lnTo>
                  <a:lnTo>
                    <a:pt x="528111" y="525779"/>
                  </a:lnTo>
                  <a:lnTo>
                    <a:pt x="527615" y="524509"/>
                  </a:lnTo>
                  <a:lnTo>
                    <a:pt x="527615" y="523239"/>
                  </a:lnTo>
                  <a:lnTo>
                    <a:pt x="526612" y="520699"/>
                  </a:lnTo>
                  <a:lnTo>
                    <a:pt x="526612" y="513079"/>
                  </a:lnTo>
                  <a:lnTo>
                    <a:pt x="527108" y="511809"/>
                  </a:lnTo>
                  <a:close/>
                </a:path>
                <a:path w="690879" h="792480">
                  <a:moveTo>
                    <a:pt x="547656" y="527049"/>
                  </a:moveTo>
                  <a:lnTo>
                    <a:pt x="544647" y="527049"/>
                  </a:lnTo>
                  <a:lnTo>
                    <a:pt x="544647" y="528319"/>
                  </a:lnTo>
                  <a:lnTo>
                    <a:pt x="547656" y="528319"/>
                  </a:lnTo>
                  <a:lnTo>
                    <a:pt x="547656" y="527049"/>
                  </a:lnTo>
                  <a:close/>
                </a:path>
                <a:path w="690879" h="792480">
                  <a:moveTo>
                    <a:pt x="618305" y="527049"/>
                  </a:moveTo>
                  <a:lnTo>
                    <a:pt x="573715" y="527049"/>
                  </a:lnTo>
                  <a:lnTo>
                    <a:pt x="574718" y="528319"/>
                  </a:lnTo>
                  <a:lnTo>
                    <a:pt x="618305" y="528319"/>
                  </a:lnTo>
                  <a:lnTo>
                    <a:pt x="618305" y="527049"/>
                  </a:lnTo>
                  <a:close/>
                </a:path>
                <a:path w="690879" h="792480">
                  <a:moveTo>
                    <a:pt x="175868" y="525779"/>
                  </a:moveTo>
                  <a:lnTo>
                    <a:pt x="174865" y="525779"/>
                  </a:lnTo>
                  <a:lnTo>
                    <a:pt x="174368" y="527049"/>
                  </a:lnTo>
                  <a:lnTo>
                    <a:pt x="176375" y="527049"/>
                  </a:lnTo>
                  <a:lnTo>
                    <a:pt x="175868" y="525779"/>
                  </a:lnTo>
                  <a:close/>
                </a:path>
                <a:path w="690879" h="792480">
                  <a:moveTo>
                    <a:pt x="179374" y="525779"/>
                  </a:moveTo>
                  <a:lnTo>
                    <a:pt x="177378" y="525779"/>
                  </a:lnTo>
                  <a:lnTo>
                    <a:pt x="177378" y="527049"/>
                  </a:lnTo>
                  <a:lnTo>
                    <a:pt x="179374" y="527049"/>
                  </a:lnTo>
                  <a:lnTo>
                    <a:pt x="179374" y="525779"/>
                  </a:lnTo>
                  <a:close/>
                </a:path>
                <a:path w="690879" h="792480">
                  <a:moveTo>
                    <a:pt x="202930" y="525779"/>
                  </a:moveTo>
                  <a:lnTo>
                    <a:pt x="184389" y="525779"/>
                  </a:lnTo>
                  <a:lnTo>
                    <a:pt x="183882" y="527049"/>
                  </a:lnTo>
                  <a:lnTo>
                    <a:pt x="202930" y="527049"/>
                  </a:lnTo>
                  <a:lnTo>
                    <a:pt x="202930" y="525779"/>
                  </a:lnTo>
                  <a:close/>
                </a:path>
                <a:path w="690879" h="792480">
                  <a:moveTo>
                    <a:pt x="236497" y="524509"/>
                  </a:moveTo>
                  <a:lnTo>
                    <a:pt x="208442" y="524509"/>
                  </a:lnTo>
                  <a:lnTo>
                    <a:pt x="206932" y="525779"/>
                  </a:lnTo>
                  <a:lnTo>
                    <a:pt x="206436" y="525779"/>
                  </a:lnTo>
                  <a:lnTo>
                    <a:pt x="205929" y="527049"/>
                  </a:lnTo>
                  <a:lnTo>
                    <a:pt x="237996" y="527049"/>
                  </a:lnTo>
                  <a:lnTo>
                    <a:pt x="236497" y="525779"/>
                  </a:lnTo>
                  <a:lnTo>
                    <a:pt x="236497" y="524509"/>
                  </a:lnTo>
                  <a:close/>
                </a:path>
                <a:path w="690879" h="792480">
                  <a:moveTo>
                    <a:pt x="269567" y="524509"/>
                  </a:moveTo>
                  <a:lnTo>
                    <a:pt x="246021" y="524509"/>
                  </a:lnTo>
                  <a:lnTo>
                    <a:pt x="246517" y="525779"/>
                  </a:lnTo>
                  <a:lnTo>
                    <a:pt x="268564" y="525779"/>
                  </a:lnTo>
                  <a:lnTo>
                    <a:pt x="268564" y="527049"/>
                  </a:lnTo>
                  <a:lnTo>
                    <a:pt x="269567" y="525779"/>
                  </a:lnTo>
                  <a:lnTo>
                    <a:pt x="269567" y="524509"/>
                  </a:lnTo>
                  <a:close/>
                </a:path>
                <a:path w="690879" h="792480">
                  <a:moveTo>
                    <a:pt x="288108" y="525779"/>
                  </a:moveTo>
                  <a:lnTo>
                    <a:pt x="283600" y="525779"/>
                  </a:lnTo>
                  <a:lnTo>
                    <a:pt x="283093" y="527049"/>
                  </a:lnTo>
                  <a:lnTo>
                    <a:pt x="288108" y="527049"/>
                  </a:lnTo>
                  <a:lnTo>
                    <a:pt x="288108" y="525779"/>
                  </a:lnTo>
                  <a:close/>
                </a:path>
                <a:path w="690879" h="792480">
                  <a:moveTo>
                    <a:pt x="306143" y="520699"/>
                  </a:moveTo>
                  <a:lnTo>
                    <a:pt x="292617" y="520699"/>
                  </a:lnTo>
                  <a:lnTo>
                    <a:pt x="292617" y="521969"/>
                  </a:lnTo>
                  <a:lnTo>
                    <a:pt x="294117" y="521969"/>
                  </a:lnTo>
                  <a:lnTo>
                    <a:pt x="294117" y="525779"/>
                  </a:lnTo>
                  <a:lnTo>
                    <a:pt x="293114" y="525779"/>
                  </a:lnTo>
                  <a:lnTo>
                    <a:pt x="292617" y="527049"/>
                  </a:lnTo>
                  <a:lnTo>
                    <a:pt x="304137" y="527049"/>
                  </a:lnTo>
                  <a:lnTo>
                    <a:pt x="304137" y="525779"/>
                  </a:lnTo>
                  <a:lnTo>
                    <a:pt x="305647" y="524509"/>
                  </a:lnTo>
                  <a:lnTo>
                    <a:pt x="305647" y="523239"/>
                  </a:lnTo>
                  <a:lnTo>
                    <a:pt x="306143" y="523239"/>
                  </a:lnTo>
                  <a:lnTo>
                    <a:pt x="306143" y="520699"/>
                  </a:lnTo>
                  <a:close/>
                </a:path>
                <a:path w="690879" h="792480">
                  <a:moveTo>
                    <a:pt x="352750" y="520699"/>
                  </a:moveTo>
                  <a:lnTo>
                    <a:pt x="312161" y="520699"/>
                  </a:lnTo>
                  <a:lnTo>
                    <a:pt x="312161" y="521969"/>
                  </a:lnTo>
                  <a:lnTo>
                    <a:pt x="311655" y="523239"/>
                  </a:lnTo>
                  <a:lnTo>
                    <a:pt x="311655" y="524509"/>
                  </a:lnTo>
                  <a:lnTo>
                    <a:pt x="311158" y="525779"/>
                  </a:lnTo>
                  <a:lnTo>
                    <a:pt x="311158" y="527049"/>
                  </a:lnTo>
                  <a:lnTo>
                    <a:pt x="329193" y="527049"/>
                  </a:lnTo>
                  <a:lnTo>
                    <a:pt x="329193" y="525779"/>
                  </a:lnTo>
                  <a:lnTo>
                    <a:pt x="328697" y="525779"/>
                  </a:lnTo>
                  <a:lnTo>
                    <a:pt x="328697" y="524509"/>
                  </a:lnTo>
                  <a:lnTo>
                    <a:pt x="329193" y="524509"/>
                  </a:lnTo>
                  <a:lnTo>
                    <a:pt x="329193" y="523239"/>
                  </a:lnTo>
                  <a:lnTo>
                    <a:pt x="330196" y="523239"/>
                  </a:lnTo>
                  <a:lnTo>
                    <a:pt x="330703" y="521969"/>
                  </a:lnTo>
                  <a:lnTo>
                    <a:pt x="353246" y="521969"/>
                  </a:lnTo>
                  <a:lnTo>
                    <a:pt x="352750" y="520699"/>
                  </a:lnTo>
                  <a:close/>
                </a:path>
                <a:path w="690879" h="792480">
                  <a:moveTo>
                    <a:pt x="353743" y="524509"/>
                  </a:moveTo>
                  <a:lnTo>
                    <a:pt x="335211" y="524509"/>
                  </a:lnTo>
                  <a:lnTo>
                    <a:pt x="336214" y="525779"/>
                  </a:lnTo>
                  <a:lnTo>
                    <a:pt x="336214" y="527049"/>
                  </a:lnTo>
                  <a:lnTo>
                    <a:pt x="351736" y="527049"/>
                  </a:lnTo>
                  <a:lnTo>
                    <a:pt x="353743" y="524509"/>
                  </a:lnTo>
                  <a:close/>
                </a:path>
                <a:path w="690879" h="792480">
                  <a:moveTo>
                    <a:pt x="397340" y="525779"/>
                  </a:moveTo>
                  <a:lnTo>
                    <a:pt x="377795" y="525779"/>
                  </a:lnTo>
                  <a:lnTo>
                    <a:pt x="377795" y="527049"/>
                  </a:lnTo>
                  <a:lnTo>
                    <a:pt x="397340" y="527049"/>
                  </a:lnTo>
                  <a:lnTo>
                    <a:pt x="397340" y="525779"/>
                  </a:lnTo>
                  <a:close/>
                </a:path>
                <a:path w="690879" h="792480">
                  <a:moveTo>
                    <a:pt x="417381" y="511809"/>
                  </a:moveTo>
                  <a:lnTo>
                    <a:pt x="409366" y="511809"/>
                  </a:lnTo>
                  <a:lnTo>
                    <a:pt x="409366" y="513079"/>
                  </a:lnTo>
                  <a:lnTo>
                    <a:pt x="408363" y="513079"/>
                  </a:lnTo>
                  <a:lnTo>
                    <a:pt x="408363" y="514349"/>
                  </a:lnTo>
                  <a:lnTo>
                    <a:pt x="407360" y="514349"/>
                  </a:lnTo>
                  <a:lnTo>
                    <a:pt x="405354" y="516889"/>
                  </a:lnTo>
                  <a:lnTo>
                    <a:pt x="404858" y="518159"/>
                  </a:lnTo>
                  <a:lnTo>
                    <a:pt x="404858" y="519429"/>
                  </a:lnTo>
                  <a:lnTo>
                    <a:pt x="404351" y="519429"/>
                  </a:lnTo>
                  <a:lnTo>
                    <a:pt x="404351" y="520699"/>
                  </a:lnTo>
                  <a:lnTo>
                    <a:pt x="402852" y="523239"/>
                  </a:lnTo>
                  <a:lnTo>
                    <a:pt x="402852" y="527049"/>
                  </a:lnTo>
                  <a:lnTo>
                    <a:pt x="425395" y="527049"/>
                  </a:lnTo>
                  <a:lnTo>
                    <a:pt x="426398" y="524509"/>
                  </a:lnTo>
                  <a:lnTo>
                    <a:pt x="426398" y="521969"/>
                  </a:lnTo>
                  <a:lnTo>
                    <a:pt x="425901" y="521969"/>
                  </a:lnTo>
                  <a:lnTo>
                    <a:pt x="425901" y="518159"/>
                  </a:lnTo>
                  <a:lnTo>
                    <a:pt x="418880" y="518159"/>
                  </a:lnTo>
                  <a:lnTo>
                    <a:pt x="417877" y="515619"/>
                  </a:lnTo>
                  <a:lnTo>
                    <a:pt x="417877" y="513079"/>
                  </a:lnTo>
                  <a:lnTo>
                    <a:pt x="417381" y="511809"/>
                  </a:lnTo>
                  <a:close/>
                </a:path>
                <a:path w="690879" h="792480">
                  <a:moveTo>
                    <a:pt x="431910" y="525779"/>
                  </a:moveTo>
                  <a:lnTo>
                    <a:pt x="431910" y="527049"/>
                  </a:lnTo>
                  <a:lnTo>
                    <a:pt x="433916" y="527049"/>
                  </a:lnTo>
                  <a:lnTo>
                    <a:pt x="431910" y="525779"/>
                  </a:lnTo>
                  <a:close/>
                </a:path>
                <a:path w="690879" h="792480">
                  <a:moveTo>
                    <a:pt x="493045" y="525779"/>
                  </a:moveTo>
                  <a:lnTo>
                    <a:pt x="441434" y="525779"/>
                  </a:lnTo>
                  <a:lnTo>
                    <a:pt x="441434" y="527049"/>
                  </a:lnTo>
                  <a:lnTo>
                    <a:pt x="491536" y="527049"/>
                  </a:lnTo>
                  <a:lnTo>
                    <a:pt x="493045" y="525779"/>
                  </a:lnTo>
                  <a:close/>
                </a:path>
                <a:path w="690879" h="792480">
                  <a:moveTo>
                    <a:pt x="539135" y="524509"/>
                  </a:moveTo>
                  <a:lnTo>
                    <a:pt x="534130" y="524509"/>
                  </a:lnTo>
                  <a:lnTo>
                    <a:pt x="534130" y="527049"/>
                  </a:lnTo>
                  <a:lnTo>
                    <a:pt x="537635" y="527049"/>
                  </a:lnTo>
                  <a:lnTo>
                    <a:pt x="538638" y="525779"/>
                  </a:lnTo>
                  <a:lnTo>
                    <a:pt x="539135" y="525779"/>
                  </a:lnTo>
                  <a:lnTo>
                    <a:pt x="539135" y="524509"/>
                  </a:lnTo>
                  <a:close/>
                </a:path>
                <a:path w="690879" h="792480">
                  <a:moveTo>
                    <a:pt x="617809" y="523239"/>
                  </a:moveTo>
                  <a:lnTo>
                    <a:pt x="567200" y="523239"/>
                  </a:lnTo>
                  <a:lnTo>
                    <a:pt x="567200" y="524509"/>
                  </a:lnTo>
                  <a:lnTo>
                    <a:pt x="571709" y="524509"/>
                  </a:lnTo>
                  <a:lnTo>
                    <a:pt x="571709" y="525779"/>
                  </a:lnTo>
                  <a:lnTo>
                    <a:pt x="573208" y="525779"/>
                  </a:lnTo>
                  <a:lnTo>
                    <a:pt x="573208" y="527049"/>
                  </a:lnTo>
                  <a:lnTo>
                    <a:pt x="619308" y="527049"/>
                  </a:lnTo>
                  <a:lnTo>
                    <a:pt x="619308" y="524509"/>
                  </a:lnTo>
                  <a:lnTo>
                    <a:pt x="617809" y="523239"/>
                  </a:lnTo>
                  <a:close/>
                </a:path>
                <a:path w="690879" h="792480">
                  <a:moveTo>
                    <a:pt x="127772" y="524509"/>
                  </a:moveTo>
                  <a:lnTo>
                    <a:pt x="99707" y="524509"/>
                  </a:lnTo>
                  <a:lnTo>
                    <a:pt x="99210" y="525779"/>
                  </a:lnTo>
                  <a:lnTo>
                    <a:pt x="127772" y="525779"/>
                  </a:lnTo>
                  <a:lnTo>
                    <a:pt x="127772" y="524509"/>
                  </a:lnTo>
                  <a:close/>
                </a:path>
                <a:path w="690879" h="792480">
                  <a:moveTo>
                    <a:pt x="139292" y="518159"/>
                  </a:moveTo>
                  <a:lnTo>
                    <a:pt x="137793" y="518159"/>
                  </a:lnTo>
                  <a:lnTo>
                    <a:pt x="136283" y="519429"/>
                  </a:lnTo>
                  <a:lnTo>
                    <a:pt x="134277" y="521969"/>
                  </a:lnTo>
                  <a:lnTo>
                    <a:pt x="134277" y="523239"/>
                  </a:lnTo>
                  <a:lnTo>
                    <a:pt x="133780" y="524509"/>
                  </a:lnTo>
                  <a:lnTo>
                    <a:pt x="133780" y="525779"/>
                  </a:lnTo>
                  <a:lnTo>
                    <a:pt x="167854" y="525779"/>
                  </a:lnTo>
                  <a:lnTo>
                    <a:pt x="167854" y="524509"/>
                  </a:lnTo>
                  <a:lnTo>
                    <a:pt x="149819" y="524509"/>
                  </a:lnTo>
                  <a:lnTo>
                    <a:pt x="148816" y="523239"/>
                  </a:lnTo>
                  <a:lnTo>
                    <a:pt x="148309" y="521969"/>
                  </a:lnTo>
                  <a:lnTo>
                    <a:pt x="144297" y="521969"/>
                  </a:lnTo>
                  <a:lnTo>
                    <a:pt x="143304" y="520699"/>
                  </a:lnTo>
                  <a:lnTo>
                    <a:pt x="141298" y="520699"/>
                  </a:lnTo>
                  <a:lnTo>
                    <a:pt x="140802" y="519429"/>
                  </a:lnTo>
                  <a:lnTo>
                    <a:pt x="139292" y="519429"/>
                  </a:lnTo>
                  <a:lnTo>
                    <a:pt x="139292" y="518159"/>
                  </a:lnTo>
                  <a:close/>
                </a:path>
                <a:path w="690879" h="792480">
                  <a:moveTo>
                    <a:pt x="202930" y="520699"/>
                  </a:moveTo>
                  <a:lnTo>
                    <a:pt x="186891" y="520699"/>
                  </a:lnTo>
                  <a:lnTo>
                    <a:pt x="186891" y="524509"/>
                  </a:lnTo>
                  <a:lnTo>
                    <a:pt x="186395" y="524509"/>
                  </a:lnTo>
                  <a:lnTo>
                    <a:pt x="184885" y="525779"/>
                  </a:lnTo>
                  <a:lnTo>
                    <a:pt x="202423" y="525779"/>
                  </a:lnTo>
                  <a:lnTo>
                    <a:pt x="201927" y="524509"/>
                  </a:lnTo>
                  <a:lnTo>
                    <a:pt x="201927" y="521969"/>
                  </a:lnTo>
                  <a:lnTo>
                    <a:pt x="202930" y="521969"/>
                  </a:lnTo>
                  <a:lnTo>
                    <a:pt x="202930" y="520699"/>
                  </a:lnTo>
                  <a:close/>
                </a:path>
                <a:path w="690879" h="792480">
                  <a:moveTo>
                    <a:pt x="286609" y="524509"/>
                  </a:moveTo>
                  <a:lnTo>
                    <a:pt x="285606" y="524509"/>
                  </a:lnTo>
                  <a:lnTo>
                    <a:pt x="284096" y="525779"/>
                  </a:lnTo>
                  <a:lnTo>
                    <a:pt x="287602" y="525779"/>
                  </a:lnTo>
                  <a:lnTo>
                    <a:pt x="286609" y="524509"/>
                  </a:lnTo>
                  <a:close/>
                </a:path>
                <a:path w="690879" h="792480">
                  <a:moveTo>
                    <a:pt x="397340" y="520699"/>
                  </a:moveTo>
                  <a:lnTo>
                    <a:pt x="375789" y="520699"/>
                  </a:lnTo>
                  <a:lnTo>
                    <a:pt x="375789" y="521969"/>
                  </a:lnTo>
                  <a:lnTo>
                    <a:pt x="374290" y="521969"/>
                  </a:lnTo>
                  <a:lnTo>
                    <a:pt x="374290" y="523239"/>
                  </a:lnTo>
                  <a:lnTo>
                    <a:pt x="373783" y="523239"/>
                  </a:lnTo>
                  <a:lnTo>
                    <a:pt x="375293" y="524509"/>
                  </a:lnTo>
                  <a:lnTo>
                    <a:pt x="376296" y="524509"/>
                  </a:lnTo>
                  <a:lnTo>
                    <a:pt x="376792" y="525779"/>
                  </a:lnTo>
                  <a:lnTo>
                    <a:pt x="396833" y="525779"/>
                  </a:lnTo>
                  <a:lnTo>
                    <a:pt x="397340" y="523239"/>
                  </a:lnTo>
                  <a:lnTo>
                    <a:pt x="397340" y="520699"/>
                  </a:lnTo>
                  <a:close/>
                </a:path>
                <a:path w="690879" h="792480">
                  <a:moveTo>
                    <a:pt x="493045" y="521969"/>
                  </a:moveTo>
                  <a:lnTo>
                    <a:pt x="437928" y="521969"/>
                  </a:lnTo>
                  <a:lnTo>
                    <a:pt x="440927" y="525779"/>
                  </a:lnTo>
                  <a:lnTo>
                    <a:pt x="493542" y="525779"/>
                  </a:lnTo>
                  <a:lnTo>
                    <a:pt x="493542" y="524509"/>
                  </a:lnTo>
                  <a:lnTo>
                    <a:pt x="495041" y="524509"/>
                  </a:lnTo>
                  <a:lnTo>
                    <a:pt x="494545" y="523239"/>
                  </a:lnTo>
                  <a:lnTo>
                    <a:pt x="494048" y="523239"/>
                  </a:lnTo>
                  <a:lnTo>
                    <a:pt x="493045" y="521969"/>
                  </a:lnTo>
                  <a:close/>
                </a:path>
                <a:path w="690879" h="792480">
                  <a:moveTo>
                    <a:pt x="569206" y="524509"/>
                  </a:moveTo>
                  <a:lnTo>
                    <a:pt x="567697" y="524509"/>
                  </a:lnTo>
                  <a:lnTo>
                    <a:pt x="567697" y="525779"/>
                  </a:lnTo>
                  <a:lnTo>
                    <a:pt x="568700" y="525779"/>
                  </a:lnTo>
                  <a:lnTo>
                    <a:pt x="569206" y="524509"/>
                  </a:lnTo>
                  <a:close/>
                </a:path>
                <a:path w="690879" h="792480">
                  <a:moveTo>
                    <a:pt x="119748" y="519429"/>
                  </a:moveTo>
                  <a:lnTo>
                    <a:pt x="100214" y="519429"/>
                  </a:lnTo>
                  <a:lnTo>
                    <a:pt x="100214" y="524509"/>
                  </a:lnTo>
                  <a:lnTo>
                    <a:pt x="126262" y="524509"/>
                  </a:lnTo>
                  <a:lnTo>
                    <a:pt x="125766" y="523239"/>
                  </a:lnTo>
                  <a:lnTo>
                    <a:pt x="124256" y="523239"/>
                  </a:lnTo>
                  <a:lnTo>
                    <a:pt x="123760" y="521969"/>
                  </a:lnTo>
                  <a:lnTo>
                    <a:pt x="121754" y="521969"/>
                  </a:lnTo>
                  <a:lnTo>
                    <a:pt x="119748" y="519429"/>
                  </a:lnTo>
                  <a:close/>
                </a:path>
                <a:path w="690879" h="792480">
                  <a:moveTo>
                    <a:pt x="157833" y="523239"/>
                  </a:moveTo>
                  <a:lnTo>
                    <a:pt x="150822" y="523239"/>
                  </a:lnTo>
                  <a:lnTo>
                    <a:pt x="150315" y="524509"/>
                  </a:lnTo>
                  <a:lnTo>
                    <a:pt x="158836" y="524509"/>
                  </a:lnTo>
                  <a:lnTo>
                    <a:pt x="157833" y="523239"/>
                  </a:lnTo>
                  <a:close/>
                </a:path>
                <a:path w="690879" h="792480">
                  <a:moveTo>
                    <a:pt x="233488" y="521969"/>
                  </a:moveTo>
                  <a:lnTo>
                    <a:pt x="210944" y="521969"/>
                  </a:lnTo>
                  <a:lnTo>
                    <a:pt x="208938" y="524509"/>
                  </a:lnTo>
                  <a:lnTo>
                    <a:pt x="234997" y="524509"/>
                  </a:lnTo>
                  <a:lnTo>
                    <a:pt x="234491" y="523239"/>
                  </a:lnTo>
                  <a:lnTo>
                    <a:pt x="233488" y="521969"/>
                  </a:lnTo>
                  <a:close/>
                </a:path>
                <a:path w="690879" h="792480">
                  <a:moveTo>
                    <a:pt x="269567" y="511809"/>
                  </a:moveTo>
                  <a:lnTo>
                    <a:pt x="231988" y="511809"/>
                  </a:lnTo>
                  <a:lnTo>
                    <a:pt x="231988" y="513079"/>
                  </a:lnTo>
                  <a:lnTo>
                    <a:pt x="232495" y="514349"/>
                  </a:lnTo>
                  <a:lnTo>
                    <a:pt x="232495" y="515619"/>
                  </a:lnTo>
                  <a:lnTo>
                    <a:pt x="234997" y="515619"/>
                  </a:lnTo>
                  <a:lnTo>
                    <a:pt x="235494" y="516889"/>
                  </a:lnTo>
                  <a:lnTo>
                    <a:pt x="237003" y="518159"/>
                  </a:lnTo>
                  <a:lnTo>
                    <a:pt x="240509" y="520699"/>
                  </a:lnTo>
                  <a:lnTo>
                    <a:pt x="242009" y="521969"/>
                  </a:lnTo>
                  <a:lnTo>
                    <a:pt x="242515" y="523239"/>
                  </a:lnTo>
                  <a:lnTo>
                    <a:pt x="245514" y="524509"/>
                  </a:lnTo>
                  <a:lnTo>
                    <a:pt x="269071" y="524509"/>
                  </a:lnTo>
                  <a:lnTo>
                    <a:pt x="269071" y="519429"/>
                  </a:lnTo>
                  <a:lnTo>
                    <a:pt x="269567" y="515619"/>
                  </a:lnTo>
                  <a:lnTo>
                    <a:pt x="270064" y="513079"/>
                  </a:lnTo>
                  <a:lnTo>
                    <a:pt x="269567" y="511809"/>
                  </a:lnTo>
                  <a:close/>
                </a:path>
                <a:path w="690879" h="792480">
                  <a:moveTo>
                    <a:pt x="308656" y="518159"/>
                  </a:moveTo>
                  <a:lnTo>
                    <a:pt x="275575" y="518159"/>
                  </a:lnTo>
                  <a:lnTo>
                    <a:pt x="275079" y="519429"/>
                  </a:lnTo>
                  <a:lnTo>
                    <a:pt x="275079" y="524509"/>
                  </a:lnTo>
                  <a:lnTo>
                    <a:pt x="276578" y="524509"/>
                  </a:lnTo>
                  <a:lnTo>
                    <a:pt x="278088" y="521969"/>
                  </a:lnTo>
                  <a:lnTo>
                    <a:pt x="279588" y="521969"/>
                  </a:lnTo>
                  <a:lnTo>
                    <a:pt x="280591" y="520699"/>
                  </a:lnTo>
                  <a:lnTo>
                    <a:pt x="283600" y="519429"/>
                  </a:lnTo>
                  <a:lnTo>
                    <a:pt x="308656" y="519429"/>
                  </a:lnTo>
                  <a:lnTo>
                    <a:pt x="308656" y="518159"/>
                  </a:lnTo>
                  <a:close/>
                </a:path>
                <a:path w="690879" h="792480">
                  <a:moveTo>
                    <a:pt x="353743" y="521969"/>
                  </a:moveTo>
                  <a:lnTo>
                    <a:pt x="333205" y="521969"/>
                  </a:lnTo>
                  <a:lnTo>
                    <a:pt x="333205" y="523239"/>
                  </a:lnTo>
                  <a:lnTo>
                    <a:pt x="334705" y="523239"/>
                  </a:lnTo>
                  <a:lnTo>
                    <a:pt x="334705" y="524509"/>
                  </a:lnTo>
                  <a:lnTo>
                    <a:pt x="354249" y="524509"/>
                  </a:lnTo>
                  <a:lnTo>
                    <a:pt x="353743" y="523239"/>
                  </a:lnTo>
                  <a:lnTo>
                    <a:pt x="353743" y="521969"/>
                  </a:lnTo>
                  <a:close/>
                </a:path>
                <a:path w="690879" h="792480">
                  <a:moveTo>
                    <a:pt x="557180" y="500379"/>
                  </a:moveTo>
                  <a:lnTo>
                    <a:pt x="534626" y="500379"/>
                  </a:lnTo>
                  <a:lnTo>
                    <a:pt x="532620" y="501649"/>
                  </a:lnTo>
                  <a:lnTo>
                    <a:pt x="531627" y="502919"/>
                  </a:lnTo>
                  <a:lnTo>
                    <a:pt x="529621" y="504189"/>
                  </a:lnTo>
                  <a:lnTo>
                    <a:pt x="529114" y="505459"/>
                  </a:lnTo>
                  <a:lnTo>
                    <a:pt x="530118" y="505459"/>
                  </a:lnTo>
                  <a:lnTo>
                    <a:pt x="530624" y="506729"/>
                  </a:lnTo>
                  <a:lnTo>
                    <a:pt x="531121" y="506729"/>
                  </a:lnTo>
                  <a:lnTo>
                    <a:pt x="531121" y="507999"/>
                  </a:lnTo>
                  <a:lnTo>
                    <a:pt x="531627" y="507999"/>
                  </a:lnTo>
                  <a:lnTo>
                    <a:pt x="532620" y="510539"/>
                  </a:lnTo>
                  <a:lnTo>
                    <a:pt x="532620" y="519429"/>
                  </a:lnTo>
                  <a:lnTo>
                    <a:pt x="533127" y="521969"/>
                  </a:lnTo>
                  <a:lnTo>
                    <a:pt x="533623" y="523239"/>
                  </a:lnTo>
                  <a:lnTo>
                    <a:pt x="533623" y="524509"/>
                  </a:lnTo>
                  <a:lnTo>
                    <a:pt x="539641" y="524509"/>
                  </a:lnTo>
                  <a:lnTo>
                    <a:pt x="539641" y="523239"/>
                  </a:lnTo>
                  <a:lnTo>
                    <a:pt x="540138" y="523239"/>
                  </a:lnTo>
                  <a:lnTo>
                    <a:pt x="540138" y="521969"/>
                  </a:lnTo>
                  <a:lnTo>
                    <a:pt x="542651" y="521969"/>
                  </a:lnTo>
                  <a:lnTo>
                    <a:pt x="543147" y="520699"/>
                  </a:lnTo>
                  <a:lnTo>
                    <a:pt x="560685" y="520699"/>
                  </a:lnTo>
                  <a:lnTo>
                    <a:pt x="560685" y="519429"/>
                  </a:lnTo>
                  <a:lnTo>
                    <a:pt x="560189" y="519429"/>
                  </a:lnTo>
                  <a:lnTo>
                    <a:pt x="560189" y="514349"/>
                  </a:lnTo>
                  <a:lnTo>
                    <a:pt x="559682" y="514349"/>
                  </a:lnTo>
                  <a:lnTo>
                    <a:pt x="558183" y="513079"/>
                  </a:lnTo>
                  <a:lnTo>
                    <a:pt x="557676" y="511809"/>
                  </a:lnTo>
                  <a:lnTo>
                    <a:pt x="557180" y="511809"/>
                  </a:lnTo>
                  <a:lnTo>
                    <a:pt x="557180" y="510539"/>
                  </a:lnTo>
                  <a:lnTo>
                    <a:pt x="556673" y="510539"/>
                  </a:lnTo>
                  <a:lnTo>
                    <a:pt x="556673" y="502919"/>
                  </a:lnTo>
                  <a:lnTo>
                    <a:pt x="557180" y="502919"/>
                  </a:lnTo>
                  <a:lnTo>
                    <a:pt x="557180" y="500379"/>
                  </a:lnTo>
                  <a:close/>
                </a:path>
                <a:path w="690879" h="792480">
                  <a:moveTo>
                    <a:pt x="560685" y="520699"/>
                  </a:moveTo>
                  <a:lnTo>
                    <a:pt x="549155" y="520699"/>
                  </a:lnTo>
                  <a:lnTo>
                    <a:pt x="551161" y="521969"/>
                  </a:lnTo>
                  <a:lnTo>
                    <a:pt x="552164" y="521969"/>
                  </a:lnTo>
                  <a:lnTo>
                    <a:pt x="552164" y="523239"/>
                  </a:lnTo>
                  <a:lnTo>
                    <a:pt x="552671" y="524509"/>
                  </a:lnTo>
                  <a:lnTo>
                    <a:pt x="561182" y="524509"/>
                  </a:lnTo>
                  <a:lnTo>
                    <a:pt x="561182" y="521969"/>
                  </a:lnTo>
                  <a:lnTo>
                    <a:pt x="560685" y="520699"/>
                  </a:lnTo>
                  <a:close/>
                </a:path>
                <a:path w="690879" h="792480">
                  <a:moveTo>
                    <a:pt x="366276" y="521969"/>
                  </a:moveTo>
                  <a:lnTo>
                    <a:pt x="359761" y="521969"/>
                  </a:lnTo>
                  <a:lnTo>
                    <a:pt x="360257" y="523239"/>
                  </a:lnTo>
                  <a:lnTo>
                    <a:pt x="364766" y="523239"/>
                  </a:lnTo>
                  <a:lnTo>
                    <a:pt x="366276" y="521969"/>
                  </a:lnTo>
                  <a:close/>
                </a:path>
                <a:path w="690879" h="792480">
                  <a:moveTo>
                    <a:pt x="616806" y="519429"/>
                  </a:moveTo>
                  <a:lnTo>
                    <a:pt x="566693" y="519429"/>
                  </a:lnTo>
                  <a:lnTo>
                    <a:pt x="566693" y="523239"/>
                  </a:lnTo>
                  <a:lnTo>
                    <a:pt x="616806" y="523239"/>
                  </a:lnTo>
                  <a:lnTo>
                    <a:pt x="616806" y="519429"/>
                  </a:lnTo>
                  <a:close/>
                </a:path>
                <a:path w="690879" h="792480">
                  <a:moveTo>
                    <a:pt x="231492" y="520699"/>
                  </a:moveTo>
                  <a:lnTo>
                    <a:pt x="213447" y="520699"/>
                  </a:lnTo>
                  <a:lnTo>
                    <a:pt x="212950" y="521969"/>
                  </a:lnTo>
                  <a:lnTo>
                    <a:pt x="231988" y="521969"/>
                  </a:lnTo>
                  <a:lnTo>
                    <a:pt x="231492" y="520699"/>
                  </a:lnTo>
                  <a:close/>
                </a:path>
                <a:path w="690879" h="792480">
                  <a:moveTo>
                    <a:pt x="369275" y="519429"/>
                  </a:moveTo>
                  <a:lnTo>
                    <a:pt x="358758" y="519429"/>
                  </a:lnTo>
                  <a:lnTo>
                    <a:pt x="359254" y="520699"/>
                  </a:lnTo>
                  <a:lnTo>
                    <a:pt x="359254" y="521969"/>
                  </a:lnTo>
                  <a:lnTo>
                    <a:pt x="367775" y="521969"/>
                  </a:lnTo>
                  <a:lnTo>
                    <a:pt x="369275" y="519429"/>
                  </a:lnTo>
                  <a:close/>
                </a:path>
                <a:path w="690879" h="792480">
                  <a:moveTo>
                    <a:pt x="451454" y="520699"/>
                  </a:moveTo>
                  <a:lnTo>
                    <a:pt x="435922" y="520699"/>
                  </a:lnTo>
                  <a:lnTo>
                    <a:pt x="436925" y="521969"/>
                  </a:lnTo>
                  <a:lnTo>
                    <a:pt x="451454" y="521969"/>
                  </a:lnTo>
                  <a:lnTo>
                    <a:pt x="451454" y="520699"/>
                  </a:lnTo>
                  <a:close/>
                </a:path>
                <a:path w="690879" h="792480">
                  <a:moveTo>
                    <a:pt x="490532" y="518159"/>
                  </a:moveTo>
                  <a:lnTo>
                    <a:pt x="457462" y="518159"/>
                  </a:lnTo>
                  <a:lnTo>
                    <a:pt x="456459" y="520699"/>
                  </a:lnTo>
                  <a:lnTo>
                    <a:pt x="455963" y="520699"/>
                  </a:lnTo>
                  <a:lnTo>
                    <a:pt x="455963" y="521969"/>
                  </a:lnTo>
                  <a:lnTo>
                    <a:pt x="492539" y="521969"/>
                  </a:lnTo>
                  <a:lnTo>
                    <a:pt x="492539" y="520699"/>
                  </a:lnTo>
                  <a:lnTo>
                    <a:pt x="492042" y="519429"/>
                  </a:lnTo>
                  <a:lnTo>
                    <a:pt x="491536" y="519429"/>
                  </a:lnTo>
                  <a:lnTo>
                    <a:pt x="490532" y="518159"/>
                  </a:lnTo>
                  <a:close/>
                </a:path>
                <a:path w="690879" h="792480">
                  <a:moveTo>
                    <a:pt x="174368" y="519429"/>
                  </a:moveTo>
                  <a:lnTo>
                    <a:pt x="171856" y="519429"/>
                  </a:lnTo>
                  <a:lnTo>
                    <a:pt x="171856" y="520699"/>
                  </a:lnTo>
                  <a:lnTo>
                    <a:pt x="173862" y="520699"/>
                  </a:lnTo>
                  <a:lnTo>
                    <a:pt x="174368" y="519429"/>
                  </a:lnTo>
                  <a:close/>
                </a:path>
                <a:path w="690879" h="792480">
                  <a:moveTo>
                    <a:pt x="176871" y="519429"/>
                  </a:moveTo>
                  <a:lnTo>
                    <a:pt x="175868" y="519429"/>
                  </a:lnTo>
                  <a:lnTo>
                    <a:pt x="176375" y="520699"/>
                  </a:lnTo>
                  <a:lnTo>
                    <a:pt x="176871" y="519429"/>
                  </a:lnTo>
                  <a:close/>
                </a:path>
                <a:path w="690879" h="792480">
                  <a:moveTo>
                    <a:pt x="182383" y="519429"/>
                  </a:moveTo>
                  <a:lnTo>
                    <a:pt x="180377" y="519429"/>
                  </a:lnTo>
                  <a:lnTo>
                    <a:pt x="180883" y="520699"/>
                  </a:lnTo>
                  <a:lnTo>
                    <a:pt x="182383" y="520699"/>
                  </a:lnTo>
                  <a:lnTo>
                    <a:pt x="182383" y="519429"/>
                  </a:lnTo>
                  <a:close/>
                </a:path>
                <a:path w="690879" h="792480">
                  <a:moveTo>
                    <a:pt x="203933" y="519429"/>
                  </a:moveTo>
                  <a:lnTo>
                    <a:pt x="185888" y="519429"/>
                  </a:lnTo>
                  <a:lnTo>
                    <a:pt x="185888" y="520699"/>
                  </a:lnTo>
                  <a:lnTo>
                    <a:pt x="203933" y="520699"/>
                  </a:lnTo>
                  <a:lnTo>
                    <a:pt x="203933" y="519429"/>
                  </a:lnTo>
                  <a:close/>
                </a:path>
                <a:path w="690879" h="792480">
                  <a:moveTo>
                    <a:pt x="226983" y="519429"/>
                  </a:moveTo>
                  <a:lnTo>
                    <a:pt x="214450" y="519429"/>
                  </a:lnTo>
                  <a:lnTo>
                    <a:pt x="213954" y="520699"/>
                  </a:lnTo>
                  <a:lnTo>
                    <a:pt x="227480" y="520699"/>
                  </a:lnTo>
                  <a:lnTo>
                    <a:pt x="226983" y="519429"/>
                  </a:lnTo>
                  <a:close/>
                </a:path>
                <a:path w="690879" h="792480">
                  <a:moveTo>
                    <a:pt x="306650" y="519429"/>
                  </a:moveTo>
                  <a:lnTo>
                    <a:pt x="289112" y="519429"/>
                  </a:lnTo>
                  <a:lnTo>
                    <a:pt x="290611" y="520699"/>
                  </a:lnTo>
                  <a:lnTo>
                    <a:pt x="306650" y="520699"/>
                  </a:lnTo>
                  <a:lnTo>
                    <a:pt x="306650" y="519429"/>
                  </a:lnTo>
                  <a:close/>
                </a:path>
                <a:path w="690879" h="792480">
                  <a:moveTo>
                    <a:pt x="351736" y="518159"/>
                  </a:moveTo>
                  <a:lnTo>
                    <a:pt x="309649" y="518159"/>
                  </a:lnTo>
                  <a:lnTo>
                    <a:pt x="309649" y="519429"/>
                  </a:lnTo>
                  <a:lnTo>
                    <a:pt x="311655" y="519429"/>
                  </a:lnTo>
                  <a:lnTo>
                    <a:pt x="311655" y="520699"/>
                  </a:lnTo>
                  <a:lnTo>
                    <a:pt x="352243" y="520699"/>
                  </a:lnTo>
                  <a:lnTo>
                    <a:pt x="352243" y="519429"/>
                  </a:lnTo>
                  <a:lnTo>
                    <a:pt x="351736" y="518159"/>
                  </a:lnTo>
                  <a:close/>
                </a:path>
                <a:path w="690879" h="792480">
                  <a:moveTo>
                    <a:pt x="390329" y="513079"/>
                  </a:moveTo>
                  <a:lnTo>
                    <a:pt x="379295" y="513079"/>
                  </a:lnTo>
                  <a:lnTo>
                    <a:pt x="378302" y="515619"/>
                  </a:lnTo>
                  <a:lnTo>
                    <a:pt x="378302" y="518159"/>
                  </a:lnTo>
                  <a:lnTo>
                    <a:pt x="377795" y="518159"/>
                  </a:lnTo>
                  <a:lnTo>
                    <a:pt x="377795" y="519429"/>
                  </a:lnTo>
                  <a:lnTo>
                    <a:pt x="376792" y="519429"/>
                  </a:lnTo>
                  <a:lnTo>
                    <a:pt x="376792" y="520699"/>
                  </a:lnTo>
                  <a:lnTo>
                    <a:pt x="397836" y="520699"/>
                  </a:lnTo>
                  <a:lnTo>
                    <a:pt x="398343" y="519429"/>
                  </a:lnTo>
                  <a:lnTo>
                    <a:pt x="399346" y="518159"/>
                  </a:lnTo>
                  <a:lnTo>
                    <a:pt x="399346" y="515619"/>
                  </a:lnTo>
                  <a:lnTo>
                    <a:pt x="391321" y="515619"/>
                  </a:lnTo>
                  <a:lnTo>
                    <a:pt x="391321" y="514349"/>
                  </a:lnTo>
                  <a:lnTo>
                    <a:pt x="390329" y="514349"/>
                  </a:lnTo>
                  <a:lnTo>
                    <a:pt x="390329" y="513079"/>
                  </a:lnTo>
                  <a:close/>
                </a:path>
                <a:path w="690879" h="792480">
                  <a:moveTo>
                    <a:pt x="451950" y="515619"/>
                  </a:moveTo>
                  <a:lnTo>
                    <a:pt x="438424" y="515619"/>
                  </a:lnTo>
                  <a:lnTo>
                    <a:pt x="438424" y="516889"/>
                  </a:lnTo>
                  <a:lnTo>
                    <a:pt x="438931" y="516889"/>
                  </a:lnTo>
                  <a:lnTo>
                    <a:pt x="438931" y="518159"/>
                  </a:lnTo>
                  <a:lnTo>
                    <a:pt x="439427" y="518159"/>
                  </a:lnTo>
                  <a:lnTo>
                    <a:pt x="438931" y="519429"/>
                  </a:lnTo>
                  <a:lnTo>
                    <a:pt x="438424" y="519429"/>
                  </a:lnTo>
                  <a:lnTo>
                    <a:pt x="438424" y="520699"/>
                  </a:lnTo>
                  <a:lnTo>
                    <a:pt x="450947" y="520699"/>
                  </a:lnTo>
                  <a:lnTo>
                    <a:pt x="450947" y="518159"/>
                  </a:lnTo>
                  <a:lnTo>
                    <a:pt x="451950" y="515619"/>
                  </a:lnTo>
                  <a:close/>
                </a:path>
                <a:path w="690879" h="792480">
                  <a:moveTo>
                    <a:pt x="116749" y="518159"/>
                  </a:moveTo>
                  <a:lnTo>
                    <a:pt x="99210" y="518159"/>
                  </a:lnTo>
                  <a:lnTo>
                    <a:pt x="99210" y="519429"/>
                  </a:lnTo>
                  <a:lnTo>
                    <a:pt x="116749" y="519429"/>
                  </a:lnTo>
                  <a:lnTo>
                    <a:pt x="116749" y="518159"/>
                  </a:lnTo>
                  <a:close/>
                </a:path>
                <a:path w="690879" h="792480">
                  <a:moveTo>
                    <a:pt x="205929" y="513079"/>
                  </a:moveTo>
                  <a:lnTo>
                    <a:pt x="143801" y="513079"/>
                  </a:lnTo>
                  <a:lnTo>
                    <a:pt x="143304" y="514349"/>
                  </a:lnTo>
                  <a:lnTo>
                    <a:pt x="144297" y="515619"/>
                  </a:lnTo>
                  <a:lnTo>
                    <a:pt x="147813" y="515619"/>
                  </a:lnTo>
                  <a:lnTo>
                    <a:pt x="148309" y="516889"/>
                  </a:lnTo>
                  <a:lnTo>
                    <a:pt x="158836" y="516889"/>
                  </a:lnTo>
                  <a:lnTo>
                    <a:pt x="158836" y="518159"/>
                  </a:lnTo>
                  <a:lnTo>
                    <a:pt x="163841" y="518159"/>
                  </a:lnTo>
                  <a:lnTo>
                    <a:pt x="163841" y="519429"/>
                  </a:lnTo>
                  <a:lnTo>
                    <a:pt x="205433" y="519429"/>
                  </a:lnTo>
                  <a:lnTo>
                    <a:pt x="207935" y="518159"/>
                  </a:lnTo>
                  <a:lnTo>
                    <a:pt x="208442" y="516889"/>
                  </a:lnTo>
                  <a:lnTo>
                    <a:pt x="207439" y="515619"/>
                  </a:lnTo>
                  <a:lnTo>
                    <a:pt x="205929" y="514349"/>
                  </a:lnTo>
                  <a:lnTo>
                    <a:pt x="205929" y="513079"/>
                  </a:lnTo>
                  <a:close/>
                </a:path>
                <a:path w="690879" h="792480">
                  <a:moveTo>
                    <a:pt x="369781" y="518159"/>
                  </a:moveTo>
                  <a:lnTo>
                    <a:pt x="358261" y="518159"/>
                  </a:lnTo>
                  <a:lnTo>
                    <a:pt x="358261" y="519429"/>
                  </a:lnTo>
                  <a:lnTo>
                    <a:pt x="369781" y="519429"/>
                  </a:lnTo>
                  <a:lnTo>
                    <a:pt x="369781" y="518159"/>
                  </a:lnTo>
                  <a:close/>
                </a:path>
                <a:path w="690879" h="792480">
                  <a:moveTo>
                    <a:pt x="620311" y="515619"/>
                  </a:moveTo>
                  <a:lnTo>
                    <a:pt x="565701" y="515619"/>
                  </a:lnTo>
                  <a:lnTo>
                    <a:pt x="565701" y="516889"/>
                  </a:lnTo>
                  <a:lnTo>
                    <a:pt x="566197" y="518159"/>
                  </a:lnTo>
                  <a:lnTo>
                    <a:pt x="566197" y="519429"/>
                  </a:lnTo>
                  <a:lnTo>
                    <a:pt x="617302" y="519429"/>
                  </a:lnTo>
                  <a:lnTo>
                    <a:pt x="618812" y="518159"/>
                  </a:lnTo>
                  <a:lnTo>
                    <a:pt x="619308" y="516889"/>
                  </a:lnTo>
                  <a:lnTo>
                    <a:pt x="620311" y="515619"/>
                  </a:lnTo>
                  <a:close/>
                </a:path>
                <a:path w="690879" h="792480">
                  <a:moveTo>
                    <a:pt x="114743" y="515619"/>
                  </a:moveTo>
                  <a:lnTo>
                    <a:pt x="103719" y="515619"/>
                  </a:lnTo>
                  <a:lnTo>
                    <a:pt x="103719" y="516889"/>
                  </a:lnTo>
                  <a:lnTo>
                    <a:pt x="103213" y="516889"/>
                  </a:lnTo>
                  <a:lnTo>
                    <a:pt x="102209" y="518159"/>
                  </a:lnTo>
                  <a:lnTo>
                    <a:pt x="115239" y="518159"/>
                  </a:lnTo>
                  <a:lnTo>
                    <a:pt x="114743" y="516889"/>
                  </a:lnTo>
                  <a:lnTo>
                    <a:pt x="114743" y="515619"/>
                  </a:lnTo>
                  <a:close/>
                </a:path>
                <a:path w="690879" h="792480">
                  <a:moveTo>
                    <a:pt x="129768" y="515619"/>
                  </a:moveTo>
                  <a:lnTo>
                    <a:pt x="123760" y="515619"/>
                  </a:lnTo>
                  <a:lnTo>
                    <a:pt x="124763" y="516889"/>
                  </a:lnTo>
                  <a:lnTo>
                    <a:pt x="125766" y="516889"/>
                  </a:lnTo>
                  <a:lnTo>
                    <a:pt x="126262" y="518159"/>
                  </a:lnTo>
                  <a:lnTo>
                    <a:pt x="128775" y="518159"/>
                  </a:lnTo>
                  <a:lnTo>
                    <a:pt x="128775" y="516889"/>
                  </a:lnTo>
                  <a:lnTo>
                    <a:pt x="129768" y="515619"/>
                  </a:lnTo>
                  <a:close/>
                </a:path>
                <a:path w="690879" h="792480">
                  <a:moveTo>
                    <a:pt x="349740" y="514349"/>
                  </a:moveTo>
                  <a:lnTo>
                    <a:pt x="276082" y="514349"/>
                  </a:lnTo>
                  <a:lnTo>
                    <a:pt x="276082" y="515619"/>
                  </a:lnTo>
                  <a:lnTo>
                    <a:pt x="275079" y="518159"/>
                  </a:lnTo>
                  <a:lnTo>
                    <a:pt x="351240" y="518159"/>
                  </a:lnTo>
                  <a:lnTo>
                    <a:pt x="351240" y="516889"/>
                  </a:lnTo>
                  <a:lnTo>
                    <a:pt x="350743" y="516889"/>
                  </a:lnTo>
                  <a:lnTo>
                    <a:pt x="350237" y="515619"/>
                  </a:lnTo>
                  <a:lnTo>
                    <a:pt x="349740" y="515619"/>
                  </a:lnTo>
                  <a:lnTo>
                    <a:pt x="349740" y="514349"/>
                  </a:lnTo>
                  <a:close/>
                </a:path>
                <a:path w="690879" h="792480">
                  <a:moveTo>
                    <a:pt x="372284" y="515619"/>
                  </a:moveTo>
                  <a:lnTo>
                    <a:pt x="356752" y="515619"/>
                  </a:lnTo>
                  <a:lnTo>
                    <a:pt x="356752" y="516889"/>
                  </a:lnTo>
                  <a:lnTo>
                    <a:pt x="357258" y="516889"/>
                  </a:lnTo>
                  <a:lnTo>
                    <a:pt x="357755" y="518159"/>
                  </a:lnTo>
                  <a:lnTo>
                    <a:pt x="370784" y="518159"/>
                  </a:lnTo>
                  <a:lnTo>
                    <a:pt x="372284" y="516889"/>
                  </a:lnTo>
                  <a:lnTo>
                    <a:pt x="372284" y="515619"/>
                  </a:lnTo>
                  <a:close/>
                </a:path>
                <a:path w="690879" h="792480">
                  <a:moveTo>
                    <a:pt x="425901" y="516889"/>
                  </a:moveTo>
                  <a:lnTo>
                    <a:pt x="424392" y="516889"/>
                  </a:lnTo>
                  <a:lnTo>
                    <a:pt x="421889" y="518159"/>
                  </a:lnTo>
                  <a:lnTo>
                    <a:pt x="425901" y="518159"/>
                  </a:lnTo>
                  <a:lnTo>
                    <a:pt x="425901" y="516889"/>
                  </a:lnTo>
                  <a:close/>
                </a:path>
                <a:path w="690879" h="792480">
                  <a:moveTo>
                    <a:pt x="488536" y="515619"/>
                  </a:moveTo>
                  <a:lnTo>
                    <a:pt x="457969" y="515619"/>
                  </a:lnTo>
                  <a:lnTo>
                    <a:pt x="457969" y="518159"/>
                  </a:lnTo>
                  <a:lnTo>
                    <a:pt x="490036" y="518159"/>
                  </a:lnTo>
                  <a:lnTo>
                    <a:pt x="488536" y="515619"/>
                  </a:lnTo>
                  <a:close/>
                </a:path>
                <a:path w="690879" h="792480">
                  <a:moveTo>
                    <a:pt x="126769" y="509269"/>
                  </a:moveTo>
                  <a:lnTo>
                    <a:pt x="104722" y="509269"/>
                  </a:lnTo>
                  <a:lnTo>
                    <a:pt x="104722" y="510539"/>
                  </a:lnTo>
                  <a:lnTo>
                    <a:pt x="105219" y="511809"/>
                  </a:lnTo>
                  <a:lnTo>
                    <a:pt x="105219" y="513079"/>
                  </a:lnTo>
                  <a:lnTo>
                    <a:pt x="104722" y="514349"/>
                  </a:lnTo>
                  <a:lnTo>
                    <a:pt x="104722" y="515619"/>
                  </a:lnTo>
                  <a:lnTo>
                    <a:pt x="113740" y="515619"/>
                  </a:lnTo>
                  <a:lnTo>
                    <a:pt x="113740" y="514349"/>
                  </a:lnTo>
                  <a:lnTo>
                    <a:pt x="113233" y="514349"/>
                  </a:lnTo>
                  <a:lnTo>
                    <a:pt x="113233" y="511809"/>
                  </a:lnTo>
                  <a:lnTo>
                    <a:pt x="113740" y="511809"/>
                  </a:lnTo>
                  <a:lnTo>
                    <a:pt x="113740" y="510539"/>
                  </a:lnTo>
                  <a:lnTo>
                    <a:pt x="128269" y="510539"/>
                  </a:lnTo>
                  <a:lnTo>
                    <a:pt x="126769" y="509269"/>
                  </a:lnTo>
                  <a:close/>
                </a:path>
                <a:path w="690879" h="792480">
                  <a:moveTo>
                    <a:pt x="130275" y="514349"/>
                  </a:moveTo>
                  <a:lnTo>
                    <a:pt x="121754" y="514349"/>
                  </a:lnTo>
                  <a:lnTo>
                    <a:pt x="122250" y="515619"/>
                  </a:lnTo>
                  <a:lnTo>
                    <a:pt x="130275" y="515619"/>
                  </a:lnTo>
                  <a:lnTo>
                    <a:pt x="130275" y="514349"/>
                  </a:lnTo>
                  <a:close/>
                </a:path>
                <a:path w="690879" h="792480">
                  <a:moveTo>
                    <a:pt x="378799" y="502919"/>
                  </a:moveTo>
                  <a:lnTo>
                    <a:pt x="356752" y="502919"/>
                  </a:lnTo>
                  <a:lnTo>
                    <a:pt x="356255" y="504189"/>
                  </a:lnTo>
                  <a:lnTo>
                    <a:pt x="356255" y="505459"/>
                  </a:lnTo>
                  <a:lnTo>
                    <a:pt x="355749" y="505459"/>
                  </a:lnTo>
                  <a:lnTo>
                    <a:pt x="355252" y="506729"/>
                  </a:lnTo>
                  <a:lnTo>
                    <a:pt x="355252" y="513079"/>
                  </a:lnTo>
                  <a:lnTo>
                    <a:pt x="356255" y="514349"/>
                  </a:lnTo>
                  <a:lnTo>
                    <a:pt x="356255" y="515619"/>
                  </a:lnTo>
                  <a:lnTo>
                    <a:pt x="372790" y="515619"/>
                  </a:lnTo>
                  <a:lnTo>
                    <a:pt x="372790" y="513079"/>
                  </a:lnTo>
                  <a:lnTo>
                    <a:pt x="373783" y="511809"/>
                  </a:lnTo>
                  <a:lnTo>
                    <a:pt x="373783" y="510539"/>
                  </a:lnTo>
                  <a:lnTo>
                    <a:pt x="374786" y="510539"/>
                  </a:lnTo>
                  <a:lnTo>
                    <a:pt x="374786" y="509269"/>
                  </a:lnTo>
                  <a:lnTo>
                    <a:pt x="375789" y="509269"/>
                  </a:lnTo>
                  <a:lnTo>
                    <a:pt x="375789" y="507999"/>
                  </a:lnTo>
                  <a:lnTo>
                    <a:pt x="377299" y="505459"/>
                  </a:lnTo>
                  <a:lnTo>
                    <a:pt x="378302" y="504189"/>
                  </a:lnTo>
                  <a:lnTo>
                    <a:pt x="378799" y="502919"/>
                  </a:lnTo>
                  <a:close/>
                </a:path>
                <a:path w="690879" h="792480">
                  <a:moveTo>
                    <a:pt x="399842" y="514349"/>
                  </a:moveTo>
                  <a:lnTo>
                    <a:pt x="395334" y="514349"/>
                  </a:lnTo>
                  <a:lnTo>
                    <a:pt x="393834" y="515619"/>
                  </a:lnTo>
                  <a:lnTo>
                    <a:pt x="399346" y="515619"/>
                  </a:lnTo>
                  <a:lnTo>
                    <a:pt x="399842" y="514349"/>
                  </a:lnTo>
                  <a:close/>
                </a:path>
                <a:path w="690879" h="792480">
                  <a:moveTo>
                    <a:pt x="454960" y="499109"/>
                  </a:moveTo>
                  <a:lnTo>
                    <a:pt x="451454" y="499109"/>
                  </a:lnTo>
                  <a:lnTo>
                    <a:pt x="451454" y="500379"/>
                  </a:lnTo>
                  <a:lnTo>
                    <a:pt x="450451" y="500379"/>
                  </a:lnTo>
                  <a:lnTo>
                    <a:pt x="448951" y="502919"/>
                  </a:lnTo>
                  <a:lnTo>
                    <a:pt x="447442" y="502919"/>
                  </a:lnTo>
                  <a:lnTo>
                    <a:pt x="446945" y="504189"/>
                  </a:lnTo>
                  <a:lnTo>
                    <a:pt x="443936" y="504189"/>
                  </a:lnTo>
                  <a:lnTo>
                    <a:pt x="443936" y="505459"/>
                  </a:lnTo>
                  <a:lnTo>
                    <a:pt x="434422" y="505459"/>
                  </a:lnTo>
                  <a:lnTo>
                    <a:pt x="434422" y="506729"/>
                  </a:lnTo>
                  <a:lnTo>
                    <a:pt x="433916" y="507999"/>
                  </a:lnTo>
                  <a:lnTo>
                    <a:pt x="433916" y="513079"/>
                  </a:lnTo>
                  <a:lnTo>
                    <a:pt x="433409" y="513079"/>
                  </a:lnTo>
                  <a:lnTo>
                    <a:pt x="432913" y="514349"/>
                  </a:lnTo>
                  <a:lnTo>
                    <a:pt x="433409" y="515619"/>
                  </a:lnTo>
                  <a:lnTo>
                    <a:pt x="452457" y="515619"/>
                  </a:lnTo>
                  <a:lnTo>
                    <a:pt x="452457" y="514349"/>
                  </a:lnTo>
                  <a:lnTo>
                    <a:pt x="452953" y="514349"/>
                  </a:lnTo>
                  <a:lnTo>
                    <a:pt x="453957" y="510539"/>
                  </a:lnTo>
                  <a:lnTo>
                    <a:pt x="454960" y="509269"/>
                  </a:lnTo>
                  <a:lnTo>
                    <a:pt x="455456" y="507999"/>
                  </a:lnTo>
                  <a:lnTo>
                    <a:pt x="455456" y="506729"/>
                  </a:lnTo>
                  <a:lnTo>
                    <a:pt x="455963" y="506729"/>
                  </a:lnTo>
                  <a:lnTo>
                    <a:pt x="455963" y="505459"/>
                  </a:lnTo>
                  <a:lnTo>
                    <a:pt x="456459" y="502919"/>
                  </a:lnTo>
                  <a:lnTo>
                    <a:pt x="456459" y="500379"/>
                  </a:lnTo>
                  <a:lnTo>
                    <a:pt x="454960" y="499109"/>
                  </a:lnTo>
                  <a:close/>
                </a:path>
                <a:path w="690879" h="792480">
                  <a:moveTo>
                    <a:pt x="476003" y="507999"/>
                  </a:moveTo>
                  <a:lnTo>
                    <a:pt x="461474" y="507999"/>
                  </a:lnTo>
                  <a:lnTo>
                    <a:pt x="459468" y="513079"/>
                  </a:lnTo>
                  <a:lnTo>
                    <a:pt x="458465" y="514349"/>
                  </a:lnTo>
                  <a:lnTo>
                    <a:pt x="458465" y="515619"/>
                  </a:lnTo>
                  <a:lnTo>
                    <a:pt x="487533" y="515619"/>
                  </a:lnTo>
                  <a:lnTo>
                    <a:pt x="487533" y="514349"/>
                  </a:lnTo>
                  <a:lnTo>
                    <a:pt x="486024" y="513079"/>
                  </a:lnTo>
                  <a:lnTo>
                    <a:pt x="485021" y="513079"/>
                  </a:lnTo>
                  <a:lnTo>
                    <a:pt x="484524" y="511809"/>
                  </a:lnTo>
                  <a:lnTo>
                    <a:pt x="480512" y="510539"/>
                  </a:lnTo>
                  <a:lnTo>
                    <a:pt x="480016" y="510539"/>
                  </a:lnTo>
                  <a:lnTo>
                    <a:pt x="478009" y="509269"/>
                  </a:lnTo>
                  <a:lnTo>
                    <a:pt x="477006" y="509269"/>
                  </a:lnTo>
                  <a:lnTo>
                    <a:pt x="476003" y="507999"/>
                  </a:lnTo>
                  <a:close/>
                </a:path>
                <a:path w="690879" h="792480">
                  <a:moveTo>
                    <a:pt x="609794" y="511809"/>
                  </a:moveTo>
                  <a:lnTo>
                    <a:pt x="573208" y="511809"/>
                  </a:lnTo>
                  <a:lnTo>
                    <a:pt x="569703" y="514349"/>
                  </a:lnTo>
                  <a:lnTo>
                    <a:pt x="567200" y="515619"/>
                  </a:lnTo>
                  <a:lnTo>
                    <a:pt x="616299" y="515619"/>
                  </a:lnTo>
                  <a:lnTo>
                    <a:pt x="616299" y="514349"/>
                  </a:lnTo>
                  <a:lnTo>
                    <a:pt x="612793" y="514349"/>
                  </a:lnTo>
                  <a:lnTo>
                    <a:pt x="612297" y="513079"/>
                  </a:lnTo>
                  <a:lnTo>
                    <a:pt x="610787" y="513079"/>
                  </a:lnTo>
                  <a:lnTo>
                    <a:pt x="609794" y="511809"/>
                  </a:lnTo>
                  <a:close/>
                </a:path>
                <a:path w="690879" h="792480">
                  <a:moveTo>
                    <a:pt x="128775" y="510539"/>
                  </a:moveTo>
                  <a:lnTo>
                    <a:pt x="118248" y="510539"/>
                  </a:lnTo>
                  <a:lnTo>
                    <a:pt x="119251" y="511809"/>
                  </a:lnTo>
                  <a:lnTo>
                    <a:pt x="119251" y="513079"/>
                  </a:lnTo>
                  <a:lnTo>
                    <a:pt x="119748" y="513079"/>
                  </a:lnTo>
                  <a:lnTo>
                    <a:pt x="120254" y="514349"/>
                  </a:lnTo>
                  <a:lnTo>
                    <a:pt x="130771" y="514349"/>
                  </a:lnTo>
                  <a:lnTo>
                    <a:pt x="130275" y="513079"/>
                  </a:lnTo>
                  <a:lnTo>
                    <a:pt x="128775" y="510539"/>
                  </a:lnTo>
                  <a:close/>
                </a:path>
                <a:path w="690879" h="792480">
                  <a:moveTo>
                    <a:pt x="218462" y="513079"/>
                  </a:moveTo>
                  <a:lnTo>
                    <a:pt x="213954" y="513079"/>
                  </a:lnTo>
                  <a:lnTo>
                    <a:pt x="214450" y="514349"/>
                  </a:lnTo>
                  <a:lnTo>
                    <a:pt x="217459" y="514349"/>
                  </a:lnTo>
                  <a:lnTo>
                    <a:pt x="218462" y="513079"/>
                  </a:lnTo>
                  <a:close/>
                </a:path>
                <a:path w="690879" h="792480">
                  <a:moveTo>
                    <a:pt x="348241" y="510539"/>
                  </a:moveTo>
                  <a:lnTo>
                    <a:pt x="275575" y="510539"/>
                  </a:lnTo>
                  <a:lnTo>
                    <a:pt x="275575" y="511809"/>
                  </a:lnTo>
                  <a:lnTo>
                    <a:pt x="276082" y="511809"/>
                  </a:lnTo>
                  <a:lnTo>
                    <a:pt x="276578" y="513079"/>
                  </a:lnTo>
                  <a:lnTo>
                    <a:pt x="276578" y="514349"/>
                  </a:lnTo>
                  <a:lnTo>
                    <a:pt x="349234" y="514349"/>
                  </a:lnTo>
                  <a:lnTo>
                    <a:pt x="349234" y="511809"/>
                  </a:lnTo>
                  <a:lnTo>
                    <a:pt x="348241" y="510539"/>
                  </a:lnTo>
                  <a:close/>
                </a:path>
                <a:path w="690879" h="792480">
                  <a:moveTo>
                    <a:pt x="205433" y="511809"/>
                  </a:moveTo>
                  <a:lnTo>
                    <a:pt x="145310" y="511809"/>
                  </a:lnTo>
                  <a:lnTo>
                    <a:pt x="144804" y="513079"/>
                  </a:lnTo>
                  <a:lnTo>
                    <a:pt x="205433" y="513079"/>
                  </a:lnTo>
                  <a:lnTo>
                    <a:pt x="205433" y="511809"/>
                  </a:lnTo>
                  <a:close/>
                </a:path>
                <a:path w="690879" h="792480">
                  <a:moveTo>
                    <a:pt x="221461" y="511809"/>
                  </a:moveTo>
                  <a:lnTo>
                    <a:pt x="211947" y="511809"/>
                  </a:lnTo>
                  <a:lnTo>
                    <a:pt x="211947" y="513079"/>
                  </a:lnTo>
                  <a:lnTo>
                    <a:pt x="221461" y="513079"/>
                  </a:lnTo>
                  <a:lnTo>
                    <a:pt x="221461" y="511809"/>
                  </a:lnTo>
                  <a:close/>
                </a:path>
                <a:path w="690879" h="792480">
                  <a:moveTo>
                    <a:pt x="389822" y="511809"/>
                  </a:moveTo>
                  <a:lnTo>
                    <a:pt x="380298" y="511809"/>
                  </a:lnTo>
                  <a:lnTo>
                    <a:pt x="379802" y="513079"/>
                  </a:lnTo>
                  <a:lnTo>
                    <a:pt x="389822" y="513079"/>
                  </a:lnTo>
                  <a:lnTo>
                    <a:pt x="389822" y="511809"/>
                  </a:lnTo>
                  <a:close/>
                </a:path>
                <a:path w="690879" h="792480">
                  <a:moveTo>
                    <a:pt x="204936" y="510539"/>
                  </a:moveTo>
                  <a:lnTo>
                    <a:pt x="146303" y="510539"/>
                  </a:lnTo>
                  <a:lnTo>
                    <a:pt x="145807" y="511809"/>
                  </a:lnTo>
                  <a:lnTo>
                    <a:pt x="204936" y="511809"/>
                  </a:lnTo>
                  <a:lnTo>
                    <a:pt x="204936" y="510539"/>
                  </a:lnTo>
                  <a:close/>
                </a:path>
                <a:path w="690879" h="792480">
                  <a:moveTo>
                    <a:pt x="220468" y="506729"/>
                  </a:moveTo>
                  <a:lnTo>
                    <a:pt x="209941" y="506729"/>
                  </a:lnTo>
                  <a:lnTo>
                    <a:pt x="209941" y="507999"/>
                  </a:lnTo>
                  <a:lnTo>
                    <a:pt x="211441" y="511809"/>
                  </a:lnTo>
                  <a:lnTo>
                    <a:pt x="220965" y="511809"/>
                  </a:lnTo>
                  <a:lnTo>
                    <a:pt x="220965" y="510539"/>
                  </a:lnTo>
                  <a:lnTo>
                    <a:pt x="220468" y="510539"/>
                  </a:lnTo>
                  <a:lnTo>
                    <a:pt x="219962" y="509269"/>
                  </a:lnTo>
                  <a:lnTo>
                    <a:pt x="219962" y="507999"/>
                  </a:lnTo>
                  <a:lnTo>
                    <a:pt x="220468" y="507999"/>
                  </a:lnTo>
                  <a:lnTo>
                    <a:pt x="220468" y="506729"/>
                  </a:lnTo>
                  <a:close/>
                </a:path>
                <a:path w="690879" h="792480">
                  <a:moveTo>
                    <a:pt x="269071" y="501649"/>
                  </a:moveTo>
                  <a:lnTo>
                    <a:pt x="232991" y="501649"/>
                  </a:lnTo>
                  <a:lnTo>
                    <a:pt x="232991" y="502919"/>
                  </a:lnTo>
                  <a:lnTo>
                    <a:pt x="232495" y="502919"/>
                  </a:lnTo>
                  <a:lnTo>
                    <a:pt x="232495" y="504189"/>
                  </a:lnTo>
                  <a:lnTo>
                    <a:pt x="231988" y="504189"/>
                  </a:lnTo>
                  <a:lnTo>
                    <a:pt x="231988" y="506729"/>
                  </a:lnTo>
                  <a:lnTo>
                    <a:pt x="231492" y="506729"/>
                  </a:lnTo>
                  <a:lnTo>
                    <a:pt x="231492" y="511809"/>
                  </a:lnTo>
                  <a:lnTo>
                    <a:pt x="269071" y="511809"/>
                  </a:lnTo>
                  <a:lnTo>
                    <a:pt x="268564" y="509269"/>
                  </a:lnTo>
                  <a:lnTo>
                    <a:pt x="268564" y="507999"/>
                  </a:lnTo>
                  <a:lnTo>
                    <a:pt x="269071" y="504189"/>
                  </a:lnTo>
                  <a:lnTo>
                    <a:pt x="269071" y="501649"/>
                  </a:lnTo>
                  <a:close/>
                </a:path>
                <a:path w="690879" h="792480">
                  <a:moveTo>
                    <a:pt x="401342" y="507999"/>
                  </a:moveTo>
                  <a:lnTo>
                    <a:pt x="382304" y="507999"/>
                  </a:lnTo>
                  <a:lnTo>
                    <a:pt x="382304" y="509269"/>
                  </a:lnTo>
                  <a:lnTo>
                    <a:pt x="381808" y="510539"/>
                  </a:lnTo>
                  <a:lnTo>
                    <a:pt x="380805" y="511809"/>
                  </a:lnTo>
                  <a:lnTo>
                    <a:pt x="390329" y="511809"/>
                  </a:lnTo>
                  <a:lnTo>
                    <a:pt x="390329" y="510539"/>
                  </a:lnTo>
                  <a:lnTo>
                    <a:pt x="391828" y="510539"/>
                  </a:lnTo>
                  <a:lnTo>
                    <a:pt x="391828" y="509269"/>
                  </a:lnTo>
                  <a:lnTo>
                    <a:pt x="398343" y="509269"/>
                  </a:lnTo>
                  <a:lnTo>
                    <a:pt x="401342" y="507999"/>
                  </a:lnTo>
                  <a:close/>
                </a:path>
                <a:path w="690879" h="792480">
                  <a:moveTo>
                    <a:pt x="418384" y="502919"/>
                  </a:moveTo>
                  <a:lnTo>
                    <a:pt x="416884" y="502919"/>
                  </a:lnTo>
                  <a:lnTo>
                    <a:pt x="416884" y="504189"/>
                  </a:lnTo>
                  <a:lnTo>
                    <a:pt x="415881" y="504189"/>
                  </a:lnTo>
                  <a:lnTo>
                    <a:pt x="415881" y="505459"/>
                  </a:lnTo>
                  <a:lnTo>
                    <a:pt x="415374" y="505459"/>
                  </a:lnTo>
                  <a:lnTo>
                    <a:pt x="414371" y="506729"/>
                  </a:lnTo>
                  <a:lnTo>
                    <a:pt x="414371" y="507999"/>
                  </a:lnTo>
                  <a:lnTo>
                    <a:pt x="412375" y="507999"/>
                  </a:lnTo>
                  <a:lnTo>
                    <a:pt x="411869" y="509269"/>
                  </a:lnTo>
                  <a:lnTo>
                    <a:pt x="411372" y="509269"/>
                  </a:lnTo>
                  <a:lnTo>
                    <a:pt x="410369" y="510539"/>
                  </a:lnTo>
                  <a:lnTo>
                    <a:pt x="409863" y="511809"/>
                  </a:lnTo>
                  <a:lnTo>
                    <a:pt x="416378" y="511809"/>
                  </a:lnTo>
                  <a:lnTo>
                    <a:pt x="416378" y="510539"/>
                  </a:lnTo>
                  <a:lnTo>
                    <a:pt x="415374" y="510539"/>
                  </a:lnTo>
                  <a:lnTo>
                    <a:pt x="415374" y="509269"/>
                  </a:lnTo>
                  <a:lnTo>
                    <a:pt x="415881" y="507999"/>
                  </a:lnTo>
                  <a:lnTo>
                    <a:pt x="416884" y="506729"/>
                  </a:lnTo>
                  <a:lnTo>
                    <a:pt x="418384" y="502919"/>
                  </a:lnTo>
                  <a:close/>
                </a:path>
                <a:path w="690879" h="792480">
                  <a:moveTo>
                    <a:pt x="524109" y="507999"/>
                  </a:moveTo>
                  <a:lnTo>
                    <a:pt x="492539" y="507999"/>
                  </a:lnTo>
                  <a:lnTo>
                    <a:pt x="492539" y="509269"/>
                  </a:lnTo>
                  <a:lnTo>
                    <a:pt x="493542" y="511809"/>
                  </a:lnTo>
                  <a:lnTo>
                    <a:pt x="526612" y="511809"/>
                  </a:lnTo>
                  <a:lnTo>
                    <a:pt x="526612" y="510539"/>
                  </a:lnTo>
                  <a:lnTo>
                    <a:pt x="524606" y="509269"/>
                  </a:lnTo>
                  <a:lnTo>
                    <a:pt x="524109" y="509269"/>
                  </a:lnTo>
                  <a:lnTo>
                    <a:pt x="524109" y="507999"/>
                  </a:lnTo>
                  <a:close/>
                </a:path>
                <a:path w="690879" h="792480">
                  <a:moveTo>
                    <a:pt x="609288" y="510539"/>
                  </a:moveTo>
                  <a:lnTo>
                    <a:pt x="577220" y="510539"/>
                  </a:lnTo>
                  <a:lnTo>
                    <a:pt x="575214" y="511809"/>
                  </a:lnTo>
                  <a:lnTo>
                    <a:pt x="609288" y="511809"/>
                  </a:lnTo>
                  <a:lnTo>
                    <a:pt x="609288" y="510539"/>
                  </a:lnTo>
                  <a:close/>
                </a:path>
                <a:path w="690879" h="792480">
                  <a:moveTo>
                    <a:pt x="140802" y="507999"/>
                  </a:moveTo>
                  <a:lnTo>
                    <a:pt x="133284" y="507999"/>
                  </a:lnTo>
                  <a:lnTo>
                    <a:pt x="134783" y="509269"/>
                  </a:lnTo>
                  <a:lnTo>
                    <a:pt x="135786" y="510539"/>
                  </a:lnTo>
                  <a:lnTo>
                    <a:pt x="139292" y="510539"/>
                  </a:lnTo>
                  <a:lnTo>
                    <a:pt x="139292" y="509269"/>
                  </a:lnTo>
                  <a:lnTo>
                    <a:pt x="139788" y="509269"/>
                  </a:lnTo>
                  <a:lnTo>
                    <a:pt x="140802" y="507999"/>
                  </a:lnTo>
                  <a:close/>
                </a:path>
                <a:path w="690879" h="792480">
                  <a:moveTo>
                    <a:pt x="222971" y="501649"/>
                  </a:moveTo>
                  <a:lnTo>
                    <a:pt x="181886" y="501649"/>
                  </a:lnTo>
                  <a:lnTo>
                    <a:pt x="181886" y="502919"/>
                  </a:lnTo>
                  <a:lnTo>
                    <a:pt x="149312" y="502919"/>
                  </a:lnTo>
                  <a:lnTo>
                    <a:pt x="149312" y="504189"/>
                  </a:lnTo>
                  <a:lnTo>
                    <a:pt x="148816" y="504189"/>
                  </a:lnTo>
                  <a:lnTo>
                    <a:pt x="147306" y="507999"/>
                  </a:lnTo>
                  <a:lnTo>
                    <a:pt x="147306" y="509269"/>
                  </a:lnTo>
                  <a:lnTo>
                    <a:pt x="146810" y="509269"/>
                  </a:lnTo>
                  <a:lnTo>
                    <a:pt x="146810" y="510539"/>
                  </a:lnTo>
                  <a:lnTo>
                    <a:pt x="204430" y="510539"/>
                  </a:lnTo>
                  <a:lnTo>
                    <a:pt x="204430" y="506729"/>
                  </a:lnTo>
                  <a:lnTo>
                    <a:pt x="205433" y="506729"/>
                  </a:lnTo>
                  <a:lnTo>
                    <a:pt x="205433" y="505459"/>
                  </a:lnTo>
                  <a:lnTo>
                    <a:pt x="222971" y="505459"/>
                  </a:lnTo>
                  <a:lnTo>
                    <a:pt x="222971" y="501649"/>
                  </a:lnTo>
                  <a:close/>
                </a:path>
                <a:path w="690879" h="792480">
                  <a:moveTo>
                    <a:pt x="352750" y="496569"/>
                  </a:moveTo>
                  <a:lnTo>
                    <a:pt x="276578" y="496569"/>
                  </a:lnTo>
                  <a:lnTo>
                    <a:pt x="276578" y="497839"/>
                  </a:lnTo>
                  <a:lnTo>
                    <a:pt x="275575" y="499109"/>
                  </a:lnTo>
                  <a:lnTo>
                    <a:pt x="274582" y="501649"/>
                  </a:lnTo>
                  <a:lnTo>
                    <a:pt x="275079" y="502919"/>
                  </a:lnTo>
                  <a:lnTo>
                    <a:pt x="275079" y="504189"/>
                  </a:lnTo>
                  <a:lnTo>
                    <a:pt x="274582" y="505459"/>
                  </a:lnTo>
                  <a:lnTo>
                    <a:pt x="274582" y="510539"/>
                  </a:lnTo>
                  <a:lnTo>
                    <a:pt x="339720" y="510539"/>
                  </a:lnTo>
                  <a:lnTo>
                    <a:pt x="339213" y="509269"/>
                  </a:lnTo>
                  <a:lnTo>
                    <a:pt x="336711" y="509269"/>
                  </a:lnTo>
                  <a:lnTo>
                    <a:pt x="335708" y="507999"/>
                  </a:lnTo>
                  <a:lnTo>
                    <a:pt x="330703" y="507999"/>
                  </a:lnTo>
                  <a:lnTo>
                    <a:pt x="329690" y="506729"/>
                  </a:lnTo>
                  <a:lnTo>
                    <a:pt x="328697" y="506729"/>
                  </a:lnTo>
                  <a:lnTo>
                    <a:pt x="327694" y="505459"/>
                  </a:lnTo>
                  <a:lnTo>
                    <a:pt x="325687" y="505459"/>
                  </a:lnTo>
                  <a:lnTo>
                    <a:pt x="325687" y="504189"/>
                  </a:lnTo>
                  <a:lnTo>
                    <a:pt x="324684" y="504189"/>
                  </a:lnTo>
                  <a:lnTo>
                    <a:pt x="324684" y="502919"/>
                  </a:lnTo>
                  <a:lnTo>
                    <a:pt x="324188" y="502919"/>
                  </a:lnTo>
                  <a:lnTo>
                    <a:pt x="324188" y="500379"/>
                  </a:lnTo>
                  <a:lnTo>
                    <a:pt x="324684" y="500379"/>
                  </a:lnTo>
                  <a:lnTo>
                    <a:pt x="325687" y="499109"/>
                  </a:lnTo>
                  <a:lnTo>
                    <a:pt x="351736" y="499109"/>
                  </a:lnTo>
                  <a:lnTo>
                    <a:pt x="351736" y="497839"/>
                  </a:lnTo>
                  <a:lnTo>
                    <a:pt x="352243" y="497839"/>
                  </a:lnTo>
                  <a:lnTo>
                    <a:pt x="352750" y="496569"/>
                  </a:lnTo>
                  <a:close/>
                </a:path>
                <a:path w="690879" h="792480">
                  <a:moveTo>
                    <a:pt x="598761" y="502919"/>
                  </a:moveTo>
                  <a:lnTo>
                    <a:pt x="562691" y="502919"/>
                  </a:lnTo>
                  <a:lnTo>
                    <a:pt x="562691" y="509269"/>
                  </a:lnTo>
                  <a:lnTo>
                    <a:pt x="563694" y="510539"/>
                  </a:lnTo>
                  <a:lnTo>
                    <a:pt x="564698" y="510539"/>
                  </a:lnTo>
                  <a:lnTo>
                    <a:pt x="570706" y="506729"/>
                  </a:lnTo>
                  <a:lnTo>
                    <a:pt x="571709" y="505459"/>
                  </a:lnTo>
                  <a:lnTo>
                    <a:pt x="601770" y="505459"/>
                  </a:lnTo>
                  <a:lnTo>
                    <a:pt x="600767" y="504189"/>
                  </a:lnTo>
                  <a:lnTo>
                    <a:pt x="599267" y="504189"/>
                  </a:lnTo>
                  <a:lnTo>
                    <a:pt x="598761" y="502919"/>
                  </a:lnTo>
                  <a:close/>
                </a:path>
                <a:path w="690879" h="792480">
                  <a:moveTo>
                    <a:pt x="602773" y="505459"/>
                  </a:moveTo>
                  <a:lnTo>
                    <a:pt x="579227" y="505459"/>
                  </a:lnTo>
                  <a:lnTo>
                    <a:pt x="579227" y="506729"/>
                  </a:lnTo>
                  <a:lnTo>
                    <a:pt x="579723" y="506729"/>
                  </a:lnTo>
                  <a:lnTo>
                    <a:pt x="579723" y="509269"/>
                  </a:lnTo>
                  <a:lnTo>
                    <a:pt x="578720" y="510539"/>
                  </a:lnTo>
                  <a:lnTo>
                    <a:pt x="608285" y="510539"/>
                  </a:lnTo>
                  <a:lnTo>
                    <a:pt x="604779" y="507999"/>
                  </a:lnTo>
                  <a:lnTo>
                    <a:pt x="602773" y="505459"/>
                  </a:lnTo>
                  <a:close/>
                </a:path>
                <a:path w="690879" h="792480">
                  <a:moveTo>
                    <a:pt x="621314" y="507999"/>
                  </a:moveTo>
                  <a:lnTo>
                    <a:pt x="617302" y="507999"/>
                  </a:lnTo>
                  <a:lnTo>
                    <a:pt x="618305" y="509269"/>
                  </a:lnTo>
                  <a:lnTo>
                    <a:pt x="619815" y="509269"/>
                  </a:lnTo>
                  <a:lnTo>
                    <a:pt x="620808" y="510539"/>
                  </a:lnTo>
                  <a:lnTo>
                    <a:pt x="621314" y="510539"/>
                  </a:lnTo>
                  <a:lnTo>
                    <a:pt x="621314" y="507999"/>
                  </a:lnTo>
                  <a:close/>
                </a:path>
                <a:path w="690879" h="792480">
                  <a:moveTo>
                    <a:pt x="125766" y="507999"/>
                  </a:moveTo>
                  <a:lnTo>
                    <a:pt x="105219" y="507999"/>
                  </a:lnTo>
                  <a:lnTo>
                    <a:pt x="105219" y="509269"/>
                  </a:lnTo>
                  <a:lnTo>
                    <a:pt x="125766" y="509269"/>
                  </a:lnTo>
                  <a:lnTo>
                    <a:pt x="125766" y="507999"/>
                  </a:lnTo>
                  <a:close/>
                </a:path>
                <a:path w="690879" h="792480">
                  <a:moveTo>
                    <a:pt x="142798" y="502919"/>
                  </a:moveTo>
                  <a:lnTo>
                    <a:pt x="107225" y="502919"/>
                  </a:lnTo>
                  <a:lnTo>
                    <a:pt x="107225" y="505459"/>
                  </a:lnTo>
                  <a:lnTo>
                    <a:pt x="106718" y="506729"/>
                  </a:lnTo>
                  <a:lnTo>
                    <a:pt x="106718" y="507999"/>
                  </a:lnTo>
                  <a:lnTo>
                    <a:pt x="125259" y="507999"/>
                  </a:lnTo>
                  <a:lnTo>
                    <a:pt x="125259" y="505459"/>
                  </a:lnTo>
                  <a:lnTo>
                    <a:pt x="126262" y="505459"/>
                  </a:lnTo>
                  <a:lnTo>
                    <a:pt x="126262" y="504189"/>
                  </a:lnTo>
                  <a:lnTo>
                    <a:pt x="142301" y="504189"/>
                  </a:lnTo>
                  <a:lnTo>
                    <a:pt x="142798" y="502919"/>
                  </a:lnTo>
                  <a:close/>
                </a:path>
                <a:path w="690879" h="792480">
                  <a:moveTo>
                    <a:pt x="142301" y="504189"/>
                  </a:moveTo>
                  <a:lnTo>
                    <a:pt x="129272" y="504189"/>
                  </a:lnTo>
                  <a:lnTo>
                    <a:pt x="131278" y="505459"/>
                  </a:lnTo>
                  <a:lnTo>
                    <a:pt x="132281" y="505459"/>
                  </a:lnTo>
                  <a:lnTo>
                    <a:pt x="132777" y="506729"/>
                  </a:lnTo>
                  <a:lnTo>
                    <a:pt x="132777" y="507999"/>
                  </a:lnTo>
                  <a:lnTo>
                    <a:pt x="141795" y="507999"/>
                  </a:lnTo>
                  <a:lnTo>
                    <a:pt x="141795" y="506729"/>
                  </a:lnTo>
                  <a:lnTo>
                    <a:pt x="142301" y="505459"/>
                  </a:lnTo>
                  <a:lnTo>
                    <a:pt x="142301" y="504189"/>
                  </a:lnTo>
                  <a:close/>
                </a:path>
                <a:path w="690879" h="792480">
                  <a:moveTo>
                    <a:pt x="407857" y="504189"/>
                  </a:moveTo>
                  <a:lnTo>
                    <a:pt x="383307" y="504189"/>
                  </a:lnTo>
                  <a:lnTo>
                    <a:pt x="383307" y="507999"/>
                  </a:lnTo>
                  <a:lnTo>
                    <a:pt x="405354" y="507999"/>
                  </a:lnTo>
                  <a:lnTo>
                    <a:pt x="405354" y="506729"/>
                  </a:lnTo>
                  <a:lnTo>
                    <a:pt x="405861" y="506729"/>
                  </a:lnTo>
                  <a:lnTo>
                    <a:pt x="406864" y="505459"/>
                  </a:lnTo>
                  <a:lnTo>
                    <a:pt x="407360" y="505459"/>
                  </a:lnTo>
                  <a:lnTo>
                    <a:pt x="407857" y="504189"/>
                  </a:lnTo>
                  <a:close/>
                </a:path>
                <a:path w="690879" h="792480">
                  <a:moveTo>
                    <a:pt x="465983" y="500379"/>
                  </a:moveTo>
                  <a:lnTo>
                    <a:pt x="462477" y="500379"/>
                  </a:lnTo>
                  <a:lnTo>
                    <a:pt x="462477" y="502919"/>
                  </a:lnTo>
                  <a:lnTo>
                    <a:pt x="461981" y="504189"/>
                  </a:lnTo>
                  <a:lnTo>
                    <a:pt x="461981" y="507999"/>
                  </a:lnTo>
                  <a:lnTo>
                    <a:pt x="472994" y="507999"/>
                  </a:lnTo>
                  <a:lnTo>
                    <a:pt x="472498" y="506729"/>
                  </a:lnTo>
                  <a:lnTo>
                    <a:pt x="470492" y="506729"/>
                  </a:lnTo>
                  <a:lnTo>
                    <a:pt x="468486" y="505459"/>
                  </a:lnTo>
                  <a:lnTo>
                    <a:pt x="466986" y="505459"/>
                  </a:lnTo>
                  <a:lnTo>
                    <a:pt x="465983" y="504189"/>
                  </a:lnTo>
                  <a:lnTo>
                    <a:pt x="465983" y="500379"/>
                  </a:lnTo>
                  <a:close/>
                </a:path>
                <a:path w="690879" h="792480">
                  <a:moveTo>
                    <a:pt x="517088" y="486409"/>
                  </a:moveTo>
                  <a:lnTo>
                    <a:pt x="498557" y="486409"/>
                  </a:lnTo>
                  <a:lnTo>
                    <a:pt x="498050" y="487679"/>
                  </a:lnTo>
                  <a:lnTo>
                    <a:pt x="497047" y="488949"/>
                  </a:lnTo>
                  <a:lnTo>
                    <a:pt x="496551" y="490219"/>
                  </a:lnTo>
                  <a:lnTo>
                    <a:pt x="496551" y="491489"/>
                  </a:lnTo>
                  <a:lnTo>
                    <a:pt x="496044" y="491489"/>
                  </a:lnTo>
                  <a:lnTo>
                    <a:pt x="496044" y="492759"/>
                  </a:lnTo>
                  <a:lnTo>
                    <a:pt x="495548" y="492759"/>
                  </a:lnTo>
                  <a:lnTo>
                    <a:pt x="495548" y="494029"/>
                  </a:lnTo>
                  <a:lnTo>
                    <a:pt x="495041" y="494029"/>
                  </a:lnTo>
                  <a:lnTo>
                    <a:pt x="495041" y="495299"/>
                  </a:lnTo>
                  <a:lnTo>
                    <a:pt x="494545" y="496569"/>
                  </a:lnTo>
                  <a:lnTo>
                    <a:pt x="494545" y="499109"/>
                  </a:lnTo>
                  <a:lnTo>
                    <a:pt x="494048" y="501649"/>
                  </a:lnTo>
                  <a:lnTo>
                    <a:pt x="494048" y="502919"/>
                  </a:lnTo>
                  <a:lnTo>
                    <a:pt x="493542" y="505459"/>
                  </a:lnTo>
                  <a:lnTo>
                    <a:pt x="493045" y="505459"/>
                  </a:lnTo>
                  <a:lnTo>
                    <a:pt x="493045" y="507999"/>
                  </a:lnTo>
                  <a:lnTo>
                    <a:pt x="522600" y="507999"/>
                  </a:lnTo>
                  <a:lnTo>
                    <a:pt x="522600" y="506729"/>
                  </a:lnTo>
                  <a:lnTo>
                    <a:pt x="522103" y="505459"/>
                  </a:lnTo>
                  <a:lnTo>
                    <a:pt x="521597" y="502919"/>
                  </a:lnTo>
                  <a:lnTo>
                    <a:pt x="521100" y="502919"/>
                  </a:lnTo>
                  <a:lnTo>
                    <a:pt x="520604" y="501649"/>
                  </a:lnTo>
                  <a:lnTo>
                    <a:pt x="520604" y="500379"/>
                  </a:lnTo>
                  <a:lnTo>
                    <a:pt x="520097" y="500379"/>
                  </a:lnTo>
                  <a:lnTo>
                    <a:pt x="519601" y="499109"/>
                  </a:lnTo>
                  <a:lnTo>
                    <a:pt x="519601" y="497839"/>
                  </a:lnTo>
                  <a:lnTo>
                    <a:pt x="518598" y="495299"/>
                  </a:lnTo>
                  <a:lnTo>
                    <a:pt x="518598" y="490219"/>
                  </a:lnTo>
                  <a:lnTo>
                    <a:pt x="519094" y="490219"/>
                  </a:lnTo>
                  <a:lnTo>
                    <a:pt x="519094" y="488949"/>
                  </a:lnTo>
                  <a:lnTo>
                    <a:pt x="518598" y="488949"/>
                  </a:lnTo>
                  <a:lnTo>
                    <a:pt x="518091" y="487679"/>
                  </a:lnTo>
                  <a:lnTo>
                    <a:pt x="517088" y="486409"/>
                  </a:lnTo>
                  <a:close/>
                </a:path>
                <a:path w="690879" h="792480">
                  <a:moveTo>
                    <a:pt x="615296" y="499109"/>
                  </a:moveTo>
                  <a:lnTo>
                    <a:pt x="603269" y="499109"/>
                  </a:lnTo>
                  <a:lnTo>
                    <a:pt x="604779" y="500379"/>
                  </a:lnTo>
                  <a:lnTo>
                    <a:pt x="605782" y="500379"/>
                  </a:lnTo>
                  <a:lnTo>
                    <a:pt x="606279" y="501649"/>
                  </a:lnTo>
                  <a:lnTo>
                    <a:pt x="608285" y="502919"/>
                  </a:lnTo>
                  <a:lnTo>
                    <a:pt x="611790" y="505459"/>
                  </a:lnTo>
                  <a:lnTo>
                    <a:pt x="612793" y="505459"/>
                  </a:lnTo>
                  <a:lnTo>
                    <a:pt x="612793" y="506729"/>
                  </a:lnTo>
                  <a:lnTo>
                    <a:pt x="613290" y="506729"/>
                  </a:lnTo>
                  <a:lnTo>
                    <a:pt x="613796" y="507999"/>
                  </a:lnTo>
                  <a:lnTo>
                    <a:pt x="620808" y="507999"/>
                  </a:lnTo>
                  <a:lnTo>
                    <a:pt x="620311" y="505459"/>
                  </a:lnTo>
                  <a:lnTo>
                    <a:pt x="620311" y="504189"/>
                  </a:lnTo>
                  <a:lnTo>
                    <a:pt x="618812" y="504189"/>
                  </a:lnTo>
                  <a:lnTo>
                    <a:pt x="618305" y="502919"/>
                  </a:lnTo>
                  <a:lnTo>
                    <a:pt x="616806" y="502919"/>
                  </a:lnTo>
                  <a:lnTo>
                    <a:pt x="616806" y="501649"/>
                  </a:lnTo>
                  <a:lnTo>
                    <a:pt x="616299" y="501649"/>
                  </a:lnTo>
                  <a:lnTo>
                    <a:pt x="616299" y="500379"/>
                  </a:lnTo>
                  <a:lnTo>
                    <a:pt x="615296" y="499109"/>
                  </a:lnTo>
                  <a:close/>
                </a:path>
                <a:path w="690879" h="792480">
                  <a:moveTo>
                    <a:pt x="220965" y="505459"/>
                  </a:moveTo>
                  <a:lnTo>
                    <a:pt x="208938" y="505459"/>
                  </a:lnTo>
                  <a:lnTo>
                    <a:pt x="208938" y="506729"/>
                  </a:lnTo>
                  <a:lnTo>
                    <a:pt x="220965" y="506729"/>
                  </a:lnTo>
                  <a:lnTo>
                    <a:pt x="220965" y="505459"/>
                  </a:lnTo>
                  <a:close/>
                </a:path>
                <a:path w="690879" h="792480">
                  <a:moveTo>
                    <a:pt x="350237" y="502919"/>
                  </a:moveTo>
                  <a:lnTo>
                    <a:pt x="339720" y="502919"/>
                  </a:lnTo>
                  <a:lnTo>
                    <a:pt x="340723" y="504189"/>
                  </a:lnTo>
                  <a:lnTo>
                    <a:pt x="344725" y="504189"/>
                  </a:lnTo>
                  <a:lnTo>
                    <a:pt x="345232" y="505459"/>
                  </a:lnTo>
                  <a:lnTo>
                    <a:pt x="350237" y="505459"/>
                  </a:lnTo>
                  <a:lnTo>
                    <a:pt x="350237" y="502919"/>
                  </a:lnTo>
                  <a:close/>
                </a:path>
                <a:path w="690879" h="792480">
                  <a:moveTo>
                    <a:pt x="409366" y="502919"/>
                  </a:moveTo>
                  <a:lnTo>
                    <a:pt x="382304" y="502919"/>
                  </a:lnTo>
                  <a:lnTo>
                    <a:pt x="382811" y="504189"/>
                  </a:lnTo>
                  <a:lnTo>
                    <a:pt x="408363" y="504189"/>
                  </a:lnTo>
                  <a:lnTo>
                    <a:pt x="409366" y="502919"/>
                  </a:lnTo>
                  <a:close/>
                </a:path>
                <a:path w="690879" h="792480">
                  <a:moveTo>
                    <a:pt x="508071" y="469899"/>
                  </a:moveTo>
                  <a:lnTo>
                    <a:pt x="486530" y="469899"/>
                  </a:lnTo>
                  <a:lnTo>
                    <a:pt x="485021" y="473709"/>
                  </a:lnTo>
                  <a:lnTo>
                    <a:pt x="485021" y="474979"/>
                  </a:lnTo>
                  <a:lnTo>
                    <a:pt x="483521" y="477519"/>
                  </a:lnTo>
                  <a:lnTo>
                    <a:pt x="482022" y="481329"/>
                  </a:lnTo>
                  <a:lnTo>
                    <a:pt x="481515" y="481329"/>
                  </a:lnTo>
                  <a:lnTo>
                    <a:pt x="480016" y="483869"/>
                  </a:lnTo>
                  <a:lnTo>
                    <a:pt x="478506" y="485139"/>
                  </a:lnTo>
                  <a:lnTo>
                    <a:pt x="478009" y="485139"/>
                  </a:lnTo>
                  <a:lnTo>
                    <a:pt x="478009" y="486409"/>
                  </a:lnTo>
                  <a:lnTo>
                    <a:pt x="475000" y="486409"/>
                  </a:lnTo>
                  <a:lnTo>
                    <a:pt x="475000" y="487679"/>
                  </a:lnTo>
                  <a:lnTo>
                    <a:pt x="474504" y="487679"/>
                  </a:lnTo>
                  <a:lnTo>
                    <a:pt x="472001" y="490219"/>
                  </a:lnTo>
                  <a:lnTo>
                    <a:pt x="472001" y="491489"/>
                  </a:lnTo>
                  <a:lnTo>
                    <a:pt x="472498" y="491489"/>
                  </a:lnTo>
                  <a:lnTo>
                    <a:pt x="472994" y="492759"/>
                  </a:lnTo>
                  <a:lnTo>
                    <a:pt x="472994" y="494029"/>
                  </a:lnTo>
                  <a:lnTo>
                    <a:pt x="473501" y="494029"/>
                  </a:lnTo>
                  <a:lnTo>
                    <a:pt x="473501" y="496569"/>
                  </a:lnTo>
                  <a:lnTo>
                    <a:pt x="473997" y="497839"/>
                  </a:lnTo>
                  <a:lnTo>
                    <a:pt x="476003" y="497839"/>
                  </a:lnTo>
                  <a:lnTo>
                    <a:pt x="476003" y="499109"/>
                  </a:lnTo>
                  <a:lnTo>
                    <a:pt x="477503" y="499109"/>
                  </a:lnTo>
                  <a:lnTo>
                    <a:pt x="478506" y="500379"/>
                  </a:lnTo>
                  <a:lnTo>
                    <a:pt x="479013" y="500379"/>
                  </a:lnTo>
                  <a:lnTo>
                    <a:pt x="480512" y="501649"/>
                  </a:lnTo>
                  <a:lnTo>
                    <a:pt x="485527" y="501649"/>
                  </a:lnTo>
                  <a:lnTo>
                    <a:pt x="486530" y="502919"/>
                  </a:lnTo>
                  <a:lnTo>
                    <a:pt x="487027" y="504189"/>
                  </a:lnTo>
                  <a:lnTo>
                    <a:pt x="487533" y="504189"/>
                  </a:lnTo>
                  <a:lnTo>
                    <a:pt x="488030" y="502919"/>
                  </a:lnTo>
                  <a:lnTo>
                    <a:pt x="488536" y="500379"/>
                  </a:lnTo>
                  <a:lnTo>
                    <a:pt x="488536" y="499109"/>
                  </a:lnTo>
                  <a:lnTo>
                    <a:pt x="489033" y="497839"/>
                  </a:lnTo>
                  <a:lnTo>
                    <a:pt x="489033" y="495299"/>
                  </a:lnTo>
                  <a:lnTo>
                    <a:pt x="489529" y="494029"/>
                  </a:lnTo>
                  <a:lnTo>
                    <a:pt x="489529" y="492759"/>
                  </a:lnTo>
                  <a:lnTo>
                    <a:pt x="490532" y="490219"/>
                  </a:lnTo>
                  <a:lnTo>
                    <a:pt x="490532" y="488949"/>
                  </a:lnTo>
                  <a:lnTo>
                    <a:pt x="491039" y="488949"/>
                  </a:lnTo>
                  <a:lnTo>
                    <a:pt x="491536" y="486409"/>
                  </a:lnTo>
                  <a:lnTo>
                    <a:pt x="491536" y="483869"/>
                  </a:lnTo>
                  <a:lnTo>
                    <a:pt x="491039" y="483869"/>
                  </a:lnTo>
                  <a:lnTo>
                    <a:pt x="491039" y="481329"/>
                  </a:lnTo>
                  <a:lnTo>
                    <a:pt x="490532" y="480059"/>
                  </a:lnTo>
                  <a:lnTo>
                    <a:pt x="490532" y="477519"/>
                  </a:lnTo>
                  <a:lnTo>
                    <a:pt x="491039" y="477519"/>
                  </a:lnTo>
                  <a:lnTo>
                    <a:pt x="491039" y="476249"/>
                  </a:lnTo>
                  <a:lnTo>
                    <a:pt x="492042" y="476249"/>
                  </a:lnTo>
                  <a:lnTo>
                    <a:pt x="492539" y="474979"/>
                  </a:lnTo>
                  <a:lnTo>
                    <a:pt x="510077" y="474979"/>
                  </a:lnTo>
                  <a:lnTo>
                    <a:pt x="510077" y="473709"/>
                  </a:lnTo>
                  <a:lnTo>
                    <a:pt x="509570" y="472439"/>
                  </a:lnTo>
                  <a:lnTo>
                    <a:pt x="508577" y="471169"/>
                  </a:lnTo>
                  <a:lnTo>
                    <a:pt x="508071" y="469899"/>
                  </a:lnTo>
                  <a:close/>
                </a:path>
                <a:path w="690879" h="792480">
                  <a:moveTo>
                    <a:pt x="118248" y="499109"/>
                  </a:moveTo>
                  <a:lnTo>
                    <a:pt x="106222" y="499109"/>
                  </a:lnTo>
                  <a:lnTo>
                    <a:pt x="106222" y="500379"/>
                  </a:lnTo>
                  <a:lnTo>
                    <a:pt x="106718" y="501649"/>
                  </a:lnTo>
                  <a:lnTo>
                    <a:pt x="106718" y="502919"/>
                  </a:lnTo>
                  <a:lnTo>
                    <a:pt x="143304" y="502919"/>
                  </a:lnTo>
                  <a:lnTo>
                    <a:pt x="143304" y="501649"/>
                  </a:lnTo>
                  <a:lnTo>
                    <a:pt x="144307" y="500379"/>
                  </a:lnTo>
                  <a:lnTo>
                    <a:pt x="118745" y="500379"/>
                  </a:lnTo>
                  <a:lnTo>
                    <a:pt x="118248" y="499109"/>
                  </a:lnTo>
                  <a:close/>
                </a:path>
                <a:path w="690879" h="792480">
                  <a:moveTo>
                    <a:pt x="169860" y="499109"/>
                  </a:moveTo>
                  <a:lnTo>
                    <a:pt x="151815" y="499109"/>
                  </a:lnTo>
                  <a:lnTo>
                    <a:pt x="151319" y="500379"/>
                  </a:lnTo>
                  <a:lnTo>
                    <a:pt x="150315" y="501649"/>
                  </a:lnTo>
                  <a:lnTo>
                    <a:pt x="149819" y="502919"/>
                  </a:lnTo>
                  <a:lnTo>
                    <a:pt x="176871" y="502919"/>
                  </a:lnTo>
                  <a:lnTo>
                    <a:pt x="176375" y="501649"/>
                  </a:lnTo>
                  <a:lnTo>
                    <a:pt x="174865" y="501649"/>
                  </a:lnTo>
                  <a:lnTo>
                    <a:pt x="173862" y="500379"/>
                  </a:lnTo>
                  <a:lnTo>
                    <a:pt x="171359" y="500379"/>
                  </a:lnTo>
                  <a:lnTo>
                    <a:pt x="169860" y="499109"/>
                  </a:lnTo>
                  <a:close/>
                </a:path>
                <a:path w="690879" h="792480">
                  <a:moveTo>
                    <a:pt x="350743" y="501649"/>
                  </a:moveTo>
                  <a:lnTo>
                    <a:pt x="334208" y="501649"/>
                  </a:lnTo>
                  <a:lnTo>
                    <a:pt x="334208" y="502919"/>
                  </a:lnTo>
                  <a:lnTo>
                    <a:pt x="350743" y="502919"/>
                  </a:lnTo>
                  <a:lnTo>
                    <a:pt x="350743" y="501649"/>
                  </a:lnTo>
                  <a:close/>
                </a:path>
                <a:path w="690879" h="792480">
                  <a:moveTo>
                    <a:pt x="411372" y="500379"/>
                  </a:moveTo>
                  <a:lnTo>
                    <a:pt x="357258" y="500379"/>
                  </a:lnTo>
                  <a:lnTo>
                    <a:pt x="357258" y="502919"/>
                  </a:lnTo>
                  <a:lnTo>
                    <a:pt x="410369" y="502919"/>
                  </a:lnTo>
                  <a:lnTo>
                    <a:pt x="411372" y="500379"/>
                  </a:lnTo>
                  <a:close/>
                </a:path>
                <a:path w="690879" h="792480">
                  <a:moveTo>
                    <a:pt x="483521" y="501649"/>
                  </a:moveTo>
                  <a:lnTo>
                    <a:pt x="481019" y="501649"/>
                  </a:lnTo>
                  <a:lnTo>
                    <a:pt x="482022" y="502919"/>
                  </a:lnTo>
                  <a:lnTo>
                    <a:pt x="483015" y="502919"/>
                  </a:lnTo>
                  <a:lnTo>
                    <a:pt x="483521" y="501649"/>
                  </a:lnTo>
                  <a:close/>
                </a:path>
                <a:path w="690879" h="792480">
                  <a:moveTo>
                    <a:pt x="585235" y="492759"/>
                  </a:moveTo>
                  <a:lnTo>
                    <a:pt x="562691" y="492759"/>
                  </a:lnTo>
                  <a:lnTo>
                    <a:pt x="562691" y="494029"/>
                  </a:lnTo>
                  <a:lnTo>
                    <a:pt x="564191" y="494029"/>
                  </a:lnTo>
                  <a:lnTo>
                    <a:pt x="564191" y="500379"/>
                  </a:lnTo>
                  <a:lnTo>
                    <a:pt x="563694" y="501649"/>
                  </a:lnTo>
                  <a:lnTo>
                    <a:pt x="563188" y="501649"/>
                  </a:lnTo>
                  <a:lnTo>
                    <a:pt x="563188" y="502919"/>
                  </a:lnTo>
                  <a:lnTo>
                    <a:pt x="591243" y="502919"/>
                  </a:lnTo>
                  <a:lnTo>
                    <a:pt x="591243" y="501649"/>
                  </a:lnTo>
                  <a:lnTo>
                    <a:pt x="589247" y="500379"/>
                  </a:lnTo>
                  <a:lnTo>
                    <a:pt x="587737" y="500379"/>
                  </a:lnTo>
                  <a:lnTo>
                    <a:pt x="586734" y="499109"/>
                  </a:lnTo>
                  <a:lnTo>
                    <a:pt x="586238" y="497839"/>
                  </a:lnTo>
                  <a:lnTo>
                    <a:pt x="586238" y="495299"/>
                  </a:lnTo>
                  <a:lnTo>
                    <a:pt x="585741" y="495299"/>
                  </a:lnTo>
                  <a:lnTo>
                    <a:pt x="585741" y="494029"/>
                  </a:lnTo>
                  <a:lnTo>
                    <a:pt x="585235" y="492759"/>
                  </a:lnTo>
                  <a:close/>
                </a:path>
                <a:path w="690879" h="792480">
                  <a:moveTo>
                    <a:pt x="228979" y="499109"/>
                  </a:moveTo>
                  <a:lnTo>
                    <a:pt x="182383" y="499109"/>
                  </a:lnTo>
                  <a:lnTo>
                    <a:pt x="182383" y="501649"/>
                  </a:lnTo>
                  <a:lnTo>
                    <a:pt x="223974" y="501649"/>
                  </a:lnTo>
                  <a:lnTo>
                    <a:pt x="223974" y="500379"/>
                  </a:lnTo>
                  <a:lnTo>
                    <a:pt x="228483" y="500379"/>
                  </a:lnTo>
                  <a:lnTo>
                    <a:pt x="228979" y="499109"/>
                  </a:lnTo>
                  <a:close/>
                </a:path>
                <a:path w="690879" h="792480">
                  <a:moveTo>
                    <a:pt x="269071" y="497839"/>
                  </a:moveTo>
                  <a:lnTo>
                    <a:pt x="181380" y="497839"/>
                  </a:lnTo>
                  <a:lnTo>
                    <a:pt x="181380" y="499109"/>
                  </a:lnTo>
                  <a:lnTo>
                    <a:pt x="230985" y="499109"/>
                  </a:lnTo>
                  <a:lnTo>
                    <a:pt x="230985" y="500379"/>
                  </a:lnTo>
                  <a:lnTo>
                    <a:pt x="232495" y="500379"/>
                  </a:lnTo>
                  <a:lnTo>
                    <a:pt x="232495" y="501649"/>
                  </a:lnTo>
                  <a:lnTo>
                    <a:pt x="268564" y="501649"/>
                  </a:lnTo>
                  <a:lnTo>
                    <a:pt x="268564" y="500379"/>
                  </a:lnTo>
                  <a:lnTo>
                    <a:pt x="269071" y="497839"/>
                  </a:lnTo>
                  <a:close/>
                </a:path>
                <a:path w="690879" h="792480">
                  <a:moveTo>
                    <a:pt x="351736" y="499109"/>
                  </a:moveTo>
                  <a:lnTo>
                    <a:pt x="328697" y="499109"/>
                  </a:lnTo>
                  <a:lnTo>
                    <a:pt x="329690" y="500379"/>
                  </a:lnTo>
                  <a:lnTo>
                    <a:pt x="331696" y="501649"/>
                  </a:lnTo>
                  <a:lnTo>
                    <a:pt x="351240" y="501649"/>
                  </a:lnTo>
                  <a:lnTo>
                    <a:pt x="351240" y="500379"/>
                  </a:lnTo>
                  <a:lnTo>
                    <a:pt x="351736" y="499109"/>
                  </a:lnTo>
                  <a:close/>
                </a:path>
                <a:path w="690879" h="792480">
                  <a:moveTo>
                    <a:pt x="467483" y="499109"/>
                  </a:moveTo>
                  <a:lnTo>
                    <a:pt x="467483" y="501649"/>
                  </a:lnTo>
                  <a:lnTo>
                    <a:pt x="469489" y="501649"/>
                  </a:lnTo>
                  <a:lnTo>
                    <a:pt x="469489" y="500379"/>
                  </a:lnTo>
                  <a:lnTo>
                    <a:pt x="467483" y="499109"/>
                  </a:lnTo>
                  <a:close/>
                </a:path>
                <a:path w="690879" h="792480">
                  <a:moveTo>
                    <a:pt x="146303" y="496569"/>
                  </a:moveTo>
                  <a:lnTo>
                    <a:pt x="123263" y="496569"/>
                  </a:lnTo>
                  <a:lnTo>
                    <a:pt x="123760" y="497839"/>
                  </a:lnTo>
                  <a:lnTo>
                    <a:pt x="123263" y="497839"/>
                  </a:lnTo>
                  <a:lnTo>
                    <a:pt x="123263" y="499109"/>
                  </a:lnTo>
                  <a:lnTo>
                    <a:pt x="122757" y="499109"/>
                  </a:lnTo>
                  <a:lnTo>
                    <a:pt x="122757" y="500379"/>
                  </a:lnTo>
                  <a:lnTo>
                    <a:pt x="144307" y="500379"/>
                  </a:lnTo>
                  <a:lnTo>
                    <a:pt x="145310" y="499109"/>
                  </a:lnTo>
                  <a:lnTo>
                    <a:pt x="146303" y="496569"/>
                  </a:lnTo>
                  <a:close/>
                </a:path>
                <a:path w="690879" h="792480">
                  <a:moveTo>
                    <a:pt x="366276" y="499109"/>
                  </a:moveTo>
                  <a:lnTo>
                    <a:pt x="358261" y="499109"/>
                  </a:lnTo>
                  <a:lnTo>
                    <a:pt x="357755" y="500379"/>
                  </a:lnTo>
                  <a:lnTo>
                    <a:pt x="366276" y="500379"/>
                  </a:lnTo>
                  <a:lnTo>
                    <a:pt x="366276" y="499109"/>
                  </a:lnTo>
                  <a:close/>
                </a:path>
                <a:path w="690879" h="792480">
                  <a:moveTo>
                    <a:pt x="409366" y="499109"/>
                  </a:moveTo>
                  <a:lnTo>
                    <a:pt x="372790" y="499109"/>
                  </a:lnTo>
                  <a:lnTo>
                    <a:pt x="372790" y="500379"/>
                  </a:lnTo>
                  <a:lnTo>
                    <a:pt x="409366" y="500379"/>
                  </a:lnTo>
                  <a:lnTo>
                    <a:pt x="409366" y="499109"/>
                  </a:lnTo>
                  <a:close/>
                </a:path>
                <a:path w="690879" h="792480">
                  <a:moveTo>
                    <a:pt x="445436" y="497839"/>
                  </a:moveTo>
                  <a:lnTo>
                    <a:pt x="431413" y="497839"/>
                  </a:lnTo>
                  <a:lnTo>
                    <a:pt x="431413" y="500379"/>
                  </a:lnTo>
                  <a:lnTo>
                    <a:pt x="432416" y="500379"/>
                  </a:lnTo>
                  <a:lnTo>
                    <a:pt x="432416" y="499109"/>
                  </a:lnTo>
                  <a:lnTo>
                    <a:pt x="444443" y="499109"/>
                  </a:lnTo>
                  <a:lnTo>
                    <a:pt x="445436" y="497839"/>
                  </a:lnTo>
                  <a:close/>
                </a:path>
                <a:path w="690879" h="792480">
                  <a:moveTo>
                    <a:pt x="439934" y="499109"/>
                  </a:moveTo>
                  <a:lnTo>
                    <a:pt x="434919" y="499109"/>
                  </a:lnTo>
                  <a:lnTo>
                    <a:pt x="435415" y="500379"/>
                  </a:lnTo>
                  <a:lnTo>
                    <a:pt x="439427" y="500379"/>
                  </a:lnTo>
                  <a:lnTo>
                    <a:pt x="439934" y="499109"/>
                  </a:lnTo>
                  <a:close/>
                </a:path>
                <a:path w="690879" h="792480">
                  <a:moveTo>
                    <a:pt x="465983" y="499109"/>
                  </a:moveTo>
                  <a:lnTo>
                    <a:pt x="461981" y="499109"/>
                  </a:lnTo>
                  <a:lnTo>
                    <a:pt x="461981" y="500379"/>
                  </a:lnTo>
                  <a:lnTo>
                    <a:pt x="466490" y="500379"/>
                  </a:lnTo>
                  <a:lnTo>
                    <a:pt x="465983" y="499109"/>
                  </a:lnTo>
                  <a:close/>
                </a:path>
                <a:path w="690879" h="792480">
                  <a:moveTo>
                    <a:pt x="560189" y="492759"/>
                  </a:moveTo>
                  <a:lnTo>
                    <a:pt x="529114" y="492759"/>
                  </a:lnTo>
                  <a:lnTo>
                    <a:pt x="528111" y="494029"/>
                  </a:lnTo>
                  <a:lnTo>
                    <a:pt x="525112" y="496569"/>
                  </a:lnTo>
                  <a:lnTo>
                    <a:pt x="525112" y="497839"/>
                  </a:lnTo>
                  <a:lnTo>
                    <a:pt x="525609" y="497839"/>
                  </a:lnTo>
                  <a:lnTo>
                    <a:pt x="525609" y="499109"/>
                  </a:lnTo>
                  <a:lnTo>
                    <a:pt x="526115" y="499109"/>
                  </a:lnTo>
                  <a:lnTo>
                    <a:pt x="526115" y="500379"/>
                  </a:lnTo>
                  <a:lnTo>
                    <a:pt x="529114" y="497839"/>
                  </a:lnTo>
                  <a:lnTo>
                    <a:pt x="529114" y="496569"/>
                  </a:lnTo>
                  <a:lnTo>
                    <a:pt x="529621" y="496569"/>
                  </a:lnTo>
                  <a:lnTo>
                    <a:pt x="532124" y="495299"/>
                  </a:lnTo>
                  <a:lnTo>
                    <a:pt x="558679" y="495299"/>
                  </a:lnTo>
                  <a:lnTo>
                    <a:pt x="558679" y="494029"/>
                  </a:lnTo>
                  <a:lnTo>
                    <a:pt x="560189" y="494029"/>
                  </a:lnTo>
                  <a:lnTo>
                    <a:pt x="560189" y="492759"/>
                  </a:lnTo>
                  <a:close/>
                </a:path>
                <a:path w="690879" h="792480">
                  <a:moveTo>
                    <a:pt x="558679" y="495299"/>
                  </a:moveTo>
                  <a:lnTo>
                    <a:pt x="535133" y="495299"/>
                  </a:lnTo>
                  <a:lnTo>
                    <a:pt x="535133" y="496569"/>
                  </a:lnTo>
                  <a:lnTo>
                    <a:pt x="536136" y="496569"/>
                  </a:lnTo>
                  <a:lnTo>
                    <a:pt x="536136" y="497839"/>
                  </a:lnTo>
                  <a:lnTo>
                    <a:pt x="536632" y="497839"/>
                  </a:lnTo>
                  <a:lnTo>
                    <a:pt x="536136" y="499109"/>
                  </a:lnTo>
                  <a:lnTo>
                    <a:pt x="535133" y="500379"/>
                  </a:lnTo>
                  <a:lnTo>
                    <a:pt x="557676" y="500379"/>
                  </a:lnTo>
                  <a:lnTo>
                    <a:pt x="558679" y="499109"/>
                  </a:lnTo>
                  <a:lnTo>
                    <a:pt x="558679" y="495299"/>
                  </a:lnTo>
                  <a:close/>
                </a:path>
                <a:path w="690879" h="792480">
                  <a:moveTo>
                    <a:pt x="115239" y="496569"/>
                  </a:moveTo>
                  <a:lnTo>
                    <a:pt x="106718" y="496569"/>
                  </a:lnTo>
                  <a:lnTo>
                    <a:pt x="105725" y="499109"/>
                  </a:lnTo>
                  <a:lnTo>
                    <a:pt x="116749" y="499109"/>
                  </a:lnTo>
                  <a:lnTo>
                    <a:pt x="115746" y="497839"/>
                  </a:lnTo>
                  <a:lnTo>
                    <a:pt x="115239" y="496569"/>
                  </a:lnTo>
                  <a:close/>
                </a:path>
                <a:path w="690879" h="792480">
                  <a:moveTo>
                    <a:pt x="162838" y="494029"/>
                  </a:moveTo>
                  <a:lnTo>
                    <a:pt x="153325" y="494029"/>
                  </a:lnTo>
                  <a:lnTo>
                    <a:pt x="153325" y="495299"/>
                  </a:lnTo>
                  <a:lnTo>
                    <a:pt x="152322" y="497839"/>
                  </a:lnTo>
                  <a:lnTo>
                    <a:pt x="152322" y="499109"/>
                  </a:lnTo>
                  <a:lnTo>
                    <a:pt x="166851" y="499109"/>
                  </a:lnTo>
                  <a:lnTo>
                    <a:pt x="166354" y="497839"/>
                  </a:lnTo>
                  <a:lnTo>
                    <a:pt x="164845" y="497839"/>
                  </a:lnTo>
                  <a:lnTo>
                    <a:pt x="164845" y="496569"/>
                  </a:lnTo>
                  <a:lnTo>
                    <a:pt x="164348" y="496569"/>
                  </a:lnTo>
                  <a:lnTo>
                    <a:pt x="163345" y="495299"/>
                  </a:lnTo>
                  <a:lnTo>
                    <a:pt x="162838" y="495299"/>
                  </a:lnTo>
                  <a:lnTo>
                    <a:pt x="162838" y="494029"/>
                  </a:lnTo>
                  <a:close/>
                </a:path>
                <a:path w="690879" h="792480">
                  <a:moveTo>
                    <a:pt x="363763" y="496569"/>
                  </a:moveTo>
                  <a:lnTo>
                    <a:pt x="358758" y="496569"/>
                  </a:lnTo>
                  <a:lnTo>
                    <a:pt x="358758" y="499109"/>
                  </a:lnTo>
                  <a:lnTo>
                    <a:pt x="365273" y="499109"/>
                  </a:lnTo>
                  <a:lnTo>
                    <a:pt x="364269" y="497839"/>
                  </a:lnTo>
                  <a:lnTo>
                    <a:pt x="363763" y="497839"/>
                  </a:lnTo>
                  <a:lnTo>
                    <a:pt x="363763" y="496569"/>
                  </a:lnTo>
                  <a:close/>
                </a:path>
                <a:path w="690879" h="792480">
                  <a:moveTo>
                    <a:pt x="407360" y="496569"/>
                  </a:moveTo>
                  <a:lnTo>
                    <a:pt x="373783" y="496569"/>
                  </a:lnTo>
                  <a:lnTo>
                    <a:pt x="373783" y="499109"/>
                  </a:lnTo>
                  <a:lnTo>
                    <a:pt x="408363" y="499109"/>
                  </a:lnTo>
                  <a:lnTo>
                    <a:pt x="408363" y="497839"/>
                  </a:lnTo>
                  <a:lnTo>
                    <a:pt x="407857" y="497839"/>
                  </a:lnTo>
                  <a:lnTo>
                    <a:pt x="407360" y="496569"/>
                  </a:lnTo>
                  <a:close/>
                </a:path>
                <a:path w="690879" h="792480">
                  <a:moveTo>
                    <a:pt x="425395" y="483869"/>
                  </a:moveTo>
                  <a:lnTo>
                    <a:pt x="405354" y="483869"/>
                  </a:lnTo>
                  <a:lnTo>
                    <a:pt x="405354" y="485139"/>
                  </a:lnTo>
                  <a:lnTo>
                    <a:pt x="405861" y="485139"/>
                  </a:lnTo>
                  <a:lnTo>
                    <a:pt x="405861" y="486409"/>
                  </a:lnTo>
                  <a:lnTo>
                    <a:pt x="406357" y="486409"/>
                  </a:lnTo>
                  <a:lnTo>
                    <a:pt x="406357" y="488949"/>
                  </a:lnTo>
                  <a:lnTo>
                    <a:pt x="408363" y="488949"/>
                  </a:lnTo>
                  <a:lnTo>
                    <a:pt x="408363" y="490219"/>
                  </a:lnTo>
                  <a:lnTo>
                    <a:pt x="408860" y="490219"/>
                  </a:lnTo>
                  <a:lnTo>
                    <a:pt x="411869" y="492759"/>
                  </a:lnTo>
                  <a:lnTo>
                    <a:pt x="412375" y="492759"/>
                  </a:lnTo>
                  <a:lnTo>
                    <a:pt x="412375" y="494029"/>
                  </a:lnTo>
                  <a:lnTo>
                    <a:pt x="413368" y="494029"/>
                  </a:lnTo>
                  <a:lnTo>
                    <a:pt x="413875" y="495299"/>
                  </a:lnTo>
                  <a:lnTo>
                    <a:pt x="417877" y="495299"/>
                  </a:lnTo>
                  <a:lnTo>
                    <a:pt x="417877" y="496569"/>
                  </a:lnTo>
                  <a:lnTo>
                    <a:pt x="419883" y="496569"/>
                  </a:lnTo>
                  <a:lnTo>
                    <a:pt x="420390" y="497839"/>
                  </a:lnTo>
                  <a:lnTo>
                    <a:pt x="421889" y="497839"/>
                  </a:lnTo>
                  <a:lnTo>
                    <a:pt x="422396" y="499109"/>
                  </a:lnTo>
                  <a:lnTo>
                    <a:pt x="424898" y="499109"/>
                  </a:lnTo>
                  <a:lnTo>
                    <a:pt x="424898" y="494029"/>
                  </a:lnTo>
                  <a:lnTo>
                    <a:pt x="425395" y="492759"/>
                  </a:lnTo>
                  <a:lnTo>
                    <a:pt x="425395" y="483869"/>
                  </a:lnTo>
                  <a:close/>
                </a:path>
                <a:path w="690879" h="792480">
                  <a:moveTo>
                    <a:pt x="454463" y="497839"/>
                  </a:moveTo>
                  <a:lnTo>
                    <a:pt x="452457" y="497839"/>
                  </a:lnTo>
                  <a:lnTo>
                    <a:pt x="452457" y="499109"/>
                  </a:lnTo>
                  <a:lnTo>
                    <a:pt x="454463" y="499109"/>
                  </a:lnTo>
                  <a:lnTo>
                    <a:pt x="454463" y="497839"/>
                  </a:lnTo>
                  <a:close/>
                </a:path>
                <a:path w="690879" h="792480">
                  <a:moveTo>
                    <a:pt x="464980" y="491489"/>
                  </a:moveTo>
                  <a:lnTo>
                    <a:pt x="459468" y="491489"/>
                  </a:lnTo>
                  <a:lnTo>
                    <a:pt x="459468" y="495299"/>
                  </a:lnTo>
                  <a:lnTo>
                    <a:pt x="459975" y="496569"/>
                  </a:lnTo>
                  <a:lnTo>
                    <a:pt x="460978" y="497839"/>
                  </a:lnTo>
                  <a:lnTo>
                    <a:pt x="461474" y="499109"/>
                  </a:lnTo>
                  <a:lnTo>
                    <a:pt x="465487" y="499109"/>
                  </a:lnTo>
                  <a:lnTo>
                    <a:pt x="465487" y="497839"/>
                  </a:lnTo>
                  <a:lnTo>
                    <a:pt x="467483" y="497839"/>
                  </a:lnTo>
                  <a:lnTo>
                    <a:pt x="467483" y="494029"/>
                  </a:lnTo>
                  <a:lnTo>
                    <a:pt x="465983" y="492759"/>
                  </a:lnTo>
                  <a:lnTo>
                    <a:pt x="465487" y="492759"/>
                  </a:lnTo>
                  <a:lnTo>
                    <a:pt x="464980" y="491489"/>
                  </a:lnTo>
                  <a:close/>
                </a:path>
                <a:path w="690879" h="792480">
                  <a:moveTo>
                    <a:pt x="467483" y="497839"/>
                  </a:moveTo>
                  <a:lnTo>
                    <a:pt x="466490" y="497839"/>
                  </a:lnTo>
                  <a:lnTo>
                    <a:pt x="466986" y="499109"/>
                  </a:lnTo>
                  <a:lnTo>
                    <a:pt x="467483" y="499109"/>
                  </a:lnTo>
                  <a:lnTo>
                    <a:pt x="467483" y="497839"/>
                  </a:lnTo>
                  <a:close/>
                </a:path>
                <a:path w="690879" h="792480">
                  <a:moveTo>
                    <a:pt x="612793" y="497839"/>
                  </a:moveTo>
                  <a:lnTo>
                    <a:pt x="601273" y="497839"/>
                  </a:lnTo>
                  <a:lnTo>
                    <a:pt x="601770" y="499109"/>
                  </a:lnTo>
                  <a:lnTo>
                    <a:pt x="613796" y="499109"/>
                  </a:lnTo>
                  <a:lnTo>
                    <a:pt x="612793" y="497839"/>
                  </a:lnTo>
                  <a:close/>
                </a:path>
                <a:path w="690879" h="792480">
                  <a:moveTo>
                    <a:pt x="272070" y="491489"/>
                  </a:moveTo>
                  <a:lnTo>
                    <a:pt x="167854" y="491489"/>
                  </a:lnTo>
                  <a:lnTo>
                    <a:pt x="168350" y="492759"/>
                  </a:lnTo>
                  <a:lnTo>
                    <a:pt x="169860" y="492759"/>
                  </a:lnTo>
                  <a:lnTo>
                    <a:pt x="170863" y="494029"/>
                  </a:lnTo>
                  <a:lnTo>
                    <a:pt x="172362" y="494029"/>
                  </a:lnTo>
                  <a:lnTo>
                    <a:pt x="173365" y="495299"/>
                  </a:lnTo>
                  <a:lnTo>
                    <a:pt x="175868" y="495299"/>
                  </a:lnTo>
                  <a:lnTo>
                    <a:pt x="176375" y="496569"/>
                  </a:lnTo>
                  <a:lnTo>
                    <a:pt x="179374" y="496569"/>
                  </a:lnTo>
                  <a:lnTo>
                    <a:pt x="179880" y="497839"/>
                  </a:lnTo>
                  <a:lnTo>
                    <a:pt x="269567" y="497839"/>
                  </a:lnTo>
                  <a:lnTo>
                    <a:pt x="269567" y="496569"/>
                  </a:lnTo>
                  <a:lnTo>
                    <a:pt x="271573" y="494029"/>
                  </a:lnTo>
                  <a:lnTo>
                    <a:pt x="272070" y="491489"/>
                  </a:lnTo>
                  <a:close/>
                </a:path>
                <a:path w="690879" h="792480">
                  <a:moveTo>
                    <a:pt x="459468" y="483869"/>
                  </a:moveTo>
                  <a:lnTo>
                    <a:pt x="430907" y="483869"/>
                  </a:lnTo>
                  <a:lnTo>
                    <a:pt x="430907" y="494029"/>
                  </a:lnTo>
                  <a:lnTo>
                    <a:pt x="430410" y="495299"/>
                  </a:lnTo>
                  <a:lnTo>
                    <a:pt x="430907" y="496569"/>
                  </a:lnTo>
                  <a:lnTo>
                    <a:pt x="430907" y="497839"/>
                  </a:lnTo>
                  <a:lnTo>
                    <a:pt x="445942" y="497839"/>
                  </a:lnTo>
                  <a:lnTo>
                    <a:pt x="446439" y="496569"/>
                  </a:lnTo>
                  <a:lnTo>
                    <a:pt x="446945" y="496569"/>
                  </a:lnTo>
                  <a:lnTo>
                    <a:pt x="446945" y="495299"/>
                  </a:lnTo>
                  <a:lnTo>
                    <a:pt x="447442" y="494029"/>
                  </a:lnTo>
                  <a:lnTo>
                    <a:pt x="447948" y="494029"/>
                  </a:lnTo>
                  <a:lnTo>
                    <a:pt x="447948" y="492759"/>
                  </a:lnTo>
                  <a:lnTo>
                    <a:pt x="449954" y="492759"/>
                  </a:lnTo>
                  <a:lnTo>
                    <a:pt x="450947" y="491489"/>
                  </a:lnTo>
                  <a:lnTo>
                    <a:pt x="451950" y="491489"/>
                  </a:lnTo>
                  <a:lnTo>
                    <a:pt x="456459" y="486409"/>
                  </a:lnTo>
                  <a:lnTo>
                    <a:pt x="458972" y="486409"/>
                  </a:lnTo>
                  <a:lnTo>
                    <a:pt x="458972" y="485139"/>
                  </a:lnTo>
                  <a:lnTo>
                    <a:pt x="459975" y="485139"/>
                  </a:lnTo>
                  <a:lnTo>
                    <a:pt x="459468" y="483869"/>
                  </a:lnTo>
                  <a:close/>
                </a:path>
                <a:path w="690879" h="792480">
                  <a:moveTo>
                    <a:pt x="453957" y="496569"/>
                  </a:moveTo>
                  <a:lnTo>
                    <a:pt x="453460" y="496569"/>
                  </a:lnTo>
                  <a:lnTo>
                    <a:pt x="452953" y="497839"/>
                  </a:lnTo>
                  <a:lnTo>
                    <a:pt x="453957" y="497839"/>
                  </a:lnTo>
                  <a:lnTo>
                    <a:pt x="453957" y="496569"/>
                  </a:lnTo>
                  <a:close/>
                </a:path>
                <a:path w="690879" h="792480">
                  <a:moveTo>
                    <a:pt x="612793" y="485139"/>
                  </a:moveTo>
                  <a:lnTo>
                    <a:pt x="587737" y="485139"/>
                  </a:lnTo>
                  <a:lnTo>
                    <a:pt x="587737" y="486409"/>
                  </a:lnTo>
                  <a:lnTo>
                    <a:pt x="589247" y="486409"/>
                  </a:lnTo>
                  <a:lnTo>
                    <a:pt x="589247" y="487679"/>
                  </a:lnTo>
                  <a:lnTo>
                    <a:pt x="589743" y="487679"/>
                  </a:lnTo>
                  <a:lnTo>
                    <a:pt x="589743" y="488949"/>
                  </a:lnTo>
                  <a:lnTo>
                    <a:pt x="590746" y="490219"/>
                  </a:lnTo>
                  <a:lnTo>
                    <a:pt x="590746" y="491489"/>
                  </a:lnTo>
                  <a:lnTo>
                    <a:pt x="591750" y="494029"/>
                  </a:lnTo>
                  <a:lnTo>
                    <a:pt x="591750" y="496569"/>
                  </a:lnTo>
                  <a:lnTo>
                    <a:pt x="595762" y="496569"/>
                  </a:lnTo>
                  <a:lnTo>
                    <a:pt x="595762" y="497839"/>
                  </a:lnTo>
                  <a:lnTo>
                    <a:pt x="612297" y="497839"/>
                  </a:lnTo>
                  <a:lnTo>
                    <a:pt x="612297" y="496569"/>
                  </a:lnTo>
                  <a:lnTo>
                    <a:pt x="611790" y="495299"/>
                  </a:lnTo>
                  <a:lnTo>
                    <a:pt x="611790" y="494029"/>
                  </a:lnTo>
                  <a:lnTo>
                    <a:pt x="612297" y="494029"/>
                  </a:lnTo>
                  <a:lnTo>
                    <a:pt x="612793" y="492759"/>
                  </a:lnTo>
                  <a:lnTo>
                    <a:pt x="613290" y="492759"/>
                  </a:lnTo>
                  <a:lnTo>
                    <a:pt x="613290" y="491489"/>
                  </a:lnTo>
                  <a:lnTo>
                    <a:pt x="613796" y="491489"/>
                  </a:lnTo>
                  <a:lnTo>
                    <a:pt x="613796" y="488949"/>
                  </a:lnTo>
                  <a:lnTo>
                    <a:pt x="612793" y="486409"/>
                  </a:lnTo>
                  <a:lnTo>
                    <a:pt x="612793" y="485139"/>
                  </a:lnTo>
                  <a:close/>
                </a:path>
                <a:path w="690879" h="792480">
                  <a:moveTo>
                    <a:pt x="113233" y="494029"/>
                  </a:moveTo>
                  <a:lnTo>
                    <a:pt x="112230" y="494029"/>
                  </a:lnTo>
                  <a:lnTo>
                    <a:pt x="110234" y="495299"/>
                  </a:lnTo>
                  <a:lnTo>
                    <a:pt x="107721" y="496569"/>
                  </a:lnTo>
                  <a:lnTo>
                    <a:pt x="114743" y="496569"/>
                  </a:lnTo>
                  <a:lnTo>
                    <a:pt x="114743" y="495299"/>
                  </a:lnTo>
                  <a:lnTo>
                    <a:pt x="114236" y="495299"/>
                  </a:lnTo>
                  <a:lnTo>
                    <a:pt x="113233" y="494029"/>
                  </a:lnTo>
                  <a:close/>
                </a:path>
                <a:path w="690879" h="792480">
                  <a:moveTo>
                    <a:pt x="146810" y="495299"/>
                  </a:moveTo>
                  <a:lnTo>
                    <a:pt x="122757" y="495299"/>
                  </a:lnTo>
                  <a:lnTo>
                    <a:pt x="122757" y="496569"/>
                  </a:lnTo>
                  <a:lnTo>
                    <a:pt x="146810" y="496569"/>
                  </a:lnTo>
                  <a:lnTo>
                    <a:pt x="146810" y="495299"/>
                  </a:lnTo>
                  <a:close/>
                </a:path>
                <a:path w="690879" h="792480">
                  <a:moveTo>
                    <a:pt x="313164" y="488949"/>
                  </a:moveTo>
                  <a:lnTo>
                    <a:pt x="281097" y="488949"/>
                  </a:lnTo>
                  <a:lnTo>
                    <a:pt x="280591" y="490219"/>
                  </a:lnTo>
                  <a:lnTo>
                    <a:pt x="279588" y="490219"/>
                  </a:lnTo>
                  <a:lnTo>
                    <a:pt x="279588" y="491489"/>
                  </a:lnTo>
                  <a:lnTo>
                    <a:pt x="278088" y="491489"/>
                  </a:lnTo>
                  <a:lnTo>
                    <a:pt x="278088" y="492759"/>
                  </a:lnTo>
                  <a:lnTo>
                    <a:pt x="277085" y="495299"/>
                  </a:lnTo>
                  <a:lnTo>
                    <a:pt x="277085" y="496569"/>
                  </a:lnTo>
                  <a:lnTo>
                    <a:pt x="353246" y="496569"/>
                  </a:lnTo>
                  <a:lnTo>
                    <a:pt x="353246" y="495299"/>
                  </a:lnTo>
                  <a:lnTo>
                    <a:pt x="352750" y="495299"/>
                  </a:lnTo>
                  <a:lnTo>
                    <a:pt x="352750" y="494029"/>
                  </a:lnTo>
                  <a:lnTo>
                    <a:pt x="314664" y="494029"/>
                  </a:lnTo>
                  <a:lnTo>
                    <a:pt x="314664" y="492759"/>
                  </a:lnTo>
                  <a:lnTo>
                    <a:pt x="314157" y="492759"/>
                  </a:lnTo>
                  <a:lnTo>
                    <a:pt x="313164" y="491489"/>
                  </a:lnTo>
                  <a:lnTo>
                    <a:pt x="313164" y="488949"/>
                  </a:lnTo>
                  <a:close/>
                </a:path>
                <a:path w="690879" h="792480">
                  <a:moveTo>
                    <a:pt x="361767" y="495299"/>
                  </a:moveTo>
                  <a:lnTo>
                    <a:pt x="361260" y="495299"/>
                  </a:lnTo>
                  <a:lnTo>
                    <a:pt x="360764" y="496569"/>
                  </a:lnTo>
                  <a:lnTo>
                    <a:pt x="362263" y="496569"/>
                  </a:lnTo>
                  <a:lnTo>
                    <a:pt x="361767" y="495299"/>
                  </a:lnTo>
                  <a:close/>
                </a:path>
                <a:path w="690879" h="792480">
                  <a:moveTo>
                    <a:pt x="405354" y="494029"/>
                  </a:moveTo>
                  <a:lnTo>
                    <a:pt x="369781" y="494029"/>
                  </a:lnTo>
                  <a:lnTo>
                    <a:pt x="370278" y="495299"/>
                  </a:lnTo>
                  <a:lnTo>
                    <a:pt x="372790" y="495299"/>
                  </a:lnTo>
                  <a:lnTo>
                    <a:pt x="373287" y="496569"/>
                  </a:lnTo>
                  <a:lnTo>
                    <a:pt x="406357" y="496569"/>
                  </a:lnTo>
                  <a:lnTo>
                    <a:pt x="405354" y="494029"/>
                  </a:lnTo>
                  <a:close/>
                </a:path>
                <a:path w="690879" h="792480">
                  <a:moveTo>
                    <a:pt x="147306" y="492759"/>
                  </a:moveTo>
                  <a:lnTo>
                    <a:pt x="119748" y="492759"/>
                  </a:lnTo>
                  <a:lnTo>
                    <a:pt x="120254" y="494029"/>
                  </a:lnTo>
                  <a:lnTo>
                    <a:pt x="121257" y="494029"/>
                  </a:lnTo>
                  <a:lnTo>
                    <a:pt x="121754" y="495299"/>
                  </a:lnTo>
                  <a:lnTo>
                    <a:pt x="147306" y="495299"/>
                  </a:lnTo>
                  <a:lnTo>
                    <a:pt x="147306" y="492759"/>
                  </a:lnTo>
                  <a:close/>
                </a:path>
                <a:path w="690879" h="792480">
                  <a:moveTo>
                    <a:pt x="158836" y="491489"/>
                  </a:moveTo>
                  <a:lnTo>
                    <a:pt x="155827" y="491489"/>
                  </a:lnTo>
                  <a:lnTo>
                    <a:pt x="154824" y="494029"/>
                  </a:lnTo>
                  <a:lnTo>
                    <a:pt x="161835" y="494029"/>
                  </a:lnTo>
                  <a:lnTo>
                    <a:pt x="160336" y="492759"/>
                  </a:lnTo>
                  <a:lnTo>
                    <a:pt x="159839" y="492759"/>
                  </a:lnTo>
                  <a:lnTo>
                    <a:pt x="158836" y="491489"/>
                  </a:lnTo>
                  <a:close/>
                </a:path>
                <a:path w="690879" h="792480">
                  <a:moveTo>
                    <a:pt x="342719" y="491489"/>
                  </a:moveTo>
                  <a:lnTo>
                    <a:pt x="318676" y="491489"/>
                  </a:lnTo>
                  <a:lnTo>
                    <a:pt x="317167" y="494029"/>
                  </a:lnTo>
                  <a:lnTo>
                    <a:pt x="348241" y="494029"/>
                  </a:lnTo>
                  <a:lnTo>
                    <a:pt x="347486" y="492759"/>
                  </a:lnTo>
                  <a:lnTo>
                    <a:pt x="342719" y="492759"/>
                  </a:lnTo>
                  <a:lnTo>
                    <a:pt x="342719" y="491489"/>
                  </a:lnTo>
                  <a:close/>
                </a:path>
                <a:path w="690879" h="792480">
                  <a:moveTo>
                    <a:pt x="394331" y="492759"/>
                  </a:moveTo>
                  <a:lnTo>
                    <a:pt x="368282" y="492759"/>
                  </a:lnTo>
                  <a:lnTo>
                    <a:pt x="368282" y="494029"/>
                  </a:lnTo>
                  <a:lnTo>
                    <a:pt x="394331" y="494029"/>
                  </a:lnTo>
                  <a:lnTo>
                    <a:pt x="394331" y="492759"/>
                  </a:lnTo>
                  <a:close/>
                </a:path>
                <a:path w="690879" h="792480">
                  <a:moveTo>
                    <a:pt x="402355" y="492759"/>
                  </a:moveTo>
                  <a:lnTo>
                    <a:pt x="396833" y="492759"/>
                  </a:lnTo>
                  <a:lnTo>
                    <a:pt x="396337" y="494029"/>
                  </a:lnTo>
                  <a:lnTo>
                    <a:pt x="403348" y="494029"/>
                  </a:lnTo>
                  <a:lnTo>
                    <a:pt x="402355" y="492759"/>
                  </a:lnTo>
                  <a:close/>
                </a:path>
                <a:path w="690879" h="792480">
                  <a:moveTo>
                    <a:pt x="107225" y="490219"/>
                  </a:moveTo>
                  <a:lnTo>
                    <a:pt x="100214" y="490219"/>
                  </a:lnTo>
                  <a:lnTo>
                    <a:pt x="100214" y="491489"/>
                  </a:lnTo>
                  <a:lnTo>
                    <a:pt x="101217" y="491489"/>
                  </a:lnTo>
                  <a:lnTo>
                    <a:pt x="101217" y="492759"/>
                  </a:lnTo>
                  <a:lnTo>
                    <a:pt x="103719" y="492759"/>
                  </a:lnTo>
                  <a:lnTo>
                    <a:pt x="104722" y="491489"/>
                  </a:lnTo>
                  <a:lnTo>
                    <a:pt x="107225" y="490219"/>
                  </a:lnTo>
                  <a:close/>
                </a:path>
                <a:path w="690879" h="792480">
                  <a:moveTo>
                    <a:pt x="147813" y="491489"/>
                  </a:moveTo>
                  <a:lnTo>
                    <a:pt x="119251" y="491489"/>
                  </a:lnTo>
                  <a:lnTo>
                    <a:pt x="119251" y="492759"/>
                  </a:lnTo>
                  <a:lnTo>
                    <a:pt x="147813" y="492759"/>
                  </a:lnTo>
                  <a:lnTo>
                    <a:pt x="147813" y="491489"/>
                  </a:lnTo>
                  <a:close/>
                </a:path>
                <a:path w="690879" h="792480">
                  <a:moveTo>
                    <a:pt x="346731" y="491489"/>
                  </a:moveTo>
                  <a:lnTo>
                    <a:pt x="344229" y="491489"/>
                  </a:lnTo>
                  <a:lnTo>
                    <a:pt x="344229" y="492759"/>
                  </a:lnTo>
                  <a:lnTo>
                    <a:pt x="347486" y="492759"/>
                  </a:lnTo>
                  <a:lnTo>
                    <a:pt x="346731" y="491489"/>
                  </a:lnTo>
                  <a:close/>
                </a:path>
                <a:path w="690879" h="792480">
                  <a:moveTo>
                    <a:pt x="389822" y="491489"/>
                  </a:moveTo>
                  <a:lnTo>
                    <a:pt x="369275" y="491489"/>
                  </a:lnTo>
                  <a:lnTo>
                    <a:pt x="369275" y="492759"/>
                  </a:lnTo>
                  <a:lnTo>
                    <a:pt x="390825" y="492759"/>
                  </a:lnTo>
                  <a:lnTo>
                    <a:pt x="389822" y="491489"/>
                  </a:lnTo>
                  <a:close/>
                </a:path>
                <a:path w="690879" h="792480">
                  <a:moveTo>
                    <a:pt x="400845" y="491489"/>
                  </a:moveTo>
                  <a:lnTo>
                    <a:pt x="398839" y="491489"/>
                  </a:lnTo>
                  <a:lnTo>
                    <a:pt x="398839" y="492759"/>
                  </a:lnTo>
                  <a:lnTo>
                    <a:pt x="401848" y="492759"/>
                  </a:lnTo>
                  <a:lnTo>
                    <a:pt x="400845" y="491489"/>
                  </a:lnTo>
                  <a:close/>
                </a:path>
                <a:path w="690879" h="792480">
                  <a:moveTo>
                    <a:pt x="584738" y="491489"/>
                  </a:moveTo>
                  <a:lnTo>
                    <a:pt x="532124" y="491489"/>
                  </a:lnTo>
                  <a:lnTo>
                    <a:pt x="531121" y="492759"/>
                  </a:lnTo>
                  <a:lnTo>
                    <a:pt x="584738" y="492759"/>
                  </a:lnTo>
                  <a:lnTo>
                    <a:pt x="584738" y="491489"/>
                  </a:lnTo>
                  <a:close/>
                </a:path>
                <a:path w="690879" h="792480">
                  <a:moveTo>
                    <a:pt x="152818" y="485139"/>
                  </a:moveTo>
                  <a:lnTo>
                    <a:pt x="120751" y="485139"/>
                  </a:lnTo>
                  <a:lnTo>
                    <a:pt x="121257" y="486409"/>
                  </a:lnTo>
                  <a:lnTo>
                    <a:pt x="123760" y="486409"/>
                  </a:lnTo>
                  <a:lnTo>
                    <a:pt x="123760" y="487679"/>
                  </a:lnTo>
                  <a:lnTo>
                    <a:pt x="124256" y="487679"/>
                  </a:lnTo>
                  <a:lnTo>
                    <a:pt x="124256" y="490219"/>
                  </a:lnTo>
                  <a:lnTo>
                    <a:pt x="123760" y="490219"/>
                  </a:lnTo>
                  <a:lnTo>
                    <a:pt x="123760" y="491489"/>
                  </a:lnTo>
                  <a:lnTo>
                    <a:pt x="148816" y="491489"/>
                  </a:lnTo>
                  <a:lnTo>
                    <a:pt x="148816" y="490219"/>
                  </a:lnTo>
                  <a:lnTo>
                    <a:pt x="149819" y="488949"/>
                  </a:lnTo>
                  <a:lnTo>
                    <a:pt x="150315" y="488949"/>
                  </a:lnTo>
                  <a:lnTo>
                    <a:pt x="151815" y="487679"/>
                  </a:lnTo>
                  <a:lnTo>
                    <a:pt x="152818" y="485139"/>
                  </a:lnTo>
                  <a:close/>
                </a:path>
                <a:path w="690879" h="792480">
                  <a:moveTo>
                    <a:pt x="201927" y="490219"/>
                  </a:moveTo>
                  <a:lnTo>
                    <a:pt x="166851" y="490219"/>
                  </a:lnTo>
                  <a:lnTo>
                    <a:pt x="167347" y="491489"/>
                  </a:lnTo>
                  <a:lnTo>
                    <a:pt x="201927" y="491489"/>
                  </a:lnTo>
                  <a:lnTo>
                    <a:pt x="201927" y="490219"/>
                  </a:lnTo>
                  <a:close/>
                </a:path>
                <a:path w="690879" h="792480">
                  <a:moveTo>
                    <a:pt x="269071" y="490219"/>
                  </a:moveTo>
                  <a:lnTo>
                    <a:pt x="206932" y="490219"/>
                  </a:lnTo>
                  <a:lnTo>
                    <a:pt x="206436" y="491489"/>
                  </a:lnTo>
                  <a:lnTo>
                    <a:pt x="271573" y="491489"/>
                  </a:lnTo>
                  <a:lnTo>
                    <a:pt x="269071" y="490219"/>
                  </a:lnTo>
                  <a:close/>
                </a:path>
                <a:path w="690879" h="792480">
                  <a:moveTo>
                    <a:pt x="340216" y="490219"/>
                  </a:moveTo>
                  <a:lnTo>
                    <a:pt x="319173" y="490219"/>
                  </a:lnTo>
                  <a:lnTo>
                    <a:pt x="319173" y="491489"/>
                  </a:lnTo>
                  <a:lnTo>
                    <a:pt x="340216" y="491489"/>
                  </a:lnTo>
                  <a:lnTo>
                    <a:pt x="340216" y="490219"/>
                  </a:lnTo>
                  <a:close/>
                </a:path>
                <a:path w="690879" h="792480">
                  <a:moveTo>
                    <a:pt x="382811" y="490219"/>
                  </a:moveTo>
                  <a:lnTo>
                    <a:pt x="371281" y="490219"/>
                  </a:lnTo>
                  <a:lnTo>
                    <a:pt x="371281" y="491489"/>
                  </a:lnTo>
                  <a:lnTo>
                    <a:pt x="383307" y="491489"/>
                  </a:lnTo>
                  <a:lnTo>
                    <a:pt x="382811" y="490219"/>
                  </a:lnTo>
                  <a:close/>
                </a:path>
                <a:path w="690879" h="792480">
                  <a:moveTo>
                    <a:pt x="463977" y="490219"/>
                  </a:moveTo>
                  <a:lnTo>
                    <a:pt x="462974" y="490219"/>
                  </a:lnTo>
                  <a:lnTo>
                    <a:pt x="461981" y="491489"/>
                  </a:lnTo>
                  <a:lnTo>
                    <a:pt x="464483" y="491489"/>
                  </a:lnTo>
                  <a:lnTo>
                    <a:pt x="463977" y="490219"/>
                  </a:lnTo>
                  <a:close/>
                </a:path>
                <a:path w="690879" h="792480">
                  <a:moveTo>
                    <a:pt x="584232" y="486409"/>
                  </a:moveTo>
                  <a:lnTo>
                    <a:pt x="539135" y="486409"/>
                  </a:lnTo>
                  <a:lnTo>
                    <a:pt x="539135" y="487679"/>
                  </a:lnTo>
                  <a:lnTo>
                    <a:pt x="538142" y="487679"/>
                  </a:lnTo>
                  <a:lnTo>
                    <a:pt x="536136" y="488949"/>
                  </a:lnTo>
                  <a:lnTo>
                    <a:pt x="535629" y="490219"/>
                  </a:lnTo>
                  <a:lnTo>
                    <a:pt x="533623" y="490219"/>
                  </a:lnTo>
                  <a:lnTo>
                    <a:pt x="533127" y="491489"/>
                  </a:lnTo>
                  <a:lnTo>
                    <a:pt x="584232" y="491489"/>
                  </a:lnTo>
                  <a:lnTo>
                    <a:pt x="583735" y="488949"/>
                  </a:lnTo>
                  <a:lnTo>
                    <a:pt x="583735" y="487679"/>
                  </a:lnTo>
                  <a:lnTo>
                    <a:pt x="584232" y="486409"/>
                  </a:lnTo>
                  <a:close/>
                </a:path>
                <a:path w="690879" h="792480">
                  <a:moveTo>
                    <a:pt x="114236" y="486409"/>
                  </a:moveTo>
                  <a:lnTo>
                    <a:pt x="98207" y="486409"/>
                  </a:lnTo>
                  <a:lnTo>
                    <a:pt x="98207" y="487679"/>
                  </a:lnTo>
                  <a:lnTo>
                    <a:pt x="99707" y="488949"/>
                  </a:lnTo>
                  <a:lnTo>
                    <a:pt x="99707" y="490219"/>
                  </a:lnTo>
                  <a:lnTo>
                    <a:pt x="107721" y="490219"/>
                  </a:lnTo>
                  <a:lnTo>
                    <a:pt x="107721" y="488949"/>
                  </a:lnTo>
                  <a:lnTo>
                    <a:pt x="109727" y="488949"/>
                  </a:lnTo>
                  <a:lnTo>
                    <a:pt x="112230" y="487679"/>
                  </a:lnTo>
                  <a:lnTo>
                    <a:pt x="113740" y="487679"/>
                  </a:lnTo>
                  <a:lnTo>
                    <a:pt x="114236" y="486409"/>
                  </a:lnTo>
                  <a:close/>
                </a:path>
                <a:path w="690879" h="792480">
                  <a:moveTo>
                    <a:pt x="201420" y="487679"/>
                  </a:moveTo>
                  <a:lnTo>
                    <a:pt x="163345" y="487679"/>
                  </a:lnTo>
                  <a:lnTo>
                    <a:pt x="165351" y="488949"/>
                  </a:lnTo>
                  <a:lnTo>
                    <a:pt x="165848" y="488949"/>
                  </a:lnTo>
                  <a:lnTo>
                    <a:pt x="166354" y="490219"/>
                  </a:lnTo>
                  <a:lnTo>
                    <a:pt x="201420" y="490219"/>
                  </a:lnTo>
                  <a:lnTo>
                    <a:pt x="201420" y="487679"/>
                  </a:lnTo>
                  <a:close/>
                </a:path>
                <a:path w="690879" h="792480">
                  <a:moveTo>
                    <a:pt x="265059" y="486409"/>
                  </a:moveTo>
                  <a:lnTo>
                    <a:pt x="211441" y="486409"/>
                  </a:lnTo>
                  <a:lnTo>
                    <a:pt x="210944" y="487679"/>
                  </a:lnTo>
                  <a:lnTo>
                    <a:pt x="209941" y="487679"/>
                  </a:lnTo>
                  <a:lnTo>
                    <a:pt x="209941" y="488949"/>
                  </a:lnTo>
                  <a:lnTo>
                    <a:pt x="207935" y="488949"/>
                  </a:lnTo>
                  <a:lnTo>
                    <a:pt x="207935" y="490219"/>
                  </a:lnTo>
                  <a:lnTo>
                    <a:pt x="268564" y="490219"/>
                  </a:lnTo>
                  <a:lnTo>
                    <a:pt x="265059" y="486409"/>
                  </a:lnTo>
                  <a:close/>
                </a:path>
                <a:path w="690879" h="792480">
                  <a:moveTo>
                    <a:pt x="322182" y="480059"/>
                  </a:moveTo>
                  <a:lnTo>
                    <a:pt x="320672" y="480059"/>
                  </a:lnTo>
                  <a:lnTo>
                    <a:pt x="320176" y="482599"/>
                  </a:lnTo>
                  <a:lnTo>
                    <a:pt x="320176" y="483869"/>
                  </a:lnTo>
                  <a:lnTo>
                    <a:pt x="319669" y="485139"/>
                  </a:lnTo>
                  <a:lnTo>
                    <a:pt x="319669" y="490219"/>
                  </a:lnTo>
                  <a:lnTo>
                    <a:pt x="339213" y="490219"/>
                  </a:lnTo>
                  <a:lnTo>
                    <a:pt x="339213" y="486409"/>
                  </a:lnTo>
                  <a:lnTo>
                    <a:pt x="340723" y="486409"/>
                  </a:lnTo>
                  <a:lnTo>
                    <a:pt x="340723" y="485139"/>
                  </a:lnTo>
                  <a:lnTo>
                    <a:pt x="352750" y="485139"/>
                  </a:lnTo>
                  <a:lnTo>
                    <a:pt x="352750" y="483869"/>
                  </a:lnTo>
                  <a:lnTo>
                    <a:pt x="353246" y="483869"/>
                  </a:lnTo>
                  <a:lnTo>
                    <a:pt x="353246" y="482599"/>
                  </a:lnTo>
                  <a:lnTo>
                    <a:pt x="353743" y="482599"/>
                  </a:lnTo>
                  <a:lnTo>
                    <a:pt x="353743" y="481329"/>
                  </a:lnTo>
                  <a:lnTo>
                    <a:pt x="322182" y="481329"/>
                  </a:lnTo>
                  <a:lnTo>
                    <a:pt x="322182" y="480059"/>
                  </a:lnTo>
                  <a:close/>
                </a:path>
                <a:path w="690879" h="792480">
                  <a:moveTo>
                    <a:pt x="366772" y="486409"/>
                  </a:moveTo>
                  <a:lnTo>
                    <a:pt x="358261" y="486409"/>
                  </a:lnTo>
                  <a:lnTo>
                    <a:pt x="358261" y="487679"/>
                  </a:lnTo>
                  <a:lnTo>
                    <a:pt x="357755" y="488949"/>
                  </a:lnTo>
                  <a:lnTo>
                    <a:pt x="357755" y="490219"/>
                  </a:lnTo>
                  <a:lnTo>
                    <a:pt x="360257" y="490219"/>
                  </a:lnTo>
                  <a:lnTo>
                    <a:pt x="361260" y="488949"/>
                  </a:lnTo>
                  <a:lnTo>
                    <a:pt x="364766" y="488949"/>
                  </a:lnTo>
                  <a:lnTo>
                    <a:pt x="366772" y="486409"/>
                  </a:lnTo>
                  <a:close/>
                </a:path>
                <a:path w="690879" h="792480">
                  <a:moveTo>
                    <a:pt x="363763" y="488949"/>
                  </a:moveTo>
                  <a:lnTo>
                    <a:pt x="362770" y="488949"/>
                  </a:lnTo>
                  <a:lnTo>
                    <a:pt x="362770" y="490219"/>
                  </a:lnTo>
                  <a:lnTo>
                    <a:pt x="363266" y="490219"/>
                  </a:lnTo>
                  <a:lnTo>
                    <a:pt x="363763" y="488949"/>
                  </a:lnTo>
                  <a:close/>
                </a:path>
                <a:path w="690879" h="792480">
                  <a:moveTo>
                    <a:pt x="380805" y="486409"/>
                  </a:moveTo>
                  <a:lnTo>
                    <a:pt x="372284" y="486409"/>
                  </a:lnTo>
                  <a:lnTo>
                    <a:pt x="372284" y="490219"/>
                  </a:lnTo>
                  <a:lnTo>
                    <a:pt x="382304" y="490219"/>
                  </a:lnTo>
                  <a:lnTo>
                    <a:pt x="382304" y="488949"/>
                  </a:lnTo>
                  <a:lnTo>
                    <a:pt x="381808" y="488949"/>
                  </a:lnTo>
                  <a:lnTo>
                    <a:pt x="381301" y="487679"/>
                  </a:lnTo>
                  <a:lnTo>
                    <a:pt x="380805" y="487679"/>
                  </a:lnTo>
                  <a:lnTo>
                    <a:pt x="380805" y="486409"/>
                  </a:lnTo>
                  <a:close/>
                </a:path>
                <a:path w="690879" h="792480">
                  <a:moveTo>
                    <a:pt x="313661" y="487679"/>
                  </a:moveTo>
                  <a:lnTo>
                    <a:pt x="284603" y="487679"/>
                  </a:lnTo>
                  <a:lnTo>
                    <a:pt x="283093" y="488949"/>
                  </a:lnTo>
                  <a:lnTo>
                    <a:pt x="313661" y="488949"/>
                  </a:lnTo>
                  <a:lnTo>
                    <a:pt x="313661" y="487679"/>
                  </a:lnTo>
                  <a:close/>
                </a:path>
                <a:path w="690879" h="792480">
                  <a:moveTo>
                    <a:pt x="352243" y="486409"/>
                  </a:moveTo>
                  <a:lnTo>
                    <a:pt x="349740" y="486409"/>
                  </a:lnTo>
                  <a:lnTo>
                    <a:pt x="351240" y="488949"/>
                  </a:lnTo>
                  <a:lnTo>
                    <a:pt x="352243" y="488949"/>
                  </a:lnTo>
                  <a:lnTo>
                    <a:pt x="352243" y="486409"/>
                  </a:lnTo>
                  <a:close/>
                </a:path>
                <a:path w="690879" h="792480">
                  <a:moveTo>
                    <a:pt x="529621" y="486409"/>
                  </a:moveTo>
                  <a:lnTo>
                    <a:pt x="524606" y="486409"/>
                  </a:lnTo>
                  <a:lnTo>
                    <a:pt x="524606" y="488949"/>
                  </a:lnTo>
                  <a:lnTo>
                    <a:pt x="525112" y="488949"/>
                  </a:lnTo>
                  <a:lnTo>
                    <a:pt x="526612" y="487679"/>
                  </a:lnTo>
                  <a:lnTo>
                    <a:pt x="528618" y="487679"/>
                  </a:lnTo>
                  <a:lnTo>
                    <a:pt x="529621" y="486409"/>
                  </a:lnTo>
                  <a:close/>
                </a:path>
                <a:path w="690879" h="792480">
                  <a:moveTo>
                    <a:pt x="201927" y="486409"/>
                  </a:moveTo>
                  <a:lnTo>
                    <a:pt x="162342" y="486409"/>
                  </a:lnTo>
                  <a:lnTo>
                    <a:pt x="162342" y="487679"/>
                  </a:lnTo>
                  <a:lnTo>
                    <a:pt x="201927" y="487679"/>
                  </a:lnTo>
                  <a:lnTo>
                    <a:pt x="201927" y="486409"/>
                  </a:lnTo>
                  <a:close/>
                </a:path>
                <a:path w="690879" h="792480">
                  <a:moveTo>
                    <a:pt x="314157" y="472439"/>
                  </a:moveTo>
                  <a:lnTo>
                    <a:pt x="303641" y="472439"/>
                  </a:lnTo>
                  <a:lnTo>
                    <a:pt x="302638" y="473709"/>
                  </a:lnTo>
                  <a:lnTo>
                    <a:pt x="301634" y="473709"/>
                  </a:lnTo>
                  <a:lnTo>
                    <a:pt x="301634" y="474979"/>
                  </a:lnTo>
                  <a:lnTo>
                    <a:pt x="297622" y="474979"/>
                  </a:lnTo>
                  <a:lnTo>
                    <a:pt x="297126" y="476249"/>
                  </a:lnTo>
                  <a:lnTo>
                    <a:pt x="296123" y="476249"/>
                  </a:lnTo>
                  <a:lnTo>
                    <a:pt x="296123" y="477519"/>
                  </a:lnTo>
                  <a:lnTo>
                    <a:pt x="295626" y="477519"/>
                  </a:lnTo>
                  <a:lnTo>
                    <a:pt x="295626" y="478789"/>
                  </a:lnTo>
                  <a:lnTo>
                    <a:pt x="295120" y="478789"/>
                  </a:lnTo>
                  <a:lnTo>
                    <a:pt x="295120" y="480059"/>
                  </a:lnTo>
                  <a:lnTo>
                    <a:pt x="293620" y="480059"/>
                  </a:lnTo>
                  <a:lnTo>
                    <a:pt x="293620" y="481329"/>
                  </a:lnTo>
                  <a:lnTo>
                    <a:pt x="293114" y="481329"/>
                  </a:lnTo>
                  <a:lnTo>
                    <a:pt x="292617" y="482599"/>
                  </a:lnTo>
                  <a:lnTo>
                    <a:pt x="291614" y="482599"/>
                  </a:lnTo>
                  <a:lnTo>
                    <a:pt x="290115" y="483869"/>
                  </a:lnTo>
                  <a:lnTo>
                    <a:pt x="289608" y="483869"/>
                  </a:lnTo>
                  <a:lnTo>
                    <a:pt x="289112" y="485139"/>
                  </a:lnTo>
                  <a:lnTo>
                    <a:pt x="288605" y="485139"/>
                  </a:lnTo>
                  <a:lnTo>
                    <a:pt x="287602" y="486409"/>
                  </a:lnTo>
                  <a:lnTo>
                    <a:pt x="285606" y="486409"/>
                  </a:lnTo>
                  <a:lnTo>
                    <a:pt x="285606" y="487679"/>
                  </a:lnTo>
                  <a:lnTo>
                    <a:pt x="314157" y="487679"/>
                  </a:lnTo>
                  <a:lnTo>
                    <a:pt x="314157" y="481329"/>
                  </a:lnTo>
                  <a:lnTo>
                    <a:pt x="314664" y="478789"/>
                  </a:lnTo>
                  <a:lnTo>
                    <a:pt x="315160" y="477519"/>
                  </a:lnTo>
                  <a:lnTo>
                    <a:pt x="314664" y="476249"/>
                  </a:lnTo>
                  <a:lnTo>
                    <a:pt x="314664" y="473709"/>
                  </a:lnTo>
                  <a:lnTo>
                    <a:pt x="314157" y="472439"/>
                  </a:lnTo>
                  <a:close/>
                </a:path>
                <a:path w="690879" h="792480">
                  <a:moveTo>
                    <a:pt x="395830" y="486409"/>
                  </a:moveTo>
                  <a:lnTo>
                    <a:pt x="392831" y="486409"/>
                  </a:lnTo>
                  <a:lnTo>
                    <a:pt x="393328" y="487679"/>
                  </a:lnTo>
                  <a:lnTo>
                    <a:pt x="395334" y="487679"/>
                  </a:lnTo>
                  <a:lnTo>
                    <a:pt x="395830" y="486409"/>
                  </a:lnTo>
                  <a:close/>
                </a:path>
                <a:path w="690879" h="792480">
                  <a:moveTo>
                    <a:pt x="153325" y="480059"/>
                  </a:moveTo>
                  <a:lnTo>
                    <a:pt x="98704" y="480059"/>
                  </a:lnTo>
                  <a:lnTo>
                    <a:pt x="98704" y="483869"/>
                  </a:lnTo>
                  <a:lnTo>
                    <a:pt x="98207" y="483869"/>
                  </a:lnTo>
                  <a:lnTo>
                    <a:pt x="98704" y="485139"/>
                  </a:lnTo>
                  <a:lnTo>
                    <a:pt x="98704" y="486409"/>
                  </a:lnTo>
                  <a:lnTo>
                    <a:pt x="117245" y="486409"/>
                  </a:lnTo>
                  <a:lnTo>
                    <a:pt x="117742" y="485139"/>
                  </a:lnTo>
                  <a:lnTo>
                    <a:pt x="152818" y="485139"/>
                  </a:lnTo>
                  <a:lnTo>
                    <a:pt x="152818" y="481329"/>
                  </a:lnTo>
                  <a:lnTo>
                    <a:pt x="153325" y="481329"/>
                  </a:lnTo>
                  <a:lnTo>
                    <a:pt x="153325" y="480059"/>
                  </a:lnTo>
                  <a:close/>
                </a:path>
                <a:path w="690879" h="792480">
                  <a:moveTo>
                    <a:pt x="203933" y="485139"/>
                  </a:moveTo>
                  <a:lnTo>
                    <a:pt x="160842" y="485139"/>
                  </a:lnTo>
                  <a:lnTo>
                    <a:pt x="160336" y="486409"/>
                  </a:lnTo>
                  <a:lnTo>
                    <a:pt x="202930" y="486409"/>
                  </a:lnTo>
                  <a:lnTo>
                    <a:pt x="203933" y="485139"/>
                  </a:lnTo>
                  <a:close/>
                </a:path>
                <a:path w="690879" h="792480">
                  <a:moveTo>
                    <a:pt x="261553" y="481329"/>
                  </a:moveTo>
                  <a:lnTo>
                    <a:pt x="215950" y="481329"/>
                  </a:lnTo>
                  <a:lnTo>
                    <a:pt x="214957" y="483869"/>
                  </a:lnTo>
                  <a:lnTo>
                    <a:pt x="213954" y="483869"/>
                  </a:lnTo>
                  <a:lnTo>
                    <a:pt x="213954" y="485139"/>
                  </a:lnTo>
                  <a:lnTo>
                    <a:pt x="212950" y="485139"/>
                  </a:lnTo>
                  <a:lnTo>
                    <a:pt x="212444" y="486409"/>
                  </a:lnTo>
                  <a:lnTo>
                    <a:pt x="263052" y="486409"/>
                  </a:lnTo>
                  <a:lnTo>
                    <a:pt x="263052" y="485139"/>
                  </a:lnTo>
                  <a:lnTo>
                    <a:pt x="262049" y="483869"/>
                  </a:lnTo>
                  <a:lnTo>
                    <a:pt x="261553" y="482599"/>
                  </a:lnTo>
                  <a:lnTo>
                    <a:pt x="261553" y="481329"/>
                  </a:lnTo>
                  <a:close/>
                </a:path>
                <a:path w="690879" h="792480">
                  <a:moveTo>
                    <a:pt x="285099" y="480059"/>
                  </a:moveTo>
                  <a:lnTo>
                    <a:pt x="269567" y="480059"/>
                  </a:lnTo>
                  <a:lnTo>
                    <a:pt x="270064" y="481329"/>
                  </a:lnTo>
                  <a:lnTo>
                    <a:pt x="269567" y="482599"/>
                  </a:lnTo>
                  <a:lnTo>
                    <a:pt x="269567" y="483869"/>
                  </a:lnTo>
                  <a:lnTo>
                    <a:pt x="274582" y="486409"/>
                  </a:lnTo>
                  <a:lnTo>
                    <a:pt x="276082" y="486409"/>
                  </a:lnTo>
                  <a:lnTo>
                    <a:pt x="276082" y="485139"/>
                  </a:lnTo>
                  <a:lnTo>
                    <a:pt x="277085" y="485139"/>
                  </a:lnTo>
                  <a:lnTo>
                    <a:pt x="278088" y="483869"/>
                  </a:lnTo>
                  <a:lnTo>
                    <a:pt x="280591" y="483869"/>
                  </a:lnTo>
                  <a:lnTo>
                    <a:pt x="282090" y="482599"/>
                  </a:lnTo>
                  <a:lnTo>
                    <a:pt x="282597" y="481329"/>
                  </a:lnTo>
                  <a:lnTo>
                    <a:pt x="284096" y="481329"/>
                  </a:lnTo>
                  <a:lnTo>
                    <a:pt x="285099" y="480059"/>
                  </a:lnTo>
                  <a:close/>
                </a:path>
                <a:path w="690879" h="792480">
                  <a:moveTo>
                    <a:pt x="352750" y="485139"/>
                  </a:moveTo>
                  <a:lnTo>
                    <a:pt x="343226" y="485139"/>
                  </a:lnTo>
                  <a:lnTo>
                    <a:pt x="343226" y="486409"/>
                  </a:lnTo>
                  <a:lnTo>
                    <a:pt x="352750" y="486409"/>
                  </a:lnTo>
                  <a:lnTo>
                    <a:pt x="352750" y="485139"/>
                  </a:lnTo>
                  <a:close/>
                </a:path>
                <a:path w="690879" h="792480">
                  <a:moveTo>
                    <a:pt x="368282" y="485139"/>
                  </a:moveTo>
                  <a:lnTo>
                    <a:pt x="358758" y="485139"/>
                  </a:lnTo>
                  <a:lnTo>
                    <a:pt x="358758" y="486409"/>
                  </a:lnTo>
                  <a:lnTo>
                    <a:pt x="368282" y="486409"/>
                  </a:lnTo>
                  <a:lnTo>
                    <a:pt x="368282" y="485139"/>
                  </a:lnTo>
                  <a:close/>
                </a:path>
                <a:path w="690879" h="792480">
                  <a:moveTo>
                    <a:pt x="379802" y="485139"/>
                  </a:moveTo>
                  <a:lnTo>
                    <a:pt x="370278" y="485139"/>
                  </a:lnTo>
                  <a:lnTo>
                    <a:pt x="370784" y="486409"/>
                  </a:lnTo>
                  <a:lnTo>
                    <a:pt x="379802" y="486409"/>
                  </a:lnTo>
                  <a:lnTo>
                    <a:pt x="379802" y="485139"/>
                  </a:lnTo>
                  <a:close/>
                </a:path>
                <a:path w="690879" h="792480">
                  <a:moveTo>
                    <a:pt x="393834" y="485139"/>
                  </a:moveTo>
                  <a:lnTo>
                    <a:pt x="387319" y="485139"/>
                  </a:lnTo>
                  <a:lnTo>
                    <a:pt x="387319" y="486409"/>
                  </a:lnTo>
                  <a:lnTo>
                    <a:pt x="393834" y="486409"/>
                  </a:lnTo>
                  <a:lnTo>
                    <a:pt x="393834" y="485139"/>
                  </a:lnTo>
                  <a:close/>
                </a:path>
                <a:path w="690879" h="792480">
                  <a:moveTo>
                    <a:pt x="472001" y="481329"/>
                  </a:moveTo>
                  <a:lnTo>
                    <a:pt x="465487" y="481329"/>
                  </a:lnTo>
                  <a:lnTo>
                    <a:pt x="465983" y="482599"/>
                  </a:lnTo>
                  <a:lnTo>
                    <a:pt x="465983" y="483869"/>
                  </a:lnTo>
                  <a:lnTo>
                    <a:pt x="466986" y="483869"/>
                  </a:lnTo>
                  <a:lnTo>
                    <a:pt x="467989" y="486409"/>
                  </a:lnTo>
                  <a:lnTo>
                    <a:pt x="467989" y="485139"/>
                  </a:lnTo>
                  <a:lnTo>
                    <a:pt x="469995" y="483869"/>
                  </a:lnTo>
                  <a:lnTo>
                    <a:pt x="470492" y="482599"/>
                  </a:lnTo>
                  <a:lnTo>
                    <a:pt x="471495" y="482599"/>
                  </a:lnTo>
                  <a:lnTo>
                    <a:pt x="472001" y="481329"/>
                  </a:lnTo>
                  <a:close/>
                </a:path>
                <a:path w="690879" h="792480">
                  <a:moveTo>
                    <a:pt x="515092" y="485139"/>
                  </a:moveTo>
                  <a:lnTo>
                    <a:pt x="500056" y="485139"/>
                  </a:lnTo>
                  <a:lnTo>
                    <a:pt x="500056" y="486409"/>
                  </a:lnTo>
                  <a:lnTo>
                    <a:pt x="516095" y="486409"/>
                  </a:lnTo>
                  <a:lnTo>
                    <a:pt x="515092" y="485139"/>
                  </a:lnTo>
                  <a:close/>
                </a:path>
                <a:path w="690879" h="792480">
                  <a:moveTo>
                    <a:pt x="613796" y="477519"/>
                  </a:moveTo>
                  <a:lnTo>
                    <a:pt x="535133" y="477519"/>
                  </a:lnTo>
                  <a:lnTo>
                    <a:pt x="535133" y="478789"/>
                  </a:lnTo>
                  <a:lnTo>
                    <a:pt x="532124" y="478789"/>
                  </a:lnTo>
                  <a:lnTo>
                    <a:pt x="530118" y="480059"/>
                  </a:lnTo>
                  <a:lnTo>
                    <a:pt x="529621" y="480059"/>
                  </a:lnTo>
                  <a:lnTo>
                    <a:pt x="527615" y="481329"/>
                  </a:lnTo>
                  <a:lnTo>
                    <a:pt x="526115" y="481329"/>
                  </a:lnTo>
                  <a:lnTo>
                    <a:pt x="524606" y="483869"/>
                  </a:lnTo>
                  <a:lnTo>
                    <a:pt x="523603" y="483869"/>
                  </a:lnTo>
                  <a:lnTo>
                    <a:pt x="523603" y="485139"/>
                  </a:lnTo>
                  <a:lnTo>
                    <a:pt x="524109" y="486409"/>
                  </a:lnTo>
                  <a:lnTo>
                    <a:pt x="530624" y="486409"/>
                  </a:lnTo>
                  <a:lnTo>
                    <a:pt x="530624" y="485139"/>
                  </a:lnTo>
                  <a:lnTo>
                    <a:pt x="533127" y="485139"/>
                  </a:lnTo>
                  <a:lnTo>
                    <a:pt x="535133" y="483869"/>
                  </a:lnTo>
                  <a:lnTo>
                    <a:pt x="535133" y="482599"/>
                  </a:lnTo>
                  <a:lnTo>
                    <a:pt x="612297" y="482599"/>
                  </a:lnTo>
                  <a:lnTo>
                    <a:pt x="612297" y="480059"/>
                  </a:lnTo>
                  <a:lnTo>
                    <a:pt x="613796" y="477519"/>
                  </a:lnTo>
                  <a:close/>
                </a:path>
                <a:path w="690879" h="792480">
                  <a:moveTo>
                    <a:pt x="612297" y="482599"/>
                  </a:moveTo>
                  <a:lnTo>
                    <a:pt x="538142" y="482599"/>
                  </a:lnTo>
                  <a:lnTo>
                    <a:pt x="538142" y="483869"/>
                  </a:lnTo>
                  <a:lnTo>
                    <a:pt x="539135" y="483869"/>
                  </a:lnTo>
                  <a:lnTo>
                    <a:pt x="539641" y="485139"/>
                  </a:lnTo>
                  <a:lnTo>
                    <a:pt x="539641" y="486409"/>
                  </a:lnTo>
                  <a:lnTo>
                    <a:pt x="585741" y="486409"/>
                  </a:lnTo>
                  <a:lnTo>
                    <a:pt x="585741" y="485139"/>
                  </a:lnTo>
                  <a:lnTo>
                    <a:pt x="612793" y="485139"/>
                  </a:lnTo>
                  <a:lnTo>
                    <a:pt x="612297" y="483869"/>
                  </a:lnTo>
                  <a:lnTo>
                    <a:pt x="612297" y="482599"/>
                  </a:lnTo>
                  <a:close/>
                </a:path>
                <a:path w="690879" h="792480">
                  <a:moveTo>
                    <a:pt x="206932" y="482599"/>
                  </a:moveTo>
                  <a:lnTo>
                    <a:pt x="168350" y="482599"/>
                  </a:lnTo>
                  <a:lnTo>
                    <a:pt x="168350" y="483869"/>
                  </a:lnTo>
                  <a:lnTo>
                    <a:pt x="165351" y="483869"/>
                  </a:lnTo>
                  <a:lnTo>
                    <a:pt x="164845" y="485139"/>
                  </a:lnTo>
                  <a:lnTo>
                    <a:pt x="204936" y="485139"/>
                  </a:lnTo>
                  <a:lnTo>
                    <a:pt x="206932" y="482599"/>
                  </a:lnTo>
                  <a:close/>
                </a:path>
                <a:path w="690879" h="792480">
                  <a:moveTo>
                    <a:pt x="377299" y="480059"/>
                  </a:moveTo>
                  <a:lnTo>
                    <a:pt x="360257" y="480059"/>
                  </a:lnTo>
                  <a:lnTo>
                    <a:pt x="360257" y="482599"/>
                  </a:lnTo>
                  <a:lnTo>
                    <a:pt x="359761" y="482599"/>
                  </a:lnTo>
                  <a:lnTo>
                    <a:pt x="359254" y="483869"/>
                  </a:lnTo>
                  <a:lnTo>
                    <a:pt x="359254" y="485139"/>
                  </a:lnTo>
                  <a:lnTo>
                    <a:pt x="379295" y="485139"/>
                  </a:lnTo>
                  <a:lnTo>
                    <a:pt x="379295" y="482599"/>
                  </a:lnTo>
                  <a:lnTo>
                    <a:pt x="377795" y="481329"/>
                  </a:lnTo>
                  <a:lnTo>
                    <a:pt x="377299" y="481329"/>
                  </a:lnTo>
                  <a:lnTo>
                    <a:pt x="377299" y="480059"/>
                  </a:lnTo>
                  <a:close/>
                </a:path>
                <a:path w="690879" h="792480">
                  <a:moveTo>
                    <a:pt x="390329" y="477519"/>
                  </a:moveTo>
                  <a:lnTo>
                    <a:pt x="384310" y="477519"/>
                  </a:lnTo>
                  <a:lnTo>
                    <a:pt x="384310" y="478789"/>
                  </a:lnTo>
                  <a:lnTo>
                    <a:pt x="384817" y="478789"/>
                  </a:lnTo>
                  <a:lnTo>
                    <a:pt x="384817" y="481329"/>
                  </a:lnTo>
                  <a:lnTo>
                    <a:pt x="385313" y="482599"/>
                  </a:lnTo>
                  <a:lnTo>
                    <a:pt x="385313" y="483869"/>
                  </a:lnTo>
                  <a:lnTo>
                    <a:pt x="386316" y="483869"/>
                  </a:lnTo>
                  <a:lnTo>
                    <a:pt x="386813" y="485139"/>
                  </a:lnTo>
                  <a:lnTo>
                    <a:pt x="392831" y="485139"/>
                  </a:lnTo>
                  <a:lnTo>
                    <a:pt x="392831" y="481329"/>
                  </a:lnTo>
                  <a:lnTo>
                    <a:pt x="390825" y="481329"/>
                  </a:lnTo>
                  <a:lnTo>
                    <a:pt x="390825" y="480059"/>
                  </a:lnTo>
                  <a:lnTo>
                    <a:pt x="390329" y="480059"/>
                  </a:lnTo>
                  <a:lnTo>
                    <a:pt x="390329" y="477519"/>
                  </a:lnTo>
                  <a:close/>
                </a:path>
                <a:path w="690879" h="792480">
                  <a:moveTo>
                    <a:pt x="511576" y="477519"/>
                  </a:moveTo>
                  <a:lnTo>
                    <a:pt x="496044" y="477519"/>
                  </a:lnTo>
                  <a:lnTo>
                    <a:pt x="496044" y="478789"/>
                  </a:lnTo>
                  <a:lnTo>
                    <a:pt x="496551" y="478789"/>
                  </a:lnTo>
                  <a:lnTo>
                    <a:pt x="496551" y="481329"/>
                  </a:lnTo>
                  <a:lnTo>
                    <a:pt x="499053" y="481329"/>
                  </a:lnTo>
                  <a:lnTo>
                    <a:pt x="500553" y="482599"/>
                  </a:lnTo>
                  <a:lnTo>
                    <a:pt x="500553" y="485139"/>
                  </a:lnTo>
                  <a:lnTo>
                    <a:pt x="513582" y="485139"/>
                  </a:lnTo>
                  <a:lnTo>
                    <a:pt x="513582" y="483869"/>
                  </a:lnTo>
                  <a:lnTo>
                    <a:pt x="512579" y="483869"/>
                  </a:lnTo>
                  <a:lnTo>
                    <a:pt x="512579" y="482599"/>
                  </a:lnTo>
                  <a:lnTo>
                    <a:pt x="512083" y="482599"/>
                  </a:lnTo>
                  <a:lnTo>
                    <a:pt x="512083" y="481329"/>
                  </a:lnTo>
                  <a:lnTo>
                    <a:pt x="511576" y="480059"/>
                  </a:lnTo>
                  <a:lnTo>
                    <a:pt x="511576" y="477519"/>
                  </a:lnTo>
                  <a:close/>
                </a:path>
                <a:path w="690879" h="792480">
                  <a:moveTo>
                    <a:pt x="457462" y="481329"/>
                  </a:moveTo>
                  <a:lnTo>
                    <a:pt x="403855" y="481329"/>
                  </a:lnTo>
                  <a:lnTo>
                    <a:pt x="403855" y="482599"/>
                  </a:lnTo>
                  <a:lnTo>
                    <a:pt x="404858" y="483869"/>
                  </a:lnTo>
                  <a:lnTo>
                    <a:pt x="426398" y="483869"/>
                  </a:lnTo>
                  <a:lnTo>
                    <a:pt x="426905" y="482599"/>
                  </a:lnTo>
                  <a:lnTo>
                    <a:pt x="458217" y="482599"/>
                  </a:lnTo>
                  <a:lnTo>
                    <a:pt x="457462" y="481329"/>
                  </a:lnTo>
                  <a:close/>
                </a:path>
                <a:path w="690879" h="792480">
                  <a:moveTo>
                    <a:pt x="458217" y="482599"/>
                  </a:moveTo>
                  <a:lnTo>
                    <a:pt x="429407" y="482599"/>
                  </a:lnTo>
                  <a:lnTo>
                    <a:pt x="429904" y="483869"/>
                  </a:lnTo>
                  <a:lnTo>
                    <a:pt x="458972" y="483869"/>
                  </a:lnTo>
                  <a:lnTo>
                    <a:pt x="458217" y="482599"/>
                  </a:lnTo>
                  <a:close/>
                </a:path>
                <a:path w="690879" h="792480">
                  <a:moveTo>
                    <a:pt x="207935" y="481329"/>
                  </a:moveTo>
                  <a:lnTo>
                    <a:pt x="169353" y="481329"/>
                  </a:lnTo>
                  <a:lnTo>
                    <a:pt x="168857" y="482599"/>
                  </a:lnTo>
                  <a:lnTo>
                    <a:pt x="207439" y="482599"/>
                  </a:lnTo>
                  <a:lnTo>
                    <a:pt x="207935" y="481329"/>
                  </a:lnTo>
                  <a:close/>
                </a:path>
                <a:path w="690879" h="792480">
                  <a:moveTo>
                    <a:pt x="209445" y="480059"/>
                  </a:moveTo>
                  <a:lnTo>
                    <a:pt x="169860" y="480059"/>
                  </a:lnTo>
                  <a:lnTo>
                    <a:pt x="169860" y="481329"/>
                  </a:lnTo>
                  <a:lnTo>
                    <a:pt x="209445" y="481329"/>
                  </a:lnTo>
                  <a:lnTo>
                    <a:pt x="209445" y="480059"/>
                  </a:lnTo>
                  <a:close/>
                </a:path>
                <a:path w="690879" h="792480">
                  <a:moveTo>
                    <a:pt x="261553" y="480059"/>
                  </a:moveTo>
                  <a:lnTo>
                    <a:pt x="217956" y="480059"/>
                  </a:lnTo>
                  <a:lnTo>
                    <a:pt x="216456" y="481329"/>
                  </a:lnTo>
                  <a:lnTo>
                    <a:pt x="261046" y="481329"/>
                  </a:lnTo>
                  <a:lnTo>
                    <a:pt x="261553" y="480059"/>
                  </a:lnTo>
                  <a:close/>
                </a:path>
                <a:path w="690879" h="792480">
                  <a:moveTo>
                    <a:pt x="354249" y="480059"/>
                  </a:moveTo>
                  <a:lnTo>
                    <a:pt x="323185" y="480059"/>
                  </a:lnTo>
                  <a:lnTo>
                    <a:pt x="323185" y="481329"/>
                  </a:lnTo>
                  <a:lnTo>
                    <a:pt x="354249" y="481329"/>
                  </a:lnTo>
                  <a:lnTo>
                    <a:pt x="354249" y="480059"/>
                  </a:lnTo>
                  <a:close/>
                </a:path>
                <a:path w="690879" h="792480">
                  <a:moveTo>
                    <a:pt x="436925" y="474979"/>
                  </a:moveTo>
                  <a:lnTo>
                    <a:pt x="400845" y="474979"/>
                  </a:lnTo>
                  <a:lnTo>
                    <a:pt x="400845" y="476249"/>
                  </a:lnTo>
                  <a:lnTo>
                    <a:pt x="401848" y="477519"/>
                  </a:lnTo>
                  <a:lnTo>
                    <a:pt x="401848" y="480059"/>
                  </a:lnTo>
                  <a:lnTo>
                    <a:pt x="403348" y="481329"/>
                  </a:lnTo>
                  <a:lnTo>
                    <a:pt x="432913" y="481329"/>
                  </a:lnTo>
                  <a:lnTo>
                    <a:pt x="432913" y="480059"/>
                  </a:lnTo>
                  <a:lnTo>
                    <a:pt x="432416" y="480059"/>
                  </a:lnTo>
                  <a:lnTo>
                    <a:pt x="432416" y="477519"/>
                  </a:lnTo>
                  <a:lnTo>
                    <a:pt x="433916" y="477519"/>
                  </a:lnTo>
                  <a:lnTo>
                    <a:pt x="433916" y="476249"/>
                  </a:lnTo>
                  <a:lnTo>
                    <a:pt x="435415" y="476249"/>
                  </a:lnTo>
                  <a:lnTo>
                    <a:pt x="436925" y="474979"/>
                  </a:lnTo>
                  <a:close/>
                </a:path>
                <a:path w="690879" h="792480">
                  <a:moveTo>
                    <a:pt x="447442" y="480059"/>
                  </a:moveTo>
                  <a:lnTo>
                    <a:pt x="441930" y="480059"/>
                  </a:lnTo>
                  <a:lnTo>
                    <a:pt x="440927" y="481329"/>
                  </a:lnTo>
                  <a:lnTo>
                    <a:pt x="447948" y="481329"/>
                  </a:lnTo>
                  <a:lnTo>
                    <a:pt x="447442" y="480059"/>
                  </a:lnTo>
                  <a:close/>
                </a:path>
                <a:path w="690879" h="792480">
                  <a:moveTo>
                    <a:pt x="455963" y="480059"/>
                  </a:moveTo>
                  <a:lnTo>
                    <a:pt x="454960" y="480059"/>
                  </a:lnTo>
                  <a:lnTo>
                    <a:pt x="454960" y="481329"/>
                  </a:lnTo>
                  <a:lnTo>
                    <a:pt x="455963" y="481329"/>
                  </a:lnTo>
                  <a:lnTo>
                    <a:pt x="455963" y="480059"/>
                  </a:lnTo>
                  <a:close/>
                </a:path>
                <a:path w="690879" h="792480">
                  <a:moveTo>
                    <a:pt x="477006" y="477519"/>
                  </a:moveTo>
                  <a:lnTo>
                    <a:pt x="461981" y="477519"/>
                  </a:lnTo>
                  <a:lnTo>
                    <a:pt x="463977" y="480059"/>
                  </a:lnTo>
                  <a:lnTo>
                    <a:pt x="463977" y="481329"/>
                  </a:lnTo>
                  <a:lnTo>
                    <a:pt x="474504" y="481329"/>
                  </a:lnTo>
                  <a:lnTo>
                    <a:pt x="475507" y="480059"/>
                  </a:lnTo>
                  <a:lnTo>
                    <a:pt x="477006" y="477519"/>
                  </a:lnTo>
                  <a:close/>
                </a:path>
                <a:path w="690879" h="792480">
                  <a:moveTo>
                    <a:pt x="520097" y="480059"/>
                  </a:moveTo>
                  <a:lnTo>
                    <a:pt x="518091" y="480059"/>
                  </a:lnTo>
                  <a:lnTo>
                    <a:pt x="518091" y="481329"/>
                  </a:lnTo>
                  <a:lnTo>
                    <a:pt x="519094" y="481329"/>
                  </a:lnTo>
                  <a:lnTo>
                    <a:pt x="520097" y="480059"/>
                  </a:lnTo>
                  <a:close/>
                </a:path>
                <a:path w="690879" h="792480">
                  <a:moveTo>
                    <a:pt x="156324" y="468629"/>
                  </a:moveTo>
                  <a:lnTo>
                    <a:pt x="132281" y="468629"/>
                  </a:lnTo>
                  <a:lnTo>
                    <a:pt x="132281" y="471169"/>
                  </a:lnTo>
                  <a:lnTo>
                    <a:pt x="131774" y="471169"/>
                  </a:lnTo>
                  <a:lnTo>
                    <a:pt x="131278" y="472439"/>
                  </a:lnTo>
                  <a:lnTo>
                    <a:pt x="99707" y="472439"/>
                  </a:lnTo>
                  <a:lnTo>
                    <a:pt x="99707" y="473709"/>
                  </a:lnTo>
                  <a:lnTo>
                    <a:pt x="100214" y="474979"/>
                  </a:lnTo>
                  <a:lnTo>
                    <a:pt x="100214" y="476249"/>
                  </a:lnTo>
                  <a:lnTo>
                    <a:pt x="99707" y="476249"/>
                  </a:lnTo>
                  <a:lnTo>
                    <a:pt x="99210" y="477519"/>
                  </a:lnTo>
                  <a:lnTo>
                    <a:pt x="98207" y="478789"/>
                  </a:lnTo>
                  <a:lnTo>
                    <a:pt x="98207" y="480059"/>
                  </a:lnTo>
                  <a:lnTo>
                    <a:pt x="154328" y="480059"/>
                  </a:lnTo>
                  <a:lnTo>
                    <a:pt x="156324" y="477519"/>
                  </a:lnTo>
                  <a:lnTo>
                    <a:pt x="155827" y="477519"/>
                  </a:lnTo>
                  <a:lnTo>
                    <a:pt x="155827" y="476249"/>
                  </a:lnTo>
                  <a:lnTo>
                    <a:pt x="155331" y="474979"/>
                  </a:lnTo>
                  <a:lnTo>
                    <a:pt x="155331" y="472439"/>
                  </a:lnTo>
                  <a:lnTo>
                    <a:pt x="156324" y="469899"/>
                  </a:lnTo>
                  <a:lnTo>
                    <a:pt x="156324" y="468629"/>
                  </a:lnTo>
                  <a:close/>
                </a:path>
                <a:path w="690879" h="792480">
                  <a:moveTo>
                    <a:pt x="166354" y="474979"/>
                  </a:moveTo>
                  <a:lnTo>
                    <a:pt x="161835" y="474979"/>
                  </a:lnTo>
                  <a:lnTo>
                    <a:pt x="161835" y="476249"/>
                  </a:lnTo>
                  <a:lnTo>
                    <a:pt x="162342" y="476249"/>
                  </a:lnTo>
                  <a:lnTo>
                    <a:pt x="162342" y="477519"/>
                  </a:lnTo>
                  <a:lnTo>
                    <a:pt x="161835" y="478789"/>
                  </a:lnTo>
                  <a:lnTo>
                    <a:pt x="161835" y="480059"/>
                  </a:lnTo>
                  <a:lnTo>
                    <a:pt x="162838" y="480059"/>
                  </a:lnTo>
                  <a:lnTo>
                    <a:pt x="163841" y="478789"/>
                  </a:lnTo>
                  <a:lnTo>
                    <a:pt x="164348" y="478789"/>
                  </a:lnTo>
                  <a:lnTo>
                    <a:pt x="164348" y="477519"/>
                  </a:lnTo>
                  <a:lnTo>
                    <a:pt x="165351" y="477519"/>
                  </a:lnTo>
                  <a:lnTo>
                    <a:pt x="166354" y="474979"/>
                  </a:lnTo>
                  <a:close/>
                </a:path>
                <a:path w="690879" h="792480">
                  <a:moveTo>
                    <a:pt x="211947" y="477519"/>
                  </a:moveTo>
                  <a:lnTo>
                    <a:pt x="171359" y="477519"/>
                  </a:lnTo>
                  <a:lnTo>
                    <a:pt x="170356" y="480059"/>
                  </a:lnTo>
                  <a:lnTo>
                    <a:pt x="210438" y="480059"/>
                  </a:lnTo>
                  <a:lnTo>
                    <a:pt x="211441" y="478789"/>
                  </a:lnTo>
                  <a:lnTo>
                    <a:pt x="211947" y="477519"/>
                  </a:lnTo>
                  <a:close/>
                </a:path>
                <a:path w="690879" h="792480">
                  <a:moveTo>
                    <a:pt x="259547" y="474979"/>
                  </a:moveTo>
                  <a:lnTo>
                    <a:pt x="227976" y="474979"/>
                  </a:lnTo>
                  <a:lnTo>
                    <a:pt x="225970" y="476249"/>
                  </a:lnTo>
                  <a:lnTo>
                    <a:pt x="223467" y="477519"/>
                  </a:lnTo>
                  <a:lnTo>
                    <a:pt x="220965" y="477519"/>
                  </a:lnTo>
                  <a:lnTo>
                    <a:pt x="220468" y="478789"/>
                  </a:lnTo>
                  <a:lnTo>
                    <a:pt x="219962" y="478789"/>
                  </a:lnTo>
                  <a:lnTo>
                    <a:pt x="219962" y="480059"/>
                  </a:lnTo>
                  <a:lnTo>
                    <a:pt x="262556" y="480059"/>
                  </a:lnTo>
                  <a:lnTo>
                    <a:pt x="262556" y="478789"/>
                  </a:lnTo>
                  <a:lnTo>
                    <a:pt x="262049" y="476249"/>
                  </a:lnTo>
                  <a:lnTo>
                    <a:pt x="260043" y="476249"/>
                  </a:lnTo>
                  <a:lnTo>
                    <a:pt x="259547" y="474979"/>
                  </a:lnTo>
                  <a:close/>
                </a:path>
                <a:path w="690879" h="792480">
                  <a:moveTo>
                    <a:pt x="284096" y="466089"/>
                  </a:moveTo>
                  <a:lnTo>
                    <a:pt x="265555" y="466089"/>
                  </a:lnTo>
                  <a:lnTo>
                    <a:pt x="265555" y="467359"/>
                  </a:lnTo>
                  <a:lnTo>
                    <a:pt x="266062" y="467359"/>
                  </a:lnTo>
                  <a:lnTo>
                    <a:pt x="266062" y="468629"/>
                  </a:lnTo>
                  <a:lnTo>
                    <a:pt x="266558" y="469899"/>
                  </a:lnTo>
                  <a:lnTo>
                    <a:pt x="266558" y="471169"/>
                  </a:lnTo>
                  <a:lnTo>
                    <a:pt x="267065" y="473709"/>
                  </a:lnTo>
                  <a:lnTo>
                    <a:pt x="268068" y="477519"/>
                  </a:lnTo>
                  <a:lnTo>
                    <a:pt x="269071" y="480059"/>
                  </a:lnTo>
                  <a:lnTo>
                    <a:pt x="286102" y="480059"/>
                  </a:lnTo>
                  <a:lnTo>
                    <a:pt x="287602" y="478789"/>
                  </a:lnTo>
                  <a:lnTo>
                    <a:pt x="288108" y="478789"/>
                  </a:lnTo>
                  <a:lnTo>
                    <a:pt x="288108" y="477519"/>
                  </a:lnTo>
                  <a:lnTo>
                    <a:pt x="287105" y="476249"/>
                  </a:lnTo>
                  <a:lnTo>
                    <a:pt x="286102" y="476249"/>
                  </a:lnTo>
                  <a:lnTo>
                    <a:pt x="286102" y="474979"/>
                  </a:lnTo>
                  <a:lnTo>
                    <a:pt x="285099" y="474979"/>
                  </a:lnTo>
                  <a:lnTo>
                    <a:pt x="285099" y="472439"/>
                  </a:lnTo>
                  <a:lnTo>
                    <a:pt x="284603" y="472439"/>
                  </a:lnTo>
                  <a:lnTo>
                    <a:pt x="284603" y="471169"/>
                  </a:lnTo>
                  <a:lnTo>
                    <a:pt x="284096" y="471169"/>
                  </a:lnTo>
                  <a:lnTo>
                    <a:pt x="284096" y="466089"/>
                  </a:lnTo>
                  <a:close/>
                </a:path>
                <a:path w="690879" h="792480">
                  <a:moveTo>
                    <a:pt x="354746" y="477519"/>
                  </a:moveTo>
                  <a:lnTo>
                    <a:pt x="325687" y="477519"/>
                  </a:lnTo>
                  <a:lnTo>
                    <a:pt x="325687" y="478789"/>
                  </a:lnTo>
                  <a:lnTo>
                    <a:pt x="325181" y="478789"/>
                  </a:lnTo>
                  <a:lnTo>
                    <a:pt x="325181" y="480059"/>
                  </a:lnTo>
                  <a:lnTo>
                    <a:pt x="354746" y="480059"/>
                  </a:lnTo>
                  <a:lnTo>
                    <a:pt x="354746" y="477519"/>
                  </a:lnTo>
                  <a:close/>
                </a:path>
                <a:path w="690879" h="792480">
                  <a:moveTo>
                    <a:pt x="375293" y="476249"/>
                  </a:moveTo>
                  <a:lnTo>
                    <a:pt x="360764" y="476249"/>
                  </a:lnTo>
                  <a:lnTo>
                    <a:pt x="360764" y="480059"/>
                  </a:lnTo>
                  <a:lnTo>
                    <a:pt x="375789" y="480059"/>
                  </a:lnTo>
                  <a:lnTo>
                    <a:pt x="375789" y="478789"/>
                  </a:lnTo>
                  <a:lnTo>
                    <a:pt x="375293" y="478789"/>
                  </a:lnTo>
                  <a:lnTo>
                    <a:pt x="375293" y="476249"/>
                  </a:lnTo>
                  <a:close/>
                </a:path>
                <a:path w="690879" h="792480">
                  <a:moveTo>
                    <a:pt x="522103" y="477519"/>
                  </a:moveTo>
                  <a:lnTo>
                    <a:pt x="517595" y="477519"/>
                  </a:lnTo>
                  <a:lnTo>
                    <a:pt x="517595" y="480059"/>
                  </a:lnTo>
                  <a:lnTo>
                    <a:pt x="520604" y="480059"/>
                  </a:lnTo>
                  <a:lnTo>
                    <a:pt x="522103" y="477519"/>
                  </a:lnTo>
                  <a:close/>
                </a:path>
                <a:path w="690879" h="792480">
                  <a:moveTo>
                    <a:pt x="214957" y="474979"/>
                  </a:moveTo>
                  <a:lnTo>
                    <a:pt x="174368" y="474979"/>
                  </a:lnTo>
                  <a:lnTo>
                    <a:pt x="172362" y="477519"/>
                  </a:lnTo>
                  <a:lnTo>
                    <a:pt x="212950" y="477519"/>
                  </a:lnTo>
                  <a:lnTo>
                    <a:pt x="212950" y="476249"/>
                  </a:lnTo>
                  <a:lnTo>
                    <a:pt x="213447" y="476249"/>
                  </a:lnTo>
                  <a:lnTo>
                    <a:pt x="214957" y="474979"/>
                  </a:lnTo>
                  <a:close/>
                </a:path>
                <a:path w="690879" h="792480">
                  <a:moveTo>
                    <a:pt x="318676" y="468629"/>
                  </a:moveTo>
                  <a:lnTo>
                    <a:pt x="319669" y="469899"/>
                  </a:lnTo>
                  <a:lnTo>
                    <a:pt x="319669" y="471169"/>
                  </a:lnTo>
                  <a:lnTo>
                    <a:pt x="321179" y="474979"/>
                  </a:lnTo>
                  <a:lnTo>
                    <a:pt x="324684" y="474979"/>
                  </a:lnTo>
                  <a:lnTo>
                    <a:pt x="324684" y="476249"/>
                  </a:lnTo>
                  <a:lnTo>
                    <a:pt x="325181" y="476249"/>
                  </a:lnTo>
                  <a:lnTo>
                    <a:pt x="325181" y="477519"/>
                  </a:lnTo>
                  <a:lnTo>
                    <a:pt x="355252" y="477519"/>
                  </a:lnTo>
                  <a:lnTo>
                    <a:pt x="355252" y="472439"/>
                  </a:lnTo>
                  <a:lnTo>
                    <a:pt x="355749" y="472439"/>
                  </a:lnTo>
                  <a:lnTo>
                    <a:pt x="355749" y="471169"/>
                  </a:lnTo>
                  <a:lnTo>
                    <a:pt x="326184" y="471169"/>
                  </a:lnTo>
                  <a:lnTo>
                    <a:pt x="324684" y="469899"/>
                  </a:lnTo>
                  <a:lnTo>
                    <a:pt x="321675" y="469899"/>
                  </a:lnTo>
                  <a:lnTo>
                    <a:pt x="318676" y="468629"/>
                  </a:lnTo>
                  <a:close/>
                </a:path>
                <a:path w="690879" h="792480">
                  <a:moveTo>
                    <a:pt x="395830" y="474979"/>
                  </a:moveTo>
                  <a:lnTo>
                    <a:pt x="379802" y="474979"/>
                  </a:lnTo>
                  <a:lnTo>
                    <a:pt x="381808" y="477519"/>
                  </a:lnTo>
                  <a:lnTo>
                    <a:pt x="391321" y="477519"/>
                  </a:lnTo>
                  <a:lnTo>
                    <a:pt x="391321" y="476249"/>
                  </a:lnTo>
                  <a:lnTo>
                    <a:pt x="395830" y="476249"/>
                  </a:lnTo>
                  <a:lnTo>
                    <a:pt x="395830" y="474979"/>
                  </a:lnTo>
                  <a:close/>
                </a:path>
                <a:path w="690879" h="792480">
                  <a:moveTo>
                    <a:pt x="481019" y="467359"/>
                  </a:moveTo>
                  <a:lnTo>
                    <a:pt x="466490" y="467359"/>
                  </a:lnTo>
                  <a:lnTo>
                    <a:pt x="467483" y="469899"/>
                  </a:lnTo>
                  <a:lnTo>
                    <a:pt x="466986" y="469899"/>
                  </a:lnTo>
                  <a:lnTo>
                    <a:pt x="466986" y="471169"/>
                  </a:lnTo>
                  <a:lnTo>
                    <a:pt x="466490" y="471169"/>
                  </a:lnTo>
                  <a:lnTo>
                    <a:pt x="466490" y="472439"/>
                  </a:lnTo>
                  <a:lnTo>
                    <a:pt x="463977" y="472439"/>
                  </a:lnTo>
                  <a:lnTo>
                    <a:pt x="463977" y="473709"/>
                  </a:lnTo>
                  <a:lnTo>
                    <a:pt x="462974" y="473709"/>
                  </a:lnTo>
                  <a:lnTo>
                    <a:pt x="461981" y="474979"/>
                  </a:lnTo>
                  <a:lnTo>
                    <a:pt x="459468" y="474979"/>
                  </a:lnTo>
                  <a:lnTo>
                    <a:pt x="459468" y="476249"/>
                  </a:lnTo>
                  <a:lnTo>
                    <a:pt x="459975" y="476249"/>
                  </a:lnTo>
                  <a:lnTo>
                    <a:pt x="460978" y="477519"/>
                  </a:lnTo>
                  <a:lnTo>
                    <a:pt x="477503" y="477519"/>
                  </a:lnTo>
                  <a:lnTo>
                    <a:pt x="479509" y="472439"/>
                  </a:lnTo>
                  <a:lnTo>
                    <a:pt x="479509" y="471169"/>
                  </a:lnTo>
                  <a:lnTo>
                    <a:pt x="480512" y="469899"/>
                  </a:lnTo>
                  <a:lnTo>
                    <a:pt x="481019" y="467359"/>
                  </a:lnTo>
                  <a:close/>
                </a:path>
                <a:path w="690879" h="792480">
                  <a:moveTo>
                    <a:pt x="511080" y="474979"/>
                  </a:moveTo>
                  <a:lnTo>
                    <a:pt x="494048" y="474979"/>
                  </a:lnTo>
                  <a:lnTo>
                    <a:pt x="494545" y="476249"/>
                  </a:lnTo>
                  <a:lnTo>
                    <a:pt x="495548" y="476249"/>
                  </a:lnTo>
                  <a:lnTo>
                    <a:pt x="495548" y="477519"/>
                  </a:lnTo>
                  <a:lnTo>
                    <a:pt x="511080" y="477519"/>
                  </a:lnTo>
                  <a:lnTo>
                    <a:pt x="511080" y="474979"/>
                  </a:lnTo>
                  <a:close/>
                </a:path>
                <a:path w="690879" h="792480">
                  <a:moveTo>
                    <a:pt x="525112" y="474979"/>
                  </a:moveTo>
                  <a:lnTo>
                    <a:pt x="517088" y="474979"/>
                  </a:lnTo>
                  <a:lnTo>
                    <a:pt x="517088" y="477519"/>
                  </a:lnTo>
                  <a:lnTo>
                    <a:pt x="522600" y="477519"/>
                  </a:lnTo>
                  <a:lnTo>
                    <a:pt x="524109" y="476249"/>
                  </a:lnTo>
                  <a:lnTo>
                    <a:pt x="524606" y="476249"/>
                  </a:lnTo>
                  <a:lnTo>
                    <a:pt x="525112" y="474979"/>
                  </a:lnTo>
                  <a:close/>
                </a:path>
                <a:path w="690879" h="792480">
                  <a:moveTo>
                    <a:pt x="616806" y="469899"/>
                  </a:moveTo>
                  <a:lnTo>
                    <a:pt x="564191" y="469899"/>
                  </a:lnTo>
                  <a:lnTo>
                    <a:pt x="564191" y="471169"/>
                  </a:lnTo>
                  <a:lnTo>
                    <a:pt x="563694" y="472439"/>
                  </a:lnTo>
                  <a:lnTo>
                    <a:pt x="562691" y="472439"/>
                  </a:lnTo>
                  <a:lnTo>
                    <a:pt x="562185" y="473709"/>
                  </a:lnTo>
                  <a:lnTo>
                    <a:pt x="536632" y="473709"/>
                  </a:lnTo>
                  <a:lnTo>
                    <a:pt x="536632" y="474979"/>
                  </a:lnTo>
                  <a:lnTo>
                    <a:pt x="537129" y="474979"/>
                  </a:lnTo>
                  <a:lnTo>
                    <a:pt x="537129" y="476249"/>
                  </a:lnTo>
                  <a:lnTo>
                    <a:pt x="536632" y="476249"/>
                  </a:lnTo>
                  <a:lnTo>
                    <a:pt x="536632" y="477519"/>
                  </a:lnTo>
                  <a:lnTo>
                    <a:pt x="614303" y="477519"/>
                  </a:lnTo>
                  <a:lnTo>
                    <a:pt x="616806" y="472439"/>
                  </a:lnTo>
                  <a:lnTo>
                    <a:pt x="616806" y="469899"/>
                  </a:lnTo>
                  <a:close/>
                </a:path>
                <a:path w="690879" h="792480">
                  <a:moveTo>
                    <a:pt x="375789" y="474979"/>
                  </a:moveTo>
                  <a:lnTo>
                    <a:pt x="361260" y="474979"/>
                  </a:lnTo>
                  <a:lnTo>
                    <a:pt x="361260" y="476249"/>
                  </a:lnTo>
                  <a:lnTo>
                    <a:pt x="375789" y="476249"/>
                  </a:lnTo>
                  <a:lnTo>
                    <a:pt x="375789" y="474979"/>
                  </a:lnTo>
                  <a:close/>
                </a:path>
                <a:path w="690879" h="792480">
                  <a:moveTo>
                    <a:pt x="426905" y="467359"/>
                  </a:moveTo>
                  <a:lnTo>
                    <a:pt x="374290" y="467359"/>
                  </a:lnTo>
                  <a:lnTo>
                    <a:pt x="374290" y="469899"/>
                  </a:lnTo>
                  <a:lnTo>
                    <a:pt x="373783" y="471169"/>
                  </a:lnTo>
                  <a:lnTo>
                    <a:pt x="373287" y="471169"/>
                  </a:lnTo>
                  <a:lnTo>
                    <a:pt x="373287" y="472439"/>
                  </a:lnTo>
                  <a:lnTo>
                    <a:pt x="370784" y="472439"/>
                  </a:lnTo>
                  <a:lnTo>
                    <a:pt x="370278" y="473709"/>
                  </a:lnTo>
                  <a:lnTo>
                    <a:pt x="368778" y="473709"/>
                  </a:lnTo>
                  <a:lnTo>
                    <a:pt x="367775" y="474979"/>
                  </a:lnTo>
                  <a:lnTo>
                    <a:pt x="450451" y="474979"/>
                  </a:lnTo>
                  <a:lnTo>
                    <a:pt x="450947" y="476249"/>
                  </a:lnTo>
                  <a:lnTo>
                    <a:pt x="451950" y="476249"/>
                  </a:lnTo>
                  <a:lnTo>
                    <a:pt x="451950" y="474979"/>
                  </a:lnTo>
                  <a:lnTo>
                    <a:pt x="451454" y="472439"/>
                  </a:lnTo>
                  <a:lnTo>
                    <a:pt x="451454" y="469899"/>
                  </a:lnTo>
                  <a:lnTo>
                    <a:pt x="450947" y="468629"/>
                  </a:lnTo>
                  <a:lnTo>
                    <a:pt x="426905" y="468629"/>
                  </a:lnTo>
                  <a:lnTo>
                    <a:pt x="426905" y="467359"/>
                  </a:lnTo>
                  <a:close/>
                </a:path>
                <a:path w="690879" h="792480">
                  <a:moveTo>
                    <a:pt x="173365" y="467359"/>
                  </a:moveTo>
                  <a:lnTo>
                    <a:pt x="161835" y="467359"/>
                  </a:lnTo>
                  <a:lnTo>
                    <a:pt x="161835" y="471169"/>
                  </a:lnTo>
                  <a:lnTo>
                    <a:pt x="161339" y="473709"/>
                  </a:lnTo>
                  <a:lnTo>
                    <a:pt x="161339" y="474979"/>
                  </a:lnTo>
                  <a:lnTo>
                    <a:pt x="166851" y="474979"/>
                  </a:lnTo>
                  <a:lnTo>
                    <a:pt x="166851" y="473709"/>
                  </a:lnTo>
                  <a:lnTo>
                    <a:pt x="167854" y="473709"/>
                  </a:lnTo>
                  <a:lnTo>
                    <a:pt x="167854" y="472439"/>
                  </a:lnTo>
                  <a:lnTo>
                    <a:pt x="169353" y="472439"/>
                  </a:lnTo>
                  <a:lnTo>
                    <a:pt x="170356" y="469899"/>
                  </a:lnTo>
                  <a:lnTo>
                    <a:pt x="172362" y="469899"/>
                  </a:lnTo>
                  <a:lnTo>
                    <a:pt x="173365" y="467359"/>
                  </a:lnTo>
                  <a:close/>
                </a:path>
                <a:path w="690879" h="792480">
                  <a:moveTo>
                    <a:pt x="216456" y="472439"/>
                  </a:moveTo>
                  <a:lnTo>
                    <a:pt x="176375" y="472439"/>
                  </a:lnTo>
                  <a:lnTo>
                    <a:pt x="176375" y="473709"/>
                  </a:lnTo>
                  <a:lnTo>
                    <a:pt x="175868" y="473709"/>
                  </a:lnTo>
                  <a:lnTo>
                    <a:pt x="174865" y="474979"/>
                  </a:lnTo>
                  <a:lnTo>
                    <a:pt x="215950" y="474979"/>
                  </a:lnTo>
                  <a:lnTo>
                    <a:pt x="216953" y="473709"/>
                  </a:lnTo>
                  <a:lnTo>
                    <a:pt x="216456" y="472439"/>
                  </a:lnTo>
                  <a:close/>
                </a:path>
                <a:path w="690879" h="792480">
                  <a:moveTo>
                    <a:pt x="247520" y="473709"/>
                  </a:moveTo>
                  <a:lnTo>
                    <a:pt x="233994" y="473709"/>
                  </a:lnTo>
                  <a:lnTo>
                    <a:pt x="233488" y="474979"/>
                  </a:lnTo>
                  <a:lnTo>
                    <a:pt x="247520" y="474979"/>
                  </a:lnTo>
                  <a:lnTo>
                    <a:pt x="247520" y="473709"/>
                  </a:lnTo>
                  <a:close/>
                </a:path>
                <a:path w="690879" h="792480">
                  <a:moveTo>
                    <a:pt x="257541" y="472439"/>
                  </a:moveTo>
                  <a:lnTo>
                    <a:pt x="257044" y="472439"/>
                  </a:lnTo>
                  <a:lnTo>
                    <a:pt x="257044" y="473709"/>
                  </a:lnTo>
                  <a:lnTo>
                    <a:pt x="255535" y="473709"/>
                  </a:lnTo>
                  <a:lnTo>
                    <a:pt x="255038" y="474979"/>
                  </a:lnTo>
                  <a:lnTo>
                    <a:pt x="258544" y="474979"/>
                  </a:lnTo>
                  <a:lnTo>
                    <a:pt x="257541" y="472439"/>
                  </a:lnTo>
                  <a:close/>
                </a:path>
                <a:path w="690879" h="792480">
                  <a:moveTo>
                    <a:pt x="561182" y="458469"/>
                  </a:moveTo>
                  <a:lnTo>
                    <a:pt x="509570" y="458469"/>
                  </a:lnTo>
                  <a:lnTo>
                    <a:pt x="510077" y="459739"/>
                  </a:lnTo>
                  <a:lnTo>
                    <a:pt x="510077" y="461009"/>
                  </a:lnTo>
                  <a:lnTo>
                    <a:pt x="510583" y="461009"/>
                  </a:lnTo>
                  <a:lnTo>
                    <a:pt x="510583" y="462279"/>
                  </a:lnTo>
                  <a:lnTo>
                    <a:pt x="511080" y="462279"/>
                  </a:lnTo>
                  <a:lnTo>
                    <a:pt x="511080" y="463549"/>
                  </a:lnTo>
                  <a:lnTo>
                    <a:pt x="511576" y="463549"/>
                  </a:lnTo>
                  <a:lnTo>
                    <a:pt x="511576" y="464819"/>
                  </a:lnTo>
                  <a:lnTo>
                    <a:pt x="513086" y="467359"/>
                  </a:lnTo>
                  <a:lnTo>
                    <a:pt x="513582" y="467359"/>
                  </a:lnTo>
                  <a:lnTo>
                    <a:pt x="514585" y="469899"/>
                  </a:lnTo>
                  <a:lnTo>
                    <a:pt x="515588" y="471169"/>
                  </a:lnTo>
                  <a:lnTo>
                    <a:pt x="515588" y="472439"/>
                  </a:lnTo>
                  <a:lnTo>
                    <a:pt x="516592" y="473709"/>
                  </a:lnTo>
                  <a:lnTo>
                    <a:pt x="516592" y="474979"/>
                  </a:lnTo>
                  <a:lnTo>
                    <a:pt x="527615" y="474979"/>
                  </a:lnTo>
                  <a:lnTo>
                    <a:pt x="529621" y="473709"/>
                  </a:lnTo>
                  <a:lnTo>
                    <a:pt x="530624" y="473709"/>
                  </a:lnTo>
                  <a:lnTo>
                    <a:pt x="533623" y="472439"/>
                  </a:lnTo>
                  <a:lnTo>
                    <a:pt x="557676" y="472439"/>
                  </a:lnTo>
                  <a:lnTo>
                    <a:pt x="557676" y="469899"/>
                  </a:lnTo>
                  <a:lnTo>
                    <a:pt x="558183" y="469899"/>
                  </a:lnTo>
                  <a:lnTo>
                    <a:pt x="559176" y="467359"/>
                  </a:lnTo>
                  <a:lnTo>
                    <a:pt x="559176" y="466089"/>
                  </a:lnTo>
                  <a:lnTo>
                    <a:pt x="559682" y="466089"/>
                  </a:lnTo>
                  <a:lnTo>
                    <a:pt x="559682" y="464819"/>
                  </a:lnTo>
                  <a:lnTo>
                    <a:pt x="560685" y="462279"/>
                  </a:lnTo>
                  <a:lnTo>
                    <a:pt x="560685" y="461009"/>
                  </a:lnTo>
                  <a:lnTo>
                    <a:pt x="561182" y="459739"/>
                  </a:lnTo>
                  <a:lnTo>
                    <a:pt x="561182" y="458469"/>
                  </a:lnTo>
                  <a:close/>
                </a:path>
                <a:path w="690879" h="792480">
                  <a:moveTo>
                    <a:pt x="244015" y="472439"/>
                  </a:moveTo>
                  <a:lnTo>
                    <a:pt x="236000" y="472439"/>
                  </a:lnTo>
                  <a:lnTo>
                    <a:pt x="234997" y="473709"/>
                  </a:lnTo>
                  <a:lnTo>
                    <a:pt x="244511" y="473709"/>
                  </a:lnTo>
                  <a:lnTo>
                    <a:pt x="244015" y="472439"/>
                  </a:lnTo>
                  <a:close/>
                </a:path>
                <a:path w="690879" h="792480">
                  <a:moveTo>
                    <a:pt x="558183" y="472439"/>
                  </a:moveTo>
                  <a:lnTo>
                    <a:pt x="536136" y="472439"/>
                  </a:lnTo>
                  <a:lnTo>
                    <a:pt x="536136" y="473709"/>
                  </a:lnTo>
                  <a:lnTo>
                    <a:pt x="558679" y="473709"/>
                  </a:lnTo>
                  <a:lnTo>
                    <a:pt x="558183" y="472439"/>
                  </a:lnTo>
                  <a:close/>
                </a:path>
                <a:path w="690879" h="792480">
                  <a:moveTo>
                    <a:pt x="118745" y="471169"/>
                  </a:moveTo>
                  <a:lnTo>
                    <a:pt x="98207" y="471169"/>
                  </a:lnTo>
                  <a:lnTo>
                    <a:pt x="98207" y="472439"/>
                  </a:lnTo>
                  <a:lnTo>
                    <a:pt x="119251" y="472439"/>
                  </a:lnTo>
                  <a:lnTo>
                    <a:pt x="118745" y="471169"/>
                  </a:lnTo>
                  <a:close/>
                </a:path>
                <a:path w="690879" h="792480">
                  <a:moveTo>
                    <a:pt x="214957" y="466089"/>
                  </a:moveTo>
                  <a:lnTo>
                    <a:pt x="182889" y="466089"/>
                  </a:lnTo>
                  <a:lnTo>
                    <a:pt x="182889" y="467359"/>
                  </a:lnTo>
                  <a:lnTo>
                    <a:pt x="180883" y="468629"/>
                  </a:lnTo>
                  <a:lnTo>
                    <a:pt x="180377" y="468629"/>
                  </a:lnTo>
                  <a:lnTo>
                    <a:pt x="179374" y="469899"/>
                  </a:lnTo>
                  <a:lnTo>
                    <a:pt x="178877" y="469899"/>
                  </a:lnTo>
                  <a:lnTo>
                    <a:pt x="178877" y="471169"/>
                  </a:lnTo>
                  <a:lnTo>
                    <a:pt x="177874" y="471169"/>
                  </a:lnTo>
                  <a:lnTo>
                    <a:pt x="177874" y="472439"/>
                  </a:lnTo>
                  <a:lnTo>
                    <a:pt x="215950" y="472439"/>
                  </a:lnTo>
                  <a:lnTo>
                    <a:pt x="215453" y="471169"/>
                  </a:lnTo>
                  <a:lnTo>
                    <a:pt x="215453" y="469899"/>
                  </a:lnTo>
                  <a:lnTo>
                    <a:pt x="214957" y="468629"/>
                  </a:lnTo>
                  <a:lnTo>
                    <a:pt x="214957" y="466089"/>
                  </a:lnTo>
                  <a:close/>
                </a:path>
                <a:path w="690879" h="792480">
                  <a:moveTo>
                    <a:pt x="242009" y="471169"/>
                  </a:moveTo>
                  <a:lnTo>
                    <a:pt x="237500" y="471169"/>
                  </a:lnTo>
                  <a:lnTo>
                    <a:pt x="237500" y="472439"/>
                  </a:lnTo>
                  <a:lnTo>
                    <a:pt x="242009" y="472439"/>
                  </a:lnTo>
                  <a:lnTo>
                    <a:pt x="242009" y="471169"/>
                  </a:lnTo>
                  <a:close/>
                </a:path>
                <a:path w="690879" h="792480">
                  <a:moveTo>
                    <a:pt x="294117" y="469899"/>
                  </a:moveTo>
                  <a:lnTo>
                    <a:pt x="290611" y="469899"/>
                  </a:lnTo>
                  <a:lnTo>
                    <a:pt x="290611" y="472439"/>
                  </a:lnTo>
                  <a:lnTo>
                    <a:pt x="292111" y="472439"/>
                  </a:lnTo>
                  <a:lnTo>
                    <a:pt x="294117" y="469899"/>
                  </a:lnTo>
                  <a:close/>
                </a:path>
                <a:path w="690879" h="792480">
                  <a:moveTo>
                    <a:pt x="310155" y="467359"/>
                  </a:moveTo>
                  <a:lnTo>
                    <a:pt x="309152" y="467359"/>
                  </a:lnTo>
                  <a:lnTo>
                    <a:pt x="308149" y="469899"/>
                  </a:lnTo>
                  <a:lnTo>
                    <a:pt x="305140" y="472439"/>
                  </a:lnTo>
                  <a:lnTo>
                    <a:pt x="313661" y="472439"/>
                  </a:lnTo>
                  <a:lnTo>
                    <a:pt x="312161" y="469899"/>
                  </a:lnTo>
                  <a:lnTo>
                    <a:pt x="311655" y="469899"/>
                  </a:lnTo>
                  <a:lnTo>
                    <a:pt x="311158" y="468629"/>
                  </a:lnTo>
                  <a:lnTo>
                    <a:pt x="310155" y="468629"/>
                  </a:lnTo>
                  <a:lnTo>
                    <a:pt x="310155" y="467359"/>
                  </a:lnTo>
                  <a:close/>
                </a:path>
                <a:path w="690879" h="792480">
                  <a:moveTo>
                    <a:pt x="116242" y="469899"/>
                  </a:moveTo>
                  <a:lnTo>
                    <a:pt x="95705" y="469899"/>
                  </a:lnTo>
                  <a:lnTo>
                    <a:pt x="96201" y="471169"/>
                  </a:lnTo>
                  <a:lnTo>
                    <a:pt x="116749" y="471169"/>
                  </a:lnTo>
                  <a:lnTo>
                    <a:pt x="116242" y="469899"/>
                  </a:lnTo>
                  <a:close/>
                </a:path>
                <a:path w="690879" h="792480">
                  <a:moveTo>
                    <a:pt x="232495" y="467359"/>
                  </a:moveTo>
                  <a:lnTo>
                    <a:pt x="220965" y="467359"/>
                  </a:lnTo>
                  <a:lnTo>
                    <a:pt x="220965" y="468629"/>
                  </a:lnTo>
                  <a:lnTo>
                    <a:pt x="221968" y="471169"/>
                  </a:lnTo>
                  <a:lnTo>
                    <a:pt x="223974" y="471169"/>
                  </a:lnTo>
                  <a:lnTo>
                    <a:pt x="224977" y="469899"/>
                  </a:lnTo>
                  <a:lnTo>
                    <a:pt x="227480" y="469899"/>
                  </a:lnTo>
                  <a:lnTo>
                    <a:pt x="227976" y="468629"/>
                  </a:lnTo>
                  <a:lnTo>
                    <a:pt x="232495" y="468629"/>
                  </a:lnTo>
                  <a:lnTo>
                    <a:pt x="232495" y="467359"/>
                  </a:lnTo>
                  <a:close/>
                </a:path>
                <a:path w="690879" h="792480">
                  <a:moveTo>
                    <a:pt x="353743" y="461009"/>
                  </a:moveTo>
                  <a:lnTo>
                    <a:pt x="315160" y="461009"/>
                  </a:lnTo>
                  <a:lnTo>
                    <a:pt x="315160" y="462279"/>
                  </a:lnTo>
                  <a:lnTo>
                    <a:pt x="319669" y="462279"/>
                  </a:lnTo>
                  <a:lnTo>
                    <a:pt x="322678" y="463549"/>
                  </a:lnTo>
                  <a:lnTo>
                    <a:pt x="323681" y="464819"/>
                  </a:lnTo>
                  <a:lnTo>
                    <a:pt x="332699" y="464819"/>
                  </a:lnTo>
                  <a:lnTo>
                    <a:pt x="333205" y="466089"/>
                  </a:lnTo>
                  <a:lnTo>
                    <a:pt x="333702" y="466089"/>
                  </a:lnTo>
                  <a:lnTo>
                    <a:pt x="333702" y="467359"/>
                  </a:lnTo>
                  <a:lnTo>
                    <a:pt x="334208" y="467359"/>
                  </a:lnTo>
                  <a:lnTo>
                    <a:pt x="334208" y="468629"/>
                  </a:lnTo>
                  <a:lnTo>
                    <a:pt x="333702" y="469899"/>
                  </a:lnTo>
                  <a:lnTo>
                    <a:pt x="332699" y="469899"/>
                  </a:lnTo>
                  <a:lnTo>
                    <a:pt x="332699" y="471169"/>
                  </a:lnTo>
                  <a:lnTo>
                    <a:pt x="355749" y="471169"/>
                  </a:lnTo>
                  <a:lnTo>
                    <a:pt x="355252" y="469899"/>
                  </a:lnTo>
                  <a:lnTo>
                    <a:pt x="355252" y="464819"/>
                  </a:lnTo>
                  <a:lnTo>
                    <a:pt x="353743" y="461009"/>
                  </a:lnTo>
                  <a:close/>
                </a:path>
                <a:path w="690879" h="792480">
                  <a:moveTo>
                    <a:pt x="113233" y="467359"/>
                  </a:moveTo>
                  <a:lnTo>
                    <a:pt x="107225" y="467359"/>
                  </a:lnTo>
                  <a:lnTo>
                    <a:pt x="106222" y="468629"/>
                  </a:lnTo>
                  <a:lnTo>
                    <a:pt x="99707" y="468629"/>
                  </a:lnTo>
                  <a:lnTo>
                    <a:pt x="97701" y="469899"/>
                  </a:lnTo>
                  <a:lnTo>
                    <a:pt x="114743" y="469899"/>
                  </a:lnTo>
                  <a:lnTo>
                    <a:pt x="113233" y="468629"/>
                  </a:lnTo>
                  <a:lnTo>
                    <a:pt x="113233" y="467359"/>
                  </a:lnTo>
                  <a:close/>
                </a:path>
                <a:path w="690879" h="792480">
                  <a:moveTo>
                    <a:pt x="252029" y="468629"/>
                  </a:moveTo>
                  <a:lnTo>
                    <a:pt x="250023" y="468629"/>
                  </a:lnTo>
                  <a:lnTo>
                    <a:pt x="250529" y="469899"/>
                  </a:lnTo>
                  <a:lnTo>
                    <a:pt x="252029" y="469899"/>
                  </a:lnTo>
                  <a:lnTo>
                    <a:pt x="252029" y="468629"/>
                  </a:lnTo>
                  <a:close/>
                </a:path>
                <a:path w="690879" h="792480">
                  <a:moveTo>
                    <a:pt x="303641" y="464819"/>
                  </a:moveTo>
                  <a:lnTo>
                    <a:pt x="289608" y="464819"/>
                  </a:lnTo>
                  <a:lnTo>
                    <a:pt x="289608" y="466089"/>
                  </a:lnTo>
                  <a:lnTo>
                    <a:pt x="290115" y="466089"/>
                  </a:lnTo>
                  <a:lnTo>
                    <a:pt x="290115" y="469899"/>
                  </a:lnTo>
                  <a:lnTo>
                    <a:pt x="297126" y="469899"/>
                  </a:lnTo>
                  <a:lnTo>
                    <a:pt x="298129" y="468629"/>
                  </a:lnTo>
                  <a:lnTo>
                    <a:pt x="300631" y="468629"/>
                  </a:lnTo>
                  <a:lnTo>
                    <a:pt x="301634" y="467359"/>
                  </a:lnTo>
                  <a:lnTo>
                    <a:pt x="302638" y="467359"/>
                  </a:lnTo>
                  <a:lnTo>
                    <a:pt x="303641" y="464819"/>
                  </a:lnTo>
                  <a:close/>
                </a:path>
                <a:path w="690879" h="792480">
                  <a:moveTo>
                    <a:pt x="460978" y="467359"/>
                  </a:moveTo>
                  <a:lnTo>
                    <a:pt x="456966" y="467359"/>
                  </a:lnTo>
                  <a:lnTo>
                    <a:pt x="456966" y="469899"/>
                  </a:lnTo>
                  <a:lnTo>
                    <a:pt x="457969" y="469899"/>
                  </a:lnTo>
                  <a:lnTo>
                    <a:pt x="458972" y="468629"/>
                  </a:lnTo>
                  <a:lnTo>
                    <a:pt x="460471" y="468629"/>
                  </a:lnTo>
                  <a:lnTo>
                    <a:pt x="460978" y="467359"/>
                  </a:lnTo>
                  <a:close/>
                </a:path>
                <a:path w="690879" h="792480">
                  <a:moveTo>
                    <a:pt x="506075" y="467359"/>
                  </a:moveTo>
                  <a:lnTo>
                    <a:pt x="486530" y="467359"/>
                  </a:lnTo>
                  <a:lnTo>
                    <a:pt x="487027" y="468629"/>
                  </a:lnTo>
                  <a:lnTo>
                    <a:pt x="487027" y="469899"/>
                  </a:lnTo>
                  <a:lnTo>
                    <a:pt x="507574" y="469899"/>
                  </a:lnTo>
                  <a:lnTo>
                    <a:pt x="506075" y="467359"/>
                  </a:lnTo>
                  <a:close/>
                </a:path>
                <a:path w="690879" h="792480">
                  <a:moveTo>
                    <a:pt x="593249" y="449579"/>
                  </a:moveTo>
                  <a:lnTo>
                    <a:pt x="573208" y="449579"/>
                  </a:lnTo>
                  <a:lnTo>
                    <a:pt x="573208" y="450849"/>
                  </a:lnTo>
                  <a:lnTo>
                    <a:pt x="572712" y="452119"/>
                  </a:lnTo>
                  <a:lnTo>
                    <a:pt x="571202" y="453389"/>
                  </a:lnTo>
                  <a:lnTo>
                    <a:pt x="571202" y="454659"/>
                  </a:lnTo>
                  <a:lnTo>
                    <a:pt x="569703" y="454659"/>
                  </a:lnTo>
                  <a:lnTo>
                    <a:pt x="568700" y="455929"/>
                  </a:lnTo>
                  <a:lnTo>
                    <a:pt x="568700" y="459739"/>
                  </a:lnTo>
                  <a:lnTo>
                    <a:pt x="568203" y="461009"/>
                  </a:lnTo>
                  <a:lnTo>
                    <a:pt x="567697" y="461009"/>
                  </a:lnTo>
                  <a:lnTo>
                    <a:pt x="567697" y="462279"/>
                  </a:lnTo>
                  <a:lnTo>
                    <a:pt x="566197" y="462279"/>
                  </a:lnTo>
                  <a:lnTo>
                    <a:pt x="566197" y="464819"/>
                  </a:lnTo>
                  <a:lnTo>
                    <a:pt x="565194" y="467359"/>
                  </a:lnTo>
                  <a:lnTo>
                    <a:pt x="565194" y="468629"/>
                  </a:lnTo>
                  <a:lnTo>
                    <a:pt x="564698" y="469899"/>
                  </a:lnTo>
                  <a:lnTo>
                    <a:pt x="617302" y="469899"/>
                  </a:lnTo>
                  <a:lnTo>
                    <a:pt x="617302" y="468629"/>
                  </a:lnTo>
                  <a:lnTo>
                    <a:pt x="617809" y="467359"/>
                  </a:lnTo>
                  <a:lnTo>
                    <a:pt x="618305" y="467359"/>
                  </a:lnTo>
                  <a:lnTo>
                    <a:pt x="618305" y="466089"/>
                  </a:lnTo>
                  <a:lnTo>
                    <a:pt x="601273" y="466089"/>
                  </a:lnTo>
                  <a:lnTo>
                    <a:pt x="601273" y="464819"/>
                  </a:lnTo>
                  <a:lnTo>
                    <a:pt x="599764" y="464819"/>
                  </a:lnTo>
                  <a:lnTo>
                    <a:pt x="599267" y="463549"/>
                  </a:lnTo>
                  <a:lnTo>
                    <a:pt x="597261" y="463549"/>
                  </a:lnTo>
                  <a:lnTo>
                    <a:pt x="595255" y="461009"/>
                  </a:lnTo>
                  <a:lnTo>
                    <a:pt x="595255" y="458469"/>
                  </a:lnTo>
                  <a:lnTo>
                    <a:pt x="595762" y="457199"/>
                  </a:lnTo>
                  <a:lnTo>
                    <a:pt x="595255" y="457199"/>
                  </a:lnTo>
                  <a:lnTo>
                    <a:pt x="594252" y="455929"/>
                  </a:lnTo>
                  <a:lnTo>
                    <a:pt x="593756" y="455929"/>
                  </a:lnTo>
                  <a:lnTo>
                    <a:pt x="593756" y="454659"/>
                  </a:lnTo>
                  <a:lnTo>
                    <a:pt x="593249" y="453389"/>
                  </a:lnTo>
                  <a:lnTo>
                    <a:pt x="593756" y="453389"/>
                  </a:lnTo>
                  <a:lnTo>
                    <a:pt x="593756" y="450849"/>
                  </a:lnTo>
                  <a:lnTo>
                    <a:pt x="593249" y="450849"/>
                  </a:lnTo>
                  <a:lnTo>
                    <a:pt x="593249" y="449579"/>
                  </a:lnTo>
                  <a:close/>
                </a:path>
                <a:path w="690879" h="792480">
                  <a:moveTo>
                    <a:pt x="154328" y="459739"/>
                  </a:moveTo>
                  <a:lnTo>
                    <a:pt x="123760" y="459739"/>
                  </a:lnTo>
                  <a:lnTo>
                    <a:pt x="123263" y="461009"/>
                  </a:lnTo>
                  <a:lnTo>
                    <a:pt x="122250" y="461009"/>
                  </a:lnTo>
                  <a:lnTo>
                    <a:pt x="122250" y="462279"/>
                  </a:lnTo>
                  <a:lnTo>
                    <a:pt x="120751" y="462279"/>
                  </a:lnTo>
                  <a:lnTo>
                    <a:pt x="119748" y="463549"/>
                  </a:lnTo>
                  <a:lnTo>
                    <a:pt x="119251" y="464819"/>
                  </a:lnTo>
                  <a:lnTo>
                    <a:pt x="119748" y="466089"/>
                  </a:lnTo>
                  <a:lnTo>
                    <a:pt x="128775" y="466089"/>
                  </a:lnTo>
                  <a:lnTo>
                    <a:pt x="130275" y="467359"/>
                  </a:lnTo>
                  <a:lnTo>
                    <a:pt x="131774" y="467359"/>
                  </a:lnTo>
                  <a:lnTo>
                    <a:pt x="131774" y="468629"/>
                  </a:lnTo>
                  <a:lnTo>
                    <a:pt x="155827" y="468629"/>
                  </a:lnTo>
                  <a:lnTo>
                    <a:pt x="155331" y="466089"/>
                  </a:lnTo>
                  <a:lnTo>
                    <a:pt x="155331" y="464819"/>
                  </a:lnTo>
                  <a:lnTo>
                    <a:pt x="154824" y="464819"/>
                  </a:lnTo>
                  <a:lnTo>
                    <a:pt x="154328" y="463549"/>
                  </a:lnTo>
                  <a:lnTo>
                    <a:pt x="154328" y="459739"/>
                  </a:lnTo>
                  <a:close/>
                </a:path>
                <a:path w="690879" h="792480">
                  <a:moveTo>
                    <a:pt x="254035" y="467359"/>
                  </a:moveTo>
                  <a:lnTo>
                    <a:pt x="248523" y="467359"/>
                  </a:lnTo>
                  <a:lnTo>
                    <a:pt x="249526" y="468629"/>
                  </a:lnTo>
                  <a:lnTo>
                    <a:pt x="253032" y="468629"/>
                  </a:lnTo>
                  <a:lnTo>
                    <a:pt x="254035" y="467359"/>
                  </a:lnTo>
                  <a:close/>
                </a:path>
                <a:path w="690879" h="792480">
                  <a:moveTo>
                    <a:pt x="376296" y="458469"/>
                  </a:moveTo>
                  <a:lnTo>
                    <a:pt x="359254" y="458469"/>
                  </a:lnTo>
                  <a:lnTo>
                    <a:pt x="360257" y="461009"/>
                  </a:lnTo>
                  <a:lnTo>
                    <a:pt x="360764" y="461009"/>
                  </a:lnTo>
                  <a:lnTo>
                    <a:pt x="360764" y="463549"/>
                  </a:lnTo>
                  <a:lnTo>
                    <a:pt x="361260" y="464819"/>
                  </a:lnTo>
                  <a:lnTo>
                    <a:pt x="361260" y="468629"/>
                  </a:lnTo>
                  <a:lnTo>
                    <a:pt x="367279" y="468629"/>
                  </a:lnTo>
                  <a:lnTo>
                    <a:pt x="367775" y="467359"/>
                  </a:lnTo>
                  <a:lnTo>
                    <a:pt x="369275" y="467359"/>
                  </a:lnTo>
                  <a:lnTo>
                    <a:pt x="370278" y="466089"/>
                  </a:lnTo>
                  <a:lnTo>
                    <a:pt x="409366" y="466089"/>
                  </a:lnTo>
                  <a:lnTo>
                    <a:pt x="409366" y="464819"/>
                  </a:lnTo>
                  <a:lnTo>
                    <a:pt x="376792" y="464819"/>
                  </a:lnTo>
                  <a:lnTo>
                    <a:pt x="376792" y="463549"/>
                  </a:lnTo>
                  <a:lnTo>
                    <a:pt x="376296" y="463549"/>
                  </a:lnTo>
                  <a:lnTo>
                    <a:pt x="375293" y="462279"/>
                  </a:lnTo>
                  <a:lnTo>
                    <a:pt x="375293" y="459739"/>
                  </a:lnTo>
                  <a:lnTo>
                    <a:pt x="376296" y="459739"/>
                  </a:lnTo>
                  <a:lnTo>
                    <a:pt x="376296" y="458469"/>
                  </a:lnTo>
                  <a:close/>
                </a:path>
                <a:path w="690879" h="792480">
                  <a:moveTo>
                    <a:pt x="448951" y="463549"/>
                  </a:moveTo>
                  <a:lnTo>
                    <a:pt x="432913" y="463549"/>
                  </a:lnTo>
                  <a:lnTo>
                    <a:pt x="431413" y="467359"/>
                  </a:lnTo>
                  <a:lnTo>
                    <a:pt x="430410" y="468629"/>
                  </a:lnTo>
                  <a:lnTo>
                    <a:pt x="450947" y="468629"/>
                  </a:lnTo>
                  <a:lnTo>
                    <a:pt x="450947" y="467359"/>
                  </a:lnTo>
                  <a:lnTo>
                    <a:pt x="449954" y="467359"/>
                  </a:lnTo>
                  <a:lnTo>
                    <a:pt x="449954" y="466089"/>
                  </a:lnTo>
                  <a:lnTo>
                    <a:pt x="449448" y="464819"/>
                  </a:lnTo>
                  <a:lnTo>
                    <a:pt x="448951" y="464819"/>
                  </a:lnTo>
                  <a:lnTo>
                    <a:pt x="448951" y="463549"/>
                  </a:lnTo>
                  <a:close/>
                </a:path>
                <a:path w="690879" h="792480">
                  <a:moveTo>
                    <a:pt x="178877" y="462279"/>
                  </a:moveTo>
                  <a:lnTo>
                    <a:pt x="160336" y="462279"/>
                  </a:lnTo>
                  <a:lnTo>
                    <a:pt x="160336" y="463549"/>
                  </a:lnTo>
                  <a:lnTo>
                    <a:pt x="160842" y="463549"/>
                  </a:lnTo>
                  <a:lnTo>
                    <a:pt x="160842" y="464819"/>
                  </a:lnTo>
                  <a:lnTo>
                    <a:pt x="161339" y="466089"/>
                  </a:lnTo>
                  <a:lnTo>
                    <a:pt x="161339" y="467359"/>
                  </a:lnTo>
                  <a:lnTo>
                    <a:pt x="174368" y="467359"/>
                  </a:lnTo>
                  <a:lnTo>
                    <a:pt x="174368" y="466089"/>
                  </a:lnTo>
                  <a:lnTo>
                    <a:pt x="174865" y="466089"/>
                  </a:lnTo>
                  <a:lnTo>
                    <a:pt x="175371" y="464819"/>
                  </a:lnTo>
                  <a:lnTo>
                    <a:pt x="176871" y="464819"/>
                  </a:lnTo>
                  <a:lnTo>
                    <a:pt x="177378" y="463549"/>
                  </a:lnTo>
                  <a:lnTo>
                    <a:pt x="178877" y="462279"/>
                  </a:lnTo>
                  <a:close/>
                </a:path>
                <a:path w="690879" h="792480">
                  <a:moveTo>
                    <a:pt x="252536" y="458469"/>
                  </a:moveTo>
                  <a:lnTo>
                    <a:pt x="213954" y="458469"/>
                  </a:lnTo>
                  <a:lnTo>
                    <a:pt x="213954" y="459739"/>
                  </a:lnTo>
                  <a:lnTo>
                    <a:pt x="215950" y="459739"/>
                  </a:lnTo>
                  <a:lnTo>
                    <a:pt x="217956" y="461009"/>
                  </a:lnTo>
                  <a:lnTo>
                    <a:pt x="218959" y="461009"/>
                  </a:lnTo>
                  <a:lnTo>
                    <a:pt x="219465" y="462279"/>
                  </a:lnTo>
                  <a:lnTo>
                    <a:pt x="220468" y="462279"/>
                  </a:lnTo>
                  <a:lnTo>
                    <a:pt x="220468" y="467359"/>
                  </a:lnTo>
                  <a:lnTo>
                    <a:pt x="234491" y="467359"/>
                  </a:lnTo>
                  <a:lnTo>
                    <a:pt x="234491" y="466089"/>
                  </a:lnTo>
                  <a:lnTo>
                    <a:pt x="237500" y="466089"/>
                  </a:lnTo>
                  <a:lnTo>
                    <a:pt x="237996" y="464819"/>
                  </a:lnTo>
                  <a:lnTo>
                    <a:pt x="253539" y="464819"/>
                  </a:lnTo>
                  <a:lnTo>
                    <a:pt x="252536" y="462279"/>
                  </a:lnTo>
                  <a:lnTo>
                    <a:pt x="252536" y="458469"/>
                  </a:lnTo>
                  <a:close/>
                </a:path>
                <a:path w="690879" h="792480">
                  <a:moveTo>
                    <a:pt x="254542" y="464819"/>
                  </a:moveTo>
                  <a:lnTo>
                    <a:pt x="241512" y="464819"/>
                  </a:lnTo>
                  <a:lnTo>
                    <a:pt x="241512" y="466089"/>
                  </a:lnTo>
                  <a:lnTo>
                    <a:pt x="244015" y="466089"/>
                  </a:lnTo>
                  <a:lnTo>
                    <a:pt x="245018" y="467359"/>
                  </a:lnTo>
                  <a:lnTo>
                    <a:pt x="255038" y="467359"/>
                  </a:lnTo>
                  <a:lnTo>
                    <a:pt x="255038" y="466089"/>
                  </a:lnTo>
                  <a:lnTo>
                    <a:pt x="254542" y="464819"/>
                  </a:lnTo>
                  <a:close/>
                </a:path>
                <a:path w="690879" h="792480">
                  <a:moveTo>
                    <a:pt x="426905" y="462279"/>
                  </a:moveTo>
                  <a:lnTo>
                    <a:pt x="415374" y="462279"/>
                  </a:lnTo>
                  <a:lnTo>
                    <a:pt x="415374" y="463549"/>
                  </a:lnTo>
                  <a:lnTo>
                    <a:pt x="414878" y="463549"/>
                  </a:lnTo>
                  <a:lnTo>
                    <a:pt x="412872" y="466089"/>
                  </a:lnTo>
                  <a:lnTo>
                    <a:pt x="372790" y="466089"/>
                  </a:lnTo>
                  <a:lnTo>
                    <a:pt x="373287" y="467359"/>
                  </a:lnTo>
                  <a:lnTo>
                    <a:pt x="425901" y="467359"/>
                  </a:lnTo>
                  <a:lnTo>
                    <a:pt x="425901" y="464819"/>
                  </a:lnTo>
                  <a:lnTo>
                    <a:pt x="426905" y="462279"/>
                  </a:lnTo>
                  <a:close/>
                </a:path>
                <a:path w="690879" h="792480">
                  <a:moveTo>
                    <a:pt x="504069" y="461009"/>
                  </a:moveTo>
                  <a:lnTo>
                    <a:pt x="463480" y="461009"/>
                  </a:lnTo>
                  <a:lnTo>
                    <a:pt x="460471" y="462279"/>
                  </a:lnTo>
                  <a:lnTo>
                    <a:pt x="458972" y="462279"/>
                  </a:lnTo>
                  <a:lnTo>
                    <a:pt x="456966" y="464819"/>
                  </a:lnTo>
                  <a:lnTo>
                    <a:pt x="455963" y="464819"/>
                  </a:lnTo>
                  <a:lnTo>
                    <a:pt x="456459" y="466089"/>
                  </a:lnTo>
                  <a:lnTo>
                    <a:pt x="456459" y="467359"/>
                  </a:lnTo>
                  <a:lnTo>
                    <a:pt x="482022" y="467359"/>
                  </a:lnTo>
                  <a:lnTo>
                    <a:pt x="482022" y="466089"/>
                  </a:lnTo>
                  <a:lnTo>
                    <a:pt x="505568" y="466089"/>
                  </a:lnTo>
                  <a:lnTo>
                    <a:pt x="505568" y="464819"/>
                  </a:lnTo>
                  <a:lnTo>
                    <a:pt x="504069" y="461009"/>
                  </a:lnTo>
                  <a:close/>
                </a:path>
                <a:path w="690879" h="792480">
                  <a:moveTo>
                    <a:pt x="505568" y="466089"/>
                  </a:moveTo>
                  <a:lnTo>
                    <a:pt x="486024" y="466089"/>
                  </a:lnTo>
                  <a:lnTo>
                    <a:pt x="486024" y="467359"/>
                  </a:lnTo>
                  <a:lnTo>
                    <a:pt x="505568" y="467359"/>
                  </a:lnTo>
                  <a:lnTo>
                    <a:pt x="505568" y="466089"/>
                  </a:lnTo>
                  <a:close/>
                </a:path>
                <a:path w="690879" h="792480">
                  <a:moveTo>
                    <a:pt x="210438" y="463549"/>
                  </a:moveTo>
                  <a:lnTo>
                    <a:pt x="183386" y="463549"/>
                  </a:lnTo>
                  <a:lnTo>
                    <a:pt x="183386" y="466089"/>
                  </a:lnTo>
                  <a:lnTo>
                    <a:pt x="213447" y="466089"/>
                  </a:lnTo>
                  <a:lnTo>
                    <a:pt x="212950" y="464819"/>
                  </a:lnTo>
                  <a:lnTo>
                    <a:pt x="210438" y="464819"/>
                  </a:lnTo>
                  <a:lnTo>
                    <a:pt x="210438" y="463549"/>
                  </a:lnTo>
                  <a:close/>
                </a:path>
                <a:path w="690879" h="792480">
                  <a:moveTo>
                    <a:pt x="302638" y="462279"/>
                  </a:moveTo>
                  <a:lnTo>
                    <a:pt x="261046" y="462279"/>
                  </a:lnTo>
                  <a:lnTo>
                    <a:pt x="261553" y="463549"/>
                  </a:lnTo>
                  <a:lnTo>
                    <a:pt x="263559" y="463549"/>
                  </a:lnTo>
                  <a:lnTo>
                    <a:pt x="264562" y="464819"/>
                  </a:lnTo>
                  <a:lnTo>
                    <a:pt x="265059" y="466089"/>
                  </a:lnTo>
                  <a:lnTo>
                    <a:pt x="284603" y="466089"/>
                  </a:lnTo>
                  <a:lnTo>
                    <a:pt x="284603" y="464819"/>
                  </a:lnTo>
                  <a:lnTo>
                    <a:pt x="304137" y="464819"/>
                  </a:lnTo>
                  <a:lnTo>
                    <a:pt x="303144" y="463549"/>
                  </a:lnTo>
                  <a:lnTo>
                    <a:pt x="302638" y="462279"/>
                  </a:lnTo>
                  <a:close/>
                </a:path>
                <a:path w="690879" h="792480">
                  <a:moveTo>
                    <a:pt x="617302" y="464819"/>
                  </a:moveTo>
                  <a:lnTo>
                    <a:pt x="606279" y="464819"/>
                  </a:lnTo>
                  <a:lnTo>
                    <a:pt x="606279" y="466089"/>
                  </a:lnTo>
                  <a:lnTo>
                    <a:pt x="617302" y="466089"/>
                  </a:lnTo>
                  <a:lnTo>
                    <a:pt x="617302" y="464819"/>
                  </a:lnTo>
                  <a:close/>
                </a:path>
                <a:path w="690879" h="792480">
                  <a:moveTo>
                    <a:pt x="97701" y="462279"/>
                  </a:moveTo>
                  <a:lnTo>
                    <a:pt x="94195" y="462279"/>
                  </a:lnTo>
                  <a:lnTo>
                    <a:pt x="94195" y="463549"/>
                  </a:lnTo>
                  <a:lnTo>
                    <a:pt x="94702" y="463549"/>
                  </a:lnTo>
                  <a:lnTo>
                    <a:pt x="94702" y="464819"/>
                  </a:lnTo>
                  <a:lnTo>
                    <a:pt x="95198" y="463549"/>
                  </a:lnTo>
                  <a:lnTo>
                    <a:pt x="97701" y="462279"/>
                  </a:lnTo>
                  <a:close/>
                </a:path>
                <a:path w="690879" h="792480">
                  <a:moveTo>
                    <a:pt x="408363" y="462279"/>
                  </a:moveTo>
                  <a:lnTo>
                    <a:pt x="381808" y="462279"/>
                  </a:lnTo>
                  <a:lnTo>
                    <a:pt x="380805" y="463549"/>
                  </a:lnTo>
                  <a:lnTo>
                    <a:pt x="379295" y="463549"/>
                  </a:lnTo>
                  <a:lnTo>
                    <a:pt x="379295" y="464819"/>
                  </a:lnTo>
                  <a:lnTo>
                    <a:pt x="408363" y="464819"/>
                  </a:lnTo>
                  <a:lnTo>
                    <a:pt x="408363" y="462279"/>
                  </a:lnTo>
                  <a:close/>
                </a:path>
                <a:path w="690879" h="792480">
                  <a:moveTo>
                    <a:pt x="615296" y="463549"/>
                  </a:moveTo>
                  <a:lnTo>
                    <a:pt x="614303" y="463549"/>
                  </a:lnTo>
                  <a:lnTo>
                    <a:pt x="614303" y="464819"/>
                  </a:lnTo>
                  <a:lnTo>
                    <a:pt x="615296" y="464819"/>
                  </a:lnTo>
                  <a:lnTo>
                    <a:pt x="615296" y="463549"/>
                  </a:lnTo>
                  <a:close/>
                </a:path>
                <a:path w="690879" h="792480">
                  <a:moveTo>
                    <a:pt x="208938" y="462279"/>
                  </a:moveTo>
                  <a:lnTo>
                    <a:pt x="182383" y="462279"/>
                  </a:lnTo>
                  <a:lnTo>
                    <a:pt x="182383" y="463549"/>
                  </a:lnTo>
                  <a:lnTo>
                    <a:pt x="209941" y="463549"/>
                  </a:lnTo>
                  <a:lnTo>
                    <a:pt x="208938" y="462279"/>
                  </a:lnTo>
                  <a:close/>
                </a:path>
                <a:path w="690879" h="792480">
                  <a:moveTo>
                    <a:pt x="447442" y="462279"/>
                  </a:moveTo>
                  <a:lnTo>
                    <a:pt x="433409" y="462279"/>
                  </a:lnTo>
                  <a:lnTo>
                    <a:pt x="433409" y="463549"/>
                  </a:lnTo>
                  <a:lnTo>
                    <a:pt x="448445" y="463549"/>
                  </a:lnTo>
                  <a:lnTo>
                    <a:pt x="447442" y="462279"/>
                  </a:lnTo>
                  <a:close/>
                </a:path>
                <a:path w="690879" h="792480">
                  <a:moveTo>
                    <a:pt x="87680" y="461009"/>
                  </a:moveTo>
                  <a:lnTo>
                    <a:pt x="86677" y="462279"/>
                  </a:lnTo>
                  <a:lnTo>
                    <a:pt x="87680" y="462279"/>
                  </a:lnTo>
                  <a:lnTo>
                    <a:pt x="87680" y="461009"/>
                  </a:lnTo>
                  <a:close/>
                </a:path>
                <a:path w="690879" h="792480">
                  <a:moveTo>
                    <a:pt x="114236" y="461009"/>
                  </a:moveTo>
                  <a:lnTo>
                    <a:pt x="93192" y="461009"/>
                  </a:lnTo>
                  <a:lnTo>
                    <a:pt x="93699" y="462279"/>
                  </a:lnTo>
                  <a:lnTo>
                    <a:pt x="114236" y="462279"/>
                  </a:lnTo>
                  <a:lnTo>
                    <a:pt x="114236" y="461009"/>
                  </a:lnTo>
                  <a:close/>
                </a:path>
                <a:path w="690879" h="792480">
                  <a:moveTo>
                    <a:pt x="206932" y="458469"/>
                  </a:moveTo>
                  <a:lnTo>
                    <a:pt x="160842" y="458469"/>
                  </a:lnTo>
                  <a:lnTo>
                    <a:pt x="160842" y="459739"/>
                  </a:lnTo>
                  <a:lnTo>
                    <a:pt x="160336" y="461009"/>
                  </a:lnTo>
                  <a:lnTo>
                    <a:pt x="159839" y="461009"/>
                  </a:lnTo>
                  <a:lnTo>
                    <a:pt x="159839" y="462279"/>
                  </a:lnTo>
                  <a:lnTo>
                    <a:pt x="208442" y="462279"/>
                  </a:lnTo>
                  <a:lnTo>
                    <a:pt x="208442" y="461009"/>
                  </a:lnTo>
                  <a:lnTo>
                    <a:pt x="206932" y="459739"/>
                  </a:lnTo>
                  <a:lnTo>
                    <a:pt x="206932" y="458469"/>
                  </a:lnTo>
                  <a:close/>
                </a:path>
                <a:path w="690879" h="792480">
                  <a:moveTo>
                    <a:pt x="301138" y="461009"/>
                  </a:moveTo>
                  <a:lnTo>
                    <a:pt x="260550" y="461009"/>
                  </a:lnTo>
                  <a:lnTo>
                    <a:pt x="260550" y="462279"/>
                  </a:lnTo>
                  <a:lnTo>
                    <a:pt x="301634" y="462279"/>
                  </a:lnTo>
                  <a:lnTo>
                    <a:pt x="301138" y="461009"/>
                  </a:lnTo>
                  <a:close/>
                </a:path>
                <a:path w="690879" h="792480">
                  <a:moveTo>
                    <a:pt x="389822" y="454659"/>
                  </a:moveTo>
                  <a:lnTo>
                    <a:pt x="384817" y="454659"/>
                  </a:lnTo>
                  <a:lnTo>
                    <a:pt x="385313" y="455929"/>
                  </a:lnTo>
                  <a:lnTo>
                    <a:pt x="385313" y="459739"/>
                  </a:lnTo>
                  <a:lnTo>
                    <a:pt x="384310" y="459739"/>
                  </a:lnTo>
                  <a:lnTo>
                    <a:pt x="383814" y="461009"/>
                  </a:lnTo>
                  <a:lnTo>
                    <a:pt x="382304" y="462279"/>
                  </a:lnTo>
                  <a:lnTo>
                    <a:pt x="386813" y="462279"/>
                  </a:lnTo>
                  <a:lnTo>
                    <a:pt x="386813" y="461009"/>
                  </a:lnTo>
                  <a:lnTo>
                    <a:pt x="386316" y="461009"/>
                  </a:lnTo>
                  <a:lnTo>
                    <a:pt x="386316" y="458469"/>
                  </a:lnTo>
                  <a:lnTo>
                    <a:pt x="388819" y="455929"/>
                  </a:lnTo>
                  <a:lnTo>
                    <a:pt x="389822" y="455929"/>
                  </a:lnTo>
                  <a:lnTo>
                    <a:pt x="389822" y="454659"/>
                  </a:lnTo>
                  <a:close/>
                </a:path>
                <a:path w="690879" h="792480">
                  <a:moveTo>
                    <a:pt x="396833" y="457199"/>
                  </a:moveTo>
                  <a:lnTo>
                    <a:pt x="396337" y="457199"/>
                  </a:lnTo>
                  <a:lnTo>
                    <a:pt x="391321" y="462279"/>
                  </a:lnTo>
                  <a:lnTo>
                    <a:pt x="408860" y="462279"/>
                  </a:lnTo>
                  <a:lnTo>
                    <a:pt x="408860" y="461009"/>
                  </a:lnTo>
                  <a:lnTo>
                    <a:pt x="397836" y="461009"/>
                  </a:lnTo>
                  <a:lnTo>
                    <a:pt x="397836" y="459739"/>
                  </a:lnTo>
                  <a:lnTo>
                    <a:pt x="396833" y="459739"/>
                  </a:lnTo>
                  <a:lnTo>
                    <a:pt x="396833" y="457199"/>
                  </a:lnTo>
                  <a:close/>
                </a:path>
                <a:path w="690879" h="792480">
                  <a:moveTo>
                    <a:pt x="427908" y="459739"/>
                  </a:moveTo>
                  <a:lnTo>
                    <a:pt x="418384" y="459739"/>
                  </a:lnTo>
                  <a:lnTo>
                    <a:pt x="417381" y="461009"/>
                  </a:lnTo>
                  <a:lnTo>
                    <a:pt x="416884" y="461009"/>
                  </a:lnTo>
                  <a:lnTo>
                    <a:pt x="415881" y="462279"/>
                  </a:lnTo>
                  <a:lnTo>
                    <a:pt x="427401" y="462279"/>
                  </a:lnTo>
                  <a:lnTo>
                    <a:pt x="427908" y="461009"/>
                  </a:lnTo>
                  <a:lnTo>
                    <a:pt x="427908" y="459739"/>
                  </a:lnTo>
                  <a:close/>
                </a:path>
                <a:path w="690879" h="792480">
                  <a:moveTo>
                    <a:pt x="444443" y="459739"/>
                  </a:moveTo>
                  <a:lnTo>
                    <a:pt x="434919" y="459739"/>
                  </a:lnTo>
                  <a:lnTo>
                    <a:pt x="434919" y="461009"/>
                  </a:lnTo>
                  <a:lnTo>
                    <a:pt x="433916" y="462279"/>
                  </a:lnTo>
                  <a:lnTo>
                    <a:pt x="446945" y="462279"/>
                  </a:lnTo>
                  <a:lnTo>
                    <a:pt x="446439" y="461009"/>
                  </a:lnTo>
                  <a:lnTo>
                    <a:pt x="445942" y="461009"/>
                  </a:lnTo>
                  <a:lnTo>
                    <a:pt x="444443" y="459739"/>
                  </a:lnTo>
                  <a:close/>
                </a:path>
                <a:path w="690879" h="792480">
                  <a:moveTo>
                    <a:pt x="115239" y="459739"/>
                  </a:moveTo>
                  <a:lnTo>
                    <a:pt x="88187" y="459739"/>
                  </a:lnTo>
                  <a:lnTo>
                    <a:pt x="88187" y="461009"/>
                  </a:lnTo>
                  <a:lnTo>
                    <a:pt x="115239" y="461009"/>
                  </a:lnTo>
                  <a:lnTo>
                    <a:pt x="115239" y="459739"/>
                  </a:lnTo>
                  <a:close/>
                </a:path>
                <a:path w="690879" h="792480">
                  <a:moveTo>
                    <a:pt x="300135" y="457199"/>
                  </a:moveTo>
                  <a:lnTo>
                    <a:pt x="258544" y="457199"/>
                  </a:lnTo>
                  <a:lnTo>
                    <a:pt x="258544" y="461009"/>
                  </a:lnTo>
                  <a:lnTo>
                    <a:pt x="300631" y="461009"/>
                  </a:lnTo>
                  <a:lnTo>
                    <a:pt x="300631" y="458469"/>
                  </a:lnTo>
                  <a:lnTo>
                    <a:pt x="300135" y="458469"/>
                  </a:lnTo>
                  <a:lnTo>
                    <a:pt x="300135" y="457199"/>
                  </a:lnTo>
                  <a:close/>
                </a:path>
                <a:path w="690879" h="792480">
                  <a:moveTo>
                    <a:pt x="352750" y="458469"/>
                  </a:moveTo>
                  <a:lnTo>
                    <a:pt x="318170" y="458469"/>
                  </a:lnTo>
                  <a:lnTo>
                    <a:pt x="317673" y="459739"/>
                  </a:lnTo>
                  <a:lnTo>
                    <a:pt x="317673" y="461009"/>
                  </a:lnTo>
                  <a:lnTo>
                    <a:pt x="353246" y="461009"/>
                  </a:lnTo>
                  <a:lnTo>
                    <a:pt x="352750" y="459739"/>
                  </a:lnTo>
                  <a:lnTo>
                    <a:pt x="352750" y="458469"/>
                  </a:lnTo>
                  <a:close/>
                </a:path>
                <a:path w="690879" h="792480">
                  <a:moveTo>
                    <a:pt x="412872" y="455929"/>
                  </a:moveTo>
                  <a:lnTo>
                    <a:pt x="402355" y="455929"/>
                  </a:lnTo>
                  <a:lnTo>
                    <a:pt x="402355" y="459739"/>
                  </a:lnTo>
                  <a:lnTo>
                    <a:pt x="401848" y="459739"/>
                  </a:lnTo>
                  <a:lnTo>
                    <a:pt x="401342" y="461009"/>
                  </a:lnTo>
                  <a:lnTo>
                    <a:pt x="409366" y="461009"/>
                  </a:lnTo>
                  <a:lnTo>
                    <a:pt x="410866" y="459739"/>
                  </a:lnTo>
                  <a:lnTo>
                    <a:pt x="410866" y="458469"/>
                  </a:lnTo>
                  <a:lnTo>
                    <a:pt x="411869" y="458469"/>
                  </a:lnTo>
                  <a:lnTo>
                    <a:pt x="412375" y="457199"/>
                  </a:lnTo>
                  <a:lnTo>
                    <a:pt x="412872" y="457199"/>
                  </a:lnTo>
                  <a:lnTo>
                    <a:pt x="412872" y="455929"/>
                  </a:lnTo>
                  <a:close/>
                </a:path>
                <a:path w="690879" h="792480">
                  <a:moveTo>
                    <a:pt x="503562" y="458469"/>
                  </a:moveTo>
                  <a:lnTo>
                    <a:pt x="467989" y="458469"/>
                  </a:lnTo>
                  <a:lnTo>
                    <a:pt x="467989" y="459739"/>
                  </a:lnTo>
                  <a:lnTo>
                    <a:pt x="465983" y="459739"/>
                  </a:lnTo>
                  <a:lnTo>
                    <a:pt x="464980" y="461009"/>
                  </a:lnTo>
                  <a:lnTo>
                    <a:pt x="503562" y="461009"/>
                  </a:lnTo>
                  <a:lnTo>
                    <a:pt x="503562" y="458469"/>
                  </a:lnTo>
                  <a:close/>
                </a:path>
                <a:path w="690879" h="792480">
                  <a:moveTo>
                    <a:pt x="116749" y="458469"/>
                  </a:moveTo>
                  <a:lnTo>
                    <a:pt x="87680" y="458469"/>
                  </a:lnTo>
                  <a:lnTo>
                    <a:pt x="87680" y="459739"/>
                  </a:lnTo>
                  <a:lnTo>
                    <a:pt x="115746" y="459739"/>
                  </a:lnTo>
                  <a:lnTo>
                    <a:pt x="116749" y="458469"/>
                  </a:lnTo>
                  <a:close/>
                </a:path>
                <a:path w="690879" h="792480">
                  <a:moveTo>
                    <a:pt x="154824" y="458469"/>
                  </a:moveTo>
                  <a:lnTo>
                    <a:pt x="124256" y="458469"/>
                  </a:lnTo>
                  <a:lnTo>
                    <a:pt x="124256" y="459739"/>
                  </a:lnTo>
                  <a:lnTo>
                    <a:pt x="154824" y="459739"/>
                  </a:lnTo>
                  <a:lnTo>
                    <a:pt x="154824" y="458469"/>
                  </a:lnTo>
                  <a:close/>
                </a:path>
                <a:path w="690879" h="792480">
                  <a:moveTo>
                    <a:pt x="309649" y="457199"/>
                  </a:moveTo>
                  <a:lnTo>
                    <a:pt x="306650" y="457199"/>
                  </a:lnTo>
                  <a:lnTo>
                    <a:pt x="306650" y="458469"/>
                  </a:lnTo>
                  <a:lnTo>
                    <a:pt x="307146" y="459739"/>
                  </a:lnTo>
                  <a:lnTo>
                    <a:pt x="307146" y="458469"/>
                  </a:lnTo>
                  <a:lnTo>
                    <a:pt x="307653" y="458469"/>
                  </a:lnTo>
                  <a:lnTo>
                    <a:pt x="309649" y="457199"/>
                  </a:lnTo>
                  <a:close/>
                </a:path>
                <a:path w="690879" h="792480">
                  <a:moveTo>
                    <a:pt x="430907" y="455929"/>
                  </a:moveTo>
                  <a:lnTo>
                    <a:pt x="420390" y="455929"/>
                  </a:lnTo>
                  <a:lnTo>
                    <a:pt x="418880" y="459739"/>
                  </a:lnTo>
                  <a:lnTo>
                    <a:pt x="428404" y="459739"/>
                  </a:lnTo>
                  <a:lnTo>
                    <a:pt x="428900" y="458469"/>
                  </a:lnTo>
                  <a:lnTo>
                    <a:pt x="430907" y="455929"/>
                  </a:lnTo>
                  <a:close/>
                </a:path>
                <a:path w="690879" h="792480">
                  <a:moveTo>
                    <a:pt x="440927" y="458469"/>
                  </a:moveTo>
                  <a:lnTo>
                    <a:pt x="436925" y="458469"/>
                  </a:lnTo>
                  <a:lnTo>
                    <a:pt x="436418" y="459739"/>
                  </a:lnTo>
                  <a:lnTo>
                    <a:pt x="443936" y="459739"/>
                  </a:lnTo>
                  <a:lnTo>
                    <a:pt x="440927" y="458469"/>
                  </a:lnTo>
                  <a:close/>
                </a:path>
                <a:path w="690879" h="792480">
                  <a:moveTo>
                    <a:pt x="453957" y="458469"/>
                  </a:moveTo>
                  <a:lnTo>
                    <a:pt x="452457" y="458469"/>
                  </a:lnTo>
                  <a:lnTo>
                    <a:pt x="452457" y="459739"/>
                  </a:lnTo>
                  <a:lnTo>
                    <a:pt x="453460" y="459739"/>
                  </a:lnTo>
                  <a:lnTo>
                    <a:pt x="453957" y="458469"/>
                  </a:lnTo>
                  <a:close/>
                </a:path>
                <a:path w="690879" h="792480">
                  <a:moveTo>
                    <a:pt x="121257" y="453389"/>
                  </a:moveTo>
                  <a:lnTo>
                    <a:pt x="88187" y="453389"/>
                  </a:lnTo>
                  <a:lnTo>
                    <a:pt x="88187" y="454659"/>
                  </a:lnTo>
                  <a:lnTo>
                    <a:pt x="88683" y="454659"/>
                  </a:lnTo>
                  <a:lnTo>
                    <a:pt x="88683" y="458469"/>
                  </a:lnTo>
                  <a:lnTo>
                    <a:pt x="117742" y="458469"/>
                  </a:lnTo>
                  <a:lnTo>
                    <a:pt x="117742" y="457199"/>
                  </a:lnTo>
                  <a:lnTo>
                    <a:pt x="118745" y="457199"/>
                  </a:lnTo>
                  <a:lnTo>
                    <a:pt x="119748" y="455929"/>
                  </a:lnTo>
                  <a:lnTo>
                    <a:pt x="121257" y="453389"/>
                  </a:lnTo>
                  <a:close/>
                </a:path>
                <a:path w="690879" h="792480">
                  <a:moveTo>
                    <a:pt x="156830" y="453389"/>
                  </a:moveTo>
                  <a:lnTo>
                    <a:pt x="126769" y="453389"/>
                  </a:lnTo>
                  <a:lnTo>
                    <a:pt x="126769" y="457199"/>
                  </a:lnTo>
                  <a:lnTo>
                    <a:pt x="126262" y="457199"/>
                  </a:lnTo>
                  <a:lnTo>
                    <a:pt x="126262" y="458469"/>
                  </a:lnTo>
                  <a:lnTo>
                    <a:pt x="155331" y="458469"/>
                  </a:lnTo>
                  <a:lnTo>
                    <a:pt x="155331" y="457199"/>
                  </a:lnTo>
                  <a:lnTo>
                    <a:pt x="156324" y="454659"/>
                  </a:lnTo>
                  <a:lnTo>
                    <a:pt x="156830" y="454659"/>
                  </a:lnTo>
                  <a:lnTo>
                    <a:pt x="156830" y="453389"/>
                  </a:lnTo>
                  <a:close/>
                </a:path>
                <a:path w="690879" h="792480">
                  <a:moveTo>
                    <a:pt x="206436" y="455929"/>
                  </a:moveTo>
                  <a:lnTo>
                    <a:pt x="162342" y="455929"/>
                  </a:lnTo>
                  <a:lnTo>
                    <a:pt x="162342" y="457199"/>
                  </a:lnTo>
                  <a:lnTo>
                    <a:pt x="161835" y="457199"/>
                  </a:lnTo>
                  <a:lnTo>
                    <a:pt x="161835" y="458469"/>
                  </a:lnTo>
                  <a:lnTo>
                    <a:pt x="206436" y="458469"/>
                  </a:lnTo>
                  <a:lnTo>
                    <a:pt x="206436" y="455929"/>
                  </a:lnTo>
                  <a:close/>
                </a:path>
                <a:path w="690879" h="792480">
                  <a:moveTo>
                    <a:pt x="251533" y="457199"/>
                  </a:moveTo>
                  <a:lnTo>
                    <a:pt x="212950" y="457199"/>
                  </a:lnTo>
                  <a:lnTo>
                    <a:pt x="213447" y="458469"/>
                  </a:lnTo>
                  <a:lnTo>
                    <a:pt x="252029" y="458469"/>
                  </a:lnTo>
                  <a:lnTo>
                    <a:pt x="251533" y="457199"/>
                  </a:lnTo>
                  <a:close/>
                </a:path>
                <a:path w="690879" h="792480">
                  <a:moveTo>
                    <a:pt x="328697" y="452119"/>
                  </a:moveTo>
                  <a:lnTo>
                    <a:pt x="321179" y="452119"/>
                  </a:lnTo>
                  <a:lnTo>
                    <a:pt x="321179" y="453389"/>
                  </a:lnTo>
                  <a:lnTo>
                    <a:pt x="319669" y="457199"/>
                  </a:lnTo>
                  <a:lnTo>
                    <a:pt x="318676" y="458469"/>
                  </a:lnTo>
                  <a:lnTo>
                    <a:pt x="353246" y="458469"/>
                  </a:lnTo>
                  <a:lnTo>
                    <a:pt x="353246" y="457199"/>
                  </a:lnTo>
                  <a:lnTo>
                    <a:pt x="353743" y="457199"/>
                  </a:lnTo>
                  <a:lnTo>
                    <a:pt x="353743" y="455929"/>
                  </a:lnTo>
                  <a:lnTo>
                    <a:pt x="378799" y="455929"/>
                  </a:lnTo>
                  <a:lnTo>
                    <a:pt x="378799" y="454659"/>
                  </a:lnTo>
                  <a:lnTo>
                    <a:pt x="335211" y="454659"/>
                  </a:lnTo>
                  <a:lnTo>
                    <a:pt x="333702" y="453389"/>
                  </a:lnTo>
                  <a:lnTo>
                    <a:pt x="330196" y="453389"/>
                  </a:lnTo>
                  <a:lnTo>
                    <a:pt x="328697" y="452119"/>
                  </a:lnTo>
                  <a:close/>
                </a:path>
                <a:path w="690879" h="792480">
                  <a:moveTo>
                    <a:pt x="378799" y="457199"/>
                  </a:moveTo>
                  <a:lnTo>
                    <a:pt x="358261" y="457199"/>
                  </a:lnTo>
                  <a:lnTo>
                    <a:pt x="358261" y="458469"/>
                  </a:lnTo>
                  <a:lnTo>
                    <a:pt x="378799" y="458469"/>
                  </a:lnTo>
                  <a:lnTo>
                    <a:pt x="378799" y="457199"/>
                  </a:lnTo>
                  <a:close/>
                </a:path>
                <a:path w="690879" h="792480">
                  <a:moveTo>
                    <a:pt x="439934" y="457199"/>
                  </a:moveTo>
                  <a:lnTo>
                    <a:pt x="439427" y="458469"/>
                  </a:lnTo>
                  <a:lnTo>
                    <a:pt x="440431" y="458469"/>
                  </a:lnTo>
                  <a:lnTo>
                    <a:pt x="439934" y="457199"/>
                  </a:lnTo>
                  <a:close/>
                </a:path>
                <a:path w="690879" h="792480">
                  <a:moveTo>
                    <a:pt x="455963" y="457199"/>
                  </a:moveTo>
                  <a:lnTo>
                    <a:pt x="451454" y="457199"/>
                  </a:lnTo>
                  <a:lnTo>
                    <a:pt x="451454" y="458469"/>
                  </a:lnTo>
                  <a:lnTo>
                    <a:pt x="454463" y="458469"/>
                  </a:lnTo>
                  <a:lnTo>
                    <a:pt x="455963" y="457199"/>
                  </a:lnTo>
                  <a:close/>
                </a:path>
                <a:path w="690879" h="792480">
                  <a:moveTo>
                    <a:pt x="498557" y="450849"/>
                  </a:moveTo>
                  <a:lnTo>
                    <a:pt x="482022" y="450849"/>
                  </a:lnTo>
                  <a:lnTo>
                    <a:pt x="482022" y="452119"/>
                  </a:lnTo>
                  <a:lnTo>
                    <a:pt x="481515" y="452119"/>
                  </a:lnTo>
                  <a:lnTo>
                    <a:pt x="480016" y="453389"/>
                  </a:lnTo>
                  <a:lnTo>
                    <a:pt x="478009" y="453389"/>
                  </a:lnTo>
                  <a:lnTo>
                    <a:pt x="478009" y="454659"/>
                  </a:lnTo>
                  <a:lnTo>
                    <a:pt x="476510" y="454659"/>
                  </a:lnTo>
                  <a:lnTo>
                    <a:pt x="473501" y="455929"/>
                  </a:lnTo>
                  <a:lnTo>
                    <a:pt x="472001" y="455929"/>
                  </a:lnTo>
                  <a:lnTo>
                    <a:pt x="471495" y="457199"/>
                  </a:lnTo>
                  <a:lnTo>
                    <a:pt x="470492" y="457199"/>
                  </a:lnTo>
                  <a:lnTo>
                    <a:pt x="468992" y="458469"/>
                  </a:lnTo>
                  <a:lnTo>
                    <a:pt x="502062" y="458469"/>
                  </a:lnTo>
                  <a:lnTo>
                    <a:pt x="500056" y="453389"/>
                  </a:lnTo>
                  <a:lnTo>
                    <a:pt x="498557" y="450849"/>
                  </a:lnTo>
                  <a:close/>
                </a:path>
                <a:path w="690879" h="792480">
                  <a:moveTo>
                    <a:pt x="563188" y="453389"/>
                  </a:moveTo>
                  <a:lnTo>
                    <a:pt x="506571" y="453389"/>
                  </a:lnTo>
                  <a:lnTo>
                    <a:pt x="507574" y="454659"/>
                  </a:lnTo>
                  <a:lnTo>
                    <a:pt x="507574" y="455929"/>
                  </a:lnTo>
                  <a:lnTo>
                    <a:pt x="508577" y="455929"/>
                  </a:lnTo>
                  <a:lnTo>
                    <a:pt x="508577" y="457199"/>
                  </a:lnTo>
                  <a:lnTo>
                    <a:pt x="509074" y="457199"/>
                  </a:lnTo>
                  <a:lnTo>
                    <a:pt x="509074" y="458469"/>
                  </a:lnTo>
                  <a:lnTo>
                    <a:pt x="562185" y="458469"/>
                  </a:lnTo>
                  <a:lnTo>
                    <a:pt x="563188" y="457199"/>
                  </a:lnTo>
                  <a:lnTo>
                    <a:pt x="563188" y="453389"/>
                  </a:lnTo>
                  <a:close/>
                </a:path>
                <a:path w="690879" h="792480">
                  <a:moveTo>
                    <a:pt x="251026" y="455929"/>
                  </a:moveTo>
                  <a:lnTo>
                    <a:pt x="211441" y="455929"/>
                  </a:lnTo>
                  <a:lnTo>
                    <a:pt x="212444" y="457199"/>
                  </a:lnTo>
                  <a:lnTo>
                    <a:pt x="251026" y="457199"/>
                  </a:lnTo>
                  <a:lnTo>
                    <a:pt x="251026" y="455929"/>
                  </a:lnTo>
                  <a:close/>
                </a:path>
                <a:path w="690879" h="792480">
                  <a:moveTo>
                    <a:pt x="299132" y="455929"/>
                  </a:moveTo>
                  <a:lnTo>
                    <a:pt x="258047" y="455929"/>
                  </a:lnTo>
                  <a:lnTo>
                    <a:pt x="258047" y="457199"/>
                  </a:lnTo>
                  <a:lnTo>
                    <a:pt x="299132" y="457199"/>
                  </a:lnTo>
                  <a:lnTo>
                    <a:pt x="299132" y="455929"/>
                  </a:lnTo>
                  <a:close/>
                </a:path>
                <a:path w="690879" h="792480">
                  <a:moveTo>
                    <a:pt x="312161" y="455929"/>
                  </a:moveTo>
                  <a:lnTo>
                    <a:pt x="306143" y="455929"/>
                  </a:lnTo>
                  <a:lnTo>
                    <a:pt x="306143" y="457199"/>
                  </a:lnTo>
                  <a:lnTo>
                    <a:pt x="312161" y="457199"/>
                  </a:lnTo>
                  <a:lnTo>
                    <a:pt x="312161" y="455929"/>
                  </a:lnTo>
                  <a:close/>
                </a:path>
                <a:path w="690879" h="792480">
                  <a:moveTo>
                    <a:pt x="378799" y="455929"/>
                  </a:moveTo>
                  <a:lnTo>
                    <a:pt x="357258" y="455929"/>
                  </a:lnTo>
                  <a:lnTo>
                    <a:pt x="357258" y="457199"/>
                  </a:lnTo>
                  <a:lnTo>
                    <a:pt x="379295" y="457199"/>
                  </a:lnTo>
                  <a:lnTo>
                    <a:pt x="378799" y="455929"/>
                  </a:lnTo>
                  <a:close/>
                </a:path>
                <a:path w="690879" h="792480">
                  <a:moveTo>
                    <a:pt x="457969" y="455929"/>
                  </a:moveTo>
                  <a:lnTo>
                    <a:pt x="451950" y="455929"/>
                  </a:lnTo>
                  <a:lnTo>
                    <a:pt x="451950" y="457199"/>
                  </a:lnTo>
                  <a:lnTo>
                    <a:pt x="457462" y="457199"/>
                  </a:lnTo>
                  <a:lnTo>
                    <a:pt x="457969" y="455929"/>
                  </a:lnTo>
                  <a:close/>
                </a:path>
                <a:path w="690879" h="792480">
                  <a:moveTo>
                    <a:pt x="243012" y="434339"/>
                  </a:moveTo>
                  <a:lnTo>
                    <a:pt x="166354" y="434339"/>
                  </a:lnTo>
                  <a:lnTo>
                    <a:pt x="166354" y="438149"/>
                  </a:lnTo>
                  <a:lnTo>
                    <a:pt x="165848" y="438149"/>
                  </a:lnTo>
                  <a:lnTo>
                    <a:pt x="165848" y="440689"/>
                  </a:lnTo>
                  <a:lnTo>
                    <a:pt x="165351" y="440689"/>
                  </a:lnTo>
                  <a:lnTo>
                    <a:pt x="165351" y="441959"/>
                  </a:lnTo>
                  <a:lnTo>
                    <a:pt x="164348" y="443229"/>
                  </a:lnTo>
                  <a:lnTo>
                    <a:pt x="164348" y="448309"/>
                  </a:lnTo>
                  <a:lnTo>
                    <a:pt x="163841" y="449579"/>
                  </a:lnTo>
                  <a:lnTo>
                    <a:pt x="163841" y="450849"/>
                  </a:lnTo>
                  <a:lnTo>
                    <a:pt x="163345" y="452119"/>
                  </a:lnTo>
                  <a:lnTo>
                    <a:pt x="163345" y="454659"/>
                  </a:lnTo>
                  <a:lnTo>
                    <a:pt x="162838" y="455929"/>
                  </a:lnTo>
                  <a:lnTo>
                    <a:pt x="207935" y="455929"/>
                  </a:lnTo>
                  <a:lnTo>
                    <a:pt x="207935" y="454659"/>
                  </a:lnTo>
                  <a:lnTo>
                    <a:pt x="250023" y="454659"/>
                  </a:lnTo>
                  <a:lnTo>
                    <a:pt x="249526" y="453389"/>
                  </a:lnTo>
                  <a:lnTo>
                    <a:pt x="249030" y="453389"/>
                  </a:lnTo>
                  <a:lnTo>
                    <a:pt x="248523" y="452119"/>
                  </a:lnTo>
                  <a:lnTo>
                    <a:pt x="248523" y="450849"/>
                  </a:lnTo>
                  <a:lnTo>
                    <a:pt x="248017" y="450849"/>
                  </a:lnTo>
                  <a:lnTo>
                    <a:pt x="248017" y="448309"/>
                  </a:lnTo>
                  <a:lnTo>
                    <a:pt x="247520" y="447039"/>
                  </a:lnTo>
                  <a:lnTo>
                    <a:pt x="247520" y="445769"/>
                  </a:lnTo>
                  <a:lnTo>
                    <a:pt x="247024" y="445769"/>
                  </a:lnTo>
                  <a:lnTo>
                    <a:pt x="247024" y="443229"/>
                  </a:lnTo>
                  <a:lnTo>
                    <a:pt x="247520" y="443229"/>
                  </a:lnTo>
                  <a:lnTo>
                    <a:pt x="247520" y="441959"/>
                  </a:lnTo>
                  <a:lnTo>
                    <a:pt x="248017" y="441959"/>
                  </a:lnTo>
                  <a:lnTo>
                    <a:pt x="248017" y="438149"/>
                  </a:lnTo>
                  <a:lnTo>
                    <a:pt x="247520" y="436879"/>
                  </a:lnTo>
                  <a:lnTo>
                    <a:pt x="246021" y="436879"/>
                  </a:lnTo>
                  <a:lnTo>
                    <a:pt x="246021" y="435609"/>
                  </a:lnTo>
                  <a:lnTo>
                    <a:pt x="244511" y="435609"/>
                  </a:lnTo>
                  <a:lnTo>
                    <a:pt x="243012" y="434339"/>
                  </a:lnTo>
                  <a:close/>
                </a:path>
                <a:path w="690879" h="792480">
                  <a:moveTo>
                    <a:pt x="250023" y="454659"/>
                  </a:moveTo>
                  <a:lnTo>
                    <a:pt x="210438" y="454659"/>
                  </a:lnTo>
                  <a:lnTo>
                    <a:pt x="210944" y="455929"/>
                  </a:lnTo>
                  <a:lnTo>
                    <a:pt x="250023" y="455929"/>
                  </a:lnTo>
                  <a:lnTo>
                    <a:pt x="250023" y="454659"/>
                  </a:lnTo>
                  <a:close/>
                </a:path>
                <a:path w="690879" h="792480">
                  <a:moveTo>
                    <a:pt x="296123" y="448309"/>
                  </a:moveTo>
                  <a:lnTo>
                    <a:pt x="254035" y="448309"/>
                  </a:lnTo>
                  <a:lnTo>
                    <a:pt x="254035" y="449579"/>
                  </a:lnTo>
                  <a:lnTo>
                    <a:pt x="254542" y="450849"/>
                  </a:lnTo>
                  <a:lnTo>
                    <a:pt x="257541" y="454659"/>
                  </a:lnTo>
                  <a:lnTo>
                    <a:pt x="257541" y="455929"/>
                  </a:lnTo>
                  <a:lnTo>
                    <a:pt x="298635" y="455929"/>
                  </a:lnTo>
                  <a:lnTo>
                    <a:pt x="298129" y="454659"/>
                  </a:lnTo>
                  <a:lnTo>
                    <a:pt x="298129" y="453389"/>
                  </a:lnTo>
                  <a:lnTo>
                    <a:pt x="297126" y="452119"/>
                  </a:lnTo>
                  <a:lnTo>
                    <a:pt x="296629" y="452119"/>
                  </a:lnTo>
                  <a:lnTo>
                    <a:pt x="296629" y="450849"/>
                  </a:lnTo>
                  <a:lnTo>
                    <a:pt x="296123" y="450849"/>
                  </a:lnTo>
                  <a:lnTo>
                    <a:pt x="296123" y="448309"/>
                  </a:lnTo>
                  <a:close/>
                </a:path>
                <a:path w="690879" h="792480">
                  <a:moveTo>
                    <a:pt x="314664" y="453389"/>
                  </a:moveTo>
                  <a:lnTo>
                    <a:pt x="304644" y="453389"/>
                  </a:lnTo>
                  <a:lnTo>
                    <a:pt x="305647" y="455929"/>
                  </a:lnTo>
                  <a:lnTo>
                    <a:pt x="313661" y="455929"/>
                  </a:lnTo>
                  <a:lnTo>
                    <a:pt x="314157" y="454659"/>
                  </a:lnTo>
                  <a:lnTo>
                    <a:pt x="314664" y="454659"/>
                  </a:lnTo>
                  <a:lnTo>
                    <a:pt x="314664" y="453389"/>
                  </a:lnTo>
                  <a:close/>
                </a:path>
                <a:path w="690879" h="792480">
                  <a:moveTo>
                    <a:pt x="416884" y="450849"/>
                  </a:moveTo>
                  <a:lnTo>
                    <a:pt x="399842" y="450849"/>
                  </a:lnTo>
                  <a:lnTo>
                    <a:pt x="399842" y="452119"/>
                  </a:lnTo>
                  <a:lnTo>
                    <a:pt x="400349" y="452119"/>
                  </a:lnTo>
                  <a:lnTo>
                    <a:pt x="400845" y="453389"/>
                  </a:lnTo>
                  <a:lnTo>
                    <a:pt x="401848" y="454659"/>
                  </a:lnTo>
                  <a:lnTo>
                    <a:pt x="401848" y="455929"/>
                  </a:lnTo>
                  <a:lnTo>
                    <a:pt x="414371" y="455929"/>
                  </a:lnTo>
                  <a:lnTo>
                    <a:pt x="415881" y="452119"/>
                  </a:lnTo>
                  <a:lnTo>
                    <a:pt x="416884" y="450849"/>
                  </a:lnTo>
                  <a:close/>
                </a:path>
                <a:path w="690879" h="792480">
                  <a:moveTo>
                    <a:pt x="421889" y="454659"/>
                  </a:moveTo>
                  <a:lnTo>
                    <a:pt x="421393" y="454659"/>
                  </a:lnTo>
                  <a:lnTo>
                    <a:pt x="420886" y="455929"/>
                  </a:lnTo>
                  <a:lnTo>
                    <a:pt x="423389" y="455929"/>
                  </a:lnTo>
                  <a:lnTo>
                    <a:pt x="421889" y="454659"/>
                  </a:lnTo>
                  <a:close/>
                </a:path>
                <a:path w="690879" h="792480">
                  <a:moveTo>
                    <a:pt x="464980" y="453389"/>
                  </a:moveTo>
                  <a:lnTo>
                    <a:pt x="452953" y="453389"/>
                  </a:lnTo>
                  <a:lnTo>
                    <a:pt x="452953" y="454659"/>
                  </a:lnTo>
                  <a:lnTo>
                    <a:pt x="452457" y="455929"/>
                  </a:lnTo>
                  <a:lnTo>
                    <a:pt x="461981" y="455929"/>
                  </a:lnTo>
                  <a:lnTo>
                    <a:pt x="461981" y="454659"/>
                  </a:lnTo>
                  <a:lnTo>
                    <a:pt x="462974" y="454659"/>
                  </a:lnTo>
                  <a:lnTo>
                    <a:pt x="464980" y="453389"/>
                  </a:lnTo>
                  <a:close/>
                </a:path>
                <a:path w="690879" h="792480">
                  <a:moveTo>
                    <a:pt x="338210" y="453389"/>
                  </a:moveTo>
                  <a:lnTo>
                    <a:pt x="337207" y="453389"/>
                  </a:lnTo>
                  <a:lnTo>
                    <a:pt x="335708" y="454659"/>
                  </a:lnTo>
                  <a:lnTo>
                    <a:pt x="338210" y="454659"/>
                  </a:lnTo>
                  <a:lnTo>
                    <a:pt x="338210" y="453389"/>
                  </a:lnTo>
                  <a:close/>
                </a:path>
                <a:path w="690879" h="792480">
                  <a:moveTo>
                    <a:pt x="341716" y="453389"/>
                  </a:moveTo>
                  <a:lnTo>
                    <a:pt x="340723" y="454659"/>
                  </a:lnTo>
                  <a:lnTo>
                    <a:pt x="341716" y="454659"/>
                  </a:lnTo>
                  <a:lnTo>
                    <a:pt x="341716" y="453389"/>
                  </a:lnTo>
                  <a:close/>
                </a:path>
                <a:path w="690879" h="792480">
                  <a:moveTo>
                    <a:pt x="369781" y="449579"/>
                  </a:moveTo>
                  <a:lnTo>
                    <a:pt x="347228" y="449579"/>
                  </a:lnTo>
                  <a:lnTo>
                    <a:pt x="347228" y="453389"/>
                  </a:lnTo>
                  <a:lnTo>
                    <a:pt x="346235" y="453389"/>
                  </a:lnTo>
                  <a:lnTo>
                    <a:pt x="345728" y="454659"/>
                  </a:lnTo>
                  <a:lnTo>
                    <a:pt x="370784" y="454659"/>
                  </a:lnTo>
                  <a:lnTo>
                    <a:pt x="369275" y="453389"/>
                  </a:lnTo>
                  <a:lnTo>
                    <a:pt x="369275" y="450849"/>
                  </a:lnTo>
                  <a:lnTo>
                    <a:pt x="369781" y="450849"/>
                  </a:lnTo>
                  <a:lnTo>
                    <a:pt x="369781" y="449579"/>
                  </a:lnTo>
                  <a:close/>
                </a:path>
                <a:path w="690879" h="792480">
                  <a:moveTo>
                    <a:pt x="378799" y="452119"/>
                  </a:moveTo>
                  <a:lnTo>
                    <a:pt x="376792" y="452119"/>
                  </a:lnTo>
                  <a:lnTo>
                    <a:pt x="374786" y="453389"/>
                  </a:lnTo>
                  <a:lnTo>
                    <a:pt x="373783" y="453389"/>
                  </a:lnTo>
                  <a:lnTo>
                    <a:pt x="373783" y="454659"/>
                  </a:lnTo>
                  <a:lnTo>
                    <a:pt x="378799" y="454659"/>
                  </a:lnTo>
                  <a:lnTo>
                    <a:pt x="378799" y="452119"/>
                  </a:lnTo>
                  <a:close/>
                </a:path>
                <a:path w="690879" h="792480">
                  <a:moveTo>
                    <a:pt x="395334" y="447039"/>
                  </a:moveTo>
                  <a:lnTo>
                    <a:pt x="384817" y="447039"/>
                  </a:lnTo>
                  <a:lnTo>
                    <a:pt x="384817" y="450849"/>
                  </a:lnTo>
                  <a:lnTo>
                    <a:pt x="384310" y="452119"/>
                  </a:lnTo>
                  <a:lnTo>
                    <a:pt x="384310" y="454659"/>
                  </a:lnTo>
                  <a:lnTo>
                    <a:pt x="390329" y="454659"/>
                  </a:lnTo>
                  <a:lnTo>
                    <a:pt x="392325" y="453389"/>
                  </a:lnTo>
                  <a:lnTo>
                    <a:pt x="392831" y="452119"/>
                  </a:lnTo>
                  <a:lnTo>
                    <a:pt x="393328" y="452119"/>
                  </a:lnTo>
                  <a:lnTo>
                    <a:pt x="393834" y="450849"/>
                  </a:lnTo>
                  <a:lnTo>
                    <a:pt x="394331" y="450849"/>
                  </a:lnTo>
                  <a:lnTo>
                    <a:pt x="394331" y="449579"/>
                  </a:lnTo>
                  <a:lnTo>
                    <a:pt x="395334" y="447039"/>
                  </a:lnTo>
                  <a:close/>
                </a:path>
                <a:path w="690879" h="792480">
                  <a:moveTo>
                    <a:pt x="447948" y="449579"/>
                  </a:moveTo>
                  <a:lnTo>
                    <a:pt x="437928" y="449579"/>
                  </a:lnTo>
                  <a:lnTo>
                    <a:pt x="438424" y="450849"/>
                  </a:lnTo>
                  <a:lnTo>
                    <a:pt x="440927" y="450849"/>
                  </a:lnTo>
                  <a:lnTo>
                    <a:pt x="442437" y="452119"/>
                  </a:lnTo>
                  <a:lnTo>
                    <a:pt x="443440" y="452119"/>
                  </a:lnTo>
                  <a:lnTo>
                    <a:pt x="443440" y="453389"/>
                  </a:lnTo>
                  <a:lnTo>
                    <a:pt x="444443" y="453389"/>
                  </a:lnTo>
                  <a:lnTo>
                    <a:pt x="445942" y="454659"/>
                  </a:lnTo>
                  <a:lnTo>
                    <a:pt x="446439" y="454659"/>
                  </a:lnTo>
                  <a:lnTo>
                    <a:pt x="447948" y="450849"/>
                  </a:lnTo>
                  <a:lnTo>
                    <a:pt x="447948" y="449579"/>
                  </a:lnTo>
                  <a:close/>
                </a:path>
                <a:path w="690879" h="792480">
                  <a:moveTo>
                    <a:pt x="160336" y="431799"/>
                  </a:moveTo>
                  <a:lnTo>
                    <a:pt x="82675" y="431799"/>
                  </a:lnTo>
                  <a:lnTo>
                    <a:pt x="82169" y="433069"/>
                  </a:lnTo>
                  <a:lnTo>
                    <a:pt x="80669" y="434339"/>
                  </a:lnTo>
                  <a:lnTo>
                    <a:pt x="81166" y="435609"/>
                  </a:lnTo>
                  <a:lnTo>
                    <a:pt x="82169" y="435609"/>
                  </a:lnTo>
                  <a:lnTo>
                    <a:pt x="82169" y="436879"/>
                  </a:lnTo>
                  <a:lnTo>
                    <a:pt x="82675" y="436879"/>
                  </a:lnTo>
                  <a:lnTo>
                    <a:pt x="82675" y="440689"/>
                  </a:lnTo>
                  <a:lnTo>
                    <a:pt x="83172" y="441959"/>
                  </a:lnTo>
                  <a:lnTo>
                    <a:pt x="83678" y="441959"/>
                  </a:lnTo>
                  <a:lnTo>
                    <a:pt x="83678" y="443229"/>
                  </a:lnTo>
                  <a:lnTo>
                    <a:pt x="84175" y="443229"/>
                  </a:lnTo>
                  <a:lnTo>
                    <a:pt x="84175" y="445769"/>
                  </a:lnTo>
                  <a:lnTo>
                    <a:pt x="83172" y="445769"/>
                  </a:lnTo>
                  <a:lnTo>
                    <a:pt x="83172" y="447039"/>
                  </a:lnTo>
                  <a:lnTo>
                    <a:pt x="84681" y="447039"/>
                  </a:lnTo>
                  <a:lnTo>
                    <a:pt x="85178" y="448309"/>
                  </a:lnTo>
                  <a:lnTo>
                    <a:pt x="87184" y="448309"/>
                  </a:lnTo>
                  <a:lnTo>
                    <a:pt x="87184" y="449579"/>
                  </a:lnTo>
                  <a:lnTo>
                    <a:pt x="87680" y="449579"/>
                  </a:lnTo>
                  <a:lnTo>
                    <a:pt x="87680" y="453389"/>
                  </a:lnTo>
                  <a:lnTo>
                    <a:pt x="157833" y="453389"/>
                  </a:lnTo>
                  <a:lnTo>
                    <a:pt x="157833" y="450849"/>
                  </a:lnTo>
                  <a:lnTo>
                    <a:pt x="158330" y="448309"/>
                  </a:lnTo>
                  <a:lnTo>
                    <a:pt x="158330" y="445769"/>
                  </a:lnTo>
                  <a:lnTo>
                    <a:pt x="158836" y="444499"/>
                  </a:lnTo>
                  <a:lnTo>
                    <a:pt x="158836" y="441959"/>
                  </a:lnTo>
                  <a:lnTo>
                    <a:pt x="159839" y="439419"/>
                  </a:lnTo>
                  <a:lnTo>
                    <a:pt x="159839" y="438149"/>
                  </a:lnTo>
                  <a:lnTo>
                    <a:pt x="160336" y="438149"/>
                  </a:lnTo>
                  <a:lnTo>
                    <a:pt x="160336" y="431799"/>
                  </a:lnTo>
                  <a:close/>
                </a:path>
                <a:path w="690879" h="792480">
                  <a:moveTo>
                    <a:pt x="316670" y="447039"/>
                  </a:moveTo>
                  <a:lnTo>
                    <a:pt x="307146" y="447039"/>
                  </a:lnTo>
                  <a:lnTo>
                    <a:pt x="306650" y="448309"/>
                  </a:lnTo>
                  <a:lnTo>
                    <a:pt x="306143" y="448309"/>
                  </a:lnTo>
                  <a:lnTo>
                    <a:pt x="305647" y="450849"/>
                  </a:lnTo>
                  <a:lnTo>
                    <a:pt x="305140" y="450849"/>
                  </a:lnTo>
                  <a:lnTo>
                    <a:pt x="304137" y="452119"/>
                  </a:lnTo>
                  <a:lnTo>
                    <a:pt x="304137" y="453389"/>
                  </a:lnTo>
                  <a:lnTo>
                    <a:pt x="315160" y="453389"/>
                  </a:lnTo>
                  <a:lnTo>
                    <a:pt x="315160" y="452119"/>
                  </a:lnTo>
                  <a:lnTo>
                    <a:pt x="315667" y="452119"/>
                  </a:lnTo>
                  <a:lnTo>
                    <a:pt x="315667" y="450849"/>
                  </a:lnTo>
                  <a:lnTo>
                    <a:pt x="316164" y="448309"/>
                  </a:lnTo>
                  <a:lnTo>
                    <a:pt x="316670" y="447039"/>
                  </a:lnTo>
                  <a:close/>
                </a:path>
                <a:path w="690879" h="792480">
                  <a:moveTo>
                    <a:pt x="469995" y="450849"/>
                  </a:moveTo>
                  <a:lnTo>
                    <a:pt x="453460" y="450849"/>
                  </a:lnTo>
                  <a:lnTo>
                    <a:pt x="453460" y="453389"/>
                  </a:lnTo>
                  <a:lnTo>
                    <a:pt x="466986" y="453389"/>
                  </a:lnTo>
                  <a:lnTo>
                    <a:pt x="467483" y="452119"/>
                  </a:lnTo>
                  <a:lnTo>
                    <a:pt x="467989" y="452119"/>
                  </a:lnTo>
                  <a:lnTo>
                    <a:pt x="469995" y="450849"/>
                  </a:lnTo>
                  <a:close/>
                </a:path>
                <a:path w="690879" h="792480">
                  <a:moveTo>
                    <a:pt x="563694" y="447039"/>
                  </a:moveTo>
                  <a:lnTo>
                    <a:pt x="503066" y="447039"/>
                  </a:lnTo>
                  <a:lnTo>
                    <a:pt x="503562" y="448309"/>
                  </a:lnTo>
                  <a:lnTo>
                    <a:pt x="505062" y="450849"/>
                  </a:lnTo>
                  <a:lnTo>
                    <a:pt x="506075" y="452119"/>
                  </a:lnTo>
                  <a:lnTo>
                    <a:pt x="506075" y="453389"/>
                  </a:lnTo>
                  <a:lnTo>
                    <a:pt x="563694" y="453389"/>
                  </a:lnTo>
                  <a:lnTo>
                    <a:pt x="563694" y="452119"/>
                  </a:lnTo>
                  <a:lnTo>
                    <a:pt x="564191" y="452119"/>
                  </a:lnTo>
                  <a:lnTo>
                    <a:pt x="565194" y="450849"/>
                  </a:lnTo>
                  <a:lnTo>
                    <a:pt x="566693" y="449579"/>
                  </a:lnTo>
                  <a:lnTo>
                    <a:pt x="567200" y="449579"/>
                  </a:lnTo>
                  <a:lnTo>
                    <a:pt x="566197" y="448309"/>
                  </a:lnTo>
                  <a:lnTo>
                    <a:pt x="564698" y="448309"/>
                  </a:lnTo>
                  <a:lnTo>
                    <a:pt x="563694" y="447039"/>
                  </a:lnTo>
                  <a:close/>
                </a:path>
                <a:path w="690879" h="792480">
                  <a:moveTo>
                    <a:pt x="408860" y="448309"/>
                  </a:moveTo>
                  <a:lnTo>
                    <a:pt x="401342" y="448309"/>
                  </a:lnTo>
                  <a:lnTo>
                    <a:pt x="401342" y="449579"/>
                  </a:lnTo>
                  <a:lnTo>
                    <a:pt x="400349" y="450849"/>
                  </a:lnTo>
                  <a:lnTo>
                    <a:pt x="411869" y="450849"/>
                  </a:lnTo>
                  <a:lnTo>
                    <a:pt x="411372" y="449579"/>
                  </a:lnTo>
                  <a:lnTo>
                    <a:pt x="410866" y="449579"/>
                  </a:lnTo>
                  <a:lnTo>
                    <a:pt x="408860" y="448309"/>
                  </a:lnTo>
                  <a:close/>
                </a:path>
                <a:path w="690879" h="792480">
                  <a:moveTo>
                    <a:pt x="448951" y="436879"/>
                  </a:moveTo>
                  <a:lnTo>
                    <a:pt x="427908" y="436879"/>
                  </a:lnTo>
                  <a:lnTo>
                    <a:pt x="427908" y="439419"/>
                  </a:lnTo>
                  <a:lnTo>
                    <a:pt x="428900" y="444499"/>
                  </a:lnTo>
                  <a:lnTo>
                    <a:pt x="429407" y="444499"/>
                  </a:lnTo>
                  <a:lnTo>
                    <a:pt x="429407" y="447039"/>
                  </a:lnTo>
                  <a:lnTo>
                    <a:pt x="428900" y="448309"/>
                  </a:lnTo>
                  <a:lnTo>
                    <a:pt x="428900" y="450849"/>
                  </a:lnTo>
                  <a:lnTo>
                    <a:pt x="429904" y="449579"/>
                  </a:lnTo>
                  <a:lnTo>
                    <a:pt x="447948" y="449579"/>
                  </a:lnTo>
                  <a:lnTo>
                    <a:pt x="448445" y="448309"/>
                  </a:lnTo>
                  <a:lnTo>
                    <a:pt x="448951" y="448309"/>
                  </a:lnTo>
                  <a:lnTo>
                    <a:pt x="448951" y="445769"/>
                  </a:lnTo>
                  <a:lnTo>
                    <a:pt x="449448" y="445769"/>
                  </a:lnTo>
                  <a:lnTo>
                    <a:pt x="449448" y="441959"/>
                  </a:lnTo>
                  <a:lnTo>
                    <a:pt x="449954" y="441959"/>
                  </a:lnTo>
                  <a:lnTo>
                    <a:pt x="449954" y="440689"/>
                  </a:lnTo>
                  <a:lnTo>
                    <a:pt x="448951" y="438149"/>
                  </a:lnTo>
                  <a:lnTo>
                    <a:pt x="448951" y="436879"/>
                  </a:lnTo>
                  <a:close/>
                </a:path>
                <a:path w="690879" h="792480">
                  <a:moveTo>
                    <a:pt x="474504" y="448309"/>
                  </a:moveTo>
                  <a:lnTo>
                    <a:pt x="454463" y="448309"/>
                  </a:lnTo>
                  <a:lnTo>
                    <a:pt x="454463" y="449579"/>
                  </a:lnTo>
                  <a:lnTo>
                    <a:pt x="453957" y="450849"/>
                  </a:lnTo>
                  <a:lnTo>
                    <a:pt x="472001" y="450849"/>
                  </a:lnTo>
                  <a:lnTo>
                    <a:pt x="472994" y="449579"/>
                  </a:lnTo>
                  <a:lnTo>
                    <a:pt x="474504" y="449579"/>
                  </a:lnTo>
                  <a:lnTo>
                    <a:pt x="474504" y="448309"/>
                  </a:lnTo>
                  <a:close/>
                </a:path>
                <a:path w="690879" h="792480">
                  <a:moveTo>
                    <a:pt x="498050" y="449579"/>
                  </a:moveTo>
                  <a:lnTo>
                    <a:pt x="484524" y="449579"/>
                  </a:lnTo>
                  <a:lnTo>
                    <a:pt x="483521" y="450849"/>
                  </a:lnTo>
                  <a:lnTo>
                    <a:pt x="498050" y="450849"/>
                  </a:lnTo>
                  <a:lnTo>
                    <a:pt x="498050" y="449579"/>
                  </a:lnTo>
                  <a:close/>
                </a:path>
                <a:path w="690879" h="792480">
                  <a:moveTo>
                    <a:pt x="371281" y="448309"/>
                  </a:moveTo>
                  <a:lnTo>
                    <a:pt x="346235" y="448309"/>
                  </a:lnTo>
                  <a:lnTo>
                    <a:pt x="346235" y="449579"/>
                  </a:lnTo>
                  <a:lnTo>
                    <a:pt x="370278" y="449579"/>
                  </a:lnTo>
                  <a:lnTo>
                    <a:pt x="371281" y="448309"/>
                  </a:lnTo>
                  <a:close/>
                </a:path>
                <a:path w="690879" h="792480">
                  <a:moveTo>
                    <a:pt x="497554" y="448309"/>
                  </a:moveTo>
                  <a:lnTo>
                    <a:pt x="487027" y="448309"/>
                  </a:lnTo>
                  <a:lnTo>
                    <a:pt x="486530" y="449579"/>
                  </a:lnTo>
                  <a:lnTo>
                    <a:pt x="497554" y="449579"/>
                  </a:lnTo>
                  <a:lnTo>
                    <a:pt x="497554" y="448309"/>
                  </a:lnTo>
                  <a:close/>
                </a:path>
                <a:path w="690879" h="792480">
                  <a:moveTo>
                    <a:pt x="588244" y="448309"/>
                  </a:moveTo>
                  <a:lnTo>
                    <a:pt x="575214" y="448309"/>
                  </a:lnTo>
                  <a:lnTo>
                    <a:pt x="574718" y="449579"/>
                  </a:lnTo>
                  <a:lnTo>
                    <a:pt x="589247" y="449579"/>
                  </a:lnTo>
                  <a:lnTo>
                    <a:pt x="588244" y="448309"/>
                  </a:lnTo>
                  <a:close/>
                </a:path>
                <a:path w="690879" h="792480">
                  <a:moveTo>
                    <a:pt x="82169" y="447039"/>
                  </a:moveTo>
                  <a:lnTo>
                    <a:pt x="81166" y="447039"/>
                  </a:lnTo>
                  <a:lnTo>
                    <a:pt x="81166" y="448309"/>
                  </a:lnTo>
                  <a:lnTo>
                    <a:pt x="82169" y="447039"/>
                  </a:lnTo>
                  <a:close/>
                </a:path>
                <a:path w="690879" h="792480">
                  <a:moveTo>
                    <a:pt x="297126" y="447039"/>
                  </a:moveTo>
                  <a:lnTo>
                    <a:pt x="253539" y="447039"/>
                  </a:lnTo>
                  <a:lnTo>
                    <a:pt x="253539" y="448309"/>
                  </a:lnTo>
                  <a:lnTo>
                    <a:pt x="297126" y="448309"/>
                  </a:lnTo>
                  <a:lnTo>
                    <a:pt x="297126" y="447039"/>
                  </a:lnTo>
                  <a:close/>
                </a:path>
                <a:path w="690879" h="792480">
                  <a:moveTo>
                    <a:pt x="376296" y="445769"/>
                  </a:moveTo>
                  <a:lnTo>
                    <a:pt x="328190" y="445769"/>
                  </a:lnTo>
                  <a:lnTo>
                    <a:pt x="329193" y="447039"/>
                  </a:lnTo>
                  <a:lnTo>
                    <a:pt x="333702" y="447039"/>
                  </a:lnTo>
                  <a:lnTo>
                    <a:pt x="334705" y="448309"/>
                  </a:lnTo>
                  <a:lnTo>
                    <a:pt x="372284" y="448309"/>
                  </a:lnTo>
                  <a:lnTo>
                    <a:pt x="376296" y="445769"/>
                  </a:lnTo>
                  <a:close/>
                </a:path>
                <a:path w="690879" h="792480">
                  <a:moveTo>
                    <a:pt x="407360" y="447039"/>
                  </a:moveTo>
                  <a:lnTo>
                    <a:pt x="403348" y="447039"/>
                  </a:lnTo>
                  <a:lnTo>
                    <a:pt x="402355" y="448309"/>
                  </a:lnTo>
                  <a:lnTo>
                    <a:pt x="408363" y="448309"/>
                  </a:lnTo>
                  <a:lnTo>
                    <a:pt x="407360" y="447039"/>
                  </a:lnTo>
                  <a:close/>
                </a:path>
                <a:path w="690879" h="792480">
                  <a:moveTo>
                    <a:pt x="436925" y="421639"/>
                  </a:moveTo>
                  <a:lnTo>
                    <a:pt x="411869" y="421639"/>
                  </a:lnTo>
                  <a:lnTo>
                    <a:pt x="412375" y="422909"/>
                  </a:lnTo>
                  <a:lnTo>
                    <a:pt x="412872" y="422909"/>
                  </a:lnTo>
                  <a:lnTo>
                    <a:pt x="413368" y="424179"/>
                  </a:lnTo>
                  <a:lnTo>
                    <a:pt x="413875" y="424179"/>
                  </a:lnTo>
                  <a:lnTo>
                    <a:pt x="414878" y="426719"/>
                  </a:lnTo>
                  <a:lnTo>
                    <a:pt x="415374" y="426719"/>
                  </a:lnTo>
                  <a:lnTo>
                    <a:pt x="415374" y="431799"/>
                  </a:lnTo>
                  <a:lnTo>
                    <a:pt x="414878" y="434339"/>
                  </a:lnTo>
                  <a:lnTo>
                    <a:pt x="414878" y="443229"/>
                  </a:lnTo>
                  <a:lnTo>
                    <a:pt x="414371" y="444499"/>
                  </a:lnTo>
                  <a:lnTo>
                    <a:pt x="416378" y="444499"/>
                  </a:lnTo>
                  <a:lnTo>
                    <a:pt x="416884" y="445769"/>
                  </a:lnTo>
                  <a:lnTo>
                    <a:pt x="420886" y="445769"/>
                  </a:lnTo>
                  <a:lnTo>
                    <a:pt x="421393" y="447039"/>
                  </a:lnTo>
                  <a:lnTo>
                    <a:pt x="422396" y="447039"/>
                  </a:lnTo>
                  <a:lnTo>
                    <a:pt x="422396" y="448309"/>
                  </a:lnTo>
                  <a:lnTo>
                    <a:pt x="423389" y="448309"/>
                  </a:lnTo>
                  <a:lnTo>
                    <a:pt x="423389" y="445769"/>
                  </a:lnTo>
                  <a:lnTo>
                    <a:pt x="422892" y="443229"/>
                  </a:lnTo>
                  <a:lnTo>
                    <a:pt x="422396" y="443229"/>
                  </a:lnTo>
                  <a:lnTo>
                    <a:pt x="421889" y="440689"/>
                  </a:lnTo>
                  <a:lnTo>
                    <a:pt x="421889" y="438149"/>
                  </a:lnTo>
                  <a:lnTo>
                    <a:pt x="422396" y="438149"/>
                  </a:lnTo>
                  <a:lnTo>
                    <a:pt x="422396" y="436879"/>
                  </a:lnTo>
                  <a:lnTo>
                    <a:pt x="422892" y="436879"/>
                  </a:lnTo>
                  <a:lnTo>
                    <a:pt x="423389" y="435609"/>
                  </a:lnTo>
                  <a:lnTo>
                    <a:pt x="447943" y="435609"/>
                  </a:lnTo>
                  <a:lnTo>
                    <a:pt x="447442" y="434339"/>
                  </a:lnTo>
                  <a:lnTo>
                    <a:pt x="446945" y="434339"/>
                  </a:lnTo>
                  <a:lnTo>
                    <a:pt x="446439" y="433069"/>
                  </a:lnTo>
                  <a:lnTo>
                    <a:pt x="446439" y="431799"/>
                  </a:lnTo>
                  <a:lnTo>
                    <a:pt x="444939" y="430529"/>
                  </a:lnTo>
                  <a:lnTo>
                    <a:pt x="444443" y="430529"/>
                  </a:lnTo>
                  <a:lnTo>
                    <a:pt x="444443" y="429259"/>
                  </a:lnTo>
                  <a:lnTo>
                    <a:pt x="443936" y="429259"/>
                  </a:lnTo>
                  <a:lnTo>
                    <a:pt x="443936" y="427989"/>
                  </a:lnTo>
                  <a:lnTo>
                    <a:pt x="443440" y="427989"/>
                  </a:lnTo>
                  <a:lnTo>
                    <a:pt x="442933" y="426719"/>
                  </a:lnTo>
                  <a:lnTo>
                    <a:pt x="442933" y="425449"/>
                  </a:lnTo>
                  <a:lnTo>
                    <a:pt x="441930" y="425449"/>
                  </a:lnTo>
                  <a:lnTo>
                    <a:pt x="439934" y="422909"/>
                  </a:lnTo>
                  <a:lnTo>
                    <a:pt x="436925" y="421639"/>
                  </a:lnTo>
                  <a:close/>
                </a:path>
                <a:path w="690879" h="792480">
                  <a:moveTo>
                    <a:pt x="536136" y="441959"/>
                  </a:moveTo>
                  <a:lnTo>
                    <a:pt x="457969" y="441959"/>
                  </a:lnTo>
                  <a:lnTo>
                    <a:pt x="456459" y="443229"/>
                  </a:lnTo>
                  <a:lnTo>
                    <a:pt x="455456" y="444499"/>
                  </a:lnTo>
                  <a:lnTo>
                    <a:pt x="455456" y="445769"/>
                  </a:lnTo>
                  <a:lnTo>
                    <a:pt x="454960" y="447039"/>
                  </a:lnTo>
                  <a:lnTo>
                    <a:pt x="454960" y="448309"/>
                  </a:lnTo>
                  <a:lnTo>
                    <a:pt x="477006" y="448309"/>
                  </a:lnTo>
                  <a:lnTo>
                    <a:pt x="479013" y="447039"/>
                  </a:lnTo>
                  <a:lnTo>
                    <a:pt x="479013" y="445769"/>
                  </a:lnTo>
                  <a:lnTo>
                    <a:pt x="481019" y="445769"/>
                  </a:lnTo>
                  <a:lnTo>
                    <a:pt x="481515" y="444499"/>
                  </a:lnTo>
                  <a:lnTo>
                    <a:pt x="539135" y="444499"/>
                  </a:lnTo>
                  <a:lnTo>
                    <a:pt x="538638" y="443229"/>
                  </a:lnTo>
                  <a:lnTo>
                    <a:pt x="536632" y="443229"/>
                  </a:lnTo>
                  <a:lnTo>
                    <a:pt x="536136" y="441959"/>
                  </a:lnTo>
                  <a:close/>
                </a:path>
                <a:path w="690879" h="792480">
                  <a:moveTo>
                    <a:pt x="498050" y="447039"/>
                  </a:moveTo>
                  <a:lnTo>
                    <a:pt x="487533" y="447039"/>
                  </a:lnTo>
                  <a:lnTo>
                    <a:pt x="487533" y="448309"/>
                  </a:lnTo>
                  <a:lnTo>
                    <a:pt x="498050" y="448309"/>
                  </a:lnTo>
                  <a:lnTo>
                    <a:pt x="498050" y="447039"/>
                  </a:lnTo>
                  <a:close/>
                </a:path>
                <a:path w="690879" h="792480">
                  <a:moveTo>
                    <a:pt x="584232" y="445769"/>
                  </a:moveTo>
                  <a:lnTo>
                    <a:pt x="579227" y="445769"/>
                  </a:lnTo>
                  <a:lnTo>
                    <a:pt x="579227" y="447039"/>
                  </a:lnTo>
                  <a:lnTo>
                    <a:pt x="578720" y="447039"/>
                  </a:lnTo>
                  <a:lnTo>
                    <a:pt x="577717" y="448309"/>
                  </a:lnTo>
                  <a:lnTo>
                    <a:pt x="585235" y="448309"/>
                  </a:lnTo>
                  <a:lnTo>
                    <a:pt x="584232" y="445769"/>
                  </a:lnTo>
                  <a:close/>
                </a:path>
                <a:path w="690879" h="792480">
                  <a:moveTo>
                    <a:pt x="300631" y="445769"/>
                  </a:moveTo>
                  <a:lnTo>
                    <a:pt x="255038" y="445769"/>
                  </a:lnTo>
                  <a:lnTo>
                    <a:pt x="254542" y="447039"/>
                  </a:lnTo>
                  <a:lnTo>
                    <a:pt x="300631" y="447039"/>
                  </a:lnTo>
                  <a:lnTo>
                    <a:pt x="300631" y="445769"/>
                  </a:lnTo>
                  <a:close/>
                </a:path>
                <a:path w="690879" h="792480">
                  <a:moveTo>
                    <a:pt x="317673" y="445769"/>
                  </a:moveTo>
                  <a:lnTo>
                    <a:pt x="307653" y="445769"/>
                  </a:lnTo>
                  <a:lnTo>
                    <a:pt x="307653" y="447039"/>
                  </a:lnTo>
                  <a:lnTo>
                    <a:pt x="317167" y="447039"/>
                  </a:lnTo>
                  <a:lnTo>
                    <a:pt x="317673" y="445769"/>
                  </a:lnTo>
                  <a:close/>
                </a:path>
                <a:path w="690879" h="792480">
                  <a:moveTo>
                    <a:pt x="396337" y="445769"/>
                  </a:moveTo>
                  <a:lnTo>
                    <a:pt x="385313" y="445769"/>
                  </a:lnTo>
                  <a:lnTo>
                    <a:pt x="385313" y="447039"/>
                  </a:lnTo>
                  <a:lnTo>
                    <a:pt x="395830" y="447039"/>
                  </a:lnTo>
                  <a:lnTo>
                    <a:pt x="396337" y="445769"/>
                  </a:lnTo>
                  <a:close/>
                </a:path>
                <a:path w="690879" h="792480">
                  <a:moveTo>
                    <a:pt x="559176" y="444499"/>
                  </a:moveTo>
                  <a:lnTo>
                    <a:pt x="486530" y="444499"/>
                  </a:lnTo>
                  <a:lnTo>
                    <a:pt x="487533" y="445769"/>
                  </a:lnTo>
                  <a:lnTo>
                    <a:pt x="488030" y="447039"/>
                  </a:lnTo>
                  <a:lnTo>
                    <a:pt x="498557" y="447039"/>
                  </a:lnTo>
                  <a:lnTo>
                    <a:pt x="498557" y="445769"/>
                  </a:lnTo>
                  <a:lnTo>
                    <a:pt x="559176" y="445769"/>
                  </a:lnTo>
                  <a:lnTo>
                    <a:pt x="559176" y="444499"/>
                  </a:lnTo>
                  <a:close/>
                </a:path>
                <a:path w="690879" h="792480">
                  <a:moveTo>
                    <a:pt x="561688" y="445769"/>
                  </a:moveTo>
                  <a:lnTo>
                    <a:pt x="502559" y="445769"/>
                  </a:lnTo>
                  <a:lnTo>
                    <a:pt x="502559" y="447039"/>
                  </a:lnTo>
                  <a:lnTo>
                    <a:pt x="563188" y="447039"/>
                  </a:lnTo>
                  <a:lnTo>
                    <a:pt x="561688" y="445769"/>
                  </a:lnTo>
                  <a:close/>
                </a:path>
                <a:path w="690879" h="792480">
                  <a:moveTo>
                    <a:pt x="274582" y="438149"/>
                  </a:moveTo>
                  <a:lnTo>
                    <a:pt x="260043" y="438149"/>
                  </a:lnTo>
                  <a:lnTo>
                    <a:pt x="258544" y="439419"/>
                  </a:lnTo>
                  <a:lnTo>
                    <a:pt x="258544" y="440689"/>
                  </a:lnTo>
                  <a:lnTo>
                    <a:pt x="257541" y="443229"/>
                  </a:lnTo>
                  <a:lnTo>
                    <a:pt x="257541" y="444499"/>
                  </a:lnTo>
                  <a:lnTo>
                    <a:pt x="257044" y="444499"/>
                  </a:lnTo>
                  <a:lnTo>
                    <a:pt x="256041" y="445769"/>
                  </a:lnTo>
                  <a:lnTo>
                    <a:pt x="301138" y="445769"/>
                  </a:lnTo>
                  <a:lnTo>
                    <a:pt x="301634" y="444499"/>
                  </a:lnTo>
                  <a:lnTo>
                    <a:pt x="302638" y="443229"/>
                  </a:lnTo>
                  <a:lnTo>
                    <a:pt x="278585" y="443229"/>
                  </a:lnTo>
                  <a:lnTo>
                    <a:pt x="278585" y="441959"/>
                  </a:lnTo>
                  <a:lnTo>
                    <a:pt x="276578" y="441959"/>
                  </a:lnTo>
                  <a:lnTo>
                    <a:pt x="276578" y="440689"/>
                  </a:lnTo>
                  <a:lnTo>
                    <a:pt x="276082" y="440689"/>
                  </a:lnTo>
                  <a:lnTo>
                    <a:pt x="275575" y="439419"/>
                  </a:lnTo>
                  <a:lnTo>
                    <a:pt x="274582" y="439419"/>
                  </a:lnTo>
                  <a:lnTo>
                    <a:pt x="274582" y="438149"/>
                  </a:lnTo>
                  <a:close/>
                </a:path>
                <a:path w="690879" h="792480">
                  <a:moveTo>
                    <a:pt x="318676" y="444499"/>
                  </a:moveTo>
                  <a:lnTo>
                    <a:pt x="308656" y="444499"/>
                  </a:lnTo>
                  <a:lnTo>
                    <a:pt x="308656" y="445769"/>
                  </a:lnTo>
                  <a:lnTo>
                    <a:pt x="318170" y="445769"/>
                  </a:lnTo>
                  <a:lnTo>
                    <a:pt x="318676" y="444499"/>
                  </a:lnTo>
                  <a:close/>
                </a:path>
                <a:path w="690879" h="792480">
                  <a:moveTo>
                    <a:pt x="372790" y="444499"/>
                  </a:moveTo>
                  <a:lnTo>
                    <a:pt x="327187" y="444499"/>
                  </a:lnTo>
                  <a:lnTo>
                    <a:pt x="327187" y="445769"/>
                  </a:lnTo>
                  <a:lnTo>
                    <a:pt x="373287" y="445769"/>
                  </a:lnTo>
                  <a:lnTo>
                    <a:pt x="372790" y="444499"/>
                  </a:lnTo>
                  <a:close/>
                </a:path>
                <a:path w="690879" h="792480">
                  <a:moveTo>
                    <a:pt x="396833" y="444499"/>
                  </a:moveTo>
                  <a:lnTo>
                    <a:pt x="387319" y="444499"/>
                  </a:lnTo>
                  <a:lnTo>
                    <a:pt x="386316" y="445769"/>
                  </a:lnTo>
                  <a:lnTo>
                    <a:pt x="396833" y="445769"/>
                  </a:lnTo>
                  <a:lnTo>
                    <a:pt x="396833" y="444499"/>
                  </a:lnTo>
                  <a:close/>
                </a:path>
                <a:path w="690879" h="792480">
                  <a:moveTo>
                    <a:pt x="583229" y="444499"/>
                  </a:moveTo>
                  <a:lnTo>
                    <a:pt x="581223" y="444499"/>
                  </a:lnTo>
                  <a:lnTo>
                    <a:pt x="580230" y="445769"/>
                  </a:lnTo>
                  <a:lnTo>
                    <a:pt x="583735" y="445769"/>
                  </a:lnTo>
                  <a:lnTo>
                    <a:pt x="583229" y="444499"/>
                  </a:lnTo>
                  <a:close/>
                </a:path>
                <a:path w="690879" h="792480">
                  <a:moveTo>
                    <a:pt x="320672" y="443229"/>
                  </a:moveTo>
                  <a:lnTo>
                    <a:pt x="308149" y="443229"/>
                  </a:lnTo>
                  <a:lnTo>
                    <a:pt x="308149" y="444499"/>
                  </a:lnTo>
                  <a:lnTo>
                    <a:pt x="320176" y="444499"/>
                  </a:lnTo>
                  <a:lnTo>
                    <a:pt x="320672" y="443229"/>
                  </a:lnTo>
                  <a:close/>
                </a:path>
                <a:path w="690879" h="792480">
                  <a:moveTo>
                    <a:pt x="368778" y="443229"/>
                  </a:moveTo>
                  <a:lnTo>
                    <a:pt x="328190" y="443229"/>
                  </a:lnTo>
                  <a:lnTo>
                    <a:pt x="328190" y="444499"/>
                  </a:lnTo>
                  <a:lnTo>
                    <a:pt x="369781" y="444499"/>
                  </a:lnTo>
                  <a:lnTo>
                    <a:pt x="368778" y="443229"/>
                  </a:lnTo>
                  <a:close/>
                </a:path>
                <a:path w="690879" h="792480">
                  <a:moveTo>
                    <a:pt x="398343" y="443229"/>
                  </a:moveTo>
                  <a:lnTo>
                    <a:pt x="388819" y="443229"/>
                  </a:lnTo>
                  <a:lnTo>
                    <a:pt x="388819" y="444499"/>
                  </a:lnTo>
                  <a:lnTo>
                    <a:pt x="398343" y="444499"/>
                  </a:lnTo>
                  <a:lnTo>
                    <a:pt x="398343" y="443229"/>
                  </a:lnTo>
                  <a:close/>
                </a:path>
                <a:path w="690879" h="792480">
                  <a:moveTo>
                    <a:pt x="557676" y="443229"/>
                  </a:moveTo>
                  <a:lnTo>
                    <a:pt x="553167" y="443229"/>
                  </a:lnTo>
                  <a:lnTo>
                    <a:pt x="552164" y="444499"/>
                  </a:lnTo>
                  <a:lnTo>
                    <a:pt x="557676" y="444499"/>
                  </a:lnTo>
                  <a:lnTo>
                    <a:pt x="557676" y="443229"/>
                  </a:lnTo>
                  <a:close/>
                </a:path>
                <a:path w="690879" h="792480">
                  <a:moveTo>
                    <a:pt x="576217" y="440689"/>
                  </a:moveTo>
                  <a:lnTo>
                    <a:pt x="564698" y="440689"/>
                  </a:lnTo>
                  <a:lnTo>
                    <a:pt x="564698" y="441959"/>
                  </a:lnTo>
                  <a:lnTo>
                    <a:pt x="567697" y="443229"/>
                  </a:lnTo>
                  <a:lnTo>
                    <a:pt x="568203" y="443229"/>
                  </a:lnTo>
                  <a:lnTo>
                    <a:pt x="568700" y="444499"/>
                  </a:lnTo>
                  <a:lnTo>
                    <a:pt x="572712" y="444499"/>
                  </a:lnTo>
                  <a:lnTo>
                    <a:pt x="574718" y="443229"/>
                  </a:lnTo>
                  <a:lnTo>
                    <a:pt x="575214" y="441959"/>
                  </a:lnTo>
                  <a:lnTo>
                    <a:pt x="576217" y="441959"/>
                  </a:lnTo>
                  <a:lnTo>
                    <a:pt x="576217" y="440689"/>
                  </a:lnTo>
                  <a:close/>
                </a:path>
                <a:path w="690879" h="792480">
                  <a:moveTo>
                    <a:pt x="303641" y="441959"/>
                  </a:moveTo>
                  <a:lnTo>
                    <a:pt x="279588" y="441959"/>
                  </a:lnTo>
                  <a:lnTo>
                    <a:pt x="279588" y="443229"/>
                  </a:lnTo>
                  <a:lnTo>
                    <a:pt x="302638" y="443229"/>
                  </a:lnTo>
                  <a:lnTo>
                    <a:pt x="303641" y="441959"/>
                  </a:lnTo>
                  <a:close/>
                </a:path>
                <a:path w="690879" h="792480">
                  <a:moveTo>
                    <a:pt x="321675" y="441959"/>
                  </a:moveTo>
                  <a:lnTo>
                    <a:pt x="307653" y="441959"/>
                  </a:lnTo>
                  <a:lnTo>
                    <a:pt x="307653" y="443229"/>
                  </a:lnTo>
                  <a:lnTo>
                    <a:pt x="321179" y="443229"/>
                  </a:lnTo>
                  <a:lnTo>
                    <a:pt x="321675" y="441959"/>
                  </a:lnTo>
                  <a:close/>
                </a:path>
                <a:path w="690879" h="792480">
                  <a:moveTo>
                    <a:pt x="366772" y="441959"/>
                  </a:moveTo>
                  <a:lnTo>
                    <a:pt x="328697" y="441959"/>
                  </a:lnTo>
                  <a:lnTo>
                    <a:pt x="328697" y="443229"/>
                  </a:lnTo>
                  <a:lnTo>
                    <a:pt x="367279" y="443229"/>
                  </a:lnTo>
                  <a:lnTo>
                    <a:pt x="366772" y="441959"/>
                  </a:lnTo>
                  <a:close/>
                </a:path>
                <a:path w="690879" h="792480">
                  <a:moveTo>
                    <a:pt x="396833" y="441959"/>
                  </a:moveTo>
                  <a:lnTo>
                    <a:pt x="391828" y="441959"/>
                  </a:lnTo>
                  <a:lnTo>
                    <a:pt x="391828" y="443229"/>
                  </a:lnTo>
                  <a:lnTo>
                    <a:pt x="396833" y="443229"/>
                  </a:lnTo>
                  <a:lnTo>
                    <a:pt x="396833" y="441959"/>
                  </a:lnTo>
                  <a:close/>
                </a:path>
                <a:path w="690879" h="792480">
                  <a:moveTo>
                    <a:pt x="590746" y="440689"/>
                  </a:moveTo>
                  <a:lnTo>
                    <a:pt x="588244" y="440689"/>
                  </a:lnTo>
                  <a:lnTo>
                    <a:pt x="589247" y="443229"/>
                  </a:lnTo>
                  <a:lnTo>
                    <a:pt x="589743" y="443229"/>
                  </a:lnTo>
                  <a:lnTo>
                    <a:pt x="590746" y="440689"/>
                  </a:lnTo>
                  <a:close/>
                </a:path>
                <a:path w="690879" h="792480">
                  <a:moveTo>
                    <a:pt x="325687" y="426719"/>
                  </a:moveTo>
                  <a:lnTo>
                    <a:pt x="290611" y="426719"/>
                  </a:lnTo>
                  <a:lnTo>
                    <a:pt x="290611" y="427989"/>
                  </a:lnTo>
                  <a:lnTo>
                    <a:pt x="291118" y="427989"/>
                  </a:lnTo>
                  <a:lnTo>
                    <a:pt x="291614" y="429259"/>
                  </a:lnTo>
                  <a:lnTo>
                    <a:pt x="291614" y="431799"/>
                  </a:lnTo>
                  <a:lnTo>
                    <a:pt x="290115" y="431799"/>
                  </a:lnTo>
                  <a:lnTo>
                    <a:pt x="290115" y="433069"/>
                  </a:lnTo>
                  <a:lnTo>
                    <a:pt x="277085" y="433069"/>
                  </a:lnTo>
                  <a:lnTo>
                    <a:pt x="277581" y="434339"/>
                  </a:lnTo>
                  <a:lnTo>
                    <a:pt x="279588" y="434339"/>
                  </a:lnTo>
                  <a:lnTo>
                    <a:pt x="280094" y="435609"/>
                  </a:lnTo>
                  <a:lnTo>
                    <a:pt x="281594" y="438149"/>
                  </a:lnTo>
                  <a:lnTo>
                    <a:pt x="281594" y="439419"/>
                  </a:lnTo>
                  <a:lnTo>
                    <a:pt x="282090" y="439419"/>
                  </a:lnTo>
                  <a:lnTo>
                    <a:pt x="281594" y="440689"/>
                  </a:lnTo>
                  <a:lnTo>
                    <a:pt x="281594" y="441959"/>
                  </a:lnTo>
                  <a:lnTo>
                    <a:pt x="322678" y="441959"/>
                  </a:lnTo>
                  <a:lnTo>
                    <a:pt x="322678" y="440689"/>
                  </a:lnTo>
                  <a:lnTo>
                    <a:pt x="323185" y="440689"/>
                  </a:lnTo>
                  <a:lnTo>
                    <a:pt x="324188" y="438149"/>
                  </a:lnTo>
                  <a:lnTo>
                    <a:pt x="324188" y="430529"/>
                  </a:lnTo>
                  <a:lnTo>
                    <a:pt x="324684" y="430529"/>
                  </a:lnTo>
                  <a:lnTo>
                    <a:pt x="324684" y="429259"/>
                  </a:lnTo>
                  <a:lnTo>
                    <a:pt x="325687" y="426719"/>
                  </a:lnTo>
                  <a:close/>
                </a:path>
                <a:path w="690879" h="792480">
                  <a:moveTo>
                    <a:pt x="357755" y="439419"/>
                  </a:moveTo>
                  <a:lnTo>
                    <a:pt x="329690" y="439419"/>
                  </a:lnTo>
                  <a:lnTo>
                    <a:pt x="329690" y="440689"/>
                  </a:lnTo>
                  <a:lnTo>
                    <a:pt x="329193" y="441959"/>
                  </a:lnTo>
                  <a:lnTo>
                    <a:pt x="363266" y="441959"/>
                  </a:lnTo>
                  <a:lnTo>
                    <a:pt x="362770" y="440689"/>
                  </a:lnTo>
                  <a:lnTo>
                    <a:pt x="359254" y="440689"/>
                  </a:lnTo>
                  <a:lnTo>
                    <a:pt x="357755" y="439419"/>
                  </a:lnTo>
                  <a:close/>
                </a:path>
                <a:path w="690879" h="792480">
                  <a:moveTo>
                    <a:pt x="384310" y="439419"/>
                  </a:moveTo>
                  <a:lnTo>
                    <a:pt x="375789" y="439419"/>
                  </a:lnTo>
                  <a:lnTo>
                    <a:pt x="376296" y="440689"/>
                  </a:lnTo>
                  <a:lnTo>
                    <a:pt x="376792" y="440689"/>
                  </a:lnTo>
                  <a:lnTo>
                    <a:pt x="378799" y="441959"/>
                  </a:lnTo>
                  <a:lnTo>
                    <a:pt x="382304" y="441959"/>
                  </a:lnTo>
                  <a:lnTo>
                    <a:pt x="384310" y="439419"/>
                  </a:lnTo>
                  <a:close/>
                </a:path>
                <a:path w="690879" h="792480">
                  <a:moveTo>
                    <a:pt x="408860" y="433069"/>
                  </a:moveTo>
                  <a:lnTo>
                    <a:pt x="395830" y="433069"/>
                  </a:lnTo>
                  <a:lnTo>
                    <a:pt x="396833" y="434339"/>
                  </a:lnTo>
                  <a:lnTo>
                    <a:pt x="397340" y="434339"/>
                  </a:lnTo>
                  <a:lnTo>
                    <a:pt x="397836" y="435609"/>
                  </a:lnTo>
                  <a:lnTo>
                    <a:pt x="398343" y="435609"/>
                  </a:lnTo>
                  <a:lnTo>
                    <a:pt x="399842" y="436879"/>
                  </a:lnTo>
                  <a:lnTo>
                    <a:pt x="400349" y="438149"/>
                  </a:lnTo>
                  <a:lnTo>
                    <a:pt x="401848" y="438149"/>
                  </a:lnTo>
                  <a:lnTo>
                    <a:pt x="402852" y="439419"/>
                  </a:lnTo>
                  <a:lnTo>
                    <a:pt x="404858" y="439419"/>
                  </a:lnTo>
                  <a:lnTo>
                    <a:pt x="405861" y="440689"/>
                  </a:lnTo>
                  <a:lnTo>
                    <a:pt x="406864" y="440689"/>
                  </a:lnTo>
                  <a:lnTo>
                    <a:pt x="407857" y="441959"/>
                  </a:lnTo>
                  <a:lnTo>
                    <a:pt x="408860" y="441959"/>
                  </a:lnTo>
                  <a:lnTo>
                    <a:pt x="408860" y="433069"/>
                  </a:lnTo>
                  <a:close/>
                </a:path>
                <a:path w="690879" h="792480">
                  <a:moveTo>
                    <a:pt x="532620" y="440689"/>
                  </a:moveTo>
                  <a:lnTo>
                    <a:pt x="460471" y="440689"/>
                  </a:lnTo>
                  <a:lnTo>
                    <a:pt x="460471" y="441959"/>
                  </a:lnTo>
                  <a:lnTo>
                    <a:pt x="533127" y="441959"/>
                  </a:lnTo>
                  <a:lnTo>
                    <a:pt x="532620" y="440689"/>
                  </a:lnTo>
                  <a:close/>
                </a:path>
                <a:path w="690879" h="792480">
                  <a:moveTo>
                    <a:pt x="530624" y="439419"/>
                  </a:moveTo>
                  <a:lnTo>
                    <a:pt x="464980" y="439419"/>
                  </a:lnTo>
                  <a:lnTo>
                    <a:pt x="463480" y="440689"/>
                  </a:lnTo>
                  <a:lnTo>
                    <a:pt x="530624" y="440689"/>
                  </a:lnTo>
                  <a:lnTo>
                    <a:pt x="530624" y="439419"/>
                  </a:lnTo>
                  <a:close/>
                </a:path>
                <a:path w="690879" h="792480">
                  <a:moveTo>
                    <a:pt x="580726" y="438149"/>
                  </a:moveTo>
                  <a:lnTo>
                    <a:pt x="560685" y="438149"/>
                  </a:lnTo>
                  <a:lnTo>
                    <a:pt x="562691" y="440689"/>
                  </a:lnTo>
                  <a:lnTo>
                    <a:pt x="576714" y="440689"/>
                  </a:lnTo>
                  <a:lnTo>
                    <a:pt x="577717" y="439419"/>
                  </a:lnTo>
                  <a:lnTo>
                    <a:pt x="580230" y="439419"/>
                  </a:lnTo>
                  <a:lnTo>
                    <a:pt x="580726" y="438149"/>
                  </a:lnTo>
                  <a:close/>
                </a:path>
                <a:path w="690879" h="792480">
                  <a:moveTo>
                    <a:pt x="591243" y="439419"/>
                  </a:moveTo>
                  <a:lnTo>
                    <a:pt x="587737" y="439419"/>
                  </a:lnTo>
                  <a:lnTo>
                    <a:pt x="587737" y="440689"/>
                  </a:lnTo>
                  <a:lnTo>
                    <a:pt x="591243" y="440689"/>
                  </a:lnTo>
                  <a:lnTo>
                    <a:pt x="591243" y="439419"/>
                  </a:lnTo>
                  <a:close/>
                </a:path>
                <a:path w="690879" h="792480">
                  <a:moveTo>
                    <a:pt x="332202" y="430529"/>
                  </a:moveTo>
                  <a:lnTo>
                    <a:pt x="330196" y="430529"/>
                  </a:lnTo>
                  <a:lnTo>
                    <a:pt x="330196" y="439419"/>
                  </a:lnTo>
                  <a:lnTo>
                    <a:pt x="355749" y="439419"/>
                  </a:lnTo>
                  <a:lnTo>
                    <a:pt x="355749" y="438149"/>
                  </a:lnTo>
                  <a:lnTo>
                    <a:pt x="354746" y="438149"/>
                  </a:lnTo>
                  <a:lnTo>
                    <a:pt x="354746" y="436879"/>
                  </a:lnTo>
                  <a:lnTo>
                    <a:pt x="354249" y="436879"/>
                  </a:lnTo>
                  <a:lnTo>
                    <a:pt x="354249" y="434339"/>
                  </a:lnTo>
                  <a:lnTo>
                    <a:pt x="355252" y="434339"/>
                  </a:lnTo>
                  <a:lnTo>
                    <a:pt x="355749" y="433069"/>
                  </a:lnTo>
                  <a:lnTo>
                    <a:pt x="383814" y="433069"/>
                  </a:lnTo>
                  <a:lnTo>
                    <a:pt x="382811" y="431799"/>
                  </a:lnTo>
                  <a:lnTo>
                    <a:pt x="333205" y="431799"/>
                  </a:lnTo>
                  <a:lnTo>
                    <a:pt x="332202" y="430529"/>
                  </a:lnTo>
                  <a:close/>
                </a:path>
                <a:path w="690879" h="792480">
                  <a:moveTo>
                    <a:pt x="386813" y="438149"/>
                  </a:moveTo>
                  <a:lnTo>
                    <a:pt x="372790" y="438149"/>
                  </a:lnTo>
                  <a:lnTo>
                    <a:pt x="372790" y="439419"/>
                  </a:lnTo>
                  <a:lnTo>
                    <a:pt x="385810" y="439419"/>
                  </a:lnTo>
                  <a:lnTo>
                    <a:pt x="386813" y="438149"/>
                  </a:lnTo>
                  <a:close/>
                </a:path>
                <a:path w="690879" h="792480">
                  <a:moveTo>
                    <a:pt x="518091" y="438149"/>
                  </a:moveTo>
                  <a:lnTo>
                    <a:pt x="466490" y="438149"/>
                  </a:lnTo>
                  <a:lnTo>
                    <a:pt x="466490" y="439419"/>
                  </a:lnTo>
                  <a:lnTo>
                    <a:pt x="518091" y="439419"/>
                  </a:lnTo>
                  <a:lnTo>
                    <a:pt x="518091" y="438149"/>
                  </a:lnTo>
                  <a:close/>
                </a:path>
                <a:path w="690879" h="792480">
                  <a:moveTo>
                    <a:pt x="593249" y="436879"/>
                  </a:moveTo>
                  <a:lnTo>
                    <a:pt x="557676" y="436879"/>
                  </a:lnTo>
                  <a:lnTo>
                    <a:pt x="559682" y="438149"/>
                  </a:lnTo>
                  <a:lnTo>
                    <a:pt x="583735" y="438149"/>
                  </a:lnTo>
                  <a:lnTo>
                    <a:pt x="585235" y="439419"/>
                  </a:lnTo>
                  <a:lnTo>
                    <a:pt x="592256" y="439419"/>
                  </a:lnTo>
                  <a:lnTo>
                    <a:pt x="593249" y="438149"/>
                  </a:lnTo>
                  <a:lnTo>
                    <a:pt x="593249" y="436879"/>
                  </a:lnTo>
                  <a:close/>
                </a:path>
                <a:path w="690879" h="792480">
                  <a:moveTo>
                    <a:pt x="273073" y="436879"/>
                  </a:moveTo>
                  <a:lnTo>
                    <a:pt x="261553" y="436879"/>
                  </a:lnTo>
                  <a:lnTo>
                    <a:pt x="261553" y="438149"/>
                  </a:lnTo>
                  <a:lnTo>
                    <a:pt x="273073" y="438149"/>
                  </a:lnTo>
                  <a:lnTo>
                    <a:pt x="273073" y="436879"/>
                  </a:lnTo>
                  <a:close/>
                </a:path>
                <a:path w="690879" h="792480">
                  <a:moveTo>
                    <a:pt x="387816" y="436879"/>
                  </a:moveTo>
                  <a:lnTo>
                    <a:pt x="369781" y="436879"/>
                  </a:lnTo>
                  <a:lnTo>
                    <a:pt x="370278" y="438149"/>
                  </a:lnTo>
                  <a:lnTo>
                    <a:pt x="388322" y="438149"/>
                  </a:lnTo>
                  <a:lnTo>
                    <a:pt x="387816" y="436879"/>
                  </a:lnTo>
                  <a:close/>
                </a:path>
                <a:path w="690879" h="792480">
                  <a:moveTo>
                    <a:pt x="474504" y="434339"/>
                  </a:moveTo>
                  <a:lnTo>
                    <a:pt x="470492" y="434339"/>
                  </a:lnTo>
                  <a:lnTo>
                    <a:pt x="468992" y="436879"/>
                  </a:lnTo>
                  <a:lnTo>
                    <a:pt x="467989" y="436879"/>
                  </a:lnTo>
                  <a:lnTo>
                    <a:pt x="466986" y="438149"/>
                  </a:lnTo>
                  <a:lnTo>
                    <a:pt x="517088" y="438149"/>
                  </a:lnTo>
                  <a:lnTo>
                    <a:pt x="517088" y="435609"/>
                  </a:lnTo>
                  <a:lnTo>
                    <a:pt x="476003" y="435609"/>
                  </a:lnTo>
                  <a:lnTo>
                    <a:pt x="474504" y="434339"/>
                  </a:lnTo>
                  <a:close/>
                </a:path>
                <a:path w="690879" h="792480">
                  <a:moveTo>
                    <a:pt x="592256" y="434339"/>
                  </a:moveTo>
                  <a:lnTo>
                    <a:pt x="540645" y="434339"/>
                  </a:lnTo>
                  <a:lnTo>
                    <a:pt x="541648" y="435609"/>
                  </a:lnTo>
                  <a:lnTo>
                    <a:pt x="543654" y="436879"/>
                  </a:lnTo>
                  <a:lnTo>
                    <a:pt x="544647" y="438149"/>
                  </a:lnTo>
                  <a:lnTo>
                    <a:pt x="552671" y="438149"/>
                  </a:lnTo>
                  <a:lnTo>
                    <a:pt x="552671" y="436879"/>
                  </a:lnTo>
                  <a:lnTo>
                    <a:pt x="593756" y="436879"/>
                  </a:lnTo>
                  <a:lnTo>
                    <a:pt x="593756" y="435609"/>
                  </a:lnTo>
                  <a:lnTo>
                    <a:pt x="593249" y="435609"/>
                  </a:lnTo>
                  <a:lnTo>
                    <a:pt x="592256" y="434339"/>
                  </a:lnTo>
                  <a:close/>
                </a:path>
                <a:path w="690879" h="792480">
                  <a:moveTo>
                    <a:pt x="254035" y="435609"/>
                  </a:moveTo>
                  <a:lnTo>
                    <a:pt x="253539" y="435609"/>
                  </a:lnTo>
                  <a:lnTo>
                    <a:pt x="253539" y="436879"/>
                  </a:lnTo>
                  <a:lnTo>
                    <a:pt x="254035" y="436879"/>
                  </a:lnTo>
                  <a:lnTo>
                    <a:pt x="254035" y="435609"/>
                  </a:lnTo>
                  <a:close/>
                </a:path>
                <a:path w="690879" h="792480">
                  <a:moveTo>
                    <a:pt x="270570" y="434339"/>
                  </a:moveTo>
                  <a:lnTo>
                    <a:pt x="266062" y="434339"/>
                  </a:lnTo>
                  <a:lnTo>
                    <a:pt x="264562" y="436879"/>
                  </a:lnTo>
                  <a:lnTo>
                    <a:pt x="271573" y="436879"/>
                  </a:lnTo>
                  <a:lnTo>
                    <a:pt x="270570" y="434339"/>
                  </a:lnTo>
                  <a:close/>
                </a:path>
                <a:path w="690879" h="792480">
                  <a:moveTo>
                    <a:pt x="385313" y="434339"/>
                  </a:moveTo>
                  <a:lnTo>
                    <a:pt x="364269" y="434339"/>
                  </a:lnTo>
                  <a:lnTo>
                    <a:pt x="364269" y="435609"/>
                  </a:lnTo>
                  <a:lnTo>
                    <a:pt x="365769" y="435609"/>
                  </a:lnTo>
                  <a:lnTo>
                    <a:pt x="366276" y="436879"/>
                  </a:lnTo>
                  <a:lnTo>
                    <a:pt x="385810" y="436879"/>
                  </a:lnTo>
                  <a:lnTo>
                    <a:pt x="385810" y="435609"/>
                  </a:lnTo>
                  <a:lnTo>
                    <a:pt x="385313" y="434339"/>
                  </a:lnTo>
                  <a:close/>
                </a:path>
                <a:path w="690879" h="792480">
                  <a:moveTo>
                    <a:pt x="447943" y="435609"/>
                  </a:moveTo>
                  <a:lnTo>
                    <a:pt x="426905" y="435609"/>
                  </a:lnTo>
                  <a:lnTo>
                    <a:pt x="426905" y="436879"/>
                  </a:lnTo>
                  <a:lnTo>
                    <a:pt x="448445" y="436879"/>
                  </a:lnTo>
                  <a:lnTo>
                    <a:pt x="447943" y="435609"/>
                  </a:lnTo>
                  <a:close/>
                </a:path>
                <a:path w="690879" h="792480">
                  <a:moveTo>
                    <a:pt x="456966" y="435609"/>
                  </a:moveTo>
                  <a:lnTo>
                    <a:pt x="454463" y="435609"/>
                  </a:lnTo>
                  <a:lnTo>
                    <a:pt x="454463" y="436879"/>
                  </a:lnTo>
                  <a:lnTo>
                    <a:pt x="456966" y="436879"/>
                  </a:lnTo>
                  <a:lnTo>
                    <a:pt x="456966" y="435609"/>
                  </a:lnTo>
                  <a:close/>
                </a:path>
                <a:path w="690879" h="792480">
                  <a:moveTo>
                    <a:pt x="253539" y="434339"/>
                  </a:moveTo>
                  <a:lnTo>
                    <a:pt x="253032" y="434339"/>
                  </a:lnTo>
                  <a:lnTo>
                    <a:pt x="253539" y="435609"/>
                  </a:lnTo>
                  <a:lnTo>
                    <a:pt x="253539" y="434339"/>
                  </a:lnTo>
                  <a:close/>
                </a:path>
                <a:path w="690879" h="792480">
                  <a:moveTo>
                    <a:pt x="255535" y="434339"/>
                  </a:moveTo>
                  <a:lnTo>
                    <a:pt x="254542" y="434339"/>
                  </a:lnTo>
                  <a:lnTo>
                    <a:pt x="255038" y="435609"/>
                  </a:lnTo>
                  <a:lnTo>
                    <a:pt x="255535" y="434339"/>
                  </a:lnTo>
                  <a:close/>
                </a:path>
                <a:path w="690879" h="792480">
                  <a:moveTo>
                    <a:pt x="461981" y="434339"/>
                  </a:moveTo>
                  <a:lnTo>
                    <a:pt x="453957" y="434339"/>
                  </a:lnTo>
                  <a:lnTo>
                    <a:pt x="453957" y="435609"/>
                  </a:lnTo>
                  <a:lnTo>
                    <a:pt x="459975" y="435609"/>
                  </a:lnTo>
                  <a:lnTo>
                    <a:pt x="461981" y="434339"/>
                  </a:lnTo>
                  <a:close/>
                </a:path>
                <a:path w="690879" h="792480">
                  <a:moveTo>
                    <a:pt x="517088" y="434339"/>
                  </a:moveTo>
                  <a:lnTo>
                    <a:pt x="480512" y="434339"/>
                  </a:lnTo>
                  <a:lnTo>
                    <a:pt x="480512" y="435609"/>
                  </a:lnTo>
                  <a:lnTo>
                    <a:pt x="517088" y="435609"/>
                  </a:lnTo>
                  <a:lnTo>
                    <a:pt x="517088" y="434339"/>
                  </a:lnTo>
                  <a:close/>
                </a:path>
                <a:path w="690879" h="792480">
                  <a:moveTo>
                    <a:pt x="189394" y="429259"/>
                  </a:moveTo>
                  <a:lnTo>
                    <a:pt x="165351" y="429259"/>
                  </a:lnTo>
                  <a:lnTo>
                    <a:pt x="165848" y="430529"/>
                  </a:lnTo>
                  <a:lnTo>
                    <a:pt x="165848" y="434339"/>
                  </a:lnTo>
                  <a:lnTo>
                    <a:pt x="242009" y="434339"/>
                  </a:lnTo>
                  <a:lnTo>
                    <a:pt x="241006" y="433069"/>
                  </a:lnTo>
                  <a:lnTo>
                    <a:pt x="190904" y="433069"/>
                  </a:lnTo>
                  <a:lnTo>
                    <a:pt x="190904" y="431799"/>
                  </a:lnTo>
                  <a:lnTo>
                    <a:pt x="189901" y="431799"/>
                  </a:lnTo>
                  <a:lnTo>
                    <a:pt x="189901" y="430529"/>
                  </a:lnTo>
                  <a:lnTo>
                    <a:pt x="189394" y="430529"/>
                  </a:lnTo>
                  <a:lnTo>
                    <a:pt x="189394" y="429259"/>
                  </a:lnTo>
                  <a:close/>
                </a:path>
                <a:path w="690879" h="792480">
                  <a:moveTo>
                    <a:pt x="257044" y="431799"/>
                  </a:moveTo>
                  <a:lnTo>
                    <a:pt x="251533" y="431799"/>
                  </a:lnTo>
                  <a:lnTo>
                    <a:pt x="251533" y="433069"/>
                  </a:lnTo>
                  <a:lnTo>
                    <a:pt x="252536" y="433069"/>
                  </a:lnTo>
                  <a:lnTo>
                    <a:pt x="252536" y="434339"/>
                  </a:lnTo>
                  <a:lnTo>
                    <a:pt x="257044" y="434339"/>
                  </a:lnTo>
                  <a:lnTo>
                    <a:pt x="257044" y="431799"/>
                  </a:lnTo>
                  <a:close/>
                </a:path>
                <a:path w="690879" h="792480">
                  <a:moveTo>
                    <a:pt x="268564" y="433069"/>
                  </a:moveTo>
                  <a:lnTo>
                    <a:pt x="268068" y="433069"/>
                  </a:lnTo>
                  <a:lnTo>
                    <a:pt x="267561" y="434339"/>
                  </a:lnTo>
                  <a:lnTo>
                    <a:pt x="269071" y="434339"/>
                  </a:lnTo>
                  <a:lnTo>
                    <a:pt x="268564" y="433069"/>
                  </a:lnTo>
                  <a:close/>
                </a:path>
                <a:path w="690879" h="792480">
                  <a:moveTo>
                    <a:pt x="383814" y="433069"/>
                  </a:moveTo>
                  <a:lnTo>
                    <a:pt x="358261" y="433069"/>
                  </a:lnTo>
                  <a:lnTo>
                    <a:pt x="361260" y="434339"/>
                  </a:lnTo>
                  <a:lnTo>
                    <a:pt x="384817" y="434339"/>
                  </a:lnTo>
                  <a:lnTo>
                    <a:pt x="383814" y="433069"/>
                  </a:lnTo>
                  <a:close/>
                </a:path>
                <a:path w="690879" h="792480">
                  <a:moveTo>
                    <a:pt x="463480" y="433069"/>
                  </a:moveTo>
                  <a:lnTo>
                    <a:pt x="453460" y="433069"/>
                  </a:lnTo>
                  <a:lnTo>
                    <a:pt x="453460" y="434339"/>
                  </a:lnTo>
                  <a:lnTo>
                    <a:pt x="462974" y="434339"/>
                  </a:lnTo>
                  <a:lnTo>
                    <a:pt x="463480" y="433069"/>
                  </a:lnTo>
                  <a:close/>
                </a:path>
                <a:path w="690879" h="792480">
                  <a:moveTo>
                    <a:pt x="472994" y="433069"/>
                  </a:moveTo>
                  <a:lnTo>
                    <a:pt x="472001" y="433069"/>
                  </a:lnTo>
                  <a:lnTo>
                    <a:pt x="470998" y="434339"/>
                  </a:lnTo>
                  <a:lnTo>
                    <a:pt x="473501" y="434339"/>
                  </a:lnTo>
                  <a:lnTo>
                    <a:pt x="472994" y="433069"/>
                  </a:lnTo>
                  <a:close/>
                </a:path>
                <a:path w="690879" h="792480">
                  <a:moveTo>
                    <a:pt x="524109" y="431799"/>
                  </a:moveTo>
                  <a:lnTo>
                    <a:pt x="481019" y="431799"/>
                  </a:lnTo>
                  <a:lnTo>
                    <a:pt x="481019" y="434339"/>
                  </a:lnTo>
                  <a:lnTo>
                    <a:pt x="518598" y="434339"/>
                  </a:lnTo>
                  <a:lnTo>
                    <a:pt x="519094" y="433069"/>
                  </a:lnTo>
                  <a:lnTo>
                    <a:pt x="523603" y="433069"/>
                  </a:lnTo>
                  <a:lnTo>
                    <a:pt x="524109" y="431799"/>
                  </a:lnTo>
                  <a:close/>
                </a:path>
                <a:path w="690879" h="792480">
                  <a:moveTo>
                    <a:pt x="587241" y="429259"/>
                  </a:moveTo>
                  <a:lnTo>
                    <a:pt x="525609" y="429259"/>
                  </a:lnTo>
                  <a:lnTo>
                    <a:pt x="527615" y="430529"/>
                  </a:lnTo>
                  <a:lnTo>
                    <a:pt x="528618" y="433069"/>
                  </a:lnTo>
                  <a:lnTo>
                    <a:pt x="535133" y="433069"/>
                  </a:lnTo>
                  <a:lnTo>
                    <a:pt x="536136" y="434339"/>
                  </a:lnTo>
                  <a:lnTo>
                    <a:pt x="589743" y="434339"/>
                  </a:lnTo>
                  <a:lnTo>
                    <a:pt x="588740" y="433069"/>
                  </a:lnTo>
                  <a:lnTo>
                    <a:pt x="588244" y="431799"/>
                  </a:lnTo>
                  <a:lnTo>
                    <a:pt x="588244" y="430529"/>
                  </a:lnTo>
                  <a:lnTo>
                    <a:pt x="587241" y="429259"/>
                  </a:lnTo>
                  <a:close/>
                </a:path>
                <a:path w="690879" h="792480">
                  <a:moveTo>
                    <a:pt x="590746" y="433069"/>
                  </a:moveTo>
                  <a:lnTo>
                    <a:pt x="589743" y="434339"/>
                  </a:lnTo>
                  <a:lnTo>
                    <a:pt x="591750" y="434339"/>
                  </a:lnTo>
                  <a:lnTo>
                    <a:pt x="590746" y="433069"/>
                  </a:lnTo>
                  <a:close/>
                </a:path>
                <a:path w="690879" h="792480">
                  <a:moveTo>
                    <a:pt x="240002" y="431799"/>
                  </a:moveTo>
                  <a:lnTo>
                    <a:pt x="196415" y="431799"/>
                  </a:lnTo>
                  <a:lnTo>
                    <a:pt x="195909" y="433069"/>
                  </a:lnTo>
                  <a:lnTo>
                    <a:pt x="241006" y="433069"/>
                  </a:lnTo>
                  <a:lnTo>
                    <a:pt x="240002" y="431799"/>
                  </a:lnTo>
                  <a:close/>
                </a:path>
                <a:path w="690879" h="792480">
                  <a:moveTo>
                    <a:pt x="287602" y="431799"/>
                  </a:moveTo>
                  <a:lnTo>
                    <a:pt x="276082" y="431799"/>
                  </a:lnTo>
                  <a:lnTo>
                    <a:pt x="276578" y="433069"/>
                  </a:lnTo>
                  <a:lnTo>
                    <a:pt x="288108" y="433069"/>
                  </a:lnTo>
                  <a:lnTo>
                    <a:pt x="287602" y="431799"/>
                  </a:lnTo>
                  <a:close/>
                </a:path>
                <a:path w="690879" h="792480">
                  <a:moveTo>
                    <a:pt x="405354" y="419099"/>
                  </a:moveTo>
                  <a:lnTo>
                    <a:pt x="382811" y="419099"/>
                  </a:lnTo>
                  <a:lnTo>
                    <a:pt x="383307" y="420369"/>
                  </a:lnTo>
                  <a:lnTo>
                    <a:pt x="385313" y="420369"/>
                  </a:lnTo>
                  <a:lnTo>
                    <a:pt x="385810" y="421639"/>
                  </a:lnTo>
                  <a:lnTo>
                    <a:pt x="386316" y="421639"/>
                  </a:lnTo>
                  <a:lnTo>
                    <a:pt x="388322" y="426719"/>
                  </a:lnTo>
                  <a:lnTo>
                    <a:pt x="388322" y="429259"/>
                  </a:lnTo>
                  <a:lnTo>
                    <a:pt x="388819" y="429259"/>
                  </a:lnTo>
                  <a:lnTo>
                    <a:pt x="388819" y="430529"/>
                  </a:lnTo>
                  <a:lnTo>
                    <a:pt x="389326" y="430529"/>
                  </a:lnTo>
                  <a:lnTo>
                    <a:pt x="389822" y="431799"/>
                  </a:lnTo>
                  <a:lnTo>
                    <a:pt x="390825" y="431799"/>
                  </a:lnTo>
                  <a:lnTo>
                    <a:pt x="391321" y="433069"/>
                  </a:lnTo>
                  <a:lnTo>
                    <a:pt x="409366" y="433069"/>
                  </a:lnTo>
                  <a:lnTo>
                    <a:pt x="409366" y="427989"/>
                  </a:lnTo>
                  <a:lnTo>
                    <a:pt x="407360" y="425449"/>
                  </a:lnTo>
                  <a:lnTo>
                    <a:pt x="405861" y="425449"/>
                  </a:lnTo>
                  <a:lnTo>
                    <a:pt x="405861" y="424179"/>
                  </a:lnTo>
                  <a:lnTo>
                    <a:pt x="404858" y="422909"/>
                  </a:lnTo>
                  <a:lnTo>
                    <a:pt x="404351" y="422909"/>
                  </a:lnTo>
                  <a:lnTo>
                    <a:pt x="404351" y="420369"/>
                  </a:lnTo>
                  <a:lnTo>
                    <a:pt x="405354" y="419099"/>
                  </a:lnTo>
                  <a:close/>
                </a:path>
                <a:path w="690879" h="792480">
                  <a:moveTo>
                    <a:pt x="468992" y="425449"/>
                  </a:moveTo>
                  <a:lnTo>
                    <a:pt x="451454" y="425449"/>
                  </a:lnTo>
                  <a:lnTo>
                    <a:pt x="450947" y="426719"/>
                  </a:lnTo>
                  <a:lnTo>
                    <a:pt x="450451" y="426719"/>
                  </a:lnTo>
                  <a:lnTo>
                    <a:pt x="450451" y="427989"/>
                  </a:lnTo>
                  <a:lnTo>
                    <a:pt x="450947" y="427989"/>
                  </a:lnTo>
                  <a:lnTo>
                    <a:pt x="451454" y="429259"/>
                  </a:lnTo>
                  <a:lnTo>
                    <a:pt x="451950" y="429259"/>
                  </a:lnTo>
                  <a:lnTo>
                    <a:pt x="451950" y="430529"/>
                  </a:lnTo>
                  <a:lnTo>
                    <a:pt x="452457" y="431799"/>
                  </a:lnTo>
                  <a:lnTo>
                    <a:pt x="452953" y="431799"/>
                  </a:lnTo>
                  <a:lnTo>
                    <a:pt x="452953" y="433069"/>
                  </a:lnTo>
                  <a:lnTo>
                    <a:pt x="464980" y="433069"/>
                  </a:lnTo>
                  <a:lnTo>
                    <a:pt x="465983" y="430529"/>
                  </a:lnTo>
                  <a:lnTo>
                    <a:pt x="468992" y="426719"/>
                  </a:lnTo>
                  <a:lnTo>
                    <a:pt x="468992" y="425449"/>
                  </a:lnTo>
                  <a:close/>
                </a:path>
                <a:path w="690879" h="792480">
                  <a:moveTo>
                    <a:pt x="96201" y="426719"/>
                  </a:moveTo>
                  <a:lnTo>
                    <a:pt x="83678" y="426719"/>
                  </a:lnTo>
                  <a:lnTo>
                    <a:pt x="83678" y="430529"/>
                  </a:lnTo>
                  <a:lnTo>
                    <a:pt x="83172" y="431799"/>
                  </a:lnTo>
                  <a:lnTo>
                    <a:pt x="159839" y="431799"/>
                  </a:lnTo>
                  <a:lnTo>
                    <a:pt x="159333" y="430529"/>
                  </a:lnTo>
                  <a:lnTo>
                    <a:pt x="99707" y="430529"/>
                  </a:lnTo>
                  <a:lnTo>
                    <a:pt x="99707" y="429259"/>
                  </a:lnTo>
                  <a:lnTo>
                    <a:pt x="98207" y="429259"/>
                  </a:lnTo>
                  <a:lnTo>
                    <a:pt x="97204" y="427989"/>
                  </a:lnTo>
                  <a:lnTo>
                    <a:pt x="96698" y="427989"/>
                  </a:lnTo>
                  <a:lnTo>
                    <a:pt x="96201" y="426719"/>
                  </a:lnTo>
                  <a:close/>
                </a:path>
                <a:path w="690879" h="792480">
                  <a:moveTo>
                    <a:pt x="238503" y="430529"/>
                  </a:moveTo>
                  <a:lnTo>
                    <a:pt x="205929" y="430529"/>
                  </a:lnTo>
                  <a:lnTo>
                    <a:pt x="203427" y="431799"/>
                  </a:lnTo>
                  <a:lnTo>
                    <a:pt x="239506" y="431799"/>
                  </a:lnTo>
                  <a:lnTo>
                    <a:pt x="238503" y="430529"/>
                  </a:lnTo>
                  <a:close/>
                </a:path>
                <a:path w="690879" h="792480">
                  <a:moveTo>
                    <a:pt x="266558" y="426719"/>
                  </a:moveTo>
                  <a:lnTo>
                    <a:pt x="244511" y="426719"/>
                  </a:lnTo>
                  <a:lnTo>
                    <a:pt x="244511" y="427989"/>
                  </a:lnTo>
                  <a:lnTo>
                    <a:pt x="245018" y="429259"/>
                  </a:lnTo>
                  <a:lnTo>
                    <a:pt x="247024" y="429259"/>
                  </a:lnTo>
                  <a:lnTo>
                    <a:pt x="248523" y="430529"/>
                  </a:lnTo>
                  <a:lnTo>
                    <a:pt x="250529" y="431799"/>
                  </a:lnTo>
                  <a:lnTo>
                    <a:pt x="261553" y="431799"/>
                  </a:lnTo>
                  <a:lnTo>
                    <a:pt x="264562" y="427989"/>
                  </a:lnTo>
                  <a:lnTo>
                    <a:pt x="265555" y="427989"/>
                  </a:lnTo>
                  <a:lnTo>
                    <a:pt x="266558" y="426719"/>
                  </a:lnTo>
                  <a:close/>
                </a:path>
                <a:path w="690879" h="792480">
                  <a:moveTo>
                    <a:pt x="282597" y="429259"/>
                  </a:moveTo>
                  <a:lnTo>
                    <a:pt x="273579" y="429259"/>
                  </a:lnTo>
                  <a:lnTo>
                    <a:pt x="275079" y="430529"/>
                  </a:lnTo>
                  <a:lnTo>
                    <a:pt x="275079" y="431799"/>
                  </a:lnTo>
                  <a:lnTo>
                    <a:pt x="284096" y="431799"/>
                  </a:lnTo>
                  <a:lnTo>
                    <a:pt x="284096" y="430529"/>
                  </a:lnTo>
                  <a:lnTo>
                    <a:pt x="283600" y="430529"/>
                  </a:lnTo>
                  <a:lnTo>
                    <a:pt x="282597" y="429259"/>
                  </a:lnTo>
                  <a:close/>
                </a:path>
                <a:path w="690879" h="792480">
                  <a:moveTo>
                    <a:pt x="382811" y="430529"/>
                  </a:moveTo>
                  <a:lnTo>
                    <a:pt x="338210" y="430529"/>
                  </a:lnTo>
                  <a:lnTo>
                    <a:pt x="338210" y="431799"/>
                  </a:lnTo>
                  <a:lnTo>
                    <a:pt x="382811" y="431799"/>
                  </a:lnTo>
                  <a:lnTo>
                    <a:pt x="382811" y="430529"/>
                  </a:lnTo>
                  <a:close/>
                </a:path>
                <a:path w="690879" h="792480">
                  <a:moveTo>
                    <a:pt x="524606" y="429259"/>
                  </a:moveTo>
                  <a:lnTo>
                    <a:pt x="483521" y="429259"/>
                  </a:lnTo>
                  <a:lnTo>
                    <a:pt x="482518" y="430529"/>
                  </a:lnTo>
                  <a:lnTo>
                    <a:pt x="482022" y="430529"/>
                  </a:lnTo>
                  <a:lnTo>
                    <a:pt x="482022" y="431799"/>
                  </a:lnTo>
                  <a:lnTo>
                    <a:pt x="525112" y="431799"/>
                  </a:lnTo>
                  <a:lnTo>
                    <a:pt x="524606" y="430529"/>
                  </a:lnTo>
                  <a:lnTo>
                    <a:pt x="524606" y="429259"/>
                  </a:lnTo>
                  <a:close/>
                </a:path>
                <a:path w="690879" h="792480">
                  <a:moveTo>
                    <a:pt x="159839" y="425449"/>
                  </a:moveTo>
                  <a:lnTo>
                    <a:pt x="107225" y="425449"/>
                  </a:lnTo>
                  <a:lnTo>
                    <a:pt x="107225" y="427989"/>
                  </a:lnTo>
                  <a:lnTo>
                    <a:pt x="106718" y="427989"/>
                  </a:lnTo>
                  <a:lnTo>
                    <a:pt x="105725" y="429259"/>
                  </a:lnTo>
                  <a:lnTo>
                    <a:pt x="104216" y="429259"/>
                  </a:lnTo>
                  <a:lnTo>
                    <a:pt x="103719" y="430529"/>
                  </a:lnTo>
                  <a:lnTo>
                    <a:pt x="159333" y="430529"/>
                  </a:lnTo>
                  <a:lnTo>
                    <a:pt x="159333" y="426719"/>
                  </a:lnTo>
                  <a:lnTo>
                    <a:pt x="159839" y="425449"/>
                  </a:lnTo>
                  <a:close/>
                </a:path>
                <a:path w="690879" h="792480">
                  <a:moveTo>
                    <a:pt x="237996" y="429259"/>
                  </a:moveTo>
                  <a:lnTo>
                    <a:pt x="213447" y="429259"/>
                  </a:lnTo>
                  <a:lnTo>
                    <a:pt x="211947" y="430529"/>
                  </a:lnTo>
                  <a:lnTo>
                    <a:pt x="237996" y="430529"/>
                  </a:lnTo>
                  <a:lnTo>
                    <a:pt x="237996" y="429259"/>
                  </a:lnTo>
                  <a:close/>
                </a:path>
                <a:path w="690879" h="792480">
                  <a:moveTo>
                    <a:pt x="381808" y="425449"/>
                  </a:moveTo>
                  <a:lnTo>
                    <a:pt x="337207" y="425449"/>
                  </a:lnTo>
                  <a:lnTo>
                    <a:pt x="337207" y="426719"/>
                  </a:lnTo>
                  <a:lnTo>
                    <a:pt x="338717" y="426719"/>
                  </a:lnTo>
                  <a:lnTo>
                    <a:pt x="339213" y="427989"/>
                  </a:lnTo>
                  <a:lnTo>
                    <a:pt x="339213" y="429259"/>
                  </a:lnTo>
                  <a:lnTo>
                    <a:pt x="338717" y="430529"/>
                  </a:lnTo>
                  <a:lnTo>
                    <a:pt x="382304" y="430529"/>
                  </a:lnTo>
                  <a:lnTo>
                    <a:pt x="382304" y="426719"/>
                  </a:lnTo>
                  <a:lnTo>
                    <a:pt x="381808" y="425449"/>
                  </a:lnTo>
                  <a:close/>
                </a:path>
                <a:path w="690879" h="792480">
                  <a:moveTo>
                    <a:pt x="189901" y="427989"/>
                  </a:moveTo>
                  <a:lnTo>
                    <a:pt x="164845" y="427989"/>
                  </a:lnTo>
                  <a:lnTo>
                    <a:pt x="164845" y="429259"/>
                  </a:lnTo>
                  <a:lnTo>
                    <a:pt x="189901" y="429259"/>
                  </a:lnTo>
                  <a:lnTo>
                    <a:pt x="189901" y="427989"/>
                  </a:lnTo>
                  <a:close/>
                </a:path>
                <a:path w="690879" h="792480">
                  <a:moveTo>
                    <a:pt x="236000" y="426719"/>
                  </a:moveTo>
                  <a:lnTo>
                    <a:pt x="234997" y="426719"/>
                  </a:lnTo>
                  <a:lnTo>
                    <a:pt x="233994" y="427989"/>
                  </a:lnTo>
                  <a:lnTo>
                    <a:pt x="215453" y="427989"/>
                  </a:lnTo>
                  <a:lnTo>
                    <a:pt x="214450" y="429259"/>
                  </a:lnTo>
                  <a:lnTo>
                    <a:pt x="237500" y="429259"/>
                  </a:lnTo>
                  <a:lnTo>
                    <a:pt x="236000" y="426719"/>
                  </a:lnTo>
                  <a:close/>
                </a:path>
                <a:path w="690879" h="792480">
                  <a:moveTo>
                    <a:pt x="278088" y="422909"/>
                  </a:moveTo>
                  <a:lnTo>
                    <a:pt x="277085" y="422909"/>
                  </a:lnTo>
                  <a:lnTo>
                    <a:pt x="277085" y="424179"/>
                  </a:lnTo>
                  <a:lnTo>
                    <a:pt x="276578" y="424179"/>
                  </a:lnTo>
                  <a:lnTo>
                    <a:pt x="276578" y="425449"/>
                  </a:lnTo>
                  <a:lnTo>
                    <a:pt x="276082" y="426719"/>
                  </a:lnTo>
                  <a:lnTo>
                    <a:pt x="276082" y="427989"/>
                  </a:lnTo>
                  <a:lnTo>
                    <a:pt x="274076" y="429259"/>
                  </a:lnTo>
                  <a:lnTo>
                    <a:pt x="281097" y="429259"/>
                  </a:lnTo>
                  <a:lnTo>
                    <a:pt x="281097" y="427989"/>
                  </a:lnTo>
                  <a:lnTo>
                    <a:pt x="280591" y="427989"/>
                  </a:lnTo>
                  <a:lnTo>
                    <a:pt x="279588" y="426719"/>
                  </a:lnTo>
                  <a:lnTo>
                    <a:pt x="279091" y="425449"/>
                  </a:lnTo>
                  <a:lnTo>
                    <a:pt x="278585" y="425449"/>
                  </a:lnTo>
                  <a:lnTo>
                    <a:pt x="278585" y="424179"/>
                  </a:lnTo>
                  <a:lnTo>
                    <a:pt x="278088" y="422909"/>
                  </a:lnTo>
                  <a:close/>
                </a:path>
                <a:path w="690879" h="792480">
                  <a:moveTo>
                    <a:pt x="491039" y="426719"/>
                  </a:moveTo>
                  <a:lnTo>
                    <a:pt x="484018" y="426719"/>
                  </a:lnTo>
                  <a:lnTo>
                    <a:pt x="484018" y="429259"/>
                  </a:lnTo>
                  <a:lnTo>
                    <a:pt x="491536" y="429259"/>
                  </a:lnTo>
                  <a:lnTo>
                    <a:pt x="491536" y="427989"/>
                  </a:lnTo>
                  <a:lnTo>
                    <a:pt x="491039" y="427989"/>
                  </a:lnTo>
                  <a:lnTo>
                    <a:pt x="491039" y="426719"/>
                  </a:lnTo>
                  <a:close/>
                </a:path>
                <a:path w="690879" h="792480">
                  <a:moveTo>
                    <a:pt x="586238" y="427989"/>
                  </a:moveTo>
                  <a:lnTo>
                    <a:pt x="495548" y="427989"/>
                  </a:lnTo>
                  <a:lnTo>
                    <a:pt x="495548" y="429259"/>
                  </a:lnTo>
                  <a:lnTo>
                    <a:pt x="586238" y="429259"/>
                  </a:lnTo>
                  <a:lnTo>
                    <a:pt x="586238" y="427989"/>
                  </a:lnTo>
                  <a:close/>
                </a:path>
                <a:path w="690879" h="792480">
                  <a:moveTo>
                    <a:pt x="197915" y="425449"/>
                  </a:moveTo>
                  <a:lnTo>
                    <a:pt x="165351" y="425449"/>
                  </a:lnTo>
                  <a:lnTo>
                    <a:pt x="165351" y="427989"/>
                  </a:lnTo>
                  <a:lnTo>
                    <a:pt x="190904" y="427989"/>
                  </a:lnTo>
                  <a:lnTo>
                    <a:pt x="190904" y="426719"/>
                  </a:lnTo>
                  <a:lnTo>
                    <a:pt x="196912" y="426719"/>
                  </a:lnTo>
                  <a:lnTo>
                    <a:pt x="197915" y="425449"/>
                  </a:lnTo>
                  <a:close/>
                </a:path>
                <a:path w="690879" h="792480">
                  <a:moveTo>
                    <a:pt x="230985" y="426719"/>
                  </a:moveTo>
                  <a:lnTo>
                    <a:pt x="217956" y="426719"/>
                  </a:lnTo>
                  <a:lnTo>
                    <a:pt x="216953" y="427989"/>
                  </a:lnTo>
                  <a:lnTo>
                    <a:pt x="231988" y="427989"/>
                  </a:lnTo>
                  <a:lnTo>
                    <a:pt x="230985" y="426719"/>
                  </a:lnTo>
                  <a:close/>
                </a:path>
                <a:path w="690879" h="792480">
                  <a:moveTo>
                    <a:pt x="580726" y="425449"/>
                  </a:moveTo>
                  <a:lnTo>
                    <a:pt x="496551" y="425449"/>
                  </a:lnTo>
                  <a:lnTo>
                    <a:pt x="496551" y="426719"/>
                  </a:lnTo>
                  <a:lnTo>
                    <a:pt x="496044" y="427989"/>
                  </a:lnTo>
                  <a:lnTo>
                    <a:pt x="581729" y="427989"/>
                  </a:lnTo>
                  <a:lnTo>
                    <a:pt x="580726" y="425449"/>
                  </a:lnTo>
                  <a:close/>
                </a:path>
                <a:path w="690879" h="792480">
                  <a:moveTo>
                    <a:pt x="584232" y="426719"/>
                  </a:moveTo>
                  <a:lnTo>
                    <a:pt x="583735" y="427989"/>
                  </a:lnTo>
                  <a:lnTo>
                    <a:pt x="584738" y="427989"/>
                  </a:lnTo>
                  <a:lnTo>
                    <a:pt x="584232" y="426719"/>
                  </a:lnTo>
                  <a:close/>
                </a:path>
                <a:path w="690879" h="792480">
                  <a:moveTo>
                    <a:pt x="95705" y="425449"/>
                  </a:moveTo>
                  <a:lnTo>
                    <a:pt x="82675" y="425449"/>
                  </a:lnTo>
                  <a:lnTo>
                    <a:pt x="82675" y="426719"/>
                  </a:lnTo>
                  <a:lnTo>
                    <a:pt x="95705" y="426719"/>
                  </a:lnTo>
                  <a:lnTo>
                    <a:pt x="95705" y="425449"/>
                  </a:lnTo>
                  <a:close/>
                </a:path>
                <a:path w="690879" h="792480">
                  <a:moveTo>
                    <a:pt x="276578" y="415289"/>
                  </a:moveTo>
                  <a:lnTo>
                    <a:pt x="238999" y="415289"/>
                  </a:lnTo>
                  <a:lnTo>
                    <a:pt x="239506" y="416559"/>
                  </a:lnTo>
                  <a:lnTo>
                    <a:pt x="239506" y="420369"/>
                  </a:lnTo>
                  <a:lnTo>
                    <a:pt x="240002" y="421639"/>
                  </a:lnTo>
                  <a:lnTo>
                    <a:pt x="240002" y="422909"/>
                  </a:lnTo>
                  <a:lnTo>
                    <a:pt x="240509" y="422909"/>
                  </a:lnTo>
                  <a:lnTo>
                    <a:pt x="241006" y="424179"/>
                  </a:lnTo>
                  <a:lnTo>
                    <a:pt x="242009" y="425449"/>
                  </a:lnTo>
                  <a:lnTo>
                    <a:pt x="244015" y="426719"/>
                  </a:lnTo>
                  <a:lnTo>
                    <a:pt x="268564" y="426719"/>
                  </a:lnTo>
                  <a:lnTo>
                    <a:pt x="269567" y="425449"/>
                  </a:lnTo>
                  <a:lnTo>
                    <a:pt x="270570" y="425449"/>
                  </a:lnTo>
                  <a:lnTo>
                    <a:pt x="270570" y="424179"/>
                  </a:lnTo>
                  <a:lnTo>
                    <a:pt x="271067" y="424179"/>
                  </a:lnTo>
                  <a:lnTo>
                    <a:pt x="271067" y="422909"/>
                  </a:lnTo>
                  <a:lnTo>
                    <a:pt x="271573" y="421639"/>
                  </a:lnTo>
                  <a:lnTo>
                    <a:pt x="272070" y="421639"/>
                  </a:lnTo>
                  <a:lnTo>
                    <a:pt x="272070" y="420369"/>
                  </a:lnTo>
                  <a:lnTo>
                    <a:pt x="272576" y="420369"/>
                  </a:lnTo>
                  <a:lnTo>
                    <a:pt x="273073" y="419099"/>
                  </a:lnTo>
                  <a:lnTo>
                    <a:pt x="273579" y="419099"/>
                  </a:lnTo>
                  <a:lnTo>
                    <a:pt x="274582" y="417829"/>
                  </a:lnTo>
                  <a:lnTo>
                    <a:pt x="276082" y="417829"/>
                  </a:lnTo>
                  <a:lnTo>
                    <a:pt x="276082" y="416559"/>
                  </a:lnTo>
                  <a:lnTo>
                    <a:pt x="276578" y="416559"/>
                  </a:lnTo>
                  <a:lnTo>
                    <a:pt x="276578" y="415289"/>
                  </a:lnTo>
                  <a:close/>
                </a:path>
                <a:path w="690879" h="792480">
                  <a:moveTo>
                    <a:pt x="326184" y="425449"/>
                  </a:moveTo>
                  <a:lnTo>
                    <a:pt x="287105" y="425449"/>
                  </a:lnTo>
                  <a:lnTo>
                    <a:pt x="287602" y="426719"/>
                  </a:lnTo>
                  <a:lnTo>
                    <a:pt x="326184" y="426719"/>
                  </a:lnTo>
                  <a:lnTo>
                    <a:pt x="326184" y="425449"/>
                  </a:lnTo>
                  <a:close/>
                </a:path>
                <a:path w="690879" h="792480">
                  <a:moveTo>
                    <a:pt x="489529" y="414019"/>
                  </a:moveTo>
                  <a:lnTo>
                    <a:pt x="487027" y="416559"/>
                  </a:lnTo>
                  <a:lnTo>
                    <a:pt x="487027" y="417829"/>
                  </a:lnTo>
                  <a:lnTo>
                    <a:pt x="485021" y="417829"/>
                  </a:lnTo>
                  <a:lnTo>
                    <a:pt x="485021" y="419099"/>
                  </a:lnTo>
                  <a:lnTo>
                    <a:pt x="482022" y="419099"/>
                  </a:lnTo>
                  <a:lnTo>
                    <a:pt x="481019" y="420369"/>
                  </a:lnTo>
                  <a:lnTo>
                    <a:pt x="473997" y="420369"/>
                  </a:lnTo>
                  <a:lnTo>
                    <a:pt x="473997" y="421639"/>
                  </a:lnTo>
                  <a:lnTo>
                    <a:pt x="474504" y="421639"/>
                  </a:lnTo>
                  <a:lnTo>
                    <a:pt x="475000" y="422909"/>
                  </a:lnTo>
                  <a:lnTo>
                    <a:pt x="475000" y="424179"/>
                  </a:lnTo>
                  <a:lnTo>
                    <a:pt x="475507" y="424179"/>
                  </a:lnTo>
                  <a:lnTo>
                    <a:pt x="475507" y="425449"/>
                  </a:lnTo>
                  <a:lnTo>
                    <a:pt x="483521" y="425449"/>
                  </a:lnTo>
                  <a:lnTo>
                    <a:pt x="483521" y="426719"/>
                  </a:lnTo>
                  <a:lnTo>
                    <a:pt x="490532" y="426719"/>
                  </a:lnTo>
                  <a:lnTo>
                    <a:pt x="490532" y="422909"/>
                  </a:lnTo>
                  <a:lnTo>
                    <a:pt x="491039" y="422909"/>
                  </a:lnTo>
                  <a:lnTo>
                    <a:pt x="491039" y="417829"/>
                  </a:lnTo>
                  <a:lnTo>
                    <a:pt x="489529" y="414019"/>
                  </a:lnTo>
                  <a:close/>
                </a:path>
                <a:path w="690879" h="792480">
                  <a:moveTo>
                    <a:pt x="92696" y="424179"/>
                  </a:moveTo>
                  <a:lnTo>
                    <a:pt x="85178" y="424179"/>
                  </a:lnTo>
                  <a:lnTo>
                    <a:pt x="83172" y="425449"/>
                  </a:lnTo>
                  <a:lnTo>
                    <a:pt x="93192" y="425449"/>
                  </a:lnTo>
                  <a:lnTo>
                    <a:pt x="92696" y="424179"/>
                  </a:lnTo>
                  <a:close/>
                </a:path>
                <a:path w="690879" h="792480">
                  <a:moveTo>
                    <a:pt x="102209" y="424179"/>
                  </a:moveTo>
                  <a:lnTo>
                    <a:pt x="101713" y="424179"/>
                  </a:lnTo>
                  <a:lnTo>
                    <a:pt x="102209" y="425449"/>
                  </a:lnTo>
                  <a:lnTo>
                    <a:pt x="102209" y="424179"/>
                  </a:lnTo>
                  <a:close/>
                </a:path>
                <a:path w="690879" h="792480">
                  <a:moveTo>
                    <a:pt x="127266" y="424179"/>
                  </a:moveTo>
                  <a:lnTo>
                    <a:pt x="106222" y="424179"/>
                  </a:lnTo>
                  <a:lnTo>
                    <a:pt x="106222" y="425449"/>
                  </a:lnTo>
                  <a:lnTo>
                    <a:pt x="127266" y="425449"/>
                  </a:lnTo>
                  <a:lnTo>
                    <a:pt x="127266" y="424179"/>
                  </a:lnTo>
                  <a:close/>
                </a:path>
                <a:path w="690879" h="792480">
                  <a:moveTo>
                    <a:pt x="160842" y="424179"/>
                  </a:moveTo>
                  <a:lnTo>
                    <a:pt x="135280" y="424179"/>
                  </a:lnTo>
                  <a:lnTo>
                    <a:pt x="135280" y="425449"/>
                  </a:lnTo>
                  <a:lnTo>
                    <a:pt x="160842" y="425449"/>
                  </a:lnTo>
                  <a:lnTo>
                    <a:pt x="160842" y="424179"/>
                  </a:lnTo>
                  <a:close/>
                </a:path>
                <a:path w="690879" h="792480">
                  <a:moveTo>
                    <a:pt x="209941" y="424179"/>
                  </a:moveTo>
                  <a:lnTo>
                    <a:pt x="163841" y="424179"/>
                  </a:lnTo>
                  <a:lnTo>
                    <a:pt x="164348" y="425449"/>
                  </a:lnTo>
                  <a:lnTo>
                    <a:pt x="208442" y="425449"/>
                  </a:lnTo>
                  <a:lnTo>
                    <a:pt x="209941" y="424179"/>
                  </a:lnTo>
                  <a:close/>
                </a:path>
                <a:path w="690879" h="792480">
                  <a:moveTo>
                    <a:pt x="329690" y="417829"/>
                  </a:moveTo>
                  <a:lnTo>
                    <a:pt x="282090" y="417829"/>
                  </a:lnTo>
                  <a:lnTo>
                    <a:pt x="283093" y="419099"/>
                  </a:lnTo>
                  <a:lnTo>
                    <a:pt x="283093" y="420369"/>
                  </a:lnTo>
                  <a:lnTo>
                    <a:pt x="283600" y="420369"/>
                  </a:lnTo>
                  <a:lnTo>
                    <a:pt x="283600" y="421639"/>
                  </a:lnTo>
                  <a:lnTo>
                    <a:pt x="284096" y="421639"/>
                  </a:lnTo>
                  <a:lnTo>
                    <a:pt x="284096" y="422909"/>
                  </a:lnTo>
                  <a:lnTo>
                    <a:pt x="284603" y="424179"/>
                  </a:lnTo>
                  <a:lnTo>
                    <a:pt x="285606" y="424179"/>
                  </a:lnTo>
                  <a:lnTo>
                    <a:pt x="285606" y="425449"/>
                  </a:lnTo>
                  <a:lnTo>
                    <a:pt x="326690" y="425449"/>
                  </a:lnTo>
                  <a:lnTo>
                    <a:pt x="327187" y="424179"/>
                  </a:lnTo>
                  <a:lnTo>
                    <a:pt x="327187" y="422909"/>
                  </a:lnTo>
                  <a:lnTo>
                    <a:pt x="327694" y="422909"/>
                  </a:lnTo>
                  <a:lnTo>
                    <a:pt x="327694" y="421639"/>
                  </a:lnTo>
                  <a:lnTo>
                    <a:pt x="328697" y="419099"/>
                  </a:lnTo>
                  <a:lnTo>
                    <a:pt x="329193" y="419099"/>
                  </a:lnTo>
                  <a:lnTo>
                    <a:pt x="329690" y="417829"/>
                  </a:lnTo>
                  <a:close/>
                </a:path>
                <a:path w="690879" h="792480">
                  <a:moveTo>
                    <a:pt x="379802" y="424179"/>
                  </a:moveTo>
                  <a:lnTo>
                    <a:pt x="332699" y="424179"/>
                  </a:lnTo>
                  <a:lnTo>
                    <a:pt x="332699" y="425449"/>
                  </a:lnTo>
                  <a:lnTo>
                    <a:pt x="380298" y="425449"/>
                  </a:lnTo>
                  <a:lnTo>
                    <a:pt x="379802" y="424179"/>
                  </a:lnTo>
                  <a:close/>
                </a:path>
                <a:path w="690879" h="792480">
                  <a:moveTo>
                    <a:pt x="466986" y="417829"/>
                  </a:moveTo>
                  <a:lnTo>
                    <a:pt x="456966" y="417829"/>
                  </a:lnTo>
                  <a:lnTo>
                    <a:pt x="456966" y="420369"/>
                  </a:lnTo>
                  <a:lnTo>
                    <a:pt x="455963" y="420369"/>
                  </a:lnTo>
                  <a:lnTo>
                    <a:pt x="453957" y="422909"/>
                  </a:lnTo>
                  <a:lnTo>
                    <a:pt x="452953" y="422909"/>
                  </a:lnTo>
                  <a:lnTo>
                    <a:pt x="452953" y="424179"/>
                  </a:lnTo>
                  <a:lnTo>
                    <a:pt x="452457" y="424179"/>
                  </a:lnTo>
                  <a:lnTo>
                    <a:pt x="452457" y="425449"/>
                  </a:lnTo>
                  <a:lnTo>
                    <a:pt x="469489" y="425449"/>
                  </a:lnTo>
                  <a:lnTo>
                    <a:pt x="468992" y="424179"/>
                  </a:lnTo>
                  <a:lnTo>
                    <a:pt x="467483" y="422909"/>
                  </a:lnTo>
                  <a:lnTo>
                    <a:pt x="467483" y="421639"/>
                  </a:lnTo>
                  <a:lnTo>
                    <a:pt x="466986" y="421639"/>
                  </a:lnTo>
                  <a:lnTo>
                    <a:pt x="466986" y="417829"/>
                  </a:lnTo>
                  <a:close/>
                </a:path>
                <a:path w="690879" h="792480">
                  <a:moveTo>
                    <a:pt x="574211" y="414019"/>
                  </a:moveTo>
                  <a:lnTo>
                    <a:pt x="503066" y="414019"/>
                  </a:lnTo>
                  <a:lnTo>
                    <a:pt x="503066" y="415289"/>
                  </a:lnTo>
                  <a:lnTo>
                    <a:pt x="496551" y="415289"/>
                  </a:lnTo>
                  <a:lnTo>
                    <a:pt x="496551" y="417829"/>
                  </a:lnTo>
                  <a:lnTo>
                    <a:pt x="497047" y="420369"/>
                  </a:lnTo>
                  <a:lnTo>
                    <a:pt x="497047" y="424179"/>
                  </a:lnTo>
                  <a:lnTo>
                    <a:pt x="496551" y="424179"/>
                  </a:lnTo>
                  <a:lnTo>
                    <a:pt x="496044" y="425449"/>
                  </a:lnTo>
                  <a:lnTo>
                    <a:pt x="579723" y="425449"/>
                  </a:lnTo>
                  <a:lnTo>
                    <a:pt x="578224" y="424179"/>
                  </a:lnTo>
                  <a:lnTo>
                    <a:pt x="577220" y="422909"/>
                  </a:lnTo>
                  <a:lnTo>
                    <a:pt x="574211" y="422909"/>
                  </a:lnTo>
                  <a:lnTo>
                    <a:pt x="574211" y="417829"/>
                  </a:lnTo>
                  <a:lnTo>
                    <a:pt x="573715" y="417829"/>
                  </a:lnTo>
                  <a:lnTo>
                    <a:pt x="573715" y="416559"/>
                  </a:lnTo>
                  <a:lnTo>
                    <a:pt x="574211" y="415289"/>
                  </a:lnTo>
                  <a:lnTo>
                    <a:pt x="574211" y="414019"/>
                  </a:lnTo>
                  <a:close/>
                </a:path>
                <a:path w="690879" h="792480">
                  <a:moveTo>
                    <a:pt x="91196" y="422909"/>
                  </a:moveTo>
                  <a:lnTo>
                    <a:pt x="87184" y="422909"/>
                  </a:lnTo>
                  <a:lnTo>
                    <a:pt x="87184" y="424179"/>
                  </a:lnTo>
                  <a:lnTo>
                    <a:pt x="91693" y="424179"/>
                  </a:lnTo>
                  <a:lnTo>
                    <a:pt x="91196" y="422909"/>
                  </a:lnTo>
                  <a:close/>
                </a:path>
                <a:path w="690879" h="792480">
                  <a:moveTo>
                    <a:pt x="122250" y="422909"/>
                  </a:moveTo>
                  <a:lnTo>
                    <a:pt x="100710" y="422909"/>
                  </a:lnTo>
                  <a:lnTo>
                    <a:pt x="101217" y="424179"/>
                  </a:lnTo>
                  <a:lnTo>
                    <a:pt x="122250" y="424179"/>
                  </a:lnTo>
                  <a:lnTo>
                    <a:pt x="122250" y="422909"/>
                  </a:lnTo>
                  <a:close/>
                </a:path>
                <a:path w="690879" h="792480">
                  <a:moveTo>
                    <a:pt x="213447" y="422909"/>
                  </a:moveTo>
                  <a:lnTo>
                    <a:pt x="136283" y="422909"/>
                  </a:lnTo>
                  <a:lnTo>
                    <a:pt x="136283" y="424179"/>
                  </a:lnTo>
                  <a:lnTo>
                    <a:pt x="212444" y="424179"/>
                  </a:lnTo>
                  <a:lnTo>
                    <a:pt x="213447" y="422909"/>
                  </a:lnTo>
                  <a:close/>
                </a:path>
                <a:path w="690879" h="792480">
                  <a:moveTo>
                    <a:pt x="376296" y="421639"/>
                  </a:moveTo>
                  <a:lnTo>
                    <a:pt x="334208" y="421639"/>
                  </a:lnTo>
                  <a:lnTo>
                    <a:pt x="333205" y="422909"/>
                  </a:lnTo>
                  <a:lnTo>
                    <a:pt x="333205" y="424179"/>
                  </a:lnTo>
                  <a:lnTo>
                    <a:pt x="378302" y="424179"/>
                  </a:lnTo>
                  <a:lnTo>
                    <a:pt x="377795" y="422909"/>
                  </a:lnTo>
                  <a:lnTo>
                    <a:pt x="377299" y="422909"/>
                  </a:lnTo>
                  <a:lnTo>
                    <a:pt x="376296" y="421639"/>
                  </a:lnTo>
                  <a:close/>
                </a:path>
                <a:path w="690879" h="792480">
                  <a:moveTo>
                    <a:pt x="114743" y="417829"/>
                  </a:moveTo>
                  <a:lnTo>
                    <a:pt x="95198" y="417829"/>
                  </a:lnTo>
                  <a:lnTo>
                    <a:pt x="94702" y="419099"/>
                  </a:lnTo>
                  <a:lnTo>
                    <a:pt x="96201" y="419099"/>
                  </a:lnTo>
                  <a:lnTo>
                    <a:pt x="96698" y="420369"/>
                  </a:lnTo>
                  <a:lnTo>
                    <a:pt x="99210" y="420369"/>
                  </a:lnTo>
                  <a:lnTo>
                    <a:pt x="99707" y="421639"/>
                  </a:lnTo>
                  <a:lnTo>
                    <a:pt x="100214" y="421639"/>
                  </a:lnTo>
                  <a:lnTo>
                    <a:pt x="100214" y="422909"/>
                  </a:lnTo>
                  <a:lnTo>
                    <a:pt x="119251" y="422909"/>
                  </a:lnTo>
                  <a:lnTo>
                    <a:pt x="117742" y="421639"/>
                  </a:lnTo>
                  <a:lnTo>
                    <a:pt x="117742" y="420369"/>
                  </a:lnTo>
                  <a:lnTo>
                    <a:pt x="114743" y="417829"/>
                  </a:lnTo>
                  <a:close/>
                </a:path>
                <a:path w="690879" h="792480">
                  <a:moveTo>
                    <a:pt x="216456" y="421639"/>
                  </a:moveTo>
                  <a:lnTo>
                    <a:pt x="136789" y="421639"/>
                  </a:lnTo>
                  <a:lnTo>
                    <a:pt x="136789" y="422909"/>
                  </a:lnTo>
                  <a:lnTo>
                    <a:pt x="214957" y="422909"/>
                  </a:lnTo>
                  <a:lnTo>
                    <a:pt x="216456" y="421639"/>
                  </a:lnTo>
                  <a:close/>
                </a:path>
                <a:path w="690879" h="792480">
                  <a:moveTo>
                    <a:pt x="224470" y="420369"/>
                  </a:moveTo>
                  <a:lnTo>
                    <a:pt x="136283" y="420369"/>
                  </a:lnTo>
                  <a:lnTo>
                    <a:pt x="136283" y="421639"/>
                  </a:lnTo>
                  <a:lnTo>
                    <a:pt x="223467" y="421639"/>
                  </a:lnTo>
                  <a:lnTo>
                    <a:pt x="224470" y="420369"/>
                  </a:lnTo>
                  <a:close/>
                </a:path>
                <a:path w="690879" h="792480">
                  <a:moveTo>
                    <a:pt x="375293" y="420369"/>
                  </a:moveTo>
                  <a:lnTo>
                    <a:pt x="335211" y="420369"/>
                  </a:lnTo>
                  <a:lnTo>
                    <a:pt x="335211" y="421639"/>
                  </a:lnTo>
                  <a:lnTo>
                    <a:pt x="375293" y="421639"/>
                  </a:lnTo>
                  <a:lnTo>
                    <a:pt x="375293" y="420369"/>
                  </a:lnTo>
                  <a:close/>
                </a:path>
                <a:path w="690879" h="792480">
                  <a:moveTo>
                    <a:pt x="435922" y="420369"/>
                  </a:moveTo>
                  <a:lnTo>
                    <a:pt x="411372" y="420369"/>
                  </a:lnTo>
                  <a:lnTo>
                    <a:pt x="411372" y="421639"/>
                  </a:lnTo>
                  <a:lnTo>
                    <a:pt x="436418" y="421639"/>
                  </a:lnTo>
                  <a:lnTo>
                    <a:pt x="435922" y="420369"/>
                  </a:lnTo>
                  <a:close/>
                </a:path>
                <a:path w="690879" h="792480">
                  <a:moveTo>
                    <a:pt x="447948" y="420369"/>
                  </a:moveTo>
                  <a:lnTo>
                    <a:pt x="445942" y="420369"/>
                  </a:lnTo>
                  <a:lnTo>
                    <a:pt x="446945" y="421639"/>
                  </a:lnTo>
                  <a:lnTo>
                    <a:pt x="447948" y="421639"/>
                  </a:lnTo>
                  <a:lnTo>
                    <a:pt x="447948" y="420369"/>
                  </a:lnTo>
                  <a:close/>
                </a:path>
                <a:path w="690879" h="792480">
                  <a:moveTo>
                    <a:pt x="232495" y="417829"/>
                  </a:moveTo>
                  <a:lnTo>
                    <a:pt x="127266" y="417829"/>
                  </a:lnTo>
                  <a:lnTo>
                    <a:pt x="128269" y="419099"/>
                  </a:lnTo>
                  <a:lnTo>
                    <a:pt x="134783" y="419099"/>
                  </a:lnTo>
                  <a:lnTo>
                    <a:pt x="135280" y="420369"/>
                  </a:lnTo>
                  <a:lnTo>
                    <a:pt x="232495" y="420369"/>
                  </a:lnTo>
                  <a:lnTo>
                    <a:pt x="232991" y="419099"/>
                  </a:lnTo>
                  <a:lnTo>
                    <a:pt x="232495" y="417829"/>
                  </a:lnTo>
                  <a:close/>
                </a:path>
                <a:path w="690879" h="792480">
                  <a:moveTo>
                    <a:pt x="374290" y="419099"/>
                  </a:moveTo>
                  <a:lnTo>
                    <a:pt x="337207" y="419099"/>
                  </a:lnTo>
                  <a:lnTo>
                    <a:pt x="336214" y="420369"/>
                  </a:lnTo>
                  <a:lnTo>
                    <a:pt x="374786" y="420369"/>
                  </a:lnTo>
                  <a:lnTo>
                    <a:pt x="374290" y="419099"/>
                  </a:lnTo>
                  <a:close/>
                </a:path>
                <a:path w="690879" h="792480">
                  <a:moveTo>
                    <a:pt x="434919" y="419099"/>
                  </a:moveTo>
                  <a:lnTo>
                    <a:pt x="408860" y="419099"/>
                  </a:lnTo>
                  <a:lnTo>
                    <a:pt x="409366" y="420369"/>
                  </a:lnTo>
                  <a:lnTo>
                    <a:pt x="434919" y="420369"/>
                  </a:lnTo>
                  <a:lnTo>
                    <a:pt x="434919" y="419099"/>
                  </a:lnTo>
                  <a:close/>
                </a:path>
                <a:path w="690879" h="792480">
                  <a:moveTo>
                    <a:pt x="450947" y="417829"/>
                  </a:moveTo>
                  <a:lnTo>
                    <a:pt x="445436" y="417829"/>
                  </a:lnTo>
                  <a:lnTo>
                    <a:pt x="445436" y="420369"/>
                  </a:lnTo>
                  <a:lnTo>
                    <a:pt x="448951" y="420369"/>
                  </a:lnTo>
                  <a:lnTo>
                    <a:pt x="448951" y="419099"/>
                  </a:lnTo>
                  <a:lnTo>
                    <a:pt x="449954" y="419099"/>
                  </a:lnTo>
                  <a:lnTo>
                    <a:pt x="450947" y="417829"/>
                  </a:lnTo>
                  <a:close/>
                </a:path>
                <a:path w="690879" h="792480">
                  <a:moveTo>
                    <a:pt x="476510" y="415289"/>
                  </a:moveTo>
                  <a:lnTo>
                    <a:pt x="454960" y="415289"/>
                  </a:lnTo>
                  <a:lnTo>
                    <a:pt x="455456" y="416559"/>
                  </a:lnTo>
                  <a:lnTo>
                    <a:pt x="471495" y="416559"/>
                  </a:lnTo>
                  <a:lnTo>
                    <a:pt x="471495" y="417829"/>
                  </a:lnTo>
                  <a:lnTo>
                    <a:pt x="472498" y="417829"/>
                  </a:lnTo>
                  <a:lnTo>
                    <a:pt x="472498" y="419099"/>
                  </a:lnTo>
                  <a:lnTo>
                    <a:pt x="473501" y="420369"/>
                  </a:lnTo>
                  <a:lnTo>
                    <a:pt x="476510" y="420369"/>
                  </a:lnTo>
                  <a:lnTo>
                    <a:pt x="476510" y="419099"/>
                  </a:lnTo>
                  <a:lnTo>
                    <a:pt x="476003" y="419099"/>
                  </a:lnTo>
                  <a:lnTo>
                    <a:pt x="476003" y="416559"/>
                  </a:lnTo>
                  <a:lnTo>
                    <a:pt x="476510" y="415289"/>
                  </a:lnTo>
                  <a:close/>
                </a:path>
                <a:path w="690879" h="792480">
                  <a:moveTo>
                    <a:pt x="373783" y="417829"/>
                  </a:moveTo>
                  <a:lnTo>
                    <a:pt x="339720" y="417829"/>
                  </a:lnTo>
                  <a:lnTo>
                    <a:pt x="338717" y="419099"/>
                  </a:lnTo>
                  <a:lnTo>
                    <a:pt x="373783" y="419099"/>
                  </a:lnTo>
                  <a:lnTo>
                    <a:pt x="373783" y="417829"/>
                  </a:lnTo>
                  <a:close/>
                </a:path>
                <a:path w="690879" h="792480">
                  <a:moveTo>
                    <a:pt x="433916" y="417829"/>
                  </a:moveTo>
                  <a:lnTo>
                    <a:pt x="381301" y="417829"/>
                  </a:lnTo>
                  <a:lnTo>
                    <a:pt x="382304" y="419099"/>
                  </a:lnTo>
                  <a:lnTo>
                    <a:pt x="434422" y="419099"/>
                  </a:lnTo>
                  <a:lnTo>
                    <a:pt x="433916" y="417829"/>
                  </a:lnTo>
                  <a:close/>
                </a:path>
                <a:path w="690879" h="792480">
                  <a:moveTo>
                    <a:pt x="85674" y="416559"/>
                  </a:moveTo>
                  <a:lnTo>
                    <a:pt x="82675" y="416559"/>
                  </a:lnTo>
                  <a:lnTo>
                    <a:pt x="82675" y="417829"/>
                  </a:lnTo>
                  <a:lnTo>
                    <a:pt x="84175" y="417829"/>
                  </a:lnTo>
                  <a:lnTo>
                    <a:pt x="85674" y="416559"/>
                  </a:lnTo>
                  <a:close/>
                </a:path>
                <a:path w="690879" h="792480">
                  <a:moveTo>
                    <a:pt x="114236" y="416559"/>
                  </a:moveTo>
                  <a:lnTo>
                    <a:pt x="98704" y="416559"/>
                  </a:lnTo>
                  <a:lnTo>
                    <a:pt x="97701" y="417829"/>
                  </a:lnTo>
                  <a:lnTo>
                    <a:pt x="114236" y="417829"/>
                  </a:lnTo>
                  <a:lnTo>
                    <a:pt x="114236" y="416559"/>
                  </a:lnTo>
                  <a:close/>
                </a:path>
                <a:path w="690879" h="792480">
                  <a:moveTo>
                    <a:pt x="227480" y="410209"/>
                  </a:moveTo>
                  <a:lnTo>
                    <a:pt x="118248" y="410209"/>
                  </a:lnTo>
                  <a:lnTo>
                    <a:pt x="118248" y="411479"/>
                  </a:lnTo>
                  <a:lnTo>
                    <a:pt x="119251" y="414019"/>
                  </a:lnTo>
                  <a:lnTo>
                    <a:pt x="119748" y="414019"/>
                  </a:lnTo>
                  <a:lnTo>
                    <a:pt x="122757" y="417829"/>
                  </a:lnTo>
                  <a:lnTo>
                    <a:pt x="231988" y="417829"/>
                  </a:lnTo>
                  <a:lnTo>
                    <a:pt x="231988" y="415289"/>
                  </a:lnTo>
                  <a:lnTo>
                    <a:pt x="231492" y="415289"/>
                  </a:lnTo>
                  <a:lnTo>
                    <a:pt x="231492" y="412749"/>
                  </a:lnTo>
                  <a:lnTo>
                    <a:pt x="229486" y="412749"/>
                  </a:lnTo>
                  <a:lnTo>
                    <a:pt x="228979" y="411479"/>
                  </a:lnTo>
                  <a:lnTo>
                    <a:pt x="227976" y="411479"/>
                  </a:lnTo>
                  <a:lnTo>
                    <a:pt x="227480" y="410209"/>
                  </a:lnTo>
                  <a:close/>
                </a:path>
                <a:path w="690879" h="792480">
                  <a:moveTo>
                    <a:pt x="334208" y="414019"/>
                  </a:moveTo>
                  <a:lnTo>
                    <a:pt x="283600" y="414019"/>
                  </a:lnTo>
                  <a:lnTo>
                    <a:pt x="282597" y="416559"/>
                  </a:lnTo>
                  <a:lnTo>
                    <a:pt x="282597" y="417829"/>
                  </a:lnTo>
                  <a:lnTo>
                    <a:pt x="330703" y="417829"/>
                  </a:lnTo>
                  <a:lnTo>
                    <a:pt x="330703" y="416559"/>
                  </a:lnTo>
                  <a:lnTo>
                    <a:pt x="331199" y="416559"/>
                  </a:lnTo>
                  <a:lnTo>
                    <a:pt x="331696" y="415289"/>
                  </a:lnTo>
                  <a:lnTo>
                    <a:pt x="333702" y="415289"/>
                  </a:lnTo>
                  <a:lnTo>
                    <a:pt x="334208" y="414019"/>
                  </a:lnTo>
                  <a:close/>
                </a:path>
                <a:path w="690879" h="792480">
                  <a:moveTo>
                    <a:pt x="373287" y="415289"/>
                  </a:moveTo>
                  <a:lnTo>
                    <a:pt x="342223" y="415289"/>
                  </a:lnTo>
                  <a:lnTo>
                    <a:pt x="340723" y="417829"/>
                  </a:lnTo>
                  <a:lnTo>
                    <a:pt x="373287" y="417829"/>
                  </a:lnTo>
                  <a:lnTo>
                    <a:pt x="373287" y="415289"/>
                  </a:lnTo>
                  <a:close/>
                </a:path>
                <a:path w="690879" h="792480">
                  <a:moveTo>
                    <a:pt x="419387" y="410209"/>
                  </a:moveTo>
                  <a:lnTo>
                    <a:pt x="407360" y="410209"/>
                  </a:lnTo>
                  <a:lnTo>
                    <a:pt x="407360" y="411479"/>
                  </a:lnTo>
                  <a:lnTo>
                    <a:pt x="378302" y="411479"/>
                  </a:lnTo>
                  <a:lnTo>
                    <a:pt x="378302" y="414019"/>
                  </a:lnTo>
                  <a:lnTo>
                    <a:pt x="378799" y="414019"/>
                  </a:lnTo>
                  <a:lnTo>
                    <a:pt x="378799" y="415289"/>
                  </a:lnTo>
                  <a:lnTo>
                    <a:pt x="379295" y="416559"/>
                  </a:lnTo>
                  <a:lnTo>
                    <a:pt x="380805" y="417829"/>
                  </a:lnTo>
                  <a:lnTo>
                    <a:pt x="427908" y="417829"/>
                  </a:lnTo>
                  <a:lnTo>
                    <a:pt x="427908" y="416559"/>
                  </a:lnTo>
                  <a:lnTo>
                    <a:pt x="423895" y="416559"/>
                  </a:lnTo>
                  <a:lnTo>
                    <a:pt x="422892" y="415289"/>
                  </a:lnTo>
                  <a:lnTo>
                    <a:pt x="422396" y="415289"/>
                  </a:lnTo>
                  <a:lnTo>
                    <a:pt x="420390" y="414019"/>
                  </a:lnTo>
                  <a:lnTo>
                    <a:pt x="419883" y="412749"/>
                  </a:lnTo>
                  <a:lnTo>
                    <a:pt x="419387" y="412749"/>
                  </a:lnTo>
                  <a:lnTo>
                    <a:pt x="419387" y="410209"/>
                  </a:lnTo>
                  <a:close/>
                </a:path>
                <a:path w="690879" h="792480">
                  <a:moveTo>
                    <a:pt x="452953" y="415289"/>
                  </a:moveTo>
                  <a:lnTo>
                    <a:pt x="447442" y="415289"/>
                  </a:lnTo>
                  <a:lnTo>
                    <a:pt x="446439" y="417829"/>
                  </a:lnTo>
                  <a:lnTo>
                    <a:pt x="451454" y="417829"/>
                  </a:lnTo>
                  <a:lnTo>
                    <a:pt x="452457" y="416559"/>
                  </a:lnTo>
                  <a:lnTo>
                    <a:pt x="452953" y="416559"/>
                  </a:lnTo>
                  <a:lnTo>
                    <a:pt x="452953" y="415289"/>
                  </a:lnTo>
                  <a:close/>
                </a:path>
                <a:path w="690879" h="792480">
                  <a:moveTo>
                    <a:pt x="468486" y="416559"/>
                  </a:moveTo>
                  <a:lnTo>
                    <a:pt x="456459" y="416559"/>
                  </a:lnTo>
                  <a:lnTo>
                    <a:pt x="456459" y="417829"/>
                  </a:lnTo>
                  <a:lnTo>
                    <a:pt x="467989" y="417829"/>
                  </a:lnTo>
                  <a:lnTo>
                    <a:pt x="468486" y="416559"/>
                  </a:lnTo>
                  <a:close/>
                </a:path>
                <a:path w="690879" h="792480">
                  <a:moveTo>
                    <a:pt x="91196" y="410209"/>
                  </a:moveTo>
                  <a:lnTo>
                    <a:pt x="79666" y="410209"/>
                  </a:lnTo>
                  <a:lnTo>
                    <a:pt x="79666" y="411479"/>
                  </a:lnTo>
                  <a:lnTo>
                    <a:pt x="80669" y="411479"/>
                  </a:lnTo>
                  <a:lnTo>
                    <a:pt x="80669" y="412749"/>
                  </a:lnTo>
                  <a:lnTo>
                    <a:pt x="81166" y="412749"/>
                  </a:lnTo>
                  <a:lnTo>
                    <a:pt x="81166" y="414019"/>
                  </a:lnTo>
                  <a:lnTo>
                    <a:pt x="82169" y="416559"/>
                  </a:lnTo>
                  <a:lnTo>
                    <a:pt x="86181" y="416559"/>
                  </a:lnTo>
                  <a:lnTo>
                    <a:pt x="87184" y="415289"/>
                  </a:lnTo>
                  <a:lnTo>
                    <a:pt x="90183" y="415289"/>
                  </a:lnTo>
                  <a:lnTo>
                    <a:pt x="90183" y="414019"/>
                  </a:lnTo>
                  <a:lnTo>
                    <a:pt x="90690" y="412749"/>
                  </a:lnTo>
                  <a:lnTo>
                    <a:pt x="90690" y="411479"/>
                  </a:lnTo>
                  <a:lnTo>
                    <a:pt x="91196" y="410209"/>
                  </a:lnTo>
                  <a:close/>
                </a:path>
                <a:path w="690879" h="792480">
                  <a:moveTo>
                    <a:pt x="108228" y="410209"/>
                  </a:moveTo>
                  <a:lnTo>
                    <a:pt x="100710" y="410209"/>
                  </a:lnTo>
                  <a:lnTo>
                    <a:pt x="100710" y="412749"/>
                  </a:lnTo>
                  <a:lnTo>
                    <a:pt x="100214" y="414019"/>
                  </a:lnTo>
                  <a:lnTo>
                    <a:pt x="100214" y="415289"/>
                  </a:lnTo>
                  <a:lnTo>
                    <a:pt x="99707" y="415289"/>
                  </a:lnTo>
                  <a:lnTo>
                    <a:pt x="99707" y="416559"/>
                  </a:lnTo>
                  <a:lnTo>
                    <a:pt x="113740" y="416559"/>
                  </a:lnTo>
                  <a:lnTo>
                    <a:pt x="112736" y="412749"/>
                  </a:lnTo>
                  <a:lnTo>
                    <a:pt x="111733" y="411479"/>
                  </a:lnTo>
                  <a:lnTo>
                    <a:pt x="108724" y="411479"/>
                  </a:lnTo>
                  <a:lnTo>
                    <a:pt x="108228" y="410209"/>
                  </a:lnTo>
                  <a:close/>
                </a:path>
                <a:path w="690879" h="792480">
                  <a:moveTo>
                    <a:pt x="441434" y="414019"/>
                  </a:moveTo>
                  <a:lnTo>
                    <a:pt x="438424" y="414019"/>
                  </a:lnTo>
                  <a:lnTo>
                    <a:pt x="438931" y="415289"/>
                  </a:lnTo>
                  <a:lnTo>
                    <a:pt x="439427" y="415289"/>
                  </a:lnTo>
                  <a:lnTo>
                    <a:pt x="439934" y="416559"/>
                  </a:lnTo>
                  <a:lnTo>
                    <a:pt x="440431" y="415289"/>
                  </a:lnTo>
                  <a:lnTo>
                    <a:pt x="441434" y="414019"/>
                  </a:lnTo>
                  <a:close/>
                </a:path>
                <a:path w="690879" h="792480">
                  <a:moveTo>
                    <a:pt x="282597" y="401319"/>
                  </a:moveTo>
                  <a:lnTo>
                    <a:pt x="237003" y="401319"/>
                  </a:lnTo>
                  <a:lnTo>
                    <a:pt x="237996" y="402589"/>
                  </a:lnTo>
                  <a:lnTo>
                    <a:pt x="237996" y="405129"/>
                  </a:lnTo>
                  <a:lnTo>
                    <a:pt x="238503" y="405129"/>
                  </a:lnTo>
                  <a:lnTo>
                    <a:pt x="238503" y="406399"/>
                  </a:lnTo>
                  <a:lnTo>
                    <a:pt x="237996" y="406399"/>
                  </a:lnTo>
                  <a:lnTo>
                    <a:pt x="237996" y="407669"/>
                  </a:lnTo>
                  <a:lnTo>
                    <a:pt x="238503" y="407669"/>
                  </a:lnTo>
                  <a:lnTo>
                    <a:pt x="238503" y="408939"/>
                  </a:lnTo>
                  <a:lnTo>
                    <a:pt x="238999" y="408939"/>
                  </a:lnTo>
                  <a:lnTo>
                    <a:pt x="238999" y="411479"/>
                  </a:lnTo>
                  <a:lnTo>
                    <a:pt x="238503" y="412749"/>
                  </a:lnTo>
                  <a:lnTo>
                    <a:pt x="237500" y="412749"/>
                  </a:lnTo>
                  <a:lnTo>
                    <a:pt x="237996" y="414019"/>
                  </a:lnTo>
                  <a:lnTo>
                    <a:pt x="238503" y="414019"/>
                  </a:lnTo>
                  <a:lnTo>
                    <a:pt x="238503" y="415289"/>
                  </a:lnTo>
                  <a:lnTo>
                    <a:pt x="277085" y="415289"/>
                  </a:lnTo>
                  <a:lnTo>
                    <a:pt x="278088" y="412749"/>
                  </a:lnTo>
                  <a:lnTo>
                    <a:pt x="278088" y="411479"/>
                  </a:lnTo>
                  <a:lnTo>
                    <a:pt x="278585" y="410209"/>
                  </a:lnTo>
                  <a:lnTo>
                    <a:pt x="279091" y="410209"/>
                  </a:lnTo>
                  <a:lnTo>
                    <a:pt x="279588" y="408939"/>
                  </a:lnTo>
                  <a:lnTo>
                    <a:pt x="279588" y="407669"/>
                  </a:lnTo>
                  <a:lnTo>
                    <a:pt x="281097" y="405129"/>
                  </a:lnTo>
                  <a:lnTo>
                    <a:pt x="282090" y="403859"/>
                  </a:lnTo>
                  <a:lnTo>
                    <a:pt x="282090" y="402589"/>
                  </a:lnTo>
                  <a:lnTo>
                    <a:pt x="282597" y="402589"/>
                  </a:lnTo>
                  <a:lnTo>
                    <a:pt x="282597" y="401319"/>
                  </a:lnTo>
                  <a:close/>
                </a:path>
                <a:path w="690879" h="792480">
                  <a:moveTo>
                    <a:pt x="371281" y="410209"/>
                  </a:moveTo>
                  <a:lnTo>
                    <a:pt x="345232" y="410209"/>
                  </a:lnTo>
                  <a:lnTo>
                    <a:pt x="345232" y="411479"/>
                  </a:lnTo>
                  <a:lnTo>
                    <a:pt x="344229" y="414019"/>
                  </a:lnTo>
                  <a:lnTo>
                    <a:pt x="343226" y="414019"/>
                  </a:lnTo>
                  <a:lnTo>
                    <a:pt x="343226" y="415289"/>
                  </a:lnTo>
                  <a:lnTo>
                    <a:pt x="372790" y="415289"/>
                  </a:lnTo>
                  <a:lnTo>
                    <a:pt x="372790" y="414019"/>
                  </a:lnTo>
                  <a:lnTo>
                    <a:pt x="372284" y="412749"/>
                  </a:lnTo>
                  <a:lnTo>
                    <a:pt x="371787" y="412749"/>
                  </a:lnTo>
                  <a:lnTo>
                    <a:pt x="371787" y="411479"/>
                  </a:lnTo>
                  <a:lnTo>
                    <a:pt x="371281" y="411479"/>
                  </a:lnTo>
                  <a:lnTo>
                    <a:pt x="371281" y="410209"/>
                  </a:lnTo>
                  <a:close/>
                </a:path>
                <a:path w="690879" h="792480">
                  <a:moveTo>
                    <a:pt x="480512" y="412749"/>
                  </a:moveTo>
                  <a:lnTo>
                    <a:pt x="448445" y="412749"/>
                  </a:lnTo>
                  <a:lnTo>
                    <a:pt x="448445" y="415289"/>
                  </a:lnTo>
                  <a:lnTo>
                    <a:pt x="478009" y="415289"/>
                  </a:lnTo>
                  <a:lnTo>
                    <a:pt x="479509" y="414019"/>
                  </a:lnTo>
                  <a:lnTo>
                    <a:pt x="480512" y="414019"/>
                  </a:lnTo>
                  <a:lnTo>
                    <a:pt x="480512" y="412749"/>
                  </a:lnTo>
                  <a:close/>
                </a:path>
                <a:path w="690879" h="792480">
                  <a:moveTo>
                    <a:pt x="498557" y="412749"/>
                  </a:moveTo>
                  <a:lnTo>
                    <a:pt x="495548" y="412749"/>
                  </a:lnTo>
                  <a:lnTo>
                    <a:pt x="495548" y="414019"/>
                  </a:lnTo>
                  <a:lnTo>
                    <a:pt x="496044" y="415289"/>
                  </a:lnTo>
                  <a:lnTo>
                    <a:pt x="499550" y="415289"/>
                  </a:lnTo>
                  <a:lnTo>
                    <a:pt x="499550" y="414019"/>
                  </a:lnTo>
                  <a:lnTo>
                    <a:pt x="498557" y="414019"/>
                  </a:lnTo>
                  <a:lnTo>
                    <a:pt x="498557" y="412749"/>
                  </a:lnTo>
                  <a:close/>
                </a:path>
                <a:path w="690879" h="792480">
                  <a:moveTo>
                    <a:pt x="340723" y="407669"/>
                  </a:moveTo>
                  <a:lnTo>
                    <a:pt x="286102" y="407669"/>
                  </a:lnTo>
                  <a:lnTo>
                    <a:pt x="284096" y="412749"/>
                  </a:lnTo>
                  <a:lnTo>
                    <a:pt x="284096" y="414019"/>
                  </a:lnTo>
                  <a:lnTo>
                    <a:pt x="335708" y="414019"/>
                  </a:lnTo>
                  <a:lnTo>
                    <a:pt x="336214" y="412749"/>
                  </a:lnTo>
                  <a:lnTo>
                    <a:pt x="337207" y="412749"/>
                  </a:lnTo>
                  <a:lnTo>
                    <a:pt x="339213" y="410209"/>
                  </a:lnTo>
                  <a:lnTo>
                    <a:pt x="339720" y="408939"/>
                  </a:lnTo>
                  <a:lnTo>
                    <a:pt x="340723" y="408939"/>
                  </a:lnTo>
                  <a:lnTo>
                    <a:pt x="340723" y="407669"/>
                  </a:lnTo>
                  <a:close/>
                </a:path>
                <a:path w="690879" h="792480">
                  <a:moveTo>
                    <a:pt x="443440" y="411479"/>
                  </a:moveTo>
                  <a:lnTo>
                    <a:pt x="433916" y="411479"/>
                  </a:lnTo>
                  <a:lnTo>
                    <a:pt x="435415" y="412749"/>
                  </a:lnTo>
                  <a:lnTo>
                    <a:pt x="437928" y="412749"/>
                  </a:lnTo>
                  <a:lnTo>
                    <a:pt x="437928" y="414019"/>
                  </a:lnTo>
                  <a:lnTo>
                    <a:pt x="441930" y="414019"/>
                  </a:lnTo>
                  <a:lnTo>
                    <a:pt x="443440" y="411479"/>
                  </a:lnTo>
                  <a:close/>
                </a:path>
                <a:path w="690879" h="792480">
                  <a:moveTo>
                    <a:pt x="575214" y="410209"/>
                  </a:moveTo>
                  <a:lnTo>
                    <a:pt x="504069" y="410209"/>
                  </a:lnTo>
                  <a:lnTo>
                    <a:pt x="504069" y="414019"/>
                  </a:lnTo>
                  <a:lnTo>
                    <a:pt x="574718" y="414019"/>
                  </a:lnTo>
                  <a:lnTo>
                    <a:pt x="575214" y="412749"/>
                  </a:lnTo>
                  <a:lnTo>
                    <a:pt x="575721" y="412749"/>
                  </a:lnTo>
                  <a:lnTo>
                    <a:pt x="575721" y="411479"/>
                  </a:lnTo>
                  <a:lnTo>
                    <a:pt x="575214" y="411479"/>
                  </a:lnTo>
                  <a:lnTo>
                    <a:pt x="575214" y="410209"/>
                  </a:lnTo>
                  <a:close/>
                </a:path>
                <a:path w="690879" h="792480">
                  <a:moveTo>
                    <a:pt x="487027" y="408939"/>
                  </a:moveTo>
                  <a:lnTo>
                    <a:pt x="424392" y="408939"/>
                  </a:lnTo>
                  <a:lnTo>
                    <a:pt x="424898" y="410209"/>
                  </a:lnTo>
                  <a:lnTo>
                    <a:pt x="425901" y="410209"/>
                  </a:lnTo>
                  <a:lnTo>
                    <a:pt x="426398" y="411479"/>
                  </a:lnTo>
                  <a:lnTo>
                    <a:pt x="447442" y="411479"/>
                  </a:lnTo>
                  <a:lnTo>
                    <a:pt x="447442" y="412749"/>
                  </a:lnTo>
                  <a:lnTo>
                    <a:pt x="482518" y="412749"/>
                  </a:lnTo>
                  <a:lnTo>
                    <a:pt x="485021" y="410209"/>
                  </a:lnTo>
                  <a:lnTo>
                    <a:pt x="487027" y="408939"/>
                  </a:lnTo>
                  <a:close/>
                </a:path>
                <a:path w="690879" h="792480">
                  <a:moveTo>
                    <a:pt x="496044" y="408939"/>
                  </a:moveTo>
                  <a:lnTo>
                    <a:pt x="495041" y="410209"/>
                  </a:lnTo>
                  <a:lnTo>
                    <a:pt x="495041" y="412749"/>
                  </a:lnTo>
                  <a:lnTo>
                    <a:pt x="497554" y="412749"/>
                  </a:lnTo>
                  <a:lnTo>
                    <a:pt x="497047" y="410209"/>
                  </a:lnTo>
                  <a:lnTo>
                    <a:pt x="496044" y="410209"/>
                  </a:lnTo>
                  <a:lnTo>
                    <a:pt x="496044" y="408939"/>
                  </a:lnTo>
                  <a:close/>
                </a:path>
                <a:path w="690879" h="792480">
                  <a:moveTo>
                    <a:pt x="405354" y="410209"/>
                  </a:moveTo>
                  <a:lnTo>
                    <a:pt x="377795" y="410209"/>
                  </a:lnTo>
                  <a:lnTo>
                    <a:pt x="377795" y="411479"/>
                  </a:lnTo>
                  <a:lnTo>
                    <a:pt x="405354" y="411479"/>
                  </a:lnTo>
                  <a:lnTo>
                    <a:pt x="405354" y="410209"/>
                  </a:lnTo>
                  <a:close/>
                </a:path>
                <a:path w="690879" h="792480">
                  <a:moveTo>
                    <a:pt x="92189" y="407669"/>
                  </a:moveTo>
                  <a:lnTo>
                    <a:pt x="76657" y="407669"/>
                  </a:lnTo>
                  <a:lnTo>
                    <a:pt x="78167" y="408939"/>
                  </a:lnTo>
                  <a:lnTo>
                    <a:pt x="78663" y="408939"/>
                  </a:lnTo>
                  <a:lnTo>
                    <a:pt x="79170" y="410209"/>
                  </a:lnTo>
                  <a:lnTo>
                    <a:pt x="91693" y="410209"/>
                  </a:lnTo>
                  <a:lnTo>
                    <a:pt x="91693" y="408939"/>
                  </a:lnTo>
                  <a:lnTo>
                    <a:pt x="92189" y="407669"/>
                  </a:lnTo>
                  <a:close/>
                </a:path>
                <a:path w="690879" h="792480">
                  <a:moveTo>
                    <a:pt x="105725" y="408939"/>
                  </a:moveTo>
                  <a:lnTo>
                    <a:pt x="102209" y="408939"/>
                  </a:lnTo>
                  <a:lnTo>
                    <a:pt x="101217" y="410209"/>
                  </a:lnTo>
                  <a:lnTo>
                    <a:pt x="107225" y="410209"/>
                  </a:lnTo>
                  <a:lnTo>
                    <a:pt x="105725" y="408939"/>
                  </a:lnTo>
                  <a:close/>
                </a:path>
                <a:path w="690879" h="792480">
                  <a:moveTo>
                    <a:pt x="223974" y="406399"/>
                  </a:moveTo>
                  <a:lnTo>
                    <a:pt x="155827" y="406399"/>
                  </a:lnTo>
                  <a:lnTo>
                    <a:pt x="155827" y="407669"/>
                  </a:lnTo>
                  <a:lnTo>
                    <a:pt x="115746" y="407669"/>
                  </a:lnTo>
                  <a:lnTo>
                    <a:pt x="117245" y="410209"/>
                  </a:lnTo>
                  <a:lnTo>
                    <a:pt x="226476" y="410209"/>
                  </a:lnTo>
                  <a:lnTo>
                    <a:pt x="225970" y="408939"/>
                  </a:lnTo>
                  <a:lnTo>
                    <a:pt x="223974" y="406399"/>
                  </a:lnTo>
                  <a:close/>
                </a:path>
                <a:path w="690879" h="792480">
                  <a:moveTo>
                    <a:pt x="371787" y="408939"/>
                  </a:moveTo>
                  <a:lnTo>
                    <a:pt x="344725" y="408939"/>
                  </a:lnTo>
                  <a:lnTo>
                    <a:pt x="344725" y="410209"/>
                  </a:lnTo>
                  <a:lnTo>
                    <a:pt x="371787" y="410209"/>
                  </a:lnTo>
                  <a:lnTo>
                    <a:pt x="371787" y="408939"/>
                  </a:lnTo>
                  <a:close/>
                </a:path>
                <a:path w="690879" h="792480">
                  <a:moveTo>
                    <a:pt x="399346" y="408939"/>
                  </a:moveTo>
                  <a:lnTo>
                    <a:pt x="376792" y="408939"/>
                  </a:lnTo>
                  <a:lnTo>
                    <a:pt x="377299" y="410209"/>
                  </a:lnTo>
                  <a:lnTo>
                    <a:pt x="399346" y="410209"/>
                  </a:lnTo>
                  <a:lnTo>
                    <a:pt x="399346" y="408939"/>
                  </a:lnTo>
                  <a:close/>
                </a:path>
                <a:path w="690879" h="792480">
                  <a:moveTo>
                    <a:pt x="419883" y="408939"/>
                  </a:moveTo>
                  <a:lnTo>
                    <a:pt x="408860" y="408939"/>
                  </a:lnTo>
                  <a:lnTo>
                    <a:pt x="408860" y="410209"/>
                  </a:lnTo>
                  <a:lnTo>
                    <a:pt x="419883" y="410209"/>
                  </a:lnTo>
                  <a:lnTo>
                    <a:pt x="419883" y="408939"/>
                  </a:lnTo>
                  <a:close/>
                </a:path>
                <a:path w="690879" h="792480">
                  <a:moveTo>
                    <a:pt x="550158" y="396239"/>
                  </a:moveTo>
                  <a:lnTo>
                    <a:pt x="504565" y="396239"/>
                  </a:lnTo>
                  <a:lnTo>
                    <a:pt x="504069" y="397509"/>
                  </a:lnTo>
                  <a:lnTo>
                    <a:pt x="504069" y="398779"/>
                  </a:lnTo>
                  <a:lnTo>
                    <a:pt x="503066" y="400049"/>
                  </a:lnTo>
                  <a:lnTo>
                    <a:pt x="503066" y="401319"/>
                  </a:lnTo>
                  <a:lnTo>
                    <a:pt x="501059" y="403859"/>
                  </a:lnTo>
                  <a:lnTo>
                    <a:pt x="500056" y="403859"/>
                  </a:lnTo>
                  <a:lnTo>
                    <a:pt x="500056" y="405129"/>
                  </a:lnTo>
                  <a:lnTo>
                    <a:pt x="500553" y="406399"/>
                  </a:lnTo>
                  <a:lnTo>
                    <a:pt x="501059" y="406399"/>
                  </a:lnTo>
                  <a:lnTo>
                    <a:pt x="501556" y="407669"/>
                  </a:lnTo>
                  <a:lnTo>
                    <a:pt x="502559" y="408939"/>
                  </a:lnTo>
                  <a:lnTo>
                    <a:pt x="503066" y="410209"/>
                  </a:lnTo>
                  <a:lnTo>
                    <a:pt x="574718" y="410209"/>
                  </a:lnTo>
                  <a:lnTo>
                    <a:pt x="574718" y="406399"/>
                  </a:lnTo>
                  <a:lnTo>
                    <a:pt x="575214" y="405129"/>
                  </a:lnTo>
                  <a:lnTo>
                    <a:pt x="575214" y="402589"/>
                  </a:lnTo>
                  <a:lnTo>
                    <a:pt x="575716" y="401319"/>
                  </a:lnTo>
                  <a:lnTo>
                    <a:pt x="552164" y="401319"/>
                  </a:lnTo>
                  <a:lnTo>
                    <a:pt x="552164" y="398779"/>
                  </a:lnTo>
                  <a:lnTo>
                    <a:pt x="552671" y="398779"/>
                  </a:lnTo>
                  <a:lnTo>
                    <a:pt x="551668" y="397509"/>
                  </a:lnTo>
                  <a:lnTo>
                    <a:pt x="550665" y="397509"/>
                  </a:lnTo>
                  <a:lnTo>
                    <a:pt x="550158" y="396239"/>
                  </a:lnTo>
                  <a:close/>
                </a:path>
                <a:path w="690879" h="792480">
                  <a:moveTo>
                    <a:pt x="103213" y="407669"/>
                  </a:moveTo>
                  <a:lnTo>
                    <a:pt x="102716" y="408939"/>
                  </a:lnTo>
                  <a:lnTo>
                    <a:pt x="104216" y="408939"/>
                  </a:lnTo>
                  <a:lnTo>
                    <a:pt x="103213" y="407669"/>
                  </a:lnTo>
                  <a:close/>
                </a:path>
                <a:path w="690879" h="792480">
                  <a:moveTo>
                    <a:pt x="372284" y="407669"/>
                  </a:moveTo>
                  <a:lnTo>
                    <a:pt x="343722" y="407669"/>
                  </a:lnTo>
                  <a:lnTo>
                    <a:pt x="343722" y="408939"/>
                  </a:lnTo>
                  <a:lnTo>
                    <a:pt x="372284" y="408939"/>
                  </a:lnTo>
                  <a:lnTo>
                    <a:pt x="372284" y="407669"/>
                  </a:lnTo>
                  <a:close/>
                </a:path>
                <a:path w="690879" h="792480">
                  <a:moveTo>
                    <a:pt x="398343" y="407669"/>
                  </a:moveTo>
                  <a:lnTo>
                    <a:pt x="376296" y="407669"/>
                  </a:lnTo>
                  <a:lnTo>
                    <a:pt x="376296" y="408939"/>
                  </a:lnTo>
                  <a:lnTo>
                    <a:pt x="398839" y="408939"/>
                  </a:lnTo>
                  <a:lnTo>
                    <a:pt x="398343" y="407669"/>
                  </a:lnTo>
                  <a:close/>
                </a:path>
                <a:path w="690879" h="792480">
                  <a:moveTo>
                    <a:pt x="420886" y="407669"/>
                  </a:moveTo>
                  <a:lnTo>
                    <a:pt x="409366" y="407669"/>
                  </a:lnTo>
                  <a:lnTo>
                    <a:pt x="409366" y="408939"/>
                  </a:lnTo>
                  <a:lnTo>
                    <a:pt x="420886" y="408939"/>
                  </a:lnTo>
                  <a:lnTo>
                    <a:pt x="420886" y="407669"/>
                  </a:lnTo>
                  <a:close/>
                </a:path>
                <a:path w="690879" h="792480">
                  <a:moveTo>
                    <a:pt x="487533" y="407669"/>
                  </a:moveTo>
                  <a:lnTo>
                    <a:pt x="423389" y="407669"/>
                  </a:lnTo>
                  <a:lnTo>
                    <a:pt x="423389" y="408939"/>
                  </a:lnTo>
                  <a:lnTo>
                    <a:pt x="487533" y="408939"/>
                  </a:lnTo>
                  <a:lnTo>
                    <a:pt x="487533" y="407669"/>
                  </a:lnTo>
                  <a:close/>
                </a:path>
                <a:path w="690879" h="792480">
                  <a:moveTo>
                    <a:pt x="93192" y="401319"/>
                  </a:moveTo>
                  <a:lnTo>
                    <a:pt x="72148" y="401319"/>
                  </a:lnTo>
                  <a:lnTo>
                    <a:pt x="72148" y="405129"/>
                  </a:lnTo>
                  <a:lnTo>
                    <a:pt x="73151" y="406399"/>
                  </a:lnTo>
                  <a:lnTo>
                    <a:pt x="73658" y="406399"/>
                  </a:lnTo>
                  <a:lnTo>
                    <a:pt x="73658" y="407669"/>
                  </a:lnTo>
                  <a:lnTo>
                    <a:pt x="91693" y="407669"/>
                  </a:lnTo>
                  <a:lnTo>
                    <a:pt x="91693" y="405129"/>
                  </a:lnTo>
                  <a:lnTo>
                    <a:pt x="92696" y="402589"/>
                  </a:lnTo>
                  <a:lnTo>
                    <a:pt x="93192" y="402589"/>
                  </a:lnTo>
                  <a:lnTo>
                    <a:pt x="93192" y="401319"/>
                  </a:lnTo>
                  <a:close/>
                </a:path>
                <a:path w="690879" h="792480">
                  <a:moveTo>
                    <a:pt x="150822" y="406399"/>
                  </a:moveTo>
                  <a:lnTo>
                    <a:pt x="114236" y="406399"/>
                  </a:lnTo>
                  <a:lnTo>
                    <a:pt x="115239" y="407669"/>
                  </a:lnTo>
                  <a:lnTo>
                    <a:pt x="151815" y="407669"/>
                  </a:lnTo>
                  <a:lnTo>
                    <a:pt x="150822" y="406399"/>
                  </a:lnTo>
                  <a:close/>
                </a:path>
                <a:path w="690879" h="792480">
                  <a:moveTo>
                    <a:pt x="375293" y="387349"/>
                  </a:moveTo>
                  <a:lnTo>
                    <a:pt x="368282" y="387349"/>
                  </a:lnTo>
                  <a:lnTo>
                    <a:pt x="367279" y="389889"/>
                  </a:lnTo>
                  <a:lnTo>
                    <a:pt x="366276" y="391159"/>
                  </a:lnTo>
                  <a:lnTo>
                    <a:pt x="359761" y="391159"/>
                  </a:lnTo>
                  <a:lnTo>
                    <a:pt x="359254" y="392429"/>
                  </a:lnTo>
                  <a:lnTo>
                    <a:pt x="358758" y="392429"/>
                  </a:lnTo>
                  <a:lnTo>
                    <a:pt x="358261" y="393699"/>
                  </a:lnTo>
                  <a:lnTo>
                    <a:pt x="358261" y="394969"/>
                  </a:lnTo>
                  <a:lnTo>
                    <a:pt x="357755" y="396239"/>
                  </a:lnTo>
                  <a:lnTo>
                    <a:pt x="356752" y="397509"/>
                  </a:lnTo>
                  <a:lnTo>
                    <a:pt x="356752" y="398779"/>
                  </a:lnTo>
                  <a:lnTo>
                    <a:pt x="308656" y="398779"/>
                  </a:lnTo>
                  <a:lnTo>
                    <a:pt x="308656" y="400049"/>
                  </a:lnTo>
                  <a:lnTo>
                    <a:pt x="309152" y="400049"/>
                  </a:lnTo>
                  <a:lnTo>
                    <a:pt x="309152" y="401319"/>
                  </a:lnTo>
                  <a:lnTo>
                    <a:pt x="309649" y="401319"/>
                  </a:lnTo>
                  <a:lnTo>
                    <a:pt x="309152" y="402589"/>
                  </a:lnTo>
                  <a:lnTo>
                    <a:pt x="309152" y="403859"/>
                  </a:lnTo>
                  <a:lnTo>
                    <a:pt x="288605" y="403859"/>
                  </a:lnTo>
                  <a:lnTo>
                    <a:pt x="288108" y="405129"/>
                  </a:lnTo>
                  <a:lnTo>
                    <a:pt x="287602" y="405129"/>
                  </a:lnTo>
                  <a:lnTo>
                    <a:pt x="286609" y="407669"/>
                  </a:lnTo>
                  <a:lnTo>
                    <a:pt x="397340" y="407669"/>
                  </a:lnTo>
                  <a:lnTo>
                    <a:pt x="395830" y="406399"/>
                  </a:lnTo>
                  <a:lnTo>
                    <a:pt x="395830" y="403859"/>
                  </a:lnTo>
                  <a:lnTo>
                    <a:pt x="396337" y="402589"/>
                  </a:lnTo>
                  <a:lnTo>
                    <a:pt x="396337" y="396239"/>
                  </a:lnTo>
                  <a:lnTo>
                    <a:pt x="396833" y="396239"/>
                  </a:lnTo>
                  <a:lnTo>
                    <a:pt x="396833" y="394969"/>
                  </a:lnTo>
                  <a:lnTo>
                    <a:pt x="397340" y="393699"/>
                  </a:lnTo>
                  <a:lnTo>
                    <a:pt x="397836" y="393699"/>
                  </a:lnTo>
                  <a:lnTo>
                    <a:pt x="397836" y="391159"/>
                  </a:lnTo>
                  <a:lnTo>
                    <a:pt x="398591" y="389889"/>
                  </a:lnTo>
                  <a:lnTo>
                    <a:pt x="382304" y="389889"/>
                  </a:lnTo>
                  <a:lnTo>
                    <a:pt x="380298" y="388619"/>
                  </a:lnTo>
                  <a:lnTo>
                    <a:pt x="378302" y="388619"/>
                  </a:lnTo>
                  <a:lnTo>
                    <a:pt x="375293" y="387349"/>
                  </a:lnTo>
                  <a:close/>
                </a:path>
                <a:path w="690879" h="792480">
                  <a:moveTo>
                    <a:pt x="499550" y="387349"/>
                  </a:moveTo>
                  <a:lnTo>
                    <a:pt x="475507" y="387349"/>
                  </a:lnTo>
                  <a:lnTo>
                    <a:pt x="475000" y="388619"/>
                  </a:lnTo>
                  <a:lnTo>
                    <a:pt x="475000" y="396239"/>
                  </a:lnTo>
                  <a:lnTo>
                    <a:pt x="474504" y="398779"/>
                  </a:lnTo>
                  <a:lnTo>
                    <a:pt x="472994" y="402589"/>
                  </a:lnTo>
                  <a:lnTo>
                    <a:pt x="471495" y="402589"/>
                  </a:lnTo>
                  <a:lnTo>
                    <a:pt x="471495" y="403859"/>
                  </a:lnTo>
                  <a:lnTo>
                    <a:pt x="413875" y="403859"/>
                  </a:lnTo>
                  <a:lnTo>
                    <a:pt x="413368" y="405129"/>
                  </a:lnTo>
                  <a:lnTo>
                    <a:pt x="411869" y="405129"/>
                  </a:lnTo>
                  <a:lnTo>
                    <a:pt x="411869" y="406399"/>
                  </a:lnTo>
                  <a:lnTo>
                    <a:pt x="410866" y="406399"/>
                  </a:lnTo>
                  <a:lnTo>
                    <a:pt x="410866" y="407669"/>
                  </a:lnTo>
                  <a:lnTo>
                    <a:pt x="489033" y="407669"/>
                  </a:lnTo>
                  <a:lnTo>
                    <a:pt x="491039" y="406399"/>
                  </a:lnTo>
                  <a:lnTo>
                    <a:pt x="493542" y="403859"/>
                  </a:lnTo>
                  <a:lnTo>
                    <a:pt x="494048" y="402589"/>
                  </a:lnTo>
                  <a:lnTo>
                    <a:pt x="495548" y="401319"/>
                  </a:lnTo>
                  <a:lnTo>
                    <a:pt x="496044" y="400049"/>
                  </a:lnTo>
                  <a:lnTo>
                    <a:pt x="498050" y="397509"/>
                  </a:lnTo>
                  <a:lnTo>
                    <a:pt x="498557" y="396239"/>
                  </a:lnTo>
                  <a:lnTo>
                    <a:pt x="498557" y="394969"/>
                  </a:lnTo>
                  <a:lnTo>
                    <a:pt x="499053" y="394969"/>
                  </a:lnTo>
                  <a:lnTo>
                    <a:pt x="500056" y="392429"/>
                  </a:lnTo>
                  <a:lnTo>
                    <a:pt x="500056" y="391159"/>
                  </a:lnTo>
                  <a:lnTo>
                    <a:pt x="500553" y="391159"/>
                  </a:lnTo>
                  <a:lnTo>
                    <a:pt x="500553" y="389889"/>
                  </a:lnTo>
                  <a:lnTo>
                    <a:pt x="499550" y="388619"/>
                  </a:lnTo>
                  <a:lnTo>
                    <a:pt x="499550" y="387349"/>
                  </a:lnTo>
                  <a:close/>
                </a:path>
                <a:path w="690879" h="792480">
                  <a:moveTo>
                    <a:pt x="150315" y="402589"/>
                  </a:moveTo>
                  <a:lnTo>
                    <a:pt x="104216" y="402589"/>
                  </a:lnTo>
                  <a:lnTo>
                    <a:pt x="105219" y="403859"/>
                  </a:lnTo>
                  <a:lnTo>
                    <a:pt x="109727" y="403859"/>
                  </a:lnTo>
                  <a:lnTo>
                    <a:pt x="109727" y="405129"/>
                  </a:lnTo>
                  <a:lnTo>
                    <a:pt x="110730" y="405129"/>
                  </a:lnTo>
                  <a:lnTo>
                    <a:pt x="111237" y="406399"/>
                  </a:lnTo>
                  <a:lnTo>
                    <a:pt x="150315" y="406399"/>
                  </a:lnTo>
                  <a:lnTo>
                    <a:pt x="150315" y="402589"/>
                  </a:lnTo>
                  <a:close/>
                </a:path>
                <a:path w="690879" h="792480">
                  <a:moveTo>
                    <a:pt x="221461" y="398779"/>
                  </a:moveTo>
                  <a:lnTo>
                    <a:pt x="156324" y="398779"/>
                  </a:lnTo>
                  <a:lnTo>
                    <a:pt x="155331" y="400049"/>
                  </a:lnTo>
                  <a:lnTo>
                    <a:pt x="155331" y="401319"/>
                  </a:lnTo>
                  <a:lnTo>
                    <a:pt x="155827" y="401319"/>
                  </a:lnTo>
                  <a:lnTo>
                    <a:pt x="155827" y="402589"/>
                  </a:lnTo>
                  <a:lnTo>
                    <a:pt x="156324" y="403859"/>
                  </a:lnTo>
                  <a:lnTo>
                    <a:pt x="156324" y="406399"/>
                  </a:lnTo>
                  <a:lnTo>
                    <a:pt x="223467" y="406399"/>
                  </a:lnTo>
                  <a:lnTo>
                    <a:pt x="222971" y="405129"/>
                  </a:lnTo>
                  <a:lnTo>
                    <a:pt x="221968" y="405129"/>
                  </a:lnTo>
                  <a:lnTo>
                    <a:pt x="221461" y="403859"/>
                  </a:lnTo>
                  <a:lnTo>
                    <a:pt x="221461" y="402589"/>
                  </a:lnTo>
                  <a:lnTo>
                    <a:pt x="220965" y="401319"/>
                  </a:lnTo>
                  <a:lnTo>
                    <a:pt x="220965" y="400049"/>
                  </a:lnTo>
                  <a:lnTo>
                    <a:pt x="221461" y="398779"/>
                  </a:lnTo>
                  <a:close/>
                </a:path>
                <a:path w="690879" h="792480">
                  <a:moveTo>
                    <a:pt x="469995" y="402589"/>
                  </a:moveTo>
                  <a:lnTo>
                    <a:pt x="413368" y="402589"/>
                  </a:lnTo>
                  <a:lnTo>
                    <a:pt x="413368" y="403859"/>
                  </a:lnTo>
                  <a:lnTo>
                    <a:pt x="470492" y="403859"/>
                  </a:lnTo>
                  <a:lnTo>
                    <a:pt x="469995" y="402589"/>
                  </a:lnTo>
                  <a:close/>
                </a:path>
                <a:path w="690879" h="792480">
                  <a:moveTo>
                    <a:pt x="149312" y="401319"/>
                  </a:moveTo>
                  <a:lnTo>
                    <a:pt x="104722" y="401319"/>
                  </a:lnTo>
                  <a:lnTo>
                    <a:pt x="104722" y="402589"/>
                  </a:lnTo>
                  <a:lnTo>
                    <a:pt x="149819" y="402589"/>
                  </a:lnTo>
                  <a:lnTo>
                    <a:pt x="149312" y="401319"/>
                  </a:lnTo>
                  <a:close/>
                </a:path>
                <a:path w="690879" h="792480">
                  <a:moveTo>
                    <a:pt x="468486" y="401319"/>
                  </a:moveTo>
                  <a:lnTo>
                    <a:pt x="408860" y="401319"/>
                  </a:lnTo>
                  <a:lnTo>
                    <a:pt x="409863" y="402589"/>
                  </a:lnTo>
                  <a:lnTo>
                    <a:pt x="469489" y="402589"/>
                  </a:lnTo>
                  <a:lnTo>
                    <a:pt x="468486" y="401319"/>
                  </a:lnTo>
                  <a:close/>
                </a:path>
                <a:path w="690879" h="792480">
                  <a:moveTo>
                    <a:pt x="0" y="195579"/>
                  </a:moveTo>
                  <a:lnTo>
                    <a:pt x="3505" y="204469"/>
                  </a:lnTo>
                  <a:lnTo>
                    <a:pt x="5005" y="210819"/>
                  </a:lnTo>
                  <a:lnTo>
                    <a:pt x="7517" y="223519"/>
                  </a:lnTo>
                  <a:lnTo>
                    <a:pt x="13029" y="233679"/>
                  </a:lnTo>
                  <a:lnTo>
                    <a:pt x="17031" y="237489"/>
                  </a:lnTo>
                  <a:lnTo>
                    <a:pt x="22046" y="243839"/>
                  </a:lnTo>
                  <a:lnTo>
                    <a:pt x="27558" y="246379"/>
                  </a:lnTo>
                  <a:lnTo>
                    <a:pt x="34569" y="250189"/>
                  </a:lnTo>
                  <a:lnTo>
                    <a:pt x="37082" y="253999"/>
                  </a:lnTo>
                  <a:lnTo>
                    <a:pt x="38075" y="256539"/>
                  </a:lnTo>
                  <a:lnTo>
                    <a:pt x="37578" y="261619"/>
                  </a:lnTo>
                  <a:lnTo>
                    <a:pt x="36575" y="265429"/>
                  </a:lnTo>
                  <a:lnTo>
                    <a:pt x="37578" y="270509"/>
                  </a:lnTo>
                  <a:lnTo>
                    <a:pt x="39585" y="274319"/>
                  </a:lnTo>
                  <a:lnTo>
                    <a:pt x="39078" y="278129"/>
                  </a:lnTo>
                  <a:lnTo>
                    <a:pt x="37082" y="284479"/>
                  </a:lnTo>
                  <a:lnTo>
                    <a:pt x="36575" y="289559"/>
                  </a:lnTo>
                  <a:lnTo>
                    <a:pt x="37578" y="293369"/>
                  </a:lnTo>
                  <a:lnTo>
                    <a:pt x="40081" y="299719"/>
                  </a:lnTo>
                  <a:lnTo>
                    <a:pt x="39585" y="303529"/>
                  </a:lnTo>
                  <a:lnTo>
                    <a:pt x="39078" y="306069"/>
                  </a:lnTo>
                  <a:lnTo>
                    <a:pt x="38582" y="307339"/>
                  </a:lnTo>
                  <a:lnTo>
                    <a:pt x="35572" y="312419"/>
                  </a:lnTo>
                  <a:lnTo>
                    <a:pt x="33070" y="317499"/>
                  </a:lnTo>
                  <a:lnTo>
                    <a:pt x="32067" y="325119"/>
                  </a:lnTo>
                  <a:lnTo>
                    <a:pt x="32067" y="335279"/>
                  </a:lnTo>
                  <a:lnTo>
                    <a:pt x="35076" y="341629"/>
                  </a:lnTo>
                  <a:lnTo>
                    <a:pt x="37082" y="347979"/>
                  </a:lnTo>
                  <a:lnTo>
                    <a:pt x="43587" y="364489"/>
                  </a:lnTo>
                  <a:lnTo>
                    <a:pt x="44590" y="369569"/>
                  </a:lnTo>
                  <a:lnTo>
                    <a:pt x="44590" y="374649"/>
                  </a:lnTo>
                  <a:lnTo>
                    <a:pt x="41084" y="377189"/>
                  </a:lnTo>
                  <a:lnTo>
                    <a:pt x="38075" y="382269"/>
                  </a:lnTo>
                  <a:lnTo>
                    <a:pt x="36575" y="386079"/>
                  </a:lnTo>
                  <a:lnTo>
                    <a:pt x="38582" y="389889"/>
                  </a:lnTo>
                  <a:lnTo>
                    <a:pt x="45096" y="392429"/>
                  </a:lnTo>
                  <a:lnTo>
                    <a:pt x="50608" y="394969"/>
                  </a:lnTo>
                  <a:lnTo>
                    <a:pt x="56616" y="396239"/>
                  </a:lnTo>
                  <a:lnTo>
                    <a:pt x="62635" y="398779"/>
                  </a:lnTo>
                  <a:lnTo>
                    <a:pt x="67640" y="401319"/>
                  </a:lnTo>
                  <a:lnTo>
                    <a:pt x="70649" y="399595"/>
                  </a:lnTo>
                  <a:lnTo>
                    <a:pt x="70649" y="398779"/>
                  </a:lnTo>
                  <a:lnTo>
                    <a:pt x="67640" y="398779"/>
                  </a:lnTo>
                  <a:lnTo>
                    <a:pt x="67640" y="397509"/>
                  </a:lnTo>
                  <a:lnTo>
                    <a:pt x="66140" y="397509"/>
                  </a:lnTo>
                  <a:lnTo>
                    <a:pt x="66140" y="396239"/>
                  </a:lnTo>
                  <a:lnTo>
                    <a:pt x="67143" y="396239"/>
                  </a:lnTo>
                  <a:lnTo>
                    <a:pt x="57123" y="389889"/>
                  </a:lnTo>
                  <a:lnTo>
                    <a:pt x="52604" y="387349"/>
                  </a:lnTo>
                  <a:lnTo>
                    <a:pt x="49605" y="383539"/>
                  </a:lnTo>
                  <a:lnTo>
                    <a:pt x="50101" y="374649"/>
                  </a:lnTo>
                  <a:lnTo>
                    <a:pt x="50608" y="368299"/>
                  </a:lnTo>
                  <a:lnTo>
                    <a:pt x="46596" y="360679"/>
                  </a:lnTo>
                  <a:lnTo>
                    <a:pt x="43587" y="353059"/>
                  </a:lnTo>
                  <a:lnTo>
                    <a:pt x="44093" y="346709"/>
                  </a:lnTo>
                  <a:lnTo>
                    <a:pt x="41581" y="337819"/>
                  </a:lnTo>
                  <a:lnTo>
                    <a:pt x="37578" y="328929"/>
                  </a:lnTo>
                  <a:lnTo>
                    <a:pt x="37454" y="323849"/>
                  </a:lnTo>
                  <a:lnTo>
                    <a:pt x="37082" y="320039"/>
                  </a:lnTo>
                  <a:lnTo>
                    <a:pt x="42087" y="307339"/>
                  </a:lnTo>
                  <a:lnTo>
                    <a:pt x="46099" y="299719"/>
                  </a:lnTo>
                  <a:lnTo>
                    <a:pt x="46099" y="287019"/>
                  </a:lnTo>
                  <a:lnTo>
                    <a:pt x="50608" y="280669"/>
                  </a:lnTo>
                  <a:lnTo>
                    <a:pt x="49098" y="273049"/>
                  </a:lnTo>
                  <a:lnTo>
                    <a:pt x="45593" y="266699"/>
                  </a:lnTo>
                  <a:lnTo>
                    <a:pt x="46099" y="260349"/>
                  </a:lnTo>
                  <a:lnTo>
                    <a:pt x="51611" y="251459"/>
                  </a:lnTo>
                  <a:lnTo>
                    <a:pt x="55117" y="247649"/>
                  </a:lnTo>
                  <a:lnTo>
                    <a:pt x="35076" y="247649"/>
                  </a:lnTo>
                  <a:lnTo>
                    <a:pt x="22046" y="229869"/>
                  </a:lnTo>
                  <a:lnTo>
                    <a:pt x="19544" y="223519"/>
                  </a:lnTo>
                  <a:lnTo>
                    <a:pt x="19544" y="220979"/>
                  </a:lnTo>
                  <a:lnTo>
                    <a:pt x="22046" y="218439"/>
                  </a:lnTo>
                  <a:lnTo>
                    <a:pt x="27055" y="212089"/>
                  </a:lnTo>
                  <a:lnTo>
                    <a:pt x="14022" y="212089"/>
                  </a:lnTo>
                  <a:lnTo>
                    <a:pt x="13029" y="209549"/>
                  </a:lnTo>
                  <a:lnTo>
                    <a:pt x="8014" y="201929"/>
                  </a:lnTo>
                  <a:lnTo>
                    <a:pt x="4508" y="196849"/>
                  </a:lnTo>
                  <a:lnTo>
                    <a:pt x="0" y="195579"/>
                  </a:lnTo>
                  <a:close/>
                </a:path>
                <a:path w="690879" h="792480">
                  <a:moveTo>
                    <a:pt x="92485" y="387083"/>
                  </a:moveTo>
                  <a:lnTo>
                    <a:pt x="70649" y="399595"/>
                  </a:lnTo>
                  <a:lnTo>
                    <a:pt x="70649" y="400049"/>
                  </a:lnTo>
                  <a:lnTo>
                    <a:pt x="71145" y="400049"/>
                  </a:lnTo>
                  <a:lnTo>
                    <a:pt x="71652" y="401319"/>
                  </a:lnTo>
                  <a:lnTo>
                    <a:pt x="95198" y="401319"/>
                  </a:lnTo>
                  <a:lnTo>
                    <a:pt x="96201" y="400049"/>
                  </a:lnTo>
                  <a:lnTo>
                    <a:pt x="96201" y="398779"/>
                  </a:lnTo>
                  <a:lnTo>
                    <a:pt x="98207" y="398779"/>
                  </a:lnTo>
                  <a:lnTo>
                    <a:pt x="98207" y="396239"/>
                  </a:lnTo>
                  <a:lnTo>
                    <a:pt x="97701" y="394969"/>
                  </a:lnTo>
                  <a:lnTo>
                    <a:pt x="97204" y="394969"/>
                  </a:lnTo>
                  <a:lnTo>
                    <a:pt x="97204" y="393699"/>
                  </a:lnTo>
                  <a:lnTo>
                    <a:pt x="96201" y="393699"/>
                  </a:lnTo>
                  <a:lnTo>
                    <a:pt x="95705" y="392429"/>
                  </a:lnTo>
                  <a:lnTo>
                    <a:pt x="95198" y="392429"/>
                  </a:lnTo>
                  <a:lnTo>
                    <a:pt x="95198" y="391159"/>
                  </a:lnTo>
                  <a:lnTo>
                    <a:pt x="94702" y="391159"/>
                  </a:lnTo>
                  <a:lnTo>
                    <a:pt x="94702" y="389889"/>
                  </a:lnTo>
                  <a:lnTo>
                    <a:pt x="94195" y="389889"/>
                  </a:lnTo>
                  <a:lnTo>
                    <a:pt x="94195" y="388619"/>
                  </a:lnTo>
                  <a:lnTo>
                    <a:pt x="93699" y="388619"/>
                  </a:lnTo>
                  <a:lnTo>
                    <a:pt x="92485" y="387083"/>
                  </a:lnTo>
                  <a:close/>
                </a:path>
                <a:path w="690879" h="792480">
                  <a:moveTo>
                    <a:pt x="148309" y="398779"/>
                  </a:moveTo>
                  <a:lnTo>
                    <a:pt x="106718" y="398779"/>
                  </a:lnTo>
                  <a:lnTo>
                    <a:pt x="106718" y="400049"/>
                  </a:lnTo>
                  <a:lnTo>
                    <a:pt x="105725" y="401319"/>
                  </a:lnTo>
                  <a:lnTo>
                    <a:pt x="148816" y="401319"/>
                  </a:lnTo>
                  <a:lnTo>
                    <a:pt x="148816" y="400049"/>
                  </a:lnTo>
                  <a:lnTo>
                    <a:pt x="148309" y="400049"/>
                  </a:lnTo>
                  <a:lnTo>
                    <a:pt x="148309" y="398779"/>
                  </a:lnTo>
                  <a:close/>
                </a:path>
                <a:path w="690879" h="792480">
                  <a:moveTo>
                    <a:pt x="285099" y="398779"/>
                  </a:moveTo>
                  <a:lnTo>
                    <a:pt x="236000" y="398779"/>
                  </a:lnTo>
                  <a:lnTo>
                    <a:pt x="236497" y="400049"/>
                  </a:lnTo>
                  <a:lnTo>
                    <a:pt x="236497" y="401319"/>
                  </a:lnTo>
                  <a:lnTo>
                    <a:pt x="283093" y="401319"/>
                  </a:lnTo>
                  <a:lnTo>
                    <a:pt x="285099" y="398779"/>
                  </a:lnTo>
                  <a:close/>
                </a:path>
                <a:path w="690879" h="792480">
                  <a:moveTo>
                    <a:pt x="433916" y="389889"/>
                  </a:moveTo>
                  <a:lnTo>
                    <a:pt x="408860" y="389889"/>
                  </a:lnTo>
                  <a:lnTo>
                    <a:pt x="408860" y="393699"/>
                  </a:lnTo>
                  <a:lnTo>
                    <a:pt x="409366" y="393699"/>
                  </a:lnTo>
                  <a:lnTo>
                    <a:pt x="409366" y="394969"/>
                  </a:lnTo>
                  <a:lnTo>
                    <a:pt x="408860" y="394969"/>
                  </a:lnTo>
                  <a:lnTo>
                    <a:pt x="408860" y="396239"/>
                  </a:lnTo>
                  <a:lnTo>
                    <a:pt x="407857" y="396239"/>
                  </a:lnTo>
                  <a:lnTo>
                    <a:pt x="407857" y="397509"/>
                  </a:lnTo>
                  <a:lnTo>
                    <a:pt x="407360" y="397509"/>
                  </a:lnTo>
                  <a:lnTo>
                    <a:pt x="407360" y="400049"/>
                  </a:lnTo>
                  <a:lnTo>
                    <a:pt x="407857" y="400049"/>
                  </a:lnTo>
                  <a:lnTo>
                    <a:pt x="407857" y="401319"/>
                  </a:lnTo>
                  <a:lnTo>
                    <a:pt x="467989" y="401319"/>
                  </a:lnTo>
                  <a:lnTo>
                    <a:pt x="467989" y="398779"/>
                  </a:lnTo>
                  <a:lnTo>
                    <a:pt x="468486" y="398779"/>
                  </a:lnTo>
                  <a:lnTo>
                    <a:pt x="468992" y="397509"/>
                  </a:lnTo>
                  <a:lnTo>
                    <a:pt x="468992" y="391159"/>
                  </a:lnTo>
                  <a:lnTo>
                    <a:pt x="433916" y="391159"/>
                  </a:lnTo>
                  <a:lnTo>
                    <a:pt x="433916" y="389889"/>
                  </a:lnTo>
                  <a:close/>
                </a:path>
                <a:path w="690879" h="792480">
                  <a:moveTo>
                    <a:pt x="576217" y="398779"/>
                  </a:moveTo>
                  <a:lnTo>
                    <a:pt x="559682" y="398779"/>
                  </a:lnTo>
                  <a:lnTo>
                    <a:pt x="559176" y="400049"/>
                  </a:lnTo>
                  <a:lnTo>
                    <a:pt x="558679" y="400049"/>
                  </a:lnTo>
                  <a:lnTo>
                    <a:pt x="558183" y="401319"/>
                  </a:lnTo>
                  <a:lnTo>
                    <a:pt x="575716" y="401319"/>
                  </a:lnTo>
                  <a:lnTo>
                    <a:pt x="576217" y="400049"/>
                  </a:lnTo>
                  <a:lnTo>
                    <a:pt x="576217" y="398779"/>
                  </a:lnTo>
                  <a:close/>
                </a:path>
                <a:path w="690879" h="792480">
                  <a:moveTo>
                    <a:pt x="142798" y="397509"/>
                  </a:moveTo>
                  <a:lnTo>
                    <a:pt x="108724" y="397509"/>
                  </a:lnTo>
                  <a:lnTo>
                    <a:pt x="108724" y="398779"/>
                  </a:lnTo>
                  <a:lnTo>
                    <a:pt x="143801" y="398779"/>
                  </a:lnTo>
                  <a:lnTo>
                    <a:pt x="142798" y="397509"/>
                  </a:lnTo>
                  <a:close/>
                </a:path>
                <a:path w="690879" h="792480">
                  <a:moveTo>
                    <a:pt x="189394" y="393699"/>
                  </a:moveTo>
                  <a:lnTo>
                    <a:pt x="167347" y="393699"/>
                  </a:lnTo>
                  <a:lnTo>
                    <a:pt x="167854" y="394969"/>
                  </a:lnTo>
                  <a:lnTo>
                    <a:pt x="167854" y="396239"/>
                  </a:lnTo>
                  <a:lnTo>
                    <a:pt x="166851" y="396239"/>
                  </a:lnTo>
                  <a:lnTo>
                    <a:pt x="166851" y="397509"/>
                  </a:lnTo>
                  <a:lnTo>
                    <a:pt x="165848" y="397509"/>
                  </a:lnTo>
                  <a:lnTo>
                    <a:pt x="164845" y="398779"/>
                  </a:lnTo>
                  <a:lnTo>
                    <a:pt x="221968" y="398779"/>
                  </a:lnTo>
                  <a:lnTo>
                    <a:pt x="221968" y="394969"/>
                  </a:lnTo>
                  <a:lnTo>
                    <a:pt x="189394" y="394969"/>
                  </a:lnTo>
                  <a:lnTo>
                    <a:pt x="189394" y="393699"/>
                  </a:lnTo>
                  <a:close/>
                </a:path>
                <a:path w="690879" h="792480">
                  <a:moveTo>
                    <a:pt x="286102" y="389889"/>
                  </a:moveTo>
                  <a:lnTo>
                    <a:pt x="248017" y="389889"/>
                  </a:lnTo>
                  <a:lnTo>
                    <a:pt x="246517" y="391159"/>
                  </a:lnTo>
                  <a:lnTo>
                    <a:pt x="245018" y="391159"/>
                  </a:lnTo>
                  <a:lnTo>
                    <a:pt x="243012" y="392429"/>
                  </a:lnTo>
                  <a:lnTo>
                    <a:pt x="240002" y="392429"/>
                  </a:lnTo>
                  <a:lnTo>
                    <a:pt x="239506" y="393699"/>
                  </a:lnTo>
                  <a:lnTo>
                    <a:pt x="237500" y="393699"/>
                  </a:lnTo>
                  <a:lnTo>
                    <a:pt x="237500" y="394969"/>
                  </a:lnTo>
                  <a:lnTo>
                    <a:pt x="236497" y="394969"/>
                  </a:lnTo>
                  <a:lnTo>
                    <a:pt x="236000" y="396239"/>
                  </a:lnTo>
                  <a:lnTo>
                    <a:pt x="235494" y="396239"/>
                  </a:lnTo>
                  <a:lnTo>
                    <a:pt x="235494" y="398779"/>
                  </a:lnTo>
                  <a:lnTo>
                    <a:pt x="284603" y="398779"/>
                  </a:lnTo>
                  <a:lnTo>
                    <a:pt x="284603" y="397509"/>
                  </a:lnTo>
                  <a:lnTo>
                    <a:pt x="285099" y="397509"/>
                  </a:lnTo>
                  <a:lnTo>
                    <a:pt x="285099" y="393699"/>
                  </a:lnTo>
                  <a:lnTo>
                    <a:pt x="285606" y="391159"/>
                  </a:lnTo>
                  <a:lnTo>
                    <a:pt x="286102" y="389889"/>
                  </a:lnTo>
                  <a:close/>
                </a:path>
                <a:path w="690879" h="792480">
                  <a:moveTo>
                    <a:pt x="351240" y="370839"/>
                  </a:moveTo>
                  <a:lnTo>
                    <a:pt x="308656" y="370839"/>
                  </a:lnTo>
                  <a:lnTo>
                    <a:pt x="308656" y="373379"/>
                  </a:lnTo>
                  <a:lnTo>
                    <a:pt x="308149" y="373379"/>
                  </a:lnTo>
                  <a:lnTo>
                    <a:pt x="308149" y="374649"/>
                  </a:lnTo>
                  <a:lnTo>
                    <a:pt x="306650" y="374649"/>
                  </a:lnTo>
                  <a:lnTo>
                    <a:pt x="304644" y="375919"/>
                  </a:lnTo>
                  <a:lnTo>
                    <a:pt x="303641" y="375919"/>
                  </a:lnTo>
                  <a:lnTo>
                    <a:pt x="302638" y="377189"/>
                  </a:lnTo>
                  <a:lnTo>
                    <a:pt x="298635" y="377189"/>
                  </a:lnTo>
                  <a:lnTo>
                    <a:pt x="296123" y="379729"/>
                  </a:lnTo>
                  <a:lnTo>
                    <a:pt x="295120" y="380999"/>
                  </a:lnTo>
                  <a:lnTo>
                    <a:pt x="294623" y="382269"/>
                  </a:lnTo>
                  <a:lnTo>
                    <a:pt x="294117" y="382269"/>
                  </a:lnTo>
                  <a:lnTo>
                    <a:pt x="294117" y="383539"/>
                  </a:lnTo>
                  <a:lnTo>
                    <a:pt x="293620" y="383539"/>
                  </a:lnTo>
                  <a:lnTo>
                    <a:pt x="293620" y="384809"/>
                  </a:lnTo>
                  <a:lnTo>
                    <a:pt x="293167" y="387083"/>
                  </a:lnTo>
                  <a:lnTo>
                    <a:pt x="293114" y="388619"/>
                  </a:lnTo>
                  <a:lnTo>
                    <a:pt x="292617" y="389889"/>
                  </a:lnTo>
                  <a:lnTo>
                    <a:pt x="292111" y="389889"/>
                  </a:lnTo>
                  <a:lnTo>
                    <a:pt x="292111" y="391159"/>
                  </a:lnTo>
                  <a:lnTo>
                    <a:pt x="291614" y="391159"/>
                  </a:lnTo>
                  <a:lnTo>
                    <a:pt x="291614" y="392429"/>
                  </a:lnTo>
                  <a:lnTo>
                    <a:pt x="291118" y="394969"/>
                  </a:lnTo>
                  <a:lnTo>
                    <a:pt x="291118" y="396239"/>
                  </a:lnTo>
                  <a:lnTo>
                    <a:pt x="290611" y="397509"/>
                  </a:lnTo>
                  <a:lnTo>
                    <a:pt x="290611" y="398779"/>
                  </a:lnTo>
                  <a:lnTo>
                    <a:pt x="296123" y="398779"/>
                  </a:lnTo>
                  <a:lnTo>
                    <a:pt x="296629" y="397509"/>
                  </a:lnTo>
                  <a:lnTo>
                    <a:pt x="351240" y="397509"/>
                  </a:lnTo>
                  <a:lnTo>
                    <a:pt x="351240" y="394969"/>
                  </a:lnTo>
                  <a:lnTo>
                    <a:pt x="351736" y="394969"/>
                  </a:lnTo>
                  <a:lnTo>
                    <a:pt x="352243" y="393699"/>
                  </a:lnTo>
                  <a:lnTo>
                    <a:pt x="352243" y="392429"/>
                  </a:lnTo>
                  <a:lnTo>
                    <a:pt x="353246" y="391159"/>
                  </a:lnTo>
                  <a:lnTo>
                    <a:pt x="353743" y="389889"/>
                  </a:lnTo>
                  <a:lnTo>
                    <a:pt x="353246" y="388619"/>
                  </a:lnTo>
                  <a:lnTo>
                    <a:pt x="353743" y="387349"/>
                  </a:lnTo>
                  <a:lnTo>
                    <a:pt x="353743" y="383539"/>
                  </a:lnTo>
                  <a:lnTo>
                    <a:pt x="352243" y="379729"/>
                  </a:lnTo>
                  <a:lnTo>
                    <a:pt x="351240" y="378459"/>
                  </a:lnTo>
                  <a:lnTo>
                    <a:pt x="350743" y="378459"/>
                  </a:lnTo>
                  <a:lnTo>
                    <a:pt x="350237" y="377189"/>
                  </a:lnTo>
                  <a:lnTo>
                    <a:pt x="350237" y="374649"/>
                  </a:lnTo>
                  <a:lnTo>
                    <a:pt x="351240" y="372109"/>
                  </a:lnTo>
                  <a:lnTo>
                    <a:pt x="351736" y="372109"/>
                  </a:lnTo>
                  <a:lnTo>
                    <a:pt x="351240" y="370839"/>
                  </a:lnTo>
                  <a:close/>
                </a:path>
                <a:path w="690879" h="792480">
                  <a:moveTo>
                    <a:pt x="351736" y="397509"/>
                  </a:moveTo>
                  <a:lnTo>
                    <a:pt x="304137" y="397509"/>
                  </a:lnTo>
                  <a:lnTo>
                    <a:pt x="306650" y="398779"/>
                  </a:lnTo>
                  <a:lnTo>
                    <a:pt x="351736" y="398779"/>
                  </a:lnTo>
                  <a:lnTo>
                    <a:pt x="351736" y="397509"/>
                  </a:lnTo>
                  <a:close/>
                </a:path>
                <a:path w="690879" h="792480">
                  <a:moveTo>
                    <a:pt x="566693" y="396239"/>
                  </a:moveTo>
                  <a:lnTo>
                    <a:pt x="562185" y="396239"/>
                  </a:lnTo>
                  <a:lnTo>
                    <a:pt x="561182" y="397509"/>
                  </a:lnTo>
                  <a:lnTo>
                    <a:pt x="561182" y="398779"/>
                  </a:lnTo>
                  <a:lnTo>
                    <a:pt x="568203" y="398779"/>
                  </a:lnTo>
                  <a:lnTo>
                    <a:pt x="568203" y="397509"/>
                  </a:lnTo>
                  <a:lnTo>
                    <a:pt x="567697" y="397509"/>
                  </a:lnTo>
                  <a:lnTo>
                    <a:pt x="566693" y="396239"/>
                  </a:lnTo>
                  <a:close/>
                </a:path>
                <a:path w="690879" h="792480">
                  <a:moveTo>
                    <a:pt x="573715" y="397509"/>
                  </a:moveTo>
                  <a:lnTo>
                    <a:pt x="573208" y="397509"/>
                  </a:lnTo>
                  <a:lnTo>
                    <a:pt x="573208" y="398779"/>
                  </a:lnTo>
                  <a:lnTo>
                    <a:pt x="573715" y="398779"/>
                  </a:lnTo>
                  <a:lnTo>
                    <a:pt x="573715" y="397509"/>
                  </a:lnTo>
                  <a:close/>
                </a:path>
                <a:path w="690879" h="792480">
                  <a:moveTo>
                    <a:pt x="137793" y="394969"/>
                  </a:moveTo>
                  <a:lnTo>
                    <a:pt x="112736" y="394969"/>
                  </a:lnTo>
                  <a:lnTo>
                    <a:pt x="112230" y="396239"/>
                  </a:lnTo>
                  <a:lnTo>
                    <a:pt x="110730" y="396239"/>
                  </a:lnTo>
                  <a:lnTo>
                    <a:pt x="110730" y="397509"/>
                  </a:lnTo>
                  <a:lnTo>
                    <a:pt x="140295" y="397509"/>
                  </a:lnTo>
                  <a:lnTo>
                    <a:pt x="138796" y="396239"/>
                  </a:lnTo>
                  <a:lnTo>
                    <a:pt x="137793" y="394969"/>
                  </a:lnTo>
                  <a:close/>
                </a:path>
                <a:path w="690879" h="792480">
                  <a:moveTo>
                    <a:pt x="516592" y="388619"/>
                  </a:moveTo>
                  <a:lnTo>
                    <a:pt x="506075" y="388619"/>
                  </a:lnTo>
                  <a:lnTo>
                    <a:pt x="506075" y="392429"/>
                  </a:lnTo>
                  <a:lnTo>
                    <a:pt x="505568" y="393699"/>
                  </a:lnTo>
                  <a:lnTo>
                    <a:pt x="505062" y="396239"/>
                  </a:lnTo>
                  <a:lnTo>
                    <a:pt x="548659" y="396239"/>
                  </a:lnTo>
                  <a:lnTo>
                    <a:pt x="548162" y="394969"/>
                  </a:lnTo>
                  <a:lnTo>
                    <a:pt x="547656" y="394969"/>
                  </a:lnTo>
                  <a:lnTo>
                    <a:pt x="547159" y="393699"/>
                  </a:lnTo>
                  <a:lnTo>
                    <a:pt x="546653" y="393699"/>
                  </a:lnTo>
                  <a:lnTo>
                    <a:pt x="546653" y="392429"/>
                  </a:lnTo>
                  <a:lnTo>
                    <a:pt x="546156" y="392429"/>
                  </a:lnTo>
                  <a:lnTo>
                    <a:pt x="546156" y="391159"/>
                  </a:lnTo>
                  <a:lnTo>
                    <a:pt x="543147" y="391159"/>
                  </a:lnTo>
                  <a:lnTo>
                    <a:pt x="543147" y="389889"/>
                  </a:lnTo>
                  <a:lnTo>
                    <a:pt x="516592" y="389889"/>
                  </a:lnTo>
                  <a:lnTo>
                    <a:pt x="516592" y="388619"/>
                  </a:lnTo>
                  <a:close/>
                </a:path>
                <a:path w="690879" h="792480">
                  <a:moveTo>
                    <a:pt x="565701" y="393699"/>
                  </a:moveTo>
                  <a:lnTo>
                    <a:pt x="563188" y="393699"/>
                  </a:lnTo>
                  <a:lnTo>
                    <a:pt x="563188" y="394969"/>
                  </a:lnTo>
                  <a:lnTo>
                    <a:pt x="562691" y="396239"/>
                  </a:lnTo>
                  <a:lnTo>
                    <a:pt x="566197" y="396239"/>
                  </a:lnTo>
                  <a:lnTo>
                    <a:pt x="566197" y="394969"/>
                  </a:lnTo>
                  <a:lnTo>
                    <a:pt x="565701" y="394969"/>
                  </a:lnTo>
                  <a:lnTo>
                    <a:pt x="565701" y="393699"/>
                  </a:lnTo>
                  <a:close/>
                </a:path>
                <a:path w="690879" h="792480">
                  <a:moveTo>
                    <a:pt x="134277" y="393699"/>
                  </a:moveTo>
                  <a:lnTo>
                    <a:pt x="114743" y="393699"/>
                  </a:lnTo>
                  <a:lnTo>
                    <a:pt x="114743" y="394969"/>
                  </a:lnTo>
                  <a:lnTo>
                    <a:pt x="135786" y="394969"/>
                  </a:lnTo>
                  <a:lnTo>
                    <a:pt x="134277" y="393699"/>
                  </a:lnTo>
                  <a:close/>
                </a:path>
                <a:path w="690879" h="792480">
                  <a:moveTo>
                    <a:pt x="219465" y="389889"/>
                  </a:moveTo>
                  <a:lnTo>
                    <a:pt x="193903" y="389889"/>
                  </a:lnTo>
                  <a:lnTo>
                    <a:pt x="193903" y="391159"/>
                  </a:lnTo>
                  <a:lnTo>
                    <a:pt x="193406" y="392429"/>
                  </a:lnTo>
                  <a:lnTo>
                    <a:pt x="193406" y="393699"/>
                  </a:lnTo>
                  <a:lnTo>
                    <a:pt x="192403" y="393699"/>
                  </a:lnTo>
                  <a:lnTo>
                    <a:pt x="191907" y="394969"/>
                  </a:lnTo>
                  <a:lnTo>
                    <a:pt x="222464" y="394969"/>
                  </a:lnTo>
                  <a:lnTo>
                    <a:pt x="222464" y="393699"/>
                  </a:lnTo>
                  <a:lnTo>
                    <a:pt x="219465" y="389889"/>
                  </a:lnTo>
                  <a:close/>
                </a:path>
                <a:path w="690879" h="792480">
                  <a:moveTo>
                    <a:pt x="109727" y="389889"/>
                  </a:moveTo>
                  <a:lnTo>
                    <a:pt x="101217" y="389889"/>
                  </a:lnTo>
                  <a:lnTo>
                    <a:pt x="101713" y="391159"/>
                  </a:lnTo>
                  <a:lnTo>
                    <a:pt x="103213" y="392429"/>
                  </a:lnTo>
                  <a:lnTo>
                    <a:pt x="103213" y="393699"/>
                  </a:lnTo>
                  <a:lnTo>
                    <a:pt x="104722" y="393699"/>
                  </a:lnTo>
                  <a:lnTo>
                    <a:pt x="105725" y="392429"/>
                  </a:lnTo>
                  <a:lnTo>
                    <a:pt x="107225" y="392429"/>
                  </a:lnTo>
                  <a:lnTo>
                    <a:pt x="107721" y="391159"/>
                  </a:lnTo>
                  <a:lnTo>
                    <a:pt x="108228" y="391159"/>
                  </a:lnTo>
                  <a:lnTo>
                    <a:pt x="109727" y="389889"/>
                  </a:lnTo>
                  <a:close/>
                </a:path>
                <a:path w="690879" h="792480">
                  <a:moveTo>
                    <a:pt x="131278" y="392429"/>
                  </a:moveTo>
                  <a:lnTo>
                    <a:pt x="117742" y="392429"/>
                  </a:lnTo>
                  <a:lnTo>
                    <a:pt x="117245" y="393699"/>
                  </a:lnTo>
                  <a:lnTo>
                    <a:pt x="132281" y="393699"/>
                  </a:lnTo>
                  <a:lnTo>
                    <a:pt x="131278" y="392429"/>
                  </a:lnTo>
                  <a:close/>
                </a:path>
                <a:path w="690879" h="792480">
                  <a:moveTo>
                    <a:pt x="156324" y="392429"/>
                  </a:moveTo>
                  <a:lnTo>
                    <a:pt x="146303" y="392429"/>
                  </a:lnTo>
                  <a:lnTo>
                    <a:pt x="147813" y="393699"/>
                  </a:lnTo>
                  <a:lnTo>
                    <a:pt x="156324" y="393699"/>
                  </a:lnTo>
                  <a:lnTo>
                    <a:pt x="156324" y="392429"/>
                  </a:lnTo>
                  <a:close/>
                </a:path>
                <a:path w="690879" h="792480">
                  <a:moveTo>
                    <a:pt x="163841" y="392429"/>
                  </a:moveTo>
                  <a:lnTo>
                    <a:pt x="158330" y="392429"/>
                  </a:lnTo>
                  <a:lnTo>
                    <a:pt x="158330" y="393699"/>
                  </a:lnTo>
                  <a:lnTo>
                    <a:pt x="161835" y="393699"/>
                  </a:lnTo>
                  <a:lnTo>
                    <a:pt x="163841" y="392429"/>
                  </a:lnTo>
                  <a:close/>
                </a:path>
                <a:path w="690879" h="792480">
                  <a:moveTo>
                    <a:pt x="188391" y="388619"/>
                  </a:moveTo>
                  <a:lnTo>
                    <a:pt x="136283" y="388619"/>
                  </a:lnTo>
                  <a:lnTo>
                    <a:pt x="137286" y="389889"/>
                  </a:lnTo>
                  <a:lnTo>
                    <a:pt x="139292" y="389889"/>
                  </a:lnTo>
                  <a:lnTo>
                    <a:pt x="141298" y="391159"/>
                  </a:lnTo>
                  <a:lnTo>
                    <a:pt x="143304" y="391159"/>
                  </a:lnTo>
                  <a:lnTo>
                    <a:pt x="144297" y="392429"/>
                  </a:lnTo>
                  <a:lnTo>
                    <a:pt x="166851" y="392429"/>
                  </a:lnTo>
                  <a:lnTo>
                    <a:pt x="166851" y="393699"/>
                  </a:lnTo>
                  <a:lnTo>
                    <a:pt x="187894" y="393699"/>
                  </a:lnTo>
                  <a:lnTo>
                    <a:pt x="187894" y="391159"/>
                  </a:lnTo>
                  <a:lnTo>
                    <a:pt x="188391" y="389889"/>
                  </a:lnTo>
                  <a:lnTo>
                    <a:pt x="188391" y="388619"/>
                  </a:lnTo>
                  <a:close/>
                </a:path>
                <a:path w="690879" h="792480">
                  <a:moveTo>
                    <a:pt x="129272" y="391159"/>
                  </a:moveTo>
                  <a:lnTo>
                    <a:pt x="118745" y="391159"/>
                  </a:lnTo>
                  <a:lnTo>
                    <a:pt x="118745" y="392429"/>
                  </a:lnTo>
                  <a:lnTo>
                    <a:pt x="130275" y="392429"/>
                  </a:lnTo>
                  <a:lnTo>
                    <a:pt x="129272" y="391159"/>
                  </a:lnTo>
                  <a:close/>
                </a:path>
                <a:path w="690879" h="792480">
                  <a:moveTo>
                    <a:pt x="557676" y="389889"/>
                  </a:moveTo>
                  <a:lnTo>
                    <a:pt x="552164" y="389889"/>
                  </a:lnTo>
                  <a:lnTo>
                    <a:pt x="552164" y="391159"/>
                  </a:lnTo>
                  <a:lnTo>
                    <a:pt x="553167" y="392429"/>
                  </a:lnTo>
                  <a:lnTo>
                    <a:pt x="557180" y="392429"/>
                  </a:lnTo>
                  <a:lnTo>
                    <a:pt x="557180" y="391159"/>
                  </a:lnTo>
                  <a:lnTo>
                    <a:pt x="557676" y="391159"/>
                  </a:lnTo>
                  <a:lnTo>
                    <a:pt x="557676" y="389889"/>
                  </a:lnTo>
                  <a:close/>
                </a:path>
                <a:path w="690879" h="792480">
                  <a:moveTo>
                    <a:pt x="126262" y="389889"/>
                  </a:moveTo>
                  <a:lnTo>
                    <a:pt x="120751" y="389889"/>
                  </a:lnTo>
                  <a:lnTo>
                    <a:pt x="119251" y="391159"/>
                  </a:lnTo>
                  <a:lnTo>
                    <a:pt x="126262" y="391159"/>
                  </a:lnTo>
                  <a:lnTo>
                    <a:pt x="126262" y="389889"/>
                  </a:lnTo>
                  <a:close/>
                </a:path>
                <a:path w="690879" h="792480">
                  <a:moveTo>
                    <a:pt x="236497" y="387349"/>
                  </a:moveTo>
                  <a:lnTo>
                    <a:pt x="234491" y="387349"/>
                  </a:lnTo>
                  <a:lnTo>
                    <a:pt x="234491" y="388619"/>
                  </a:lnTo>
                  <a:lnTo>
                    <a:pt x="233488" y="389889"/>
                  </a:lnTo>
                  <a:lnTo>
                    <a:pt x="232991" y="389889"/>
                  </a:lnTo>
                  <a:lnTo>
                    <a:pt x="232991" y="391159"/>
                  </a:lnTo>
                  <a:lnTo>
                    <a:pt x="234997" y="388619"/>
                  </a:lnTo>
                  <a:lnTo>
                    <a:pt x="236497" y="388619"/>
                  </a:lnTo>
                  <a:lnTo>
                    <a:pt x="236497" y="387349"/>
                  </a:lnTo>
                  <a:close/>
                </a:path>
                <a:path w="690879" h="792480">
                  <a:moveTo>
                    <a:pt x="448445" y="363219"/>
                  </a:moveTo>
                  <a:lnTo>
                    <a:pt x="445942" y="363219"/>
                  </a:lnTo>
                  <a:lnTo>
                    <a:pt x="445942" y="364489"/>
                  </a:lnTo>
                  <a:lnTo>
                    <a:pt x="445436" y="364489"/>
                  </a:lnTo>
                  <a:lnTo>
                    <a:pt x="445436" y="365759"/>
                  </a:lnTo>
                  <a:lnTo>
                    <a:pt x="444443" y="368299"/>
                  </a:lnTo>
                  <a:lnTo>
                    <a:pt x="444443" y="369569"/>
                  </a:lnTo>
                  <a:lnTo>
                    <a:pt x="443936" y="369569"/>
                  </a:lnTo>
                  <a:lnTo>
                    <a:pt x="443936" y="370839"/>
                  </a:lnTo>
                  <a:lnTo>
                    <a:pt x="442437" y="373379"/>
                  </a:lnTo>
                  <a:lnTo>
                    <a:pt x="441930" y="374649"/>
                  </a:lnTo>
                  <a:lnTo>
                    <a:pt x="441930" y="375919"/>
                  </a:lnTo>
                  <a:lnTo>
                    <a:pt x="441434" y="375919"/>
                  </a:lnTo>
                  <a:lnTo>
                    <a:pt x="440927" y="377189"/>
                  </a:lnTo>
                  <a:lnTo>
                    <a:pt x="437928" y="380999"/>
                  </a:lnTo>
                  <a:lnTo>
                    <a:pt x="437928" y="382269"/>
                  </a:lnTo>
                  <a:lnTo>
                    <a:pt x="438424" y="383539"/>
                  </a:lnTo>
                  <a:lnTo>
                    <a:pt x="438424" y="384809"/>
                  </a:lnTo>
                  <a:lnTo>
                    <a:pt x="439322" y="387083"/>
                  </a:lnTo>
                  <a:lnTo>
                    <a:pt x="439427" y="389889"/>
                  </a:lnTo>
                  <a:lnTo>
                    <a:pt x="438931" y="389889"/>
                  </a:lnTo>
                  <a:lnTo>
                    <a:pt x="438931" y="391159"/>
                  </a:lnTo>
                  <a:lnTo>
                    <a:pt x="468992" y="391159"/>
                  </a:lnTo>
                  <a:lnTo>
                    <a:pt x="468992" y="388619"/>
                  </a:lnTo>
                  <a:lnTo>
                    <a:pt x="464980" y="388619"/>
                  </a:lnTo>
                  <a:lnTo>
                    <a:pt x="464483" y="387349"/>
                  </a:lnTo>
                  <a:lnTo>
                    <a:pt x="462974" y="387349"/>
                  </a:lnTo>
                  <a:lnTo>
                    <a:pt x="462477" y="386079"/>
                  </a:lnTo>
                  <a:lnTo>
                    <a:pt x="462477" y="383539"/>
                  </a:lnTo>
                  <a:lnTo>
                    <a:pt x="463480" y="383539"/>
                  </a:lnTo>
                  <a:lnTo>
                    <a:pt x="463480" y="382269"/>
                  </a:lnTo>
                  <a:lnTo>
                    <a:pt x="465983" y="382269"/>
                  </a:lnTo>
                  <a:lnTo>
                    <a:pt x="466986" y="380999"/>
                  </a:lnTo>
                  <a:lnTo>
                    <a:pt x="468486" y="380999"/>
                  </a:lnTo>
                  <a:lnTo>
                    <a:pt x="469995" y="379729"/>
                  </a:lnTo>
                  <a:lnTo>
                    <a:pt x="477255" y="379729"/>
                  </a:lnTo>
                  <a:lnTo>
                    <a:pt x="478506" y="378459"/>
                  </a:lnTo>
                  <a:lnTo>
                    <a:pt x="480512" y="378459"/>
                  </a:lnTo>
                  <a:lnTo>
                    <a:pt x="482518" y="377189"/>
                  </a:lnTo>
                  <a:lnTo>
                    <a:pt x="483015" y="377189"/>
                  </a:lnTo>
                  <a:lnTo>
                    <a:pt x="483521" y="375919"/>
                  </a:lnTo>
                  <a:lnTo>
                    <a:pt x="483521" y="374649"/>
                  </a:lnTo>
                  <a:lnTo>
                    <a:pt x="484018" y="374649"/>
                  </a:lnTo>
                  <a:lnTo>
                    <a:pt x="484018" y="370839"/>
                  </a:lnTo>
                  <a:lnTo>
                    <a:pt x="484524" y="370839"/>
                  </a:lnTo>
                  <a:lnTo>
                    <a:pt x="484018" y="369569"/>
                  </a:lnTo>
                  <a:lnTo>
                    <a:pt x="484018" y="368299"/>
                  </a:lnTo>
                  <a:lnTo>
                    <a:pt x="449954" y="368299"/>
                  </a:lnTo>
                  <a:lnTo>
                    <a:pt x="449954" y="367029"/>
                  </a:lnTo>
                  <a:lnTo>
                    <a:pt x="448951" y="367029"/>
                  </a:lnTo>
                  <a:lnTo>
                    <a:pt x="448951" y="365759"/>
                  </a:lnTo>
                  <a:lnTo>
                    <a:pt x="448445" y="365759"/>
                  </a:lnTo>
                  <a:lnTo>
                    <a:pt x="448445" y="363219"/>
                  </a:lnTo>
                  <a:close/>
                </a:path>
                <a:path w="690879" h="792480">
                  <a:moveTo>
                    <a:pt x="573715" y="384809"/>
                  </a:moveTo>
                  <a:lnTo>
                    <a:pt x="564191" y="384809"/>
                  </a:lnTo>
                  <a:lnTo>
                    <a:pt x="565701" y="386079"/>
                  </a:lnTo>
                  <a:lnTo>
                    <a:pt x="566693" y="386079"/>
                  </a:lnTo>
                  <a:lnTo>
                    <a:pt x="567200" y="387349"/>
                  </a:lnTo>
                  <a:lnTo>
                    <a:pt x="568203" y="387349"/>
                  </a:lnTo>
                  <a:lnTo>
                    <a:pt x="568700" y="388619"/>
                  </a:lnTo>
                  <a:lnTo>
                    <a:pt x="570209" y="388619"/>
                  </a:lnTo>
                  <a:lnTo>
                    <a:pt x="570209" y="389889"/>
                  </a:lnTo>
                  <a:lnTo>
                    <a:pt x="571202" y="389889"/>
                  </a:lnTo>
                  <a:lnTo>
                    <a:pt x="571202" y="391159"/>
                  </a:lnTo>
                  <a:lnTo>
                    <a:pt x="571709" y="391159"/>
                  </a:lnTo>
                  <a:lnTo>
                    <a:pt x="573715" y="386079"/>
                  </a:lnTo>
                  <a:lnTo>
                    <a:pt x="573715" y="384809"/>
                  </a:lnTo>
                  <a:close/>
                </a:path>
                <a:path w="690879" h="792480">
                  <a:moveTo>
                    <a:pt x="115239" y="386079"/>
                  </a:moveTo>
                  <a:lnTo>
                    <a:pt x="100214" y="386079"/>
                  </a:lnTo>
                  <a:lnTo>
                    <a:pt x="100214" y="387349"/>
                  </a:lnTo>
                  <a:lnTo>
                    <a:pt x="100710" y="388619"/>
                  </a:lnTo>
                  <a:lnTo>
                    <a:pt x="100710" y="389889"/>
                  </a:lnTo>
                  <a:lnTo>
                    <a:pt x="112230" y="389889"/>
                  </a:lnTo>
                  <a:lnTo>
                    <a:pt x="112736" y="388619"/>
                  </a:lnTo>
                  <a:lnTo>
                    <a:pt x="114236" y="388619"/>
                  </a:lnTo>
                  <a:lnTo>
                    <a:pt x="114236" y="387349"/>
                  </a:lnTo>
                  <a:lnTo>
                    <a:pt x="115239" y="387349"/>
                  </a:lnTo>
                  <a:lnTo>
                    <a:pt x="115239" y="386079"/>
                  </a:lnTo>
                  <a:close/>
                </a:path>
                <a:path w="690879" h="792480">
                  <a:moveTo>
                    <a:pt x="122757" y="388619"/>
                  </a:moveTo>
                  <a:lnTo>
                    <a:pt x="121257" y="388619"/>
                  </a:lnTo>
                  <a:lnTo>
                    <a:pt x="121257" y="389889"/>
                  </a:lnTo>
                  <a:lnTo>
                    <a:pt x="123263" y="389889"/>
                  </a:lnTo>
                  <a:lnTo>
                    <a:pt x="122757" y="388619"/>
                  </a:lnTo>
                  <a:close/>
                </a:path>
                <a:path w="690879" h="792480">
                  <a:moveTo>
                    <a:pt x="216953" y="387349"/>
                  </a:moveTo>
                  <a:lnTo>
                    <a:pt x="194916" y="387349"/>
                  </a:lnTo>
                  <a:lnTo>
                    <a:pt x="194916" y="388619"/>
                  </a:lnTo>
                  <a:lnTo>
                    <a:pt x="194409" y="388619"/>
                  </a:lnTo>
                  <a:lnTo>
                    <a:pt x="194409" y="389889"/>
                  </a:lnTo>
                  <a:lnTo>
                    <a:pt x="218462" y="389889"/>
                  </a:lnTo>
                  <a:lnTo>
                    <a:pt x="217459" y="388619"/>
                  </a:lnTo>
                  <a:lnTo>
                    <a:pt x="216953" y="387349"/>
                  </a:lnTo>
                  <a:close/>
                </a:path>
                <a:path w="690879" h="792480">
                  <a:moveTo>
                    <a:pt x="228979" y="384809"/>
                  </a:moveTo>
                  <a:lnTo>
                    <a:pt x="223467" y="384809"/>
                  </a:lnTo>
                  <a:lnTo>
                    <a:pt x="223467" y="386079"/>
                  </a:lnTo>
                  <a:lnTo>
                    <a:pt x="225970" y="388619"/>
                  </a:lnTo>
                  <a:lnTo>
                    <a:pt x="226476" y="389889"/>
                  </a:lnTo>
                  <a:lnTo>
                    <a:pt x="227480" y="389889"/>
                  </a:lnTo>
                  <a:lnTo>
                    <a:pt x="227480" y="388619"/>
                  </a:lnTo>
                  <a:lnTo>
                    <a:pt x="228979" y="384809"/>
                  </a:lnTo>
                  <a:close/>
                </a:path>
                <a:path w="690879" h="792480">
                  <a:moveTo>
                    <a:pt x="287105" y="387349"/>
                  </a:moveTo>
                  <a:lnTo>
                    <a:pt x="252536" y="387349"/>
                  </a:lnTo>
                  <a:lnTo>
                    <a:pt x="252536" y="388619"/>
                  </a:lnTo>
                  <a:lnTo>
                    <a:pt x="251026" y="388619"/>
                  </a:lnTo>
                  <a:lnTo>
                    <a:pt x="250529" y="389889"/>
                  </a:lnTo>
                  <a:lnTo>
                    <a:pt x="286609" y="389889"/>
                  </a:lnTo>
                  <a:lnTo>
                    <a:pt x="286609" y="388619"/>
                  </a:lnTo>
                  <a:lnTo>
                    <a:pt x="287105" y="387349"/>
                  </a:lnTo>
                  <a:close/>
                </a:path>
                <a:path w="690879" h="792480">
                  <a:moveTo>
                    <a:pt x="410866" y="372109"/>
                  </a:moveTo>
                  <a:lnTo>
                    <a:pt x="389326" y="372109"/>
                  </a:lnTo>
                  <a:lnTo>
                    <a:pt x="386813" y="378459"/>
                  </a:lnTo>
                  <a:lnTo>
                    <a:pt x="385810" y="379729"/>
                  </a:lnTo>
                  <a:lnTo>
                    <a:pt x="385810" y="383539"/>
                  </a:lnTo>
                  <a:lnTo>
                    <a:pt x="384817" y="384809"/>
                  </a:lnTo>
                  <a:lnTo>
                    <a:pt x="384817" y="386079"/>
                  </a:lnTo>
                  <a:lnTo>
                    <a:pt x="384417" y="387083"/>
                  </a:lnTo>
                  <a:lnTo>
                    <a:pt x="384310" y="388619"/>
                  </a:lnTo>
                  <a:lnTo>
                    <a:pt x="383814" y="389889"/>
                  </a:lnTo>
                  <a:lnTo>
                    <a:pt x="398591" y="389889"/>
                  </a:lnTo>
                  <a:lnTo>
                    <a:pt x="399346" y="388619"/>
                  </a:lnTo>
                  <a:lnTo>
                    <a:pt x="399842" y="387349"/>
                  </a:lnTo>
                  <a:lnTo>
                    <a:pt x="400349" y="387349"/>
                  </a:lnTo>
                  <a:lnTo>
                    <a:pt x="400845" y="386079"/>
                  </a:lnTo>
                  <a:lnTo>
                    <a:pt x="402852" y="383539"/>
                  </a:lnTo>
                  <a:lnTo>
                    <a:pt x="403348" y="382269"/>
                  </a:lnTo>
                  <a:lnTo>
                    <a:pt x="404351" y="382269"/>
                  </a:lnTo>
                  <a:lnTo>
                    <a:pt x="404858" y="380999"/>
                  </a:lnTo>
                  <a:lnTo>
                    <a:pt x="404858" y="379729"/>
                  </a:lnTo>
                  <a:lnTo>
                    <a:pt x="406357" y="377189"/>
                  </a:lnTo>
                  <a:lnTo>
                    <a:pt x="406864" y="377189"/>
                  </a:lnTo>
                  <a:lnTo>
                    <a:pt x="407360" y="375919"/>
                  </a:lnTo>
                  <a:lnTo>
                    <a:pt x="408363" y="375919"/>
                  </a:lnTo>
                  <a:lnTo>
                    <a:pt x="408363" y="374649"/>
                  </a:lnTo>
                  <a:lnTo>
                    <a:pt x="409863" y="373379"/>
                  </a:lnTo>
                  <a:lnTo>
                    <a:pt x="410369" y="373379"/>
                  </a:lnTo>
                  <a:lnTo>
                    <a:pt x="410866" y="372109"/>
                  </a:lnTo>
                  <a:close/>
                </a:path>
                <a:path w="690879" h="792480">
                  <a:moveTo>
                    <a:pt x="432416" y="382269"/>
                  </a:moveTo>
                  <a:lnTo>
                    <a:pt x="410866" y="382269"/>
                  </a:lnTo>
                  <a:lnTo>
                    <a:pt x="410369" y="383539"/>
                  </a:lnTo>
                  <a:lnTo>
                    <a:pt x="410369" y="386079"/>
                  </a:lnTo>
                  <a:lnTo>
                    <a:pt x="409969" y="387083"/>
                  </a:lnTo>
                  <a:lnTo>
                    <a:pt x="409863" y="388619"/>
                  </a:lnTo>
                  <a:lnTo>
                    <a:pt x="409366" y="388619"/>
                  </a:lnTo>
                  <a:lnTo>
                    <a:pt x="409366" y="389889"/>
                  </a:lnTo>
                  <a:lnTo>
                    <a:pt x="433409" y="389889"/>
                  </a:lnTo>
                  <a:lnTo>
                    <a:pt x="433409" y="387349"/>
                  </a:lnTo>
                  <a:lnTo>
                    <a:pt x="432913" y="387349"/>
                  </a:lnTo>
                  <a:lnTo>
                    <a:pt x="432416" y="384809"/>
                  </a:lnTo>
                  <a:lnTo>
                    <a:pt x="432416" y="382269"/>
                  </a:lnTo>
                  <a:close/>
                </a:path>
                <a:path w="690879" h="792480">
                  <a:moveTo>
                    <a:pt x="527615" y="388619"/>
                  </a:moveTo>
                  <a:lnTo>
                    <a:pt x="523603" y="388619"/>
                  </a:lnTo>
                  <a:lnTo>
                    <a:pt x="521597" y="389889"/>
                  </a:lnTo>
                  <a:lnTo>
                    <a:pt x="529621" y="389889"/>
                  </a:lnTo>
                  <a:lnTo>
                    <a:pt x="527615" y="388619"/>
                  </a:lnTo>
                  <a:close/>
                </a:path>
                <a:path w="690879" h="792480">
                  <a:moveTo>
                    <a:pt x="541141" y="388619"/>
                  </a:moveTo>
                  <a:lnTo>
                    <a:pt x="537129" y="388619"/>
                  </a:lnTo>
                  <a:lnTo>
                    <a:pt x="537129" y="389889"/>
                  </a:lnTo>
                  <a:lnTo>
                    <a:pt x="541648" y="389889"/>
                  </a:lnTo>
                  <a:lnTo>
                    <a:pt x="541141" y="388619"/>
                  </a:lnTo>
                  <a:close/>
                </a:path>
                <a:path w="690879" h="792480">
                  <a:moveTo>
                    <a:pt x="561182" y="384809"/>
                  </a:moveTo>
                  <a:lnTo>
                    <a:pt x="551668" y="384809"/>
                  </a:lnTo>
                  <a:lnTo>
                    <a:pt x="551668" y="386079"/>
                  </a:lnTo>
                  <a:lnTo>
                    <a:pt x="552164" y="386079"/>
                  </a:lnTo>
                  <a:lnTo>
                    <a:pt x="552164" y="387349"/>
                  </a:lnTo>
                  <a:lnTo>
                    <a:pt x="552671" y="387349"/>
                  </a:lnTo>
                  <a:lnTo>
                    <a:pt x="552671" y="389889"/>
                  </a:lnTo>
                  <a:lnTo>
                    <a:pt x="558679" y="389889"/>
                  </a:lnTo>
                  <a:lnTo>
                    <a:pt x="558679" y="388619"/>
                  </a:lnTo>
                  <a:lnTo>
                    <a:pt x="559176" y="387349"/>
                  </a:lnTo>
                  <a:lnTo>
                    <a:pt x="561182" y="384809"/>
                  </a:lnTo>
                  <a:close/>
                </a:path>
                <a:path w="690879" h="792480">
                  <a:moveTo>
                    <a:pt x="188897" y="387349"/>
                  </a:moveTo>
                  <a:lnTo>
                    <a:pt x="134277" y="387349"/>
                  </a:lnTo>
                  <a:lnTo>
                    <a:pt x="134783" y="388619"/>
                  </a:lnTo>
                  <a:lnTo>
                    <a:pt x="188897" y="388619"/>
                  </a:lnTo>
                  <a:lnTo>
                    <a:pt x="188897" y="387349"/>
                  </a:lnTo>
                  <a:close/>
                </a:path>
                <a:path w="690879" h="792480">
                  <a:moveTo>
                    <a:pt x="468992" y="387349"/>
                  </a:moveTo>
                  <a:lnTo>
                    <a:pt x="465983" y="387349"/>
                  </a:lnTo>
                  <a:lnTo>
                    <a:pt x="465983" y="388619"/>
                  </a:lnTo>
                  <a:lnTo>
                    <a:pt x="468992" y="388619"/>
                  </a:lnTo>
                  <a:lnTo>
                    <a:pt x="468992" y="387349"/>
                  </a:lnTo>
                  <a:close/>
                </a:path>
                <a:path w="690879" h="792480">
                  <a:moveTo>
                    <a:pt x="515092" y="387349"/>
                  </a:moveTo>
                  <a:lnTo>
                    <a:pt x="505568" y="387349"/>
                  </a:lnTo>
                  <a:lnTo>
                    <a:pt x="505568" y="388619"/>
                  </a:lnTo>
                  <a:lnTo>
                    <a:pt x="515092" y="388619"/>
                  </a:lnTo>
                  <a:lnTo>
                    <a:pt x="515092" y="387349"/>
                  </a:lnTo>
                  <a:close/>
                </a:path>
                <a:path w="690879" h="792480">
                  <a:moveTo>
                    <a:pt x="526115" y="387349"/>
                  </a:moveTo>
                  <a:lnTo>
                    <a:pt x="525609" y="388619"/>
                  </a:lnTo>
                  <a:lnTo>
                    <a:pt x="526612" y="388619"/>
                  </a:lnTo>
                  <a:lnTo>
                    <a:pt x="526115" y="387349"/>
                  </a:lnTo>
                  <a:close/>
                </a:path>
                <a:path w="690879" h="792480">
                  <a:moveTo>
                    <a:pt x="539641" y="383539"/>
                  </a:moveTo>
                  <a:lnTo>
                    <a:pt x="538638" y="384809"/>
                  </a:lnTo>
                  <a:lnTo>
                    <a:pt x="538638" y="386079"/>
                  </a:lnTo>
                  <a:lnTo>
                    <a:pt x="537635" y="388619"/>
                  </a:lnTo>
                  <a:lnTo>
                    <a:pt x="541648" y="388619"/>
                  </a:lnTo>
                  <a:lnTo>
                    <a:pt x="541648" y="387349"/>
                  </a:lnTo>
                  <a:lnTo>
                    <a:pt x="540645" y="386079"/>
                  </a:lnTo>
                  <a:lnTo>
                    <a:pt x="541648" y="386079"/>
                  </a:lnTo>
                  <a:lnTo>
                    <a:pt x="541648" y="384809"/>
                  </a:lnTo>
                  <a:lnTo>
                    <a:pt x="540645" y="384809"/>
                  </a:lnTo>
                  <a:lnTo>
                    <a:pt x="539641" y="383539"/>
                  </a:lnTo>
                  <a:close/>
                </a:path>
                <a:path w="690879" h="792480">
                  <a:moveTo>
                    <a:pt x="199921" y="370839"/>
                  </a:moveTo>
                  <a:lnTo>
                    <a:pt x="130771" y="370839"/>
                  </a:lnTo>
                  <a:lnTo>
                    <a:pt x="130771" y="374649"/>
                  </a:lnTo>
                  <a:lnTo>
                    <a:pt x="129272" y="378459"/>
                  </a:lnTo>
                  <a:lnTo>
                    <a:pt x="128269" y="379729"/>
                  </a:lnTo>
                  <a:lnTo>
                    <a:pt x="127772" y="379729"/>
                  </a:lnTo>
                  <a:lnTo>
                    <a:pt x="126262" y="380999"/>
                  </a:lnTo>
                  <a:lnTo>
                    <a:pt x="125259" y="383539"/>
                  </a:lnTo>
                  <a:lnTo>
                    <a:pt x="126262" y="383539"/>
                  </a:lnTo>
                  <a:lnTo>
                    <a:pt x="126769" y="384809"/>
                  </a:lnTo>
                  <a:lnTo>
                    <a:pt x="129272" y="384809"/>
                  </a:lnTo>
                  <a:lnTo>
                    <a:pt x="131278" y="386079"/>
                  </a:lnTo>
                  <a:lnTo>
                    <a:pt x="131774" y="386079"/>
                  </a:lnTo>
                  <a:lnTo>
                    <a:pt x="131774" y="387349"/>
                  </a:lnTo>
                  <a:lnTo>
                    <a:pt x="189394" y="387349"/>
                  </a:lnTo>
                  <a:lnTo>
                    <a:pt x="189394" y="386079"/>
                  </a:lnTo>
                  <a:lnTo>
                    <a:pt x="189901" y="384809"/>
                  </a:lnTo>
                  <a:lnTo>
                    <a:pt x="191907" y="382269"/>
                  </a:lnTo>
                  <a:lnTo>
                    <a:pt x="191907" y="380999"/>
                  </a:lnTo>
                  <a:lnTo>
                    <a:pt x="193903" y="377189"/>
                  </a:lnTo>
                  <a:lnTo>
                    <a:pt x="194409" y="377189"/>
                  </a:lnTo>
                  <a:lnTo>
                    <a:pt x="195412" y="374649"/>
                  </a:lnTo>
                  <a:lnTo>
                    <a:pt x="195909" y="374649"/>
                  </a:lnTo>
                  <a:lnTo>
                    <a:pt x="195909" y="373379"/>
                  </a:lnTo>
                  <a:lnTo>
                    <a:pt x="197418" y="372109"/>
                  </a:lnTo>
                  <a:lnTo>
                    <a:pt x="197915" y="372109"/>
                  </a:lnTo>
                  <a:lnTo>
                    <a:pt x="199921" y="370839"/>
                  </a:lnTo>
                  <a:close/>
                </a:path>
                <a:path w="690879" h="792480">
                  <a:moveTo>
                    <a:pt x="204430" y="375919"/>
                  </a:moveTo>
                  <a:lnTo>
                    <a:pt x="202423" y="375919"/>
                  </a:lnTo>
                  <a:lnTo>
                    <a:pt x="201927" y="377189"/>
                  </a:lnTo>
                  <a:lnTo>
                    <a:pt x="200417" y="377189"/>
                  </a:lnTo>
                  <a:lnTo>
                    <a:pt x="200417" y="378459"/>
                  </a:lnTo>
                  <a:lnTo>
                    <a:pt x="199921" y="378459"/>
                  </a:lnTo>
                  <a:lnTo>
                    <a:pt x="197418" y="383539"/>
                  </a:lnTo>
                  <a:lnTo>
                    <a:pt x="196912" y="384809"/>
                  </a:lnTo>
                  <a:lnTo>
                    <a:pt x="196415" y="384809"/>
                  </a:lnTo>
                  <a:lnTo>
                    <a:pt x="195412" y="387349"/>
                  </a:lnTo>
                  <a:lnTo>
                    <a:pt x="214450" y="387349"/>
                  </a:lnTo>
                  <a:lnTo>
                    <a:pt x="213447" y="386079"/>
                  </a:lnTo>
                  <a:lnTo>
                    <a:pt x="212950" y="386079"/>
                  </a:lnTo>
                  <a:lnTo>
                    <a:pt x="211947" y="384809"/>
                  </a:lnTo>
                  <a:lnTo>
                    <a:pt x="211441" y="383539"/>
                  </a:lnTo>
                  <a:lnTo>
                    <a:pt x="210944" y="383539"/>
                  </a:lnTo>
                  <a:lnTo>
                    <a:pt x="209941" y="382269"/>
                  </a:lnTo>
                  <a:lnTo>
                    <a:pt x="209941" y="380999"/>
                  </a:lnTo>
                  <a:lnTo>
                    <a:pt x="206436" y="380999"/>
                  </a:lnTo>
                  <a:lnTo>
                    <a:pt x="204430" y="377189"/>
                  </a:lnTo>
                  <a:lnTo>
                    <a:pt x="204430" y="375919"/>
                  </a:lnTo>
                  <a:close/>
                </a:path>
                <a:path w="690879" h="792480">
                  <a:moveTo>
                    <a:pt x="287602" y="382269"/>
                  </a:moveTo>
                  <a:lnTo>
                    <a:pt x="236497" y="382269"/>
                  </a:lnTo>
                  <a:lnTo>
                    <a:pt x="235494" y="384809"/>
                  </a:lnTo>
                  <a:lnTo>
                    <a:pt x="235494" y="386079"/>
                  </a:lnTo>
                  <a:lnTo>
                    <a:pt x="234997" y="386079"/>
                  </a:lnTo>
                  <a:lnTo>
                    <a:pt x="234997" y="387349"/>
                  </a:lnTo>
                  <a:lnTo>
                    <a:pt x="241512" y="387349"/>
                  </a:lnTo>
                  <a:lnTo>
                    <a:pt x="244511" y="384809"/>
                  </a:lnTo>
                  <a:lnTo>
                    <a:pt x="245514" y="384809"/>
                  </a:lnTo>
                  <a:lnTo>
                    <a:pt x="247520" y="383539"/>
                  </a:lnTo>
                  <a:lnTo>
                    <a:pt x="287602" y="383539"/>
                  </a:lnTo>
                  <a:lnTo>
                    <a:pt x="287602" y="382269"/>
                  </a:lnTo>
                  <a:close/>
                </a:path>
                <a:path w="690879" h="792480">
                  <a:moveTo>
                    <a:pt x="287602" y="383539"/>
                  </a:moveTo>
                  <a:lnTo>
                    <a:pt x="252029" y="383539"/>
                  </a:lnTo>
                  <a:lnTo>
                    <a:pt x="253032" y="384809"/>
                  </a:lnTo>
                  <a:lnTo>
                    <a:pt x="253539" y="384809"/>
                  </a:lnTo>
                  <a:lnTo>
                    <a:pt x="253539" y="387349"/>
                  </a:lnTo>
                  <a:lnTo>
                    <a:pt x="287602" y="387349"/>
                  </a:lnTo>
                  <a:lnTo>
                    <a:pt x="287602" y="383539"/>
                  </a:lnTo>
                  <a:close/>
                </a:path>
                <a:path w="690879" h="792480">
                  <a:moveTo>
                    <a:pt x="371787" y="379729"/>
                  </a:moveTo>
                  <a:lnTo>
                    <a:pt x="370784" y="379729"/>
                  </a:lnTo>
                  <a:lnTo>
                    <a:pt x="369781" y="382269"/>
                  </a:lnTo>
                  <a:lnTo>
                    <a:pt x="369781" y="383539"/>
                  </a:lnTo>
                  <a:lnTo>
                    <a:pt x="368778" y="386079"/>
                  </a:lnTo>
                  <a:lnTo>
                    <a:pt x="368778" y="387349"/>
                  </a:lnTo>
                  <a:lnTo>
                    <a:pt x="374786" y="387349"/>
                  </a:lnTo>
                  <a:lnTo>
                    <a:pt x="374786" y="386079"/>
                  </a:lnTo>
                  <a:lnTo>
                    <a:pt x="374290" y="384809"/>
                  </a:lnTo>
                  <a:lnTo>
                    <a:pt x="374290" y="383539"/>
                  </a:lnTo>
                  <a:lnTo>
                    <a:pt x="373287" y="382269"/>
                  </a:lnTo>
                  <a:lnTo>
                    <a:pt x="372790" y="382269"/>
                  </a:lnTo>
                  <a:lnTo>
                    <a:pt x="372790" y="380999"/>
                  </a:lnTo>
                  <a:lnTo>
                    <a:pt x="371787" y="379729"/>
                  </a:lnTo>
                  <a:close/>
                </a:path>
                <a:path w="690879" h="792480">
                  <a:moveTo>
                    <a:pt x="469995" y="386079"/>
                  </a:moveTo>
                  <a:lnTo>
                    <a:pt x="468992" y="386079"/>
                  </a:lnTo>
                  <a:lnTo>
                    <a:pt x="468486" y="387349"/>
                  </a:lnTo>
                  <a:lnTo>
                    <a:pt x="469489" y="387349"/>
                  </a:lnTo>
                  <a:lnTo>
                    <a:pt x="469995" y="386079"/>
                  </a:lnTo>
                  <a:close/>
                </a:path>
                <a:path w="690879" h="792480">
                  <a:moveTo>
                    <a:pt x="499053" y="383539"/>
                  </a:moveTo>
                  <a:lnTo>
                    <a:pt x="481515" y="383539"/>
                  </a:lnTo>
                  <a:lnTo>
                    <a:pt x="481019" y="384809"/>
                  </a:lnTo>
                  <a:lnTo>
                    <a:pt x="479509" y="384809"/>
                  </a:lnTo>
                  <a:lnTo>
                    <a:pt x="479013" y="386079"/>
                  </a:lnTo>
                  <a:lnTo>
                    <a:pt x="478009" y="386079"/>
                  </a:lnTo>
                  <a:lnTo>
                    <a:pt x="478009" y="387349"/>
                  </a:lnTo>
                  <a:lnTo>
                    <a:pt x="499053" y="387349"/>
                  </a:lnTo>
                  <a:lnTo>
                    <a:pt x="499053" y="383539"/>
                  </a:lnTo>
                  <a:close/>
                </a:path>
                <a:path w="690879" h="792480">
                  <a:moveTo>
                    <a:pt x="509570" y="384809"/>
                  </a:moveTo>
                  <a:lnTo>
                    <a:pt x="505062" y="384809"/>
                  </a:lnTo>
                  <a:lnTo>
                    <a:pt x="505062" y="387349"/>
                  </a:lnTo>
                  <a:lnTo>
                    <a:pt x="511080" y="387349"/>
                  </a:lnTo>
                  <a:lnTo>
                    <a:pt x="511080" y="386079"/>
                  </a:lnTo>
                  <a:lnTo>
                    <a:pt x="510077" y="386079"/>
                  </a:lnTo>
                  <a:lnTo>
                    <a:pt x="509570" y="384809"/>
                  </a:lnTo>
                  <a:close/>
                </a:path>
                <a:path w="690879" h="792480">
                  <a:moveTo>
                    <a:pt x="97701" y="383539"/>
                  </a:moveTo>
                  <a:lnTo>
                    <a:pt x="90690" y="383539"/>
                  </a:lnTo>
                  <a:lnTo>
                    <a:pt x="91693" y="386079"/>
                  </a:lnTo>
                  <a:lnTo>
                    <a:pt x="92485" y="387083"/>
                  </a:lnTo>
                  <a:lnTo>
                    <a:pt x="97701" y="384095"/>
                  </a:lnTo>
                  <a:lnTo>
                    <a:pt x="97701" y="383539"/>
                  </a:lnTo>
                  <a:close/>
                </a:path>
                <a:path w="690879" h="792480">
                  <a:moveTo>
                    <a:pt x="116242" y="384809"/>
                  </a:moveTo>
                  <a:lnTo>
                    <a:pt x="98704" y="384809"/>
                  </a:lnTo>
                  <a:lnTo>
                    <a:pt x="99707" y="386079"/>
                  </a:lnTo>
                  <a:lnTo>
                    <a:pt x="115746" y="386079"/>
                  </a:lnTo>
                  <a:lnTo>
                    <a:pt x="116242" y="384809"/>
                  </a:lnTo>
                  <a:close/>
                </a:path>
                <a:path w="690879" h="792480">
                  <a:moveTo>
                    <a:pt x="124763" y="368588"/>
                  </a:moveTo>
                  <a:lnTo>
                    <a:pt x="97701" y="384095"/>
                  </a:lnTo>
                  <a:lnTo>
                    <a:pt x="97701" y="384809"/>
                  </a:lnTo>
                  <a:lnTo>
                    <a:pt x="117742" y="384809"/>
                  </a:lnTo>
                  <a:lnTo>
                    <a:pt x="117742" y="383539"/>
                  </a:lnTo>
                  <a:lnTo>
                    <a:pt x="118248" y="383539"/>
                  </a:lnTo>
                  <a:lnTo>
                    <a:pt x="118248" y="382269"/>
                  </a:lnTo>
                  <a:lnTo>
                    <a:pt x="119251" y="382269"/>
                  </a:lnTo>
                  <a:lnTo>
                    <a:pt x="119251" y="380999"/>
                  </a:lnTo>
                  <a:lnTo>
                    <a:pt x="120751" y="379729"/>
                  </a:lnTo>
                  <a:lnTo>
                    <a:pt x="120751" y="378459"/>
                  </a:lnTo>
                  <a:lnTo>
                    <a:pt x="121257" y="378459"/>
                  </a:lnTo>
                  <a:lnTo>
                    <a:pt x="121754" y="377189"/>
                  </a:lnTo>
                  <a:lnTo>
                    <a:pt x="122250" y="377189"/>
                  </a:lnTo>
                  <a:lnTo>
                    <a:pt x="122757" y="375919"/>
                  </a:lnTo>
                  <a:lnTo>
                    <a:pt x="123263" y="375919"/>
                  </a:lnTo>
                  <a:lnTo>
                    <a:pt x="124763" y="374649"/>
                  </a:lnTo>
                  <a:lnTo>
                    <a:pt x="124763" y="368588"/>
                  </a:lnTo>
                  <a:close/>
                </a:path>
                <a:path w="690879" h="792480">
                  <a:moveTo>
                    <a:pt x="230489" y="380999"/>
                  </a:moveTo>
                  <a:lnTo>
                    <a:pt x="216456" y="380999"/>
                  </a:lnTo>
                  <a:lnTo>
                    <a:pt x="216953" y="382269"/>
                  </a:lnTo>
                  <a:lnTo>
                    <a:pt x="219962" y="382269"/>
                  </a:lnTo>
                  <a:lnTo>
                    <a:pt x="220965" y="383539"/>
                  </a:lnTo>
                  <a:lnTo>
                    <a:pt x="221461" y="383539"/>
                  </a:lnTo>
                  <a:lnTo>
                    <a:pt x="221968" y="384809"/>
                  </a:lnTo>
                  <a:lnTo>
                    <a:pt x="229486" y="384809"/>
                  </a:lnTo>
                  <a:lnTo>
                    <a:pt x="229982" y="383539"/>
                  </a:lnTo>
                  <a:lnTo>
                    <a:pt x="229982" y="382269"/>
                  </a:lnTo>
                  <a:lnTo>
                    <a:pt x="230489" y="380999"/>
                  </a:lnTo>
                  <a:close/>
                </a:path>
                <a:path w="690879" h="792480">
                  <a:moveTo>
                    <a:pt x="508071" y="382269"/>
                  </a:moveTo>
                  <a:lnTo>
                    <a:pt x="506075" y="383539"/>
                  </a:lnTo>
                  <a:lnTo>
                    <a:pt x="505568" y="384809"/>
                  </a:lnTo>
                  <a:lnTo>
                    <a:pt x="509074" y="384809"/>
                  </a:lnTo>
                  <a:lnTo>
                    <a:pt x="509074" y="383539"/>
                  </a:lnTo>
                  <a:lnTo>
                    <a:pt x="508577" y="383539"/>
                  </a:lnTo>
                  <a:lnTo>
                    <a:pt x="508071" y="382269"/>
                  </a:lnTo>
                  <a:close/>
                </a:path>
                <a:path w="690879" h="792480">
                  <a:moveTo>
                    <a:pt x="532124" y="382269"/>
                  </a:moveTo>
                  <a:lnTo>
                    <a:pt x="530118" y="382269"/>
                  </a:lnTo>
                  <a:lnTo>
                    <a:pt x="530118" y="383539"/>
                  </a:lnTo>
                  <a:lnTo>
                    <a:pt x="530624" y="384809"/>
                  </a:lnTo>
                  <a:lnTo>
                    <a:pt x="531121" y="384809"/>
                  </a:lnTo>
                  <a:lnTo>
                    <a:pt x="531121" y="383539"/>
                  </a:lnTo>
                  <a:lnTo>
                    <a:pt x="532124" y="383539"/>
                  </a:lnTo>
                  <a:lnTo>
                    <a:pt x="532124" y="382269"/>
                  </a:lnTo>
                  <a:close/>
                </a:path>
                <a:path w="690879" h="792480">
                  <a:moveTo>
                    <a:pt x="532124" y="383539"/>
                  </a:moveTo>
                  <a:lnTo>
                    <a:pt x="532124" y="384809"/>
                  </a:lnTo>
                  <a:lnTo>
                    <a:pt x="532620" y="384809"/>
                  </a:lnTo>
                  <a:lnTo>
                    <a:pt x="532124" y="383539"/>
                  </a:lnTo>
                  <a:close/>
                </a:path>
                <a:path w="690879" h="792480">
                  <a:moveTo>
                    <a:pt x="578224" y="383539"/>
                  </a:moveTo>
                  <a:lnTo>
                    <a:pt x="549155" y="383539"/>
                  </a:lnTo>
                  <a:lnTo>
                    <a:pt x="550158" y="384809"/>
                  </a:lnTo>
                  <a:lnTo>
                    <a:pt x="578224" y="384809"/>
                  </a:lnTo>
                  <a:lnTo>
                    <a:pt x="578224" y="383539"/>
                  </a:lnTo>
                  <a:close/>
                </a:path>
                <a:path w="690879" h="792480">
                  <a:moveTo>
                    <a:pt x="97204" y="382269"/>
                  </a:moveTo>
                  <a:lnTo>
                    <a:pt x="89687" y="382269"/>
                  </a:lnTo>
                  <a:lnTo>
                    <a:pt x="89687" y="383539"/>
                  </a:lnTo>
                  <a:lnTo>
                    <a:pt x="97204" y="383539"/>
                  </a:lnTo>
                  <a:lnTo>
                    <a:pt x="97204" y="382269"/>
                  </a:lnTo>
                  <a:close/>
                </a:path>
                <a:path w="690879" h="792480">
                  <a:moveTo>
                    <a:pt x="504565" y="374649"/>
                  </a:moveTo>
                  <a:lnTo>
                    <a:pt x="489529" y="374649"/>
                  </a:lnTo>
                  <a:lnTo>
                    <a:pt x="489529" y="375919"/>
                  </a:lnTo>
                  <a:lnTo>
                    <a:pt x="489033" y="375919"/>
                  </a:lnTo>
                  <a:lnTo>
                    <a:pt x="489033" y="378459"/>
                  </a:lnTo>
                  <a:lnTo>
                    <a:pt x="488536" y="379729"/>
                  </a:lnTo>
                  <a:lnTo>
                    <a:pt x="487533" y="380999"/>
                  </a:lnTo>
                  <a:lnTo>
                    <a:pt x="487533" y="382269"/>
                  </a:lnTo>
                  <a:lnTo>
                    <a:pt x="485527" y="382269"/>
                  </a:lnTo>
                  <a:lnTo>
                    <a:pt x="485527" y="383539"/>
                  </a:lnTo>
                  <a:lnTo>
                    <a:pt x="499550" y="383539"/>
                  </a:lnTo>
                  <a:lnTo>
                    <a:pt x="501059" y="379729"/>
                  </a:lnTo>
                  <a:lnTo>
                    <a:pt x="502062" y="379729"/>
                  </a:lnTo>
                  <a:lnTo>
                    <a:pt x="503066" y="378459"/>
                  </a:lnTo>
                  <a:lnTo>
                    <a:pt x="503066" y="377189"/>
                  </a:lnTo>
                  <a:lnTo>
                    <a:pt x="503562" y="377189"/>
                  </a:lnTo>
                  <a:lnTo>
                    <a:pt x="504565" y="374649"/>
                  </a:lnTo>
                  <a:close/>
                </a:path>
                <a:path w="690879" h="792480">
                  <a:moveTo>
                    <a:pt x="522600" y="382269"/>
                  </a:moveTo>
                  <a:lnTo>
                    <a:pt x="519601" y="382269"/>
                  </a:lnTo>
                  <a:lnTo>
                    <a:pt x="519601" y="383539"/>
                  </a:lnTo>
                  <a:lnTo>
                    <a:pt x="521597" y="383539"/>
                  </a:lnTo>
                  <a:lnTo>
                    <a:pt x="522600" y="382269"/>
                  </a:lnTo>
                  <a:close/>
                </a:path>
                <a:path w="690879" h="792480">
                  <a:moveTo>
                    <a:pt x="578720" y="382269"/>
                  </a:moveTo>
                  <a:lnTo>
                    <a:pt x="548659" y="382269"/>
                  </a:lnTo>
                  <a:lnTo>
                    <a:pt x="548659" y="383539"/>
                  </a:lnTo>
                  <a:lnTo>
                    <a:pt x="578720" y="383539"/>
                  </a:lnTo>
                  <a:lnTo>
                    <a:pt x="578720" y="382269"/>
                  </a:lnTo>
                  <a:close/>
                </a:path>
                <a:path w="690879" h="792480">
                  <a:moveTo>
                    <a:pt x="95705" y="379729"/>
                  </a:moveTo>
                  <a:lnTo>
                    <a:pt x="88187" y="379729"/>
                  </a:lnTo>
                  <a:lnTo>
                    <a:pt x="88187" y="380999"/>
                  </a:lnTo>
                  <a:lnTo>
                    <a:pt x="88683" y="380999"/>
                  </a:lnTo>
                  <a:lnTo>
                    <a:pt x="88683" y="382269"/>
                  </a:lnTo>
                  <a:lnTo>
                    <a:pt x="96201" y="382269"/>
                  </a:lnTo>
                  <a:lnTo>
                    <a:pt x="95705" y="380999"/>
                  </a:lnTo>
                  <a:lnTo>
                    <a:pt x="95705" y="379729"/>
                  </a:lnTo>
                  <a:close/>
                </a:path>
                <a:path w="690879" h="792480">
                  <a:moveTo>
                    <a:pt x="284603" y="378459"/>
                  </a:moveTo>
                  <a:lnTo>
                    <a:pt x="238999" y="378459"/>
                  </a:lnTo>
                  <a:lnTo>
                    <a:pt x="237003" y="380999"/>
                  </a:lnTo>
                  <a:lnTo>
                    <a:pt x="237003" y="382269"/>
                  </a:lnTo>
                  <a:lnTo>
                    <a:pt x="286609" y="382269"/>
                  </a:lnTo>
                  <a:lnTo>
                    <a:pt x="286102" y="380999"/>
                  </a:lnTo>
                  <a:lnTo>
                    <a:pt x="285606" y="380999"/>
                  </a:lnTo>
                  <a:lnTo>
                    <a:pt x="284603" y="378459"/>
                  </a:lnTo>
                  <a:close/>
                </a:path>
                <a:path w="690879" h="792480">
                  <a:moveTo>
                    <a:pt x="431910" y="379729"/>
                  </a:moveTo>
                  <a:lnTo>
                    <a:pt x="412375" y="379729"/>
                  </a:lnTo>
                  <a:lnTo>
                    <a:pt x="411372" y="380999"/>
                  </a:lnTo>
                  <a:lnTo>
                    <a:pt x="411372" y="382269"/>
                  </a:lnTo>
                  <a:lnTo>
                    <a:pt x="431910" y="382269"/>
                  </a:lnTo>
                  <a:lnTo>
                    <a:pt x="431910" y="379729"/>
                  </a:lnTo>
                  <a:close/>
                </a:path>
                <a:path w="690879" h="792480">
                  <a:moveTo>
                    <a:pt x="532620" y="361949"/>
                  </a:moveTo>
                  <a:lnTo>
                    <a:pt x="510077" y="361949"/>
                  </a:lnTo>
                  <a:lnTo>
                    <a:pt x="510077" y="363219"/>
                  </a:lnTo>
                  <a:lnTo>
                    <a:pt x="511576" y="363219"/>
                  </a:lnTo>
                  <a:lnTo>
                    <a:pt x="511576" y="364489"/>
                  </a:lnTo>
                  <a:lnTo>
                    <a:pt x="512083" y="364489"/>
                  </a:lnTo>
                  <a:lnTo>
                    <a:pt x="512083" y="369569"/>
                  </a:lnTo>
                  <a:lnTo>
                    <a:pt x="513582" y="369569"/>
                  </a:lnTo>
                  <a:lnTo>
                    <a:pt x="513582" y="370839"/>
                  </a:lnTo>
                  <a:lnTo>
                    <a:pt x="515092" y="370839"/>
                  </a:lnTo>
                  <a:lnTo>
                    <a:pt x="515092" y="372109"/>
                  </a:lnTo>
                  <a:lnTo>
                    <a:pt x="515588" y="372109"/>
                  </a:lnTo>
                  <a:lnTo>
                    <a:pt x="515588" y="373379"/>
                  </a:lnTo>
                  <a:lnTo>
                    <a:pt x="516095" y="374649"/>
                  </a:lnTo>
                  <a:lnTo>
                    <a:pt x="516095" y="375919"/>
                  </a:lnTo>
                  <a:lnTo>
                    <a:pt x="515588" y="375919"/>
                  </a:lnTo>
                  <a:lnTo>
                    <a:pt x="515588" y="380999"/>
                  </a:lnTo>
                  <a:lnTo>
                    <a:pt x="514585" y="382269"/>
                  </a:lnTo>
                  <a:lnTo>
                    <a:pt x="516095" y="382269"/>
                  </a:lnTo>
                  <a:lnTo>
                    <a:pt x="517088" y="380999"/>
                  </a:lnTo>
                  <a:lnTo>
                    <a:pt x="533127" y="380999"/>
                  </a:lnTo>
                  <a:lnTo>
                    <a:pt x="533127" y="379729"/>
                  </a:lnTo>
                  <a:lnTo>
                    <a:pt x="534626" y="379729"/>
                  </a:lnTo>
                  <a:lnTo>
                    <a:pt x="534130" y="378459"/>
                  </a:lnTo>
                  <a:lnTo>
                    <a:pt x="533623" y="378459"/>
                  </a:lnTo>
                  <a:lnTo>
                    <a:pt x="533623" y="377189"/>
                  </a:lnTo>
                  <a:lnTo>
                    <a:pt x="532620" y="375919"/>
                  </a:lnTo>
                  <a:lnTo>
                    <a:pt x="532124" y="374649"/>
                  </a:lnTo>
                  <a:lnTo>
                    <a:pt x="532124" y="365759"/>
                  </a:lnTo>
                  <a:lnTo>
                    <a:pt x="532620" y="364489"/>
                  </a:lnTo>
                  <a:lnTo>
                    <a:pt x="532620" y="361949"/>
                  </a:lnTo>
                  <a:close/>
                </a:path>
                <a:path w="690879" h="792480">
                  <a:moveTo>
                    <a:pt x="525609" y="380999"/>
                  </a:moveTo>
                  <a:lnTo>
                    <a:pt x="517595" y="380999"/>
                  </a:lnTo>
                  <a:lnTo>
                    <a:pt x="517595" y="382269"/>
                  </a:lnTo>
                  <a:lnTo>
                    <a:pt x="525112" y="382269"/>
                  </a:lnTo>
                  <a:lnTo>
                    <a:pt x="525609" y="380999"/>
                  </a:lnTo>
                  <a:close/>
                </a:path>
                <a:path w="690879" h="792480">
                  <a:moveTo>
                    <a:pt x="532620" y="380999"/>
                  </a:moveTo>
                  <a:lnTo>
                    <a:pt x="527108" y="380999"/>
                  </a:lnTo>
                  <a:lnTo>
                    <a:pt x="527108" y="382269"/>
                  </a:lnTo>
                  <a:lnTo>
                    <a:pt x="532620" y="382269"/>
                  </a:lnTo>
                  <a:lnTo>
                    <a:pt x="532620" y="380999"/>
                  </a:lnTo>
                  <a:close/>
                </a:path>
                <a:path w="690879" h="792480">
                  <a:moveTo>
                    <a:pt x="577220" y="379729"/>
                  </a:moveTo>
                  <a:lnTo>
                    <a:pt x="546653" y="379729"/>
                  </a:lnTo>
                  <a:lnTo>
                    <a:pt x="546653" y="380999"/>
                  </a:lnTo>
                  <a:lnTo>
                    <a:pt x="547656" y="382269"/>
                  </a:lnTo>
                  <a:lnTo>
                    <a:pt x="577220" y="382269"/>
                  </a:lnTo>
                  <a:lnTo>
                    <a:pt x="577220" y="379729"/>
                  </a:lnTo>
                  <a:close/>
                </a:path>
                <a:path w="690879" h="792480">
                  <a:moveTo>
                    <a:pt x="209445" y="379729"/>
                  </a:moveTo>
                  <a:lnTo>
                    <a:pt x="208938" y="379729"/>
                  </a:lnTo>
                  <a:lnTo>
                    <a:pt x="208442" y="380999"/>
                  </a:lnTo>
                  <a:lnTo>
                    <a:pt x="209941" y="380999"/>
                  </a:lnTo>
                  <a:lnTo>
                    <a:pt x="209445" y="379729"/>
                  </a:lnTo>
                  <a:close/>
                </a:path>
                <a:path w="690879" h="792480">
                  <a:moveTo>
                    <a:pt x="234997" y="373379"/>
                  </a:moveTo>
                  <a:lnTo>
                    <a:pt x="212950" y="373379"/>
                  </a:lnTo>
                  <a:lnTo>
                    <a:pt x="213447" y="374649"/>
                  </a:lnTo>
                  <a:lnTo>
                    <a:pt x="213447" y="375919"/>
                  </a:lnTo>
                  <a:lnTo>
                    <a:pt x="213954" y="375919"/>
                  </a:lnTo>
                  <a:lnTo>
                    <a:pt x="213954" y="377189"/>
                  </a:lnTo>
                  <a:lnTo>
                    <a:pt x="214957" y="377189"/>
                  </a:lnTo>
                  <a:lnTo>
                    <a:pt x="214957" y="378459"/>
                  </a:lnTo>
                  <a:lnTo>
                    <a:pt x="215950" y="379729"/>
                  </a:lnTo>
                  <a:lnTo>
                    <a:pt x="215950" y="380999"/>
                  </a:lnTo>
                  <a:lnTo>
                    <a:pt x="230985" y="380999"/>
                  </a:lnTo>
                  <a:lnTo>
                    <a:pt x="230985" y="379729"/>
                  </a:lnTo>
                  <a:lnTo>
                    <a:pt x="231988" y="378459"/>
                  </a:lnTo>
                  <a:lnTo>
                    <a:pt x="233488" y="377189"/>
                  </a:lnTo>
                  <a:lnTo>
                    <a:pt x="233488" y="375919"/>
                  </a:lnTo>
                  <a:lnTo>
                    <a:pt x="233994" y="374649"/>
                  </a:lnTo>
                  <a:lnTo>
                    <a:pt x="234997" y="374649"/>
                  </a:lnTo>
                  <a:lnTo>
                    <a:pt x="234997" y="373379"/>
                  </a:lnTo>
                  <a:close/>
                </a:path>
                <a:path w="690879" h="792480">
                  <a:moveTo>
                    <a:pt x="477255" y="379729"/>
                  </a:moveTo>
                  <a:lnTo>
                    <a:pt x="472001" y="379729"/>
                  </a:lnTo>
                  <a:lnTo>
                    <a:pt x="473997" y="380999"/>
                  </a:lnTo>
                  <a:lnTo>
                    <a:pt x="476003" y="380999"/>
                  </a:lnTo>
                  <a:lnTo>
                    <a:pt x="477255" y="379729"/>
                  </a:lnTo>
                  <a:close/>
                </a:path>
                <a:path w="690879" h="792480">
                  <a:moveTo>
                    <a:pt x="92189" y="374649"/>
                  </a:moveTo>
                  <a:lnTo>
                    <a:pt x="89687" y="377189"/>
                  </a:lnTo>
                  <a:lnTo>
                    <a:pt x="87680" y="378459"/>
                  </a:lnTo>
                  <a:lnTo>
                    <a:pt x="87680" y="379729"/>
                  </a:lnTo>
                  <a:lnTo>
                    <a:pt x="94195" y="379729"/>
                  </a:lnTo>
                  <a:lnTo>
                    <a:pt x="94195" y="378459"/>
                  </a:lnTo>
                  <a:lnTo>
                    <a:pt x="93699" y="378459"/>
                  </a:lnTo>
                  <a:lnTo>
                    <a:pt x="93699" y="377189"/>
                  </a:lnTo>
                  <a:lnTo>
                    <a:pt x="93192" y="377189"/>
                  </a:lnTo>
                  <a:lnTo>
                    <a:pt x="92189" y="375919"/>
                  </a:lnTo>
                  <a:lnTo>
                    <a:pt x="92189" y="374649"/>
                  </a:lnTo>
                  <a:close/>
                </a:path>
                <a:path w="690879" h="792480">
                  <a:moveTo>
                    <a:pt x="434422" y="375919"/>
                  </a:moveTo>
                  <a:lnTo>
                    <a:pt x="415374" y="375919"/>
                  </a:lnTo>
                  <a:lnTo>
                    <a:pt x="415374" y="377189"/>
                  </a:lnTo>
                  <a:lnTo>
                    <a:pt x="414371" y="377189"/>
                  </a:lnTo>
                  <a:lnTo>
                    <a:pt x="412872" y="379729"/>
                  </a:lnTo>
                  <a:lnTo>
                    <a:pt x="432416" y="379729"/>
                  </a:lnTo>
                  <a:lnTo>
                    <a:pt x="432416" y="378459"/>
                  </a:lnTo>
                  <a:lnTo>
                    <a:pt x="434422" y="375919"/>
                  </a:lnTo>
                  <a:close/>
                </a:path>
                <a:path w="690879" h="792480">
                  <a:moveTo>
                    <a:pt x="574718" y="378459"/>
                  </a:moveTo>
                  <a:lnTo>
                    <a:pt x="543654" y="378459"/>
                  </a:lnTo>
                  <a:lnTo>
                    <a:pt x="543654" y="379729"/>
                  </a:lnTo>
                  <a:lnTo>
                    <a:pt x="575214" y="379729"/>
                  </a:lnTo>
                  <a:lnTo>
                    <a:pt x="574718" y="378459"/>
                  </a:lnTo>
                  <a:close/>
                </a:path>
                <a:path w="690879" h="792480">
                  <a:moveTo>
                    <a:pt x="577717" y="378459"/>
                  </a:moveTo>
                  <a:lnTo>
                    <a:pt x="576714" y="378459"/>
                  </a:lnTo>
                  <a:lnTo>
                    <a:pt x="576714" y="379729"/>
                  </a:lnTo>
                  <a:lnTo>
                    <a:pt x="577717" y="379729"/>
                  </a:lnTo>
                  <a:lnTo>
                    <a:pt x="577717" y="378459"/>
                  </a:lnTo>
                  <a:close/>
                </a:path>
                <a:path w="690879" h="792480">
                  <a:moveTo>
                    <a:pt x="284096" y="377189"/>
                  </a:moveTo>
                  <a:lnTo>
                    <a:pt x="239506" y="377189"/>
                  </a:lnTo>
                  <a:lnTo>
                    <a:pt x="239506" y="378459"/>
                  </a:lnTo>
                  <a:lnTo>
                    <a:pt x="284096" y="378459"/>
                  </a:lnTo>
                  <a:lnTo>
                    <a:pt x="284096" y="377189"/>
                  </a:lnTo>
                  <a:close/>
                </a:path>
                <a:path w="690879" h="792480">
                  <a:moveTo>
                    <a:pt x="573715" y="377189"/>
                  </a:moveTo>
                  <a:lnTo>
                    <a:pt x="542651" y="377189"/>
                  </a:lnTo>
                  <a:lnTo>
                    <a:pt x="542651" y="378459"/>
                  </a:lnTo>
                  <a:lnTo>
                    <a:pt x="573715" y="378459"/>
                  </a:lnTo>
                  <a:lnTo>
                    <a:pt x="573715" y="377189"/>
                  </a:lnTo>
                  <a:close/>
                </a:path>
                <a:path w="690879" h="792480">
                  <a:moveTo>
                    <a:pt x="280094" y="369569"/>
                  </a:moveTo>
                  <a:lnTo>
                    <a:pt x="241006" y="369569"/>
                  </a:lnTo>
                  <a:lnTo>
                    <a:pt x="241006" y="370839"/>
                  </a:lnTo>
                  <a:lnTo>
                    <a:pt x="242515" y="370839"/>
                  </a:lnTo>
                  <a:lnTo>
                    <a:pt x="243012" y="372109"/>
                  </a:lnTo>
                  <a:lnTo>
                    <a:pt x="243012" y="374649"/>
                  </a:lnTo>
                  <a:lnTo>
                    <a:pt x="242515" y="374649"/>
                  </a:lnTo>
                  <a:lnTo>
                    <a:pt x="241512" y="375919"/>
                  </a:lnTo>
                  <a:lnTo>
                    <a:pt x="240002" y="377189"/>
                  </a:lnTo>
                  <a:lnTo>
                    <a:pt x="283600" y="377189"/>
                  </a:lnTo>
                  <a:lnTo>
                    <a:pt x="283600" y="375919"/>
                  </a:lnTo>
                  <a:lnTo>
                    <a:pt x="283093" y="375919"/>
                  </a:lnTo>
                  <a:lnTo>
                    <a:pt x="283093" y="374649"/>
                  </a:lnTo>
                  <a:lnTo>
                    <a:pt x="282597" y="373379"/>
                  </a:lnTo>
                  <a:lnTo>
                    <a:pt x="282090" y="373379"/>
                  </a:lnTo>
                  <a:lnTo>
                    <a:pt x="282090" y="372109"/>
                  </a:lnTo>
                  <a:lnTo>
                    <a:pt x="280094" y="369569"/>
                  </a:lnTo>
                  <a:close/>
                </a:path>
                <a:path w="690879" h="792480">
                  <a:moveTo>
                    <a:pt x="295120" y="372109"/>
                  </a:moveTo>
                  <a:lnTo>
                    <a:pt x="288605" y="372109"/>
                  </a:lnTo>
                  <a:lnTo>
                    <a:pt x="288605" y="373379"/>
                  </a:lnTo>
                  <a:lnTo>
                    <a:pt x="289112" y="373379"/>
                  </a:lnTo>
                  <a:lnTo>
                    <a:pt x="289112" y="374649"/>
                  </a:lnTo>
                  <a:lnTo>
                    <a:pt x="290115" y="377189"/>
                  </a:lnTo>
                  <a:lnTo>
                    <a:pt x="290611" y="377189"/>
                  </a:lnTo>
                  <a:lnTo>
                    <a:pt x="291118" y="375919"/>
                  </a:lnTo>
                  <a:lnTo>
                    <a:pt x="291614" y="375919"/>
                  </a:lnTo>
                  <a:lnTo>
                    <a:pt x="291614" y="374649"/>
                  </a:lnTo>
                  <a:lnTo>
                    <a:pt x="292111" y="374649"/>
                  </a:lnTo>
                  <a:lnTo>
                    <a:pt x="295120" y="372109"/>
                  </a:lnTo>
                  <a:close/>
                </a:path>
                <a:path w="690879" h="792480">
                  <a:moveTo>
                    <a:pt x="572712" y="374649"/>
                  </a:moveTo>
                  <a:lnTo>
                    <a:pt x="539135" y="374649"/>
                  </a:lnTo>
                  <a:lnTo>
                    <a:pt x="539135" y="375919"/>
                  </a:lnTo>
                  <a:lnTo>
                    <a:pt x="539641" y="375919"/>
                  </a:lnTo>
                  <a:lnTo>
                    <a:pt x="539641" y="377189"/>
                  </a:lnTo>
                  <a:lnTo>
                    <a:pt x="573208" y="377189"/>
                  </a:lnTo>
                  <a:lnTo>
                    <a:pt x="572712" y="375919"/>
                  </a:lnTo>
                  <a:lnTo>
                    <a:pt x="572712" y="374649"/>
                  </a:lnTo>
                  <a:close/>
                </a:path>
                <a:path w="690879" h="792480">
                  <a:moveTo>
                    <a:pt x="434919" y="374649"/>
                  </a:moveTo>
                  <a:lnTo>
                    <a:pt x="416378" y="374649"/>
                  </a:lnTo>
                  <a:lnTo>
                    <a:pt x="415881" y="375919"/>
                  </a:lnTo>
                  <a:lnTo>
                    <a:pt x="434919" y="375919"/>
                  </a:lnTo>
                  <a:lnTo>
                    <a:pt x="434919" y="374649"/>
                  </a:lnTo>
                  <a:close/>
                </a:path>
                <a:path w="690879" h="792480">
                  <a:moveTo>
                    <a:pt x="490532" y="365759"/>
                  </a:moveTo>
                  <a:lnTo>
                    <a:pt x="489529" y="365759"/>
                  </a:lnTo>
                  <a:lnTo>
                    <a:pt x="489529" y="367029"/>
                  </a:lnTo>
                  <a:lnTo>
                    <a:pt x="490036" y="368299"/>
                  </a:lnTo>
                  <a:lnTo>
                    <a:pt x="490036" y="374649"/>
                  </a:lnTo>
                  <a:lnTo>
                    <a:pt x="508577" y="374649"/>
                  </a:lnTo>
                  <a:lnTo>
                    <a:pt x="509074" y="375919"/>
                  </a:lnTo>
                  <a:lnTo>
                    <a:pt x="509074" y="374649"/>
                  </a:lnTo>
                  <a:lnTo>
                    <a:pt x="508577" y="373379"/>
                  </a:lnTo>
                  <a:lnTo>
                    <a:pt x="506075" y="373379"/>
                  </a:lnTo>
                  <a:lnTo>
                    <a:pt x="506075" y="372109"/>
                  </a:lnTo>
                  <a:lnTo>
                    <a:pt x="496044" y="372109"/>
                  </a:lnTo>
                  <a:lnTo>
                    <a:pt x="496044" y="369569"/>
                  </a:lnTo>
                  <a:lnTo>
                    <a:pt x="497047" y="369569"/>
                  </a:lnTo>
                  <a:lnTo>
                    <a:pt x="496551" y="368299"/>
                  </a:lnTo>
                  <a:lnTo>
                    <a:pt x="495041" y="368299"/>
                  </a:lnTo>
                  <a:lnTo>
                    <a:pt x="494048" y="367029"/>
                  </a:lnTo>
                  <a:lnTo>
                    <a:pt x="492539" y="367029"/>
                  </a:lnTo>
                  <a:lnTo>
                    <a:pt x="490532" y="365759"/>
                  </a:lnTo>
                  <a:close/>
                </a:path>
                <a:path w="690879" h="792480">
                  <a:moveTo>
                    <a:pt x="425901" y="370839"/>
                  </a:moveTo>
                  <a:lnTo>
                    <a:pt x="422396" y="370839"/>
                  </a:lnTo>
                  <a:lnTo>
                    <a:pt x="419883" y="372109"/>
                  </a:lnTo>
                  <a:lnTo>
                    <a:pt x="417877" y="373379"/>
                  </a:lnTo>
                  <a:lnTo>
                    <a:pt x="417381" y="374649"/>
                  </a:lnTo>
                  <a:lnTo>
                    <a:pt x="435922" y="374649"/>
                  </a:lnTo>
                  <a:lnTo>
                    <a:pt x="435922" y="373379"/>
                  </a:lnTo>
                  <a:lnTo>
                    <a:pt x="436418" y="373379"/>
                  </a:lnTo>
                  <a:lnTo>
                    <a:pt x="436418" y="372109"/>
                  </a:lnTo>
                  <a:lnTo>
                    <a:pt x="426398" y="372109"/>
                  </a:lnTo>
                  <a:lnTo>
                    <a:pt x="425901" y="370839"/>
                  </a:lnTo>
                  <a:close/>
                </a:path>
                <a:path w="690879" h="792480">
                  <a:moveTo>
                    <a:pt x="562185" y="355599"/>
                  </a:moveTo>
                  <a:lnTo>
                    <a:pt x="539135" y="355599"/>
                  </a:lnTo>
                  <a:lnTo>
                    <a:pt x="539135" y="360679"/>
                  </a:lnTo>
                  <a:lnTo>
                    <a:pt x="538638" y="360679"/>
                  </a:lnTo>
                  <a:lnTo>
                    <a:pt x="538638" y="363219"/>
                  </a:lnTo>
                  <a:lnTo>
                    <a:pt x="538142" y="364489"/>
                  </a:lnTo>
                  <a:lnTo>
                    <a:pt x="538027" y="368588"/>
                  </a:lnTo>
                  <a:lnTo>
                    <a:pt x="537635" y="369569"/>
                  </a:lnTo>
                  <a:lnTo>
                    <a:pt x="537635" y="372109"/>
                  </a:lnTo>
                  <a:lnTo>
                    <a:pt x="538638" y="374649"/>
                  </a:lnTo>
                  <a:lnTo>
                    <a:pt x="572205" y="374649"/>
                  </a:lnTo>
                  <a:lnTo>
                    <a:pt x="571709" y="373379"/>
                  </a:lnTo>
                  <a:lnTo>
                    <a:pt x="571709" y="372109"/>
                  </a:lnTo>
                  <a:lnTo>
                    <a:pt x="568700" y="372109"/>
                  </a:lnTo>
                  <a:lnTo>
                    <a:pt x="568700" y="370839"/>
                  </a:lnTo>
                  <a:lnTo>
                    <a:pt x="567697" y="370839"/>
                  </a:lnTo>
                  <a:lnTo>
                    <a:pt x="567697" y="368299"/>
                  </a:lnTo>
                  <a:lnTo>
                    <a:pt x="567200" y="367029"/>
                  </a:lnTo>
                  <a:lnTo>
                    <a:pt x="567200" y="365759"/>
                  </a:lnTo>
                  <a:lnTo>
                    <a:pt x="566693" y="365759"/>
                  </a:lnTo>
                  <a:lnTo>
                    <a:pt x="566197" y="364489"/>
                  </a:lnTo>
                  <a:lnTo>
                    <a:pt x="565701" y="364489"/>
                  </a:lnTo>
                  <a:lnTo>
                    <a:pt x="564698" y="361949"/>
                  </a:lnTo>
                  <a:lnTo>
                    <a:pt x="564698" y="358139"/>
                  </a:lnTo>
                  <a:lnTo>
                    <a:pt x="562691" y="356869"/>
                  </a:lnTo>
                  <a:lnTo>
                    <a:pt x="562185" y="355599"/>
                  </a:lnTo>
                  <a:close/>
                </a:path>
                <a:path w="690879" h="792480">
                  <a:moveTo>
                    <a:pt x="237500" y="370839"/>
                  </a:moveTo>
                  <a:lnTo>
                    <a:pt x="210944" y="370839"/>
                  </a:lnTo>
                  <a:lnTo>
                    <a:pt x="210944" y="372109"/>
                  </a:lnTo>
                  <a:lnTo>
                    <a:pt x="211947" y="372109"/>
                  </a:lnTo>
                  <a:lnTo>
                    <a:pt x="212444" y="373379"/>
                  </a:lnTo>
                  <a:lnTo>
                    <a:pt x="235494" y="373379"/>
                  </a:lnTo>
                  <a:lnTo>
                    <a:pt x="237500" y="370839"/>
                  </a:lnTo>
                  <a:close/>
                </a:path>
                <a:path w="690879" h="792480">
                  <a:moveTo>
                    <a:pt x="299132" y="370839"/>
                  </a:moveTo>
                  <a:lnTo>
                    <a:pt x="287602" y="370839"/>
                  </a:lnTo>
                  <a:lnTo>
                    <a:pt x="287602" y="372109"/>
                  </a:lnTo>
                  <a:lnTo>
                    <a:pt x="298129" y="372109"/>
                  </a:lnTo>
                  <a:lnTo>
                    <a:pt x="299132" y="370839"/>
                  </a:lnTo>
                  <a:close/>
                </a:path>
                <a:path w="690879" h="792480">
                  <a:moveTo>
                    <a:pt x="393834" y="370839"/>
                  </a:moveTo>
                  <a:lnTo>
                    <a:pt x="390825" y="370839"/>
                  </a:lnTo>
                  <a:lnTo>
                    <a:pt x="390825" y="372109"/>
                  </a:lnTo>
                  <a:lnTo>
                    <a:pt x="394331" y="372109"/>
                  </a:lnTo>
                  <a:lnTo>
                    <a:pt x="393834" y="370839"/>
                  </a:lnTo>
                  <a:close/>
                </a:path>
                <a:path w="690879" h="792480">
                  <a:moveTo>
                    <a:pt x="414371" y="369569"/>
                  </a:moveTo>
                  <a:lnTo>
                    <a:pt x="397340" y="369569"/>
                  </a:lnTo>
                  <a:lnTo>
                    <a:pt x="395334" y="372109"/>
                  </a:lnTo>
                  <a:lnTo>
                    <a:pt x="411372" y="372109"/>
                  </a:lnTo>
                  <a:lnTo>
                    <a:pt x="412872" y="370839"/>
                  </a:lnTo>
                  <a:lnTo>
                    <a:pt x="413368" y="370839"/>
                  </a:lnTo>
                  <a:lnTo>
                    <a:pt x="414371" y="369569"/>
                  </a:lnTo>
                  <a:close/>
                </a:path>
                <a:path w="690879" h="792480">
                  <a:moveTo>
                    <a:pt x="436925" y="370839"/>
                  </a:moveTo>
                  <a:lnTo>
                    <a:pt x="427401" y="370839"/>
                  </a:lnTo>
                  <a:lnTo>
                    <a:pt x="426905" y="372109"/>
                  </a:lnTo>
                  <a:lnTo>
                    <a:pt x="436925" y="372109"/>
                  </a:lnTo>
                  <a:lnTo>
                    <a:pt x="436925" y="370839"/>
                  </a:lnTo>
                  <a:close/>
                </a:path>
                <a:path w="690879" h="792480">
                  <a:moveTo>
                    <a:pt x="201927" y="368299"/>
                  </a:moveTo>
                  <a:lnTo>
                    <a:pt x="146810" y="368299"/>
                  </a:lnTo>
                  <a:lnTo>
                    <a:pt x="146303" y="369569"/>
                  </a:lnTo>
                  <a:lnTo>
                    <a:pt x="130771" y="369569"/>
                  </a:lnTo>
                  <a:lnTo>
                    <a:pt x="130275" y="370839"/>
                  </a:lnTo>
                  <a:lnTo>
                    <a:pt x="203427" y="370839"/>
                  </a:lnTo>
                  <a:lnTo>
                    <a:pt x="202423" y="369569"/>
                  </a:lnTo>
                  <a:lnTo>
                    <a:pt x="201927" y="368299"/>
                  </a:lnTo>
                  <a:close/>
                </a:path>
                <a:path w="690879" h="792480">
                  <a:moveTo>
                    <a:pt x="277581" y="356869"/>
                  </a:moveTo>
                  <a:lnTo>
                    <a:pt x="205433" y="356869"/>
                  </a:lnTo>
                  <a:lnTo>
                    <a:pt x="205433" y="358139"/>
                  </a:lnTo>
                  <a:lnTo>
                    <a:pt x="205929" y="358139"/>
                  </a:lnTo>
                  <a:lnTo>
                    <a:pt x="205929" y="361949"/>
                  </a:lnTo>
                  <a:lnTo>
                    <a:pt x="205433" y="361949"/>
                  </a:lnTo>
                  <a:lnTo>
                    <a:pt x="206436" y="364489"/>
                  </a:lnTo>
                  <a:lnTo>
                    <a:pt x="206436" y="365759"/>
                  </a:lnTo>
                  <a:lnTo>
                    <a:pt x="206932" y="365759"/>
                  </a:lnTo>
                  <a:lnTo>
                    <a:pt x="207439" y="367029"/>
                  </a:lnTo>
                  <a:lnTo>
                    <a:pt x="208442" y="367029"/>
                  </a:lnTo>
                  <a:lnTo>
                    <a:pt x="208442" y="368299"/>
                  </a:lnTo>
                  <a:lnTo>
                    <a:pt x="209941" y="368299"/>
                  </a:lnTo>
                  <a:lnTo>
                    <a:pt x="209941" y="370839"/>
                  </a:lnTo>
                  <a:lnTo>
                    <a:pt x="238999" y="370839"/>
                  </a:lnTo>
                  <a:lnTo>
                    <a:pt x="239506" y="369569"/>
                  </a:lnTo>
                  <a:lnTo>
                    <a:pt x="280094" y="369569"/>
                  </a:lnTo>
                  <a:lnTo>
                    <a:pt x="279703" y="368588"/>
                  </a:lnTo>
                  <a:lnTo>
                    <a:pt x="279588" y="363219"/>
                  </a:lnTo>
                  <a:lnTo>
                    <a:pt x="280094" y="363219"/>
                  </a:lnTo>
                  <a:lnTo>
                    <a:pt x="280094" y="360679"/>
                  </a:lnTo>
                  <a:lnTo>
                    <a:pt x="279588" y="360679"/>
                  </a:lnTo>
                  <a:lnTo>
                    <a:pt x="279091" y="359409"/>
                  </a:lnTo>
                  <a:lnTo>
                    <a:pt x="278585" y="359409"/>
                  </a:lnTo>
                  <a:lnTo>
                    <a:pt x="277581" y="358139"/>
                  </a:lnTo>
                  <a:lnTo>
                    <a:pt x="277581" y="356869"/>
                  </a:lnTo>
                  <a:close/>
                </a:path>
                <a:path w="690879" h="792480">
                  <a:moveTo>
                    <a:pt x="349234" y="368299"/>
                  </a:moveTo>
                  <a:lnTo>
                    <a:pt x="286609" y="368299"/>
                  </a:lnTo>
                  <a:lnTo>
                    <a:pt x="287105" y="369569"/>
                  </a:lnTo>
                  <a:lnTo>
                    <a:pt x="287105" y="370839"/>
                  </a:lnTo>
                  <a:lnTo>
                    <a:pt x="302141" y="370839"/>
                  </a:lnTo>
                  <a:lnTo>
                    <a:pt x="304644" y="369569"/>
                  </a:lnTo>
                  <a:lnTo>
                    <a:pt x="349740" y="369569"/>
                  </a:lnTo>
                  <a:lnTo>
                    <a:pt x="349234" y="368299"/>
                  </a:lnTo>
                  <a:close/>
                </a:path>
                <a:path w="690879" h="792480">
                  <a:moveTo>
                    <a:pt x="350237" y="369569"/>
                  </a:moveTo>
                  <a:lnTo>
                    <a:pt x="307653" y="369569"/>
                  </a:lnTo>
                  <a:lnTo>
                    <a:pt x="307653" y="370839"/>
                  </a:lnTo>
                  <a:lnTo>
                    <a:pt x="350237" y="370839"/>
                  </a:lnTo>
                  <a:lnTo>
                    <a:pt x="350237" y="369569"/>
                  </a:lnTo>
                  <a:close/>
                </a:path>
                <a:path w="690879" h="792480">
                  <a:moveTo>
                    <a:pt x="438931" y="367029"/>
                  </a:moveTo>
                  <a:lnTo>
                    <a:pt x="438424" y="367029"/>
                  </a:lnTo>
                  <a:lnTo>
                    <a:pt x="437928" y="368299"/>
                  </a:lnTo>
                  <a:lnTo>
                    <a:pt x="435922" y="368299"/>
                  </a:lnTo>
                  <a:lnTo>
                    <a:pt x="435922" y="369569"/>
                  </a:lnTo>
                  <a:lnTo>
                    <a:pt x="432913" y="369569"/>
                  </a:lnTo>
                  <a:lnTo>
                    <a:pt x="432913" y="370839"/>
                  </a:lnTo>
                  <a:lnTo>
                    <a:pt x="437928" y="370839"/>
                  </a:lnTo>
                  <a:lnTo>
                    <a:pt x="438424" y="368299"/>
                  </a:lnTo>
                  <a:lnTo>
                    <a:pt x="438931" y="367029"/>
                  </a:lnTo>
                  <a:close/>
                </a:path>
                <a:path w="690879" h="792480">
                  <a:moveTo>
                    <a:pt x="134783" y="368299"/>
                  </a:moveTo>
                  <a:lnTo>
                    <a:pt x="131278" y="368299"/>
                  </a:lnTo>
                  <a:lnTo>
                    <a:pt x="131278" y="369569"/>
                  </a:lnTo>
                  <a:lnTo>
                    <a:pt x="135786" y="369569"/>
                  </a:lnTo>
                  <a:lnTo>
                    <a:pt x="134783" y="368299"/>
                  </a:lnTo>
                  <a:close/>
                </a:path>
                <a:path w="690879" h="792480">
                  <a:moveTo>
                    <a:pt x="140295" y="368299"/>
                  </a:moveTo>
                  <a:lnTo>
                    <a:pt x="138796" y="368299"/>
                  </a:lnTo>
                  <a:lnTo>
                    <a:pt x="138796" y="369569"/>
                  </a:lnTo>
                  <a:lnTo>
                    <a:pt x="140802" y="369569"/>
                  </a:lnTo>
                  <a:lnTo>
                    <a:pt x="140295" y="368299"/>
                  </a:lnTo>
                  <a:close/>
                </a:path>
                <a:path w="690879" h="792480">
                  <a:moveTo>
                    <a:pt x="415881" y="368299"/>
                  </a:moveTo>
                  <a:lnTo>
                    <a:pt x="400845" y="368299"/>
                  </a:lnTo>
                  <a:lnTo>
                    <a:pt x="399346" y="369569"/>
                  </a:lnTo>
                  <a:lnTo>
                    <a:pt x="414878" y="369569"/>
                  </a:lnTo>
                  <a:lnTo>
                    <a:pt x="415881" y="368299"/>
                  </a:lnTo>
                  <a:close/>
                </a:path>
                <a:path w="690879" h="792480">
                  <a:moveTo>
                    <a:pt x="125267" y="368299"/>
                  </a:moveTo>
                  <a:lnTo>
                    <a:pt x="124763" y="368299"/>
                  </a:lnTo>
                  <a:lnTo>
                    <a:pt x="124763" y="368588"/>
                  </a:lnTo>
                  <a:lnTo>
                    <a:pt x="125267" y="368299"/>
                  </a:lnTo>
                  <a:close/>
                </a:path>
                <a:path w="690879" h="792480">
                  <a:moveTo>
                    <a:pt x="134277" y="361949"/>
                  </a:moveTo>
                  <a:lnTo>
                    <a:pt x="115746" y="361949"/>
                  </a:lnTo>
                  <a:lnTo>
                    <a:pt x="116242" y="363219"/>
                  </a:lnTo>
                  <a:lnTo>
                    <a:pt x="123760" y="363219"/>
                  </a:lnTo>
                  <a:lnTo>
                    <a:pt x="123760" y="364489"/>
                  </a:lnTo>
                  <a:lnTo>
                    <a:pt x="124763" y="364489"/>
                  </a:lnTo>
                  <a:lnTo>
                    <a:pt x="125766" y="365759"/>
                  </a:lnTo>
                  <a:lnTo>
                    <a:pt x="125766" y="367029"/>
                  </a:lnTo>
                  <a:lnTo>
                    <a:pt x="125259" y="367029"/>
                  </a:lnTo>
                  <a:lnTo>
                    <a:pt x="125259" y="368299"/>
                  </a:lnTo>
                  <a:lnTo>
                    <a:pt x="135116" y="362656"/>
                  </a:lnTo>
                  <a:lnTo>
                    <a:pt x="134277" y="361949"/>
                  </a:lnTo>
                  <a:close/>
                </a:path>
                <a:path w="690879" h="792480">
                  <a:moveTo>
                    <a:pt x="191400" y="367029"/>
                  </a:moveTo>
                  <a:lnTo>
                    <a:pt x="153821" y="367029"/>
                  </a:lnTo>
                  <a:lnTo>
                    <a:pt x="153325" y="368299"/>
                  </a:lnTo>
                  <a:lnTo>
                    <a:pt x="191400" y="368299"/>
                  </a:lnTo>
                  <a:lnTo>
                    <a:pt x="191400" y="367029"/>
                  </a:lnTo>
                  <a:close/>
                </a:path>
                <a:path w="690879" h="792480">
                  <a:moveTo>
                    <a:pt x="401848" y="359409"/>
                  </a:moveTo>
                  <a:lnTo>
                    <a:pt x="286102" y="359409"/>
                  </a:lnTo>
                  <a:lnTo>
                    <a:pt x="286102" y="364489"/>
                  </a:lnTo>
                  <a:lnTo>
                    <a:pt x="285606" y="365759"/>
                  </a:lnTo>
                  <a:lnTo>
                    <a:pt x="285099" y="365759"/>
                  </a:lnTo>
                  <a:lnTo>
                    <a:pt x="285099" y="367029"/>
                  </a:lnTo>
                  <a:lnTo>
                    <a:pt x="285606" y="368299"/>
                  </a:lnTo>
                  <a:lnTo>
                    <a:pt x="337714" y="368299"/>
                  </a:lnTo>
                  <a:lnTo>
                    <a:pt x="336711" y="367029"/>
                  </a:lnTo>
                  <a:lnTo>
                    <a:pt x="335708" y="367029"/>
                  </a:lnTo>
                  <a:lnTo>
                    <a:pt x="333702" y="365759"/>
                  </a:lnTo>
                  <a:lnTo>
                    <a:pt x="333205" y="364489"/>
                  </a:lnTo>
                  <a:lnTo>
                    <a:pt x="333702" y="363219"/>
                  </a:lnTo>
                  <a:lnTo>
                    <a:pt x="335708" y="361949"/>
                  </a:lnTo>
                  <a:lnTo>
                    <a:pt x="338717" y="361949"/>
                  </a:lnTo>
                  <a:lnTo>
                    <a:pt x="339213" y="360679"/>
                  </a:lnTo>
                  <a:lnTo>
                    <a:pt x="401848" y="360679"/>
                  </a:lnTo>
                  <a:lnTo>
                    <a:pt x="401848" y="359409"/>
                  </a:lnTo>
                  <a:close/>
                </a:path>
                <a:path w="690879" h="792480">
                  <a:moveTo>
                    <a:pt x="342719" y="367029"/>
                  </a:moveTo>
                  <a:lnTo>
                    <a:pt x="342223" y="368299"/>
                  </a:lnTo>
                  <a:lnTo>
                    <a:pt x="342719" y="368299"/>
                  </a:lnTo>
                  <a:lnTo>
                    <a:pt x="342719" y="367029"/>
                  </a:lnTo>
                  <a:close/>
                </a:path>
                <a:path w="690879" h="792480">
                  <a:moveTo>
                    <a:pt x="370278" y="365759"/>
                  </a:moveTo>
                  <a:lnTo>
                    <a:pt x="360764" y="365759"/>
                  </a:lnTo>
                  <a:lnTo>
                    <a:pt x="361260" y="367029"/>
                  </a:lnTo>
                  <a:lnTo>
                    <a:pt x="363266" y="368299"/>
                  </a:lnTo>
                  <a:lnTo>
                    <a:pt x="366276" y="368299"/>
                  </a:lnTo>
                  <a:lnTo>
                    <a:pt x="370278" y="365759"/>
                  </a:lnTo>
                  <a:close/>
                </a:path>
                <a:path w="690879" h="792480">
                  <a:moveTo>
                    <a:pt x="384310" y="365759"/>
                  </a:moveTo>
                  <a:lnTo>
                    <a:pt x="371787" y="365759"/>
                  </a:lnTo>
                  <a:lnTo>
                    <a:pt x="372790" y="367029"/>
                  </a:lnTo>
                  <a:lnTo>
                    <a:pt x="373287" y="368299"/>
                  </a:lnTo>
                  <a:lnTo>
                    <a:pt x="382304" y="368299"/>
                  </a:lnTo>
                  <a:lnTo>
                    <a:pt x="383307" y="367029"/>
                  </a:lnTo>
                  <a:lnTo>
                    <a:pt x="383814" y="367029"/>
                  </a:lnTo>
                  <a:lnTo>
                    <a:pt x="384310" y="365759"/>
                  </a:lnTo>
                  <a:close/>
                </a:path>
                <a:path w="690879" h="792480">
                  <a:moveTo>
                    <a:pt x="409366" y="367029"/>
                  </a:moveTo>
                  <a:lnTo>
                    <a:pt x="405354" y="367029"/>
                  </a:lnTo>
                  <a:lnTo>
                    <a:pt x="402355" y="368299"/>
                  </a:lnTo>
                  <a:lnTo>
                    <a:pt x="409863" y="368299"/>
                  </a:lnTo>
                  <a:lnTo>
                    <a:pt x="409366" y="367029"/>
                  </a:lnTo>
                  <a:close/>
                </a:path>
                <a:path w="690879" h="792480">
                  <a:moveTo>
                    <a:pt x="478009" y="367029"/>
                  </a:moveTo>
                  <a:lnTo>
                    <a:pt x="456966" y="367029"/>
                  </a:lnTo>
                  <a:lnTo>
                    <a:pt x="455963" y="368299"/>
                  </a:lnTo>
                  <a:lnTo>
                    <a:pt x="478506" y="368299"/>
                  </a:lnTo>
                  <a:lnTo>
                    <a:pt x="478009" y="367029"/>
                  </a:lnTo>
                  <a:close/>
                </a:path>
                <a:path w="690879" h="792480">
                  <a:moveTo>
                    <a:pt x="189901" y="365759"/>
                  </a:moveTo>
                  <a:lnTo>
                    <a:pt x="156324" y="365759"/>
                  </a:lnTo>
                  <a:lnTo>
                    <a:pt x="155331" y="367029"/>
                  </a:lnTo>
                  <a:lnTo>
                    <a:pt x="189901" y="367029"/>
                  </a:lnTo>
                  <a:lnTo>
                    <a:pt x="189901" y="365759"/>
                  </a:lnTo>
                  <a:close/>
                </a:path>
                <a:path w="690879" h="792480">
                  <a:moveTo>
                    <a:pt x="406357" y="365759"/>
                  </a:moveTo>
                  <a:lnTo>
                    <a:pt x="405861" y="367029"/>
                  </a:lnTo>
                  <a:lnTo>
                    <a:pt x="407360" y="367029"/>
                  </a:lnTo>
                  <a:lnTo>
                    <a:pt x="406357" y="365759"/>
                  </a:lnTo>
                  <a:close/>
                </a:path>
                <a:path w="690879" h="792480">
                  <a:moveTo>
                    <a:pt x="476510" y="365759"/>
                  </a:moveTo>
                  <a:lnTo>
                    <a:pt x="462974" y="365759"/>
                  </a:lnTo>
                  <a:lnTo>
                    <a:pt x="462477" y="367029"/>
                  </a:lnTo>
                  <a:lnTo>
                    <a:pt x="476510" y="367029"/>
                  </a:lnTo>
                  <a:lnTo>
                    <a:pt x="476510" y="365759"/>
                  </a:lnTo>
                  <a:close/>
                </a:path>
                <a:path w="690879" h="792480">
                  <a:moveTo>
                    <a:pt x="186891" y="364489"/>
                  </a:moveTo>
                  <a:lnTo>
                    <a:pt x="158836" y="364489"/>
                  </a:lnTo>
                  <a:lnTo>
                    <a:pt x="157833" y="365759"/>
                  </a:lnTo>
                  <a:lnTo>
                    <a:pt x="186891" y="365759"/>
                  </a:lnTo>
                  <a:lnTo>
                    <a:pt x="186891" y="364489"/>
                  </a:lnTo>
                  <a:close/>
                </a:path>
                <a:path w="690879" h="792480">
                  <a:moveTo>
                    <a:pt x="390329" y="364489"/>
                  </a:moveTo>
                  <a:lnTo>
                    <a:pt x="354249" y="364489"/>
                  </a:lnTo>
                  <a:lnTo>
                    <a:pt x="354249" y="365759"/>
                  </a:lnTo>
                  <a:lnTo>
                    <a:pt x="389822" y="365759"/>
                  </a:lnTo>
                  <a:lnTo>
                    <a:pt x="390329" y="364489"/>
                  </a:lnTo>
                  <a:close/>
                </a:path>
                <a:path w="690879" h="792480">
                  <a:moveTo>
                    <a:pt x="429407" y="364489"/>
                  </a:moveTo>
                  <a:lnTo>
                    <a:pt x="426905" y="364489"/>
                  </a:lnTo>
                  <a:lnTo>
                    <a:pt x="426905" y="365759"/>
                  </a:lnTo>
                  <a:lnTo>
                    <a:pt x="428900" y="365759"/>
                  </a:lnTo>
                  <a:lnTo>
                    <a:pt x="429407" y="364489"/>
                  </a:lnTo>
                  <a:close/>
                </a:path>
                <a:path w="690879" h="792480">
                  <a:moveTo>
                    <a:pt x="475000" y="363219"/>
                  </a:moveTo>
                  <a:lnTo>
                    <a:pt x="464980" y="363219"/>
                  </a:lnTo>
                  <a:lnTo>
                    <a:pt x="464980" y="364489"/>
                  </a:lnTo>
                  <a:lnTo>
                    <a:pt x="464483" y="365759"/>
                  </a:lnTo>
                  <a:lnTo>
                    <a:pt x="475507" y="365759"/>
                  </a:lnTo>
                  <a:lnTo>
                    <a:pt x="475507" y="364489"/>
                  </a:lnTo>
                  <a:lnTo>
                    <a:pt x="475000" y="363219"/>
                  </a:lnTo>
                  <a:close/>
                </a:path>
                <a:path w="690879" h="792480">
                  <a:moveTo>
                    <a:pt x="503066" y="363219"/>
                  </a:moveTo>
                  <a:lnTo>
                    <a:pt x="501059" y="363219"/>
                  </a:lnTo>
                  <a:lnTo>
                    <a:pt x="501059" y="364489"/>
                  </a:lnTo>
                  <a:lnTo>
                    <a:pt x="501556" y="364489"/>
                  </a:lnTo>
                  <a:lnTo>
                    <a:pt x="501556" y="365759"/>
                  </a:lnTo>
                  <a:lnTo>
                    <a:pt x="503066" y="363219"/>
                  </a:lnTo>
                  <a:close/>
                </a:path>
                <a:path w="690879" h="792480">
                  <a:moveTo>
                    <a:pt x="186395" y="363219"/>
                  </a:moveTo>
                  <a:lnTo>
                    <a:pt x="160336" y="363219"/>
                  </a:lnTo>
                  <a:lnTo>
                    <a:pt x="159333" y="364489"/>
                  </a:lnTo>
                  <a:lnTo>
                    <a:pt x="186395" y="364489"/>
                  </a:lnTo>
                  <a:lnTo>
                    <a:pt x="186395" y="363219"/>
                  </a:lnTo>
                  <a:close/>
                </a:path>
                <a:path w="690879" h="792480">
                  <a:moveTo>
                    <a:pt x="395334" y="361949"/>
                  </a:moveTo>
                  <a:lnTo>
                    <a:pt x="346235" y="361949"/>
                  </a:lnTo>
                  <a:lnTo>
                    <a:pt x="346235" y="363219"/>
                  </a:lnTo>
                  <a:lnTo>
                    <a:pt x="352750" y="363219"/>
                  </a:lnTo>
                  <a:lnTo>
                    <a:pt x="353246" y="364489"/>
                  </a:lnTo>
                  <a:lnTo>
                    <a:pt x="391828" y="364489"/>
                  </a:lnTo>
                  <a:lnTo>
                    <a:pt x="392325" y="363219"/>
                  </a:lnTo>
                  <a:lnTo>
                    <a:pt x="395334" y="361949"/>
                  </a:lnTo>
                  <a:close/>
                </a:path>
                <a:path w="690879" h="792480">
                  <a:moveTo>
                    <a:pt x="431910" y="363219"/>
                  </a:moveTo>
                  <a:lnTo>
                    <a:pt x="426398" y="363219"/>
                  </a:lnTo>
                  <a:lnTo>
                    <a:pt x="426398" y="364489"/>
                  </a:lnTo>
                  <a:lnTo>
                    <a:pt x="431910" y="364489"/>
                  </a:lnTo>
                  <a:lnTo>
                    <a:pt x="431910" y="363219"/>
                  </a:lnTo>
                  <a:close/>
                </a:path>
                <a:path w="690879" h="792480">
                  <a:moveTo>
                    <a:pt x="179616" y="337157"/>
                  </a:moveTo>
                  <a:lnTo>
                    <a:pt x="135116" y="362656"/>
                  </a:lnTo>
                  <a:lnTo>
                    <a:pt x="135786" y="363219"/>
                  </a:lnTo>
                  <a:lnTo>
                    <a:pt x="150315" y="363219"/>
                  </a:lnTo>
                  <a:lnTo>
                    <a:pt x="150315" y="361949"/>
                  </a:lnTo>
                  <a:lnTo>
                    <a:pt x="152322" y="361949"/>
                  </a:lnTo>
                  <a:lnTo>
                    <a:pt x="153325" y="360679"/>
                  </a:lnTo>
                  <a:lnTo>
                    <a:pt x="155331" y="360679"/>
                  </a:lnTo>
                  <a:lnTo>
                    <a:pt x="156830" y="358139"/>
                  </a:lnTo>
                  <a:lnTo>
                    <a:pt x="157327" y="358139"/>
                  </a:lnTo>
                  <a:lnTo>
                    <a:pt x="157327" y="356869"/>
                  </a:lnTo>
                  <a:lnTo>
                    <a:pt x="158330" y="356869"/>
                  </a:lnTo>
                  <a:lnTo>
                    <a:pt x="158330" y="355599"/>
                  </a:lnTo>
                  <a:lnTo>
                    <a:pt x="159333" y="354329"/>
                  </a:lnTo>
                  <a:lnTo>
                    <a:pt x="159333" y="353059"/>
                  </a:lnTo>
                  <a:lnTo>
                    <a:pt x="160336" y="353059"/>
                  </a:lnTo>
                  <a:lnTo>
                    <a:pt x="160336" y="351789"/>
                  </a:lnTo>
                  <a:lnTo>
                    <a:pt x="200417" y="351789"/>
                  </a:lnTo>
                  <a:lnTo>
                    <a:pt x="200417" y="350519"/>
                  </a:lnTo>
                  <a:lnTo>
                    <a:pt x="196415" y="350519"/>
                  </a:lnTo>
                  <a:lnTo>
                    <a:pt x="195909" y="349249"/>
                  </a:lnTo>
                  <a:lnTo>
                    <a:pt x="191400" y="349249"/>
                  </a:lnTo>
                  <a:lnTo>
                    <a:pt x="191400" y="347979"/>
                  </a:lnTo>
                  <a:lnTo>
                    <a:pt x="190904" y="346709"/>
                  </a:lnTo>
                  <a:lnTo>
                    <a:pt x="190397" y="346709"/>
                  </a:lnTo>
                  <a:lnTo>
                    <a:pt x="190397" y="345439"/>
                  </a:lnTo>
                  <a:lnTo>
                    <a:pt x="187894" y="345439"/>
                  </a:lnTo>
                  <a:lnTo>
                    <a:pt x="187894" y="344169"/>
                  </a:lnTo>
                  <a:lnTo>
                    <a:pt x="184885" y="344169"/>
                  </a:lnTo>
                  <a:lnTo>
                    <a:pt x="184885" y="342899"/>
                  </a:lnTo>
                  <a:lnTo>
                    <a:pt x="183386" y="342899"/>
                  </a:lnTo>
                  <a:lnTo>
                    <a:pt x="182383" y="341629"/>
                  </a:lnTo>
                  <a:lnTo>
                    <a:pt x="181380" y="339089"/>
                  </a:lnTo>
                  <a:lnTo>
                    <a:pt x="180377" y="337819"/>
                  </a:lnTo>
                  <a:lnTo>
                    <a:pt x="179880" y="337819"/>
                  </a:lnTo>
                  <a:lnTo>
                    <a:pt x="179616" y="337157"/>
                  </a:lnTo>
                  <a:close/>
                </a:path>
                <a:path w="690879" h="792480">
                  <a:moveTo>
                    <a:pt x="187398" y="360679"/>
                  </a:moveTo>
                  <a:lnTo>
                    <a:pt x="161835" y="360679"/>
                  </a:lnTo>
                  <a:lnTo>
                    <a:pt x="161835" y="361949"/>
                  </a:lnTo>
                  <a:lnTo>
                    <a:pt x="161339" y="363219"/>
                  </a:lnTo>
                  <a:lnTo>
                    <a:pt x="186891" y="363219"/>
                  </a:lnTo>
                  <a:lnTo>
                    <a:pt x="186891" y="361949"/>
                  </a:lnTo>
                  <a:lnTo>
                    <a:pt x="187398" y="361949"/>
                  </a:lnTo>
                  <a:lnTo>
                    <a:pt x="187398" y="360679"/>
                  </a:lnTo>
                  <a:close/>
                </a:path>
                <a:path w="690879" h="792480">
                  <a:moveTo>
                    <a:pt x="200417" y="353059"/>
                  </a:moveTo>
                  <a:lnTo>
                    <a:pt x="164845" y="353059"/>
                  </a:lnTo>
                  <a:lnTo>
                    <a:pt x="164845" y="356869"/>
                  </a:lnTo>
                  <a:lnTo>
                    <a:pt x="164348" y="358139"/>
                  </a:lnTo>
                  <a:lnTo>
                    <a:pt x="163841" y="358139"/>
                  </a:lnTo>
                  <a:lnTo>
                    <a:pt x="162838" y="360679"/>
                  </a:lnTo>
                  <a:lnTo>
                    <a:pt x="192910" y="360679"/>
                  </a:lnTo>
                  <a:lnTo>
                    <a:pt x="193903" y="361949"/>
                  </a:lnTo>
                  <a:lnTo>
                    <a:pt x="194409" y="361949"/>
                  </a:lnTo>
                  <a:lnTo>
                    <a:pt x="195412" y="363219"/>
                  </a:lnTo>
                  <a:lnTo>
                    <a:pt x="199414" y="363219"/>
                  </a:lnTo>
                  <a:lnTo>
                    <a:pt x="199414" y="361949"/>
                  </a:lnTo>
                  <a:lnTo>
                    <a:pt x="199921" y="360679"/>
                  </a:lnTo>
                  <a:lnTo>
                    <a:pt x="199414" y="359409"/>
                  </a:lnTo>
                  <a:lnTo>
                    <a:pt x="199414" y="355599"/>
                  </a:lnTo>
                  <a:lnTo>
                    <a:pt x="199921" y="355599"/>
                  </a:lnTo>
                  <a:lnTo>
                    <a:pt x="199921" y="354329"/>
                  </a:lnTo>
                  <a:lnTo>
                    <a:pt x="200417" y="353059"/>
                  </a:lnTo>
                  <a:close/>
                </a:path>
                <a:path w="690879" h="792480">
                  <a:moveTo>
                    <a:pt x="434919" y="360679"/>
                  </a:moveTo>
                  <a:lnTo>
                    <a:pt x="423895" y="360679"/>
                  </a:lnTo>
                  <a:lnTo>
                    <a:pt x="423895" y="361949"/>
                  </a:lnTo>
                  <a:lnTo>
                    <a:pt x="424898" y="363219"/>
                  </a:lnTo>
                  <a:lnTo>
                    <a:pt x="433409" y="363219"/>
                  </a:lnTo>
                  <a:lnTo>
                    <a:pt x="434422" y="361949"/>
                  </a:lnTo>
                  <a:lnTo>
                    <a:pt x="434919" y="361949"/>
                  </a:lnTo>
                  <a:lnTo>
                    <a:pt x="434919" y="360679"/>
                  </a:lnTo>
                  <a:close/>
                </a:path>
                <a:path w="690879" h="792480">
                  <a:moveTo>
                    <a:pt x="474504" y="360679"/>
                  </a:moveTo>
                  <a:lnTo>
                    <a:pt x="465983" y="360679"/>
                  </a:lnTo>
                  <a:lnTo>
                    <a:pt x="465983" y="361949"/>
                  </a:lnTo>
                  <a:lnTo>
                    <a:pt x="465487" y="363219"/>
                  </a:lnTo>
                  <a:lnTo>
                    <a:pt x="475507" y="363219"/>
                  </a:lnTo>
                  <a:lnTo>
                    <a:pt x="475507" y="361949"/>
                  </a:lnTo>
                  <a:lnTo>
                    <a:pt x="474504" y="361949"/>
                  </a:lnTo>
                  <a:lnTo>
                    <a:pt x="474504" y="360679"/>
                  </a:lnTo>
                  <a:close/>
                </a:path>
                <a:path w="690879" h="792480">
                  <a:moveTo>
                    <a:pt x="533127" y="355599"/>
                  </a:moveTo>
                  <a:lnTo>
                    <a:pt x="505062" y="355599"/>
                  </a:lnTo>
                  <a:lnTo>
                    <a:pt x="504069" y="358139"/>
                  </a:lnTo>
                  <a:lnTo>
                    <a:pt x="503562" y="358139"/>
                  </a:lnTo>
                  <a:lnTo>
                    <a:pt x="503562" y="359409"/>
                  </a:lnTo>
                  <a:lnTo>
                    <a:pt x="503066" y="359409"/>
                  </a:lnTo>
                  <a:lnTo>
                    <a:pt x="501556" y="360679"/>
                  </a:lnTo>
                  <a:lnTo>
                    <a:pt x="501059" y="360679"/>
                  </a:lnTo>
                  <a:lnTo>
                    <a:pt x="500056" y="361949"/>
                  </a:lnTo>
                  <a:lnTo>
                    <a:pt x="500056" y="363219"/>
                  </a:lnTo>
                  <a:lnTo>
                    <a:pt x="505062" y="363219"/>
                  </a:lnTo>
                  <a:lnTo>
                    <a:pt x="506075" y="361949"/>
                  </a:lnTo>
                  <a:lnTo>
                    <a:pt x="532620" y="361949"/>
                  </a:lnTo>
                  <a:lnTo>
                    <a:pt x="533127" y="360679"/>
                  </a:lnTo>
                  <a:lnTo>
                    <a:pt x="533127" y="355599"/>
                  </a:lnTo>
                  <a:close/>
                </a:path>
                <a:path w="690879" h="792480">
                  <a:moveTo>
                    <a:pt x="132281" y="360679"/>
                  </a:moveTo>
                  <a:lnTo>
                    <a:pt x="114236" y="360679"/>
                  </a:lnTo>
                  <a:lnTo>
                    <a:pt x="114236" y="361949"/>
                  </a:lnTo>
                  <a:lnTo>
                    <a:pt x="132281" y="361949"/>
                  </a:lnTo>
                  <a:lnTo>
                    <a:pt x="132281" y="360679"/>
                  </a:lnTo>
                  <a:close/>
                </a:path>
                <a:path w="690879" h="792480">
                  <a:moveTo>
                    <a:pt x="398343" y="360679"/>
                  </a:moveTo>
                  <a:lnTo>
                    <a:pt x="344725" y="360679"/>
                  </a:lnTo>
                  <a:lnTo>
                    <a:pt x="345232" y="361949"/>
                  </a:lnTo>
                  <a:lnTo>
                    <a:pt x="398343" y="361949"/>
                  </a:lnTo>
                  <a:lnTo>
                    <a:pt x="398343" y="360679"/>
                  </a:lnTo>
                  <a:close/>
                </a:path>
                <a:path w="690879" h="792480">
                  <a:moveTo>
                    <a:pt x="484524" y="360679"/>
                  </a:moveTo>
                  <a:lnTo>
                    <a:pt x="484018" y="360679"/>
                  </a:lnTo>
                  <a:lnTo>
                    <a:pt x="484018" y="361949"/>
                  </a:lnTo>
                  <a:lnTo>
                    <a:pt x="484524" y="360679"/>
                  </a:lnTo>
                  <a:close/>
                </a:path>
                <a:path w="690879" h="792480">
                  <a:moveTo>
                    <a:pt x="132777" y="359409"/>
                  </a:moveTo>
                  <a:lnTo>
                    <a:pt x="112736" y="359409"/>
                  </a:lnTo>
                  <a:lnTo>
                    <a:pt x="113233" y="360679"/>
                  </a:lnTo>
                  <a:lnTo>
                    <a:pt x="132777" y="360679"/>
                  </a:lnTo>
                  <a:lnTo>
                    <a:pt x="132777" y="359409"/>
                  </a:lnTo>
                  <a:close/>
                </a:path>
                <a:path w="690879" h="792480">
                  <a:moveTo>
                    <a:pt x="416884" y="359409"/>
                  </a:moveTo>
                  <a:lnTo>
                    <a:pt x="416378" y="359409"/>
                  </a:lnTo>
                  <a:lnTo>
                    <a:pt x="416378" y="360679"/>
                  </a:lnTo>
                  <a:lnTo>
                    <a:pt x="416884" y="360679"/>
                  </a:lnTo>
                  <a:lnTo>
                    <a:pt x="416884" y="359409"/>
                  </a:lnTo>
                  <a:close/>
                </a:path>
                <a:path w="690879" h="792480">
                  <a:moveTo>
                    <a:pt x="435415" y="359409"/>
                  </a:moveTo>
                  <a:lnTo>
                    <a:pt x="421889" y="359409"/>
                  </a:lnTo>
                  <a:lnTo>
                    <a:pt x="422892" y="360679"/>
                  </a:lnTo>
                  <a:lnTo>
                    <a:pt x="435415" y="360679"/>
                  </a:lnTo>
                  <a:lnTo>
                    <a:pt x="435415" y="359409"/>
                  </a:lnTo>
                  <a:close/>
                </a:path>
                <a:path w="690879" h="792480">
                  <a:moveTo>
                    <a:pt x="459975" y="358139"/>
                  </a:moveTo>
                  <a:lnTo>
                    <a:pt x="452953" y="358139"/>
                  </a:lnTo>
                  <a:lnTo>
                    <a:pt x="452953" y="359409"/>
                  </a:lnTo>
                  <a:lnTo>
                    <a:pt x="453460" y="360679"/>
                  </a:lnTo>
                  <a:lnTo>
                    <a:pt x="459975" y="360679"/>
                  </a:lnTo>
                  <a:lnTo>
                    <a:pt x="459975" y="358139"/>
                  </a:lnTo>
                  <a:close/>
                </a:path>
                <a:path w="690879" h="792480">
                  <a:moveTo>
                    <a:pt x="470998" y="359409"/>
                  </a:moveTo>
                  <a:lnTo>
                    <a:pt x="468486" y="359409"/>
                  </a:lnTo>
                  <a:lnTo>
                    <a:pt x="466986" y="360679"/>
                  </a:lnTo>
                  <a:lnTo>
                    <a:pt x="470998" y="360679"/>
                  </a:lnTo>
                  <a:lnTo>
                    <a:pt x="470998" y="359409"/>
                  </a:lnTo>
                  <a:close/>
                </a:path>
                <a:path w="690879" h="792480">
                  <a:moveTo>
                    <a:pt x="489529" y="358139"/>
                  </a:moveTo>
                  <a:lnTo>
                    <a:pt x="483015" y="358139"/>
                  </a:lnTo>
                  <a:lnTo>
                    <a:pt x="483015" y="359409"/>
                  </a:lnTo>
                  <a:lnTo>
                    <a:pt x="483521" y="360679"/>
                  </a:lnTo>
                  <a:lnTo>
                    <a:pt x="486024" y="360679"/>
                  </a:lnTo>
                  <a:lnTo>
                    <a:pt x="486024" y="359409"/>
                  </a:lnTo>
                  <a:lnTo>
                    <a:pt x="489529" y="359409"/>
                  </a:lnTo>
                  <a:lnTo>
                    <a:pt x="489529" y="358139"/>
                  </a:lnTo>
                  <a:close/>
                </a:path>
                <a:path w="690879" h="792480">
                  <a:moveTo>
                    <a:pt x="116242" y="354329"/>
                  </a:moveTo>
                  <a:lnTo>
                    <a:pt x="111733" y="358139"/>
                  </a:lnTo>
                  <a:lnTo>
                    <a:pt x="112230" y="359409"/>
                  </a:lnTo>
                  <a:lnTo>
                    <a:pt x="133284" y="359409"/>
                  </a:lnTo>
                  <a:lnTo>
                    <a:pt x="133284" y="358139"/>
                  </a:lnTo>
                  <a:lnTo>
                    <a:pt x="120254" y="358139"/>
                  </a:lnTo>
                  <a:lnTo>
                    <a:pt x="119748" y="356869"/>
                  </a:lnTo>
                  <a:lnTo>
                    <a:pt x="117742" y="356869"/>
                  </a:lnTo>
                  <a:lnTo>
                    <a:pt x="116749" y="355599"/>
                  </a:lnTo>
                  <a:lnTo>
                    <a:pt x="116242" y="354329"/>
                  </a:lnTo>
                  <a:close/>
                </a:path>
                <a:path w="690879" h="792480">
                  <a:moveTo>
                    <a:pt x="404858" y="358139"/>
                  </a:moveTo>
                  <a:lnTo>
                    <a:pt x="285099" y="358139"/>
                  </a:lnTo>
                  <a:lnTo>
                    <a:pt x="285606" y="359409"/>
                  </a:lnTo>
                  <a:lnTo>
                    <a:pt x="404351" y="359409"/>
                  </a:lnTo>
                  <a:lnTo>
                    <a:pt x="404858" y="358139"/>
                  </a:lnTo>
                  <a:close/>
                </a:path>
                <a:path w="690879" h="792480">
                  <a:moveTo>
                    <a:pt x="436925" y="358139"/>
                  </a:moveTo>
                  <a:lnTo>
                    <a:pt x="416884" y="358139"/>
                  </a:lnTo>
                  <a:lnTo>
                    <a:pt x="416884" y="359409"/>
                  </a:lnTo>
                  <a:lnTo>
                    <a:pt x="435922" y="359409"/>
                  </a:lnTo>
                  <a:lnTo>
                    <a:pt x="436925" y="358139"/>
                  </a:lnTo>
                  <a:close/>
                </a:path>
                <a:path w="690879" h="792480">
                  <a:moveTo>
                    <a:pt x="469995" y="358139"/>
                  </a:moveTo>
                  <a:lnTo>
                    <a:pt x="468992" y="358139"/>
                  </a:lnTo>
                  <a:lnTo>
                    <a:pt x="468992" y="359409"/>
                  </a:lnTo>
                  <a:lnTo>
                    <a:pt x="469995" y="359409"/>
                  </a:lnTo>
                  <a:lnTo>
                    <a:pt x="469995" y="358139"/>
                  </a:lnTo>
                  <a:close/>
                </a:path>
                <a:path w="690879" h="792480">
                  <a:moveTo>
                    <a:pt x="496551" y="356869"/>
                  </a:moveTo>
                  <a:lnTo>
                    <a:pt x="481515" y="356869"/>
                  </a:lnTo>
                  <a:lnTo>
                    <a:pt x="481515" y="358139"/>
                  </a:lnTo>
                  <a:lnTo>
                    <a:pt x="490036" y="358139"/>
                  </a:lnTo>
                  <a:lnTo>
                    <a:pt x="490532" y="359409"/>
                  </a:lnTo>
                  <a:lnTo>
                    <a:pt x="495041" y="359409"/>
                  </a:lnTo>
                  <a:lnTo>
                    <a:pt x="495041" y="358139"/>
                  </a:lnTo>
                  <a:lnTo>
                    <a:pt x="496551" y="356869"/>
                  </a:lnTo>
                  <a:close/>
                </a:path>
                <a:path w="690879" h="792480">
                  <a:moveTo>
                    <a:pt x="125766" y="356869"/>
                  </a:moveTo>
                  <a:lnTo>
                    <a:pt x="123263" y="356869"/>
                  </a:lnTo>
                  <a:lnTo>
                    <a:pt x="122757" y="358139"/>
                  </a:lnTo>
                  <a:lnTo>
                    <a:pt x="126262" y="358139"/>
                  </a:lnTo>
                  <a:lnTo>
                    <a:pt x="125766" y="356869"/>
                  </a:lnTo>
                  <a:close/>
                </a:path>
                <a:path w="690879" h="792480">
                  <a:moveTo>
                    <a:pt x="136283" y="354329"/>
                  </a:moveTo>
                  <a:lnTo>
                    <a:pt x="128775" y="354329"/>
                  </a:lnTo>
                  <a:lnTo>
                    <a:pt x="127772" y="355599"/>
                  </a:lnTo>
                  <a:lnTo>
                    <a:pt x="127266" y="356869"/>
                  </a:lnTo>
                  <a:lnTo>
                    <a:pt x="127266" y="358139"/>
                  </a:lnTo>
                  <a:lnTo>
                    <a:pt x="134783" y="358139"/>
                  </a:lnTo>
                  <a:lnTo>
                    <a:pt x="134783" y="356869"/>
                  </a:lnTo>
                  <a:lnTo>
                    <a:pt x="135280" y="356869"/>
                  </a:lnTo>
                  <a:lnTo>
                    <a:pt x="135280" y="355599"/>
                  </a:lnTo>
                  <a:lnTo>
                    <a:pt x="136283" y="354329"/>
                  </a:lnTo>
                  <a:close/>
                </a:path>
                <a:path w="690879" h="792480">
                  <a:moveTo>
                    <a:pt x="409366" y="355599"/>
                  </a:moveTo>
                  <a:lnTo>
                    <a:pt x="283600" y="355599"/>
                  </a:lnTo>
                  <a:lnTo>
                    <a:pt x="284603" y="358139"/>
                  </a:lnTo>
                  <a:lnTo>
                    <a:pt x="409366" y="358139"/>
                  </a:lnTo>
                  <a:lnTo>
                    <a:pt x="409366" y="355599"/>
                  </a:lnTo>
                  <a:close/>
                </a:path>
                <a:path w="690879" h="792480">
                  <a:moveTo>
                    <a:pt x="464980" y="353059"/>
                  </a:moveTo>
                  <a:lnTo>
                    <a:pt x="415881" y="353059"/>
                  </a:lnTo>
                  <a:lnTo>
                    <a:pt x="415881" y="354329"/>
                  </a:lnTo>
                  <a:lnTo>
                    <a:pt x="416378" y="355599"/>
                  </a:lnTo>
                  <a:lnTo>
                    <a:pt x="416378" y="358139"/>
                  </a:lnTo>
                  <a:lnTo>
                    <a:pt x="441930" y="358139"/>
                  </a:lnTo>
                  <a:lnTo>
                    <a:pt x="442933" y="356869"/>
                  </a:lnTo>
                  <a:lnTo>
                    <a:pt x="460978" y="356869"/>
                  </a:lnTo>
                  <a:lnTo>
                    <a:pt x="460978" y="355599"/>
                  </a:lnTo>
                  <a:lnTo>
                    <a:pt x="464483" y="355599"/>
                  </a:lnTo>
                  <a:lnTo>
                    <a:pt x="464483" y="354329"/>
                  </a:lnTo>
                  <a:lnTo>
                    <a:pt x="464980" y="354329"/>
                  </a:lnTo>
                  <a:lnTo>
                    <a:pt x="464980" y="353059"/>
                  </a:lnTo>
                  <a:close/>
                </a:path>
                <a:path w="690879" h="792480">
                  <a:moveTo>
                    <a:pt x="460471" y="356869"/>
                  </a:moveTo>
                  <a:lnTo>
                    <a:pt x="447442" y="356869"/>
                  </a:lnTo>
                  <a:lnTo>
                    <a:pt x="447442" y="358139"/>
                  </a:lnTo>
                  <a:lnTo>
                    <a:pt x="460471" y="358139"/>
                  </a:lnTo>
                  <a:lnTo>
                    <a:pt x="460471" y="356869"/>
                  </a:lnTo>
                  <a:close/>
                </a:path>
                <a:path w="690879" h="792480">
                  <a:moveTo>
                    <a:pt x="409863" y="351789"/>
                  </a:moveTo>
                  <a:lnTo>
                    <a:pt x="207439" y="351789"/>
                  </a:lnTo>
                  <a:lnTo>
                    <a:pt x="205929" y="355599"/>
                  </a:lnTo>
                  <a:lnTo>
                    <a:pt x="204936" y="356869"/>
                  </a:lnTo>
                  <a:lnTo>
                    <a:pt x="277085" y="356869"/>
                  </a:lnTo>
                  <a:lnTo>
                    <a:pt x="277085" y="355599"/>
                  </a:lnTo>
                  <a:lnTo>
                    <a:pt x="277581" y="355599"/>
                  </a:lnTo>
                  <a:lnTo>
                    <a:pt x="277581" y="354329"/>
                  </a:lnTo>
                  <a:lnTo>
                    <a:pt x="278088" y="354329"/>
                  </a:lnTo>
                  <a:lnTo>
                    <a:pt x="278088" y="353059"/>
                  </a:lnTo>
                  <a:lnTo>
                    <a:pt x="409863" y="353059"/>
                  </a:lnTo>
                  <a:lnTo>
                    <a:pt x="409863" y="351789"/>
                  </a:lnTo>
                  <a:close/>
                </a:path>
                <a:path w="690879" h="792480">
                  <a:moveTo>
                    <a:pt x="500056" y="353059"/>
                  </a:moveTo>
                  <a:lnTo>
                    <a:pt x="472994" y="353059"/>
                  </a:lnTo>
                  <a:lnTo>
                    <a:pt x="472994" y="354329"/>
                  </a:lnTo>
                  <a:lnTo>
                    <a:pt x="476510" y="354329"/>
                  </a:lnTo>
                  <a:lnTo>
                    <a:pt x="476510" y="355599"/>
                  </a:lnTo>
                  <a:lnTo>
                    <a:pt x="478506" y="355599"/>
                  </a:lnTo>
                  <a:lnTo>
                    <a:pt x="478506" y="356869"/>
                  </a:lnTo>
                  <a:lnTo>
                    <a:pt x="497047" y="356869"/>
                  </a:lnTo>
                  <a:lnTo>
                    <a:pt x="498557" y="355599"/>
                  </a:lnTo>
                  <a:lnTo>
                    <a:pt x="499053" y="354329"/>
                  </a:lnTo>
                  <a:lnTo>
                    <a:pt x="500056" y="353059"/>
                  </a:lnTo>
                  <a:close/>
                </a:path>
                <a:path w="690879" h="792480">
                  <a:moveTo>
                    <a:pt x="409863" y="353059"/>
                  </a:moveTo>
                  <a:lnTo>
                    <a:pt x="281594" y="353059"/>
                  </a:lnTo>
                  <a:lnTo>
                    <a:pt x="282090" y="354329"/>
                  </a:lnTo>
                  <a:lnTo>
                    <a:pt x="282597" y="354329"/>
                  </a:lnTo>
                  <a:lnTo>
                    <a:pt x="283093" y="355599"/>
                  </a:lnTo>
                  <a:lnTo>
                    <a:pt x="410369" y="355599"/>
                  </a:lnTo>
                  <a:lnTo>
                    <a:pt x="409863" y="354329"/>
                  </a:lnTo>
                  <a:lnTo>
                    <a:pt x="409863" y="353059"/>
                  </a:lnTo>
                  <a:close/>
                </a:path>
                <a:path w="690879" h="792480">
                  <a:moveTo>
                    <a:pt x="552671" y="334009"/>
                  </a:moveTo>
                  <a:lnTo>
                    <a:pt x="552164" y="335279"/>
                  </a:lnTo>
                  <a:lnTo>
                    <a:pt x="522103" y="335279"/>
                  </a:lnTo>
                  <a:lnTo>
                    <a:pt x="522103" y="336549"/>
                  </a:lnTo>
                  <a:lnTo>
                    <a:pt x="521597" y="336549"/>
                  </a:lnTo>
                  <a:lnTo>
                    <a:pt x="521100" y="337819"/>
                  </a:lnTo>
                  <a:lnTo>
                    <a:pt x="509074" y="337819"/>
                  </a:lnTo>
                  <a:lnTo>
                    <a:pt x="509074" y="339089"/>
                  </a:lnTo>
                  <a:lnTo>
                    <a:pt x="509570" y="339089"/>
                  </a:lnTo>
                  <a:lnTo>
                    <a:pt x="509570" y="347979"/>
                  </a:lnTo>
                  <a:lnTo>
                    <a:pt x="509074" y="349249"/>
                  </a:lnTo>
                  <a:lnTo>
                    <a:pt x="508577" y="349249"/>
                  </a:lnTo>
                  <a:lnTo>
                    <a:pt x="508577" y="350519"/>
                  </a:lnTo>
                  <a:lnTo>
                    <a:pt x="508071" y="351789"/>
                  </a:lnTo>
                  <a:lnTo>
                    <a:pt x="507574" y="351789"/>
                  </a:lnTo>
                  <a:lnTo>
                    <a:pt x="507574" y="353059"/>
                  </a:lnTo>
                  <a:lnTo>
                    <a:pt x="506571" y="353059"/>
                  </a:lnTo>
                  <a:lnTo>
                    <a:pt x="505568" y="355599"/>
                  </a:lnTo>
                  <a:lnTo>
                    <a:pt x="534130" y="355599"/>
                  </a:lnTo>
                  <a:lnTo>
                    <a:pt x="534130" y="354329"/>
                  </a:lnTo>
                  <a:lnTo>
                    <a:pt x="561189" y="354329"/>
                  </a:lnTo>
                  <a:lnTo>
                    <a:pt x="560189" y="351789"/>
                  </a:lnTo>
                  <a:lnTo>
                    <a:pt x="560189" y="350519"/>
                  </a:lnTo>
                  <a:lnTo>
                    <a:pt x="558679" y="346709"/>
                  </a:lnTo>
                  <a:lnTo>
                    <a:pt x="557676" y="346709"/>
                  </a:lnTo>
                  <a:lnTo>
                    <a:pt x="556673" y="344169"/>
                  </a:lnTo>
                  <a:lnTo>
                    <a:pt x="556177" y="344169"/>
                  </a:lnTo>
                  <a:lnTo>
                    <a:pt x="554667" y="341629"/>
                  </a:lnTo>
                  <a:lnTo>
                    <a:pt x="554171" y="341629"/>
                  </a:lnTo>
                  <a:lnTo>
                    <a:pt x="554667" y="340359"/>
                  </a:lnTo>
                  <a:lnTo>
                    <a:pt x="554667" y="337819"/>
                  </a:lnTo>
                  <a:lnTo>
                    <a:pt x="553674" y="335279"/>
                  </a:lnTo>
                  <a:lnTo>
                    <a:pt x="552671" y="334009"/>
                  </a:lnTo>
                  <a:close/>
                </a:path>
                <a:path w="690879" h="792480">
                  <a:moveTo>
                    <a:pt x="561189" y="354329"/>
                  </a:moveTo>
                  <a:lnTo>
                    <a:pt x="538142" y="354329"/>
                  </a:lnTo>
                  <a:lnTo>
                    <a:pt x="538142" y="355599"/>
                  </a:lnTo>
                  <a:lnTo>
                    <a:pt x="561688" y="355599"/>
                  </a:lnTo>
                  <a:lnTo>
                    <a:pt x="561189" y="354329"/>
                  </a:lnTo>
                  <a:close/>
                </a:path>
                <a:path w="690879" h="792480">
                  <a:moveTo>
                    <a:pt x="139788" y="340359"/>
                  </a:moveTo>
                  <a:lnTo>
                    <a:pt x="132777" y="340359"/>
                  </a:lnTo>
                  <a:lnTo>
                    <a:pt x="132777" y="342899"/>
                  </a:lnTo>
                  <a:lnTo>
                    <a:pt x="133284" y="344169"/>
                  </a:lnTo>
                  <a:lnTo>
                    <a:pt x="132777" y="344169"/>
                  </a:lnTo>
                  <a:lnTo>
                    <a:pt x="132281" y="345439"/>
                  </a:lnTo>
                  <a:lnTo>
                    <a:pt x="132281" y="347979"/>
                  </a:lnTo>
                  <a:lnTo>
                    <a:pt x="131774" y="349249"/>
                  </a:lnTo>
                  <a:lnTo>
                    <a:pt x="131774" y="350519"/>
                  </a:lnTo>
                  <a:lnTo>
                    <a:pt x="131278" y="350519"/>
                  </a:lnTo>
                  <a:lnTo>
                    <a:pt x="131278" y="351789"/>
                  </a:lnTo>
                  <a:lnTo>
                    <a:pt x="130275" y="353059"/>
                  </a:lnTo>
                  <a:lnTo>
                    <a:pt x="129768" y="353059"/>
                  </a:lnTo>
                  <a:lnTo>
                    <a:pt x="129272" y="354329"/>
                  </a:lnTo>
                  <a:lnTo>
                    <a:pt x="136789" y="354329"/>
                  </a:lnTo>
                  <a:lnTo>
                    <a:pt x="136789" y="353059"/>
                  </a:lnTo>
                  <a:lnTo>
                    <a:pt x="137286" y="351789"/>
                  </a:lnTo>
                  <a:lnTo>
                    <a:pt x="137286" y="350519"/>
                  </a:lnTo>
                  <a:lnTo>
                    <a:pt x="137793" y="349249"/>
                  </a:lnTo>
                  <a:lnTo>
                    <a:pt x="137793" y="347979"/>
                  </a:lnTo>
                  <a:lnTo>
                    <a:pt x="138289" y="347979"/>
                  </a:lnTo>
                  <a:lnTo>
                    <a:pt x="138289" y="346709"/>
                  </a:lnTo>
                  <a:lnTo>
                    <a:pt x="138796" y="345439"/>
                  </a:lnTo>
                  <a:lnTo>
                    <a:pt x="138796" y="344169"/>
                  </a:lnTo>
                  <a:lnTo>
                    <a:pt x="139292" y="341629"/>
                  </a:lnTo>
                  <a:lnTo>
                    <a:pt x="139788" y="340359"/>
                  </a:lnTo>
                  <a:close/>
                </a:path>
                <a:path w="690879" h="792480">
                  <a:moveTo>
                    <a:pt x="200924" y="351789"/>
                  </a:moveTo>
                  <a:lnTo>
                    <a:pt x="163841" y="351789"/>
                  </a:lnTo>
                  <a:lnTo>
                    <a:pt x="163841" y="353059"/>
                  </a:lnTo>
                  <a:lnTo>
                    <a:pt x="200924" y="353059"/>
                  </a:lnTo>
                  <a:lnTo>
                    <a:pt x="200924" y="351789"/>
                  </a:lnTo>
                  <a:close/>
                </a:path>
                <a:path w="690879" h="792480">
                  <a:moveTo>
                    <a:pt x="466986" y="345439"/>
                  </a:moveTo>
                  <a:lnTo>
                    <a:pt x="413875" y="345439"/>
                  </a:lnTo>
                  <a:lnTo>
                    <a:pt x="413875" y="346709"/>
                  </a:lnTo>
                  <a:lnTo>
                    <a:pt x="414371" y="346709"/>
                  </a:lnTo>
                  <a:lnTo>
                    <a:pt x="414371" y="347979"/>
                  </a:lnTo>
                  <a:lnTo>
                    <a:pt x="414878" y="347979"/>
                  </a:lnTo>
                  <a:lnTo>
                    <a:pt x="415374" y="349249"/>
                  </a:lnTo>
                  <a:lnTo>
                    <a:pt x="415881" y="349249"/>
                  </a:lnTo>
                  <a:lnTo>
                    <a:pt x="416378" y="350519"/>
                  </a:lnTo>
                  <a:lnTo>
                    <a:pt x="416378" y="353059"/>
                  </a:lnTo>
                  <a:lnTo>
                    <a:pt x="465487" y="353059"/>
                  </a:lnTo>
                  <a:lnTo>
                    <a:pt x="465983" y="351789"/>
                  </a:lnTo>
                  <a:lnTo>
                    <a:pt x="466490" y="351789"/>
                  </a:lnTo>
                  <a:lnTo>
                    <a:pt x="466490" y="350519"/>
                  </a:lnTo>
                  <a:lnTo>
                    <a:pt x="466986" y="350519"/>
                  </a:lnTo>
                  <a:lnTo>
                    <a:pt x="466986" y="345439"/>
                  </a:lnTo>
                  <a:close/>
                </a:path>
                <a:path w="690879" h="792480">
                  <a:moveTo>
                    <a:pt x="500553" y="351789"/>
                  </a:moveTo>
                  <a:lnTo>
                    <a:pt x="472994" y="351789"/>
                  </a:lnTo>
                  <a:lnTo>
                    <a:pt x="472001" y="353059"/>
                  </a:lnTo>
                  <a:lnTo>
                    <a:pt x="500553" y="353059"/>
                  </a:lnTo>
                  <a:lnTo>
                    <a:pt x="500553" y="351789"/>
                  </a:lnTo>
                  <a:close/>
                </a:path>
                <a:path w="690879" h="792480">
                  <a:moveTo>
                    <a:pt x="408363" y="349249"/>
                  </a:moveTo>
                  <a:lnTo>
                    <a:pt x="211441" y="349249"/>
                  </a:lnTo>
                  <a:lnTo>
                    <a:pt x="210438" y="350519"/>
                  </a:lnTo>
                  <a:lnTo>
                    <a:pt x="208938" y="350519"/>
                  </a:lnTo>
                  <a:lnTo>
                    <a:pt x="208442" y="351789"/>
                  </a:lnTo>
                  <a:lnTo>
                    <a:pt x="409366" y="351789"/>
                  </a:lnTo>
                  <a:lnTo>
                    <a:pt x="409366" y="350519"/>
                  </a:lnTo>
                  <a:lnTo>
                    <a:pt x="408363" y="349249"/>
                  </a:lnTo>
                  <a:close/>
                </a:path>
                <a:path w="690879" h="792480">
                  <a:moveTo>
                    <a:pt x="501556" y="350519"/>
                  </a:moveTo>
                  <a:lnTo>
                    <a:pt x="473501" y="350519"/>
                  </a:lnTo>
                  <a:lnTo>
                    <a:pt x="473501" y="351789"/>
                  </a:lnTo>
                  <a:lnTo>
                    <a:pt x="501059" y="351789"/>
                  </a:lnTo>
                  <a:lnTo>
                    <a:pt x="501556" y="350519"/>
                  </a:lnTo>
                  <a:close/>
                </a:path>
                <a:path w="690879" h="792480">
                  <a:moveTo>
                    <a:pt x="504069" y="339089"/>
                  </a:moveTo>
                  <a:lnTo>
                    <a:pt x="470998" y="339089"/>
                  </a:lnTo>
                  <a:lnTo>
                    <a:pt x="470998" y="341629"/>
                  </a:lnTo>
                  <a:lnTo>
                    <a:pt x="471495" y="341629"/>
                  </a:lnTo>
                  <a:lnTo>
                    <a:pt x="473501" y="344169"/>
                  </a:lnTo>
                  <a:lnTo>
                    <a:pt x="473501" y="345439"/>
                  </a:lnTo>
                  <a:lnTo>
                    <a:pt x="473997" y="345439"/>
                  </a:lnTo>
                  <a:lnTo>
                    <a:pt x="473997" y="350519"/>
                  </a:lnTo>
                  <a:lnTo>
                    <a:pt x="502062" y="350519"/>
                  </a:lnTo>
                  <a:lnTo>
                    <a:pt x="502062" y="349249"/>
                  </a:lnTo>
                  <a:lnTo>
                    <a:pt x="502559" y="349249"/>
                  </a:lnTo>
                  <a:lnTo>
                    <a:pt x="503562" y="347979"/>
                  </a:lnTo>
                  <a:lnTo>
                    <a:pt x="503562" y="346709"/>
                  </a:lnTo>
                  <a:lnTo>
                    <a:pt x="504069" y="346709"/>
                  </a:lnTo>
                  <a:lnTo>
                    <a:pt x="504069" y="339089"/>
                  </a:lnTo>
                  <a:close/>
                </a:path>
                <a:path w="690879" h="792480">
                  <a:moveTo>
                    <a:pt x="401342" y="347979"/>
                  </a:moveTo>
                  <a:lnTo>
                    <a:pt x="215453" y="347979"/>
                  </a:lnTo>
                  <a:lnTo>
                    <a:pt x="214957" y="349249"/>
                  </a:lnTo>
                  <a:lnTo>
                    <a:pt x="402355" y="349249"/>
                  </a:lnTo>
                  <a:lnTo>
                    <a:pt x="401342" y="347979"/>
                  </a:lnTo>
                  <a:close/>
                </a:path>
                <a:path w="690879" h="792480">
                  <a:moveTo>
                    <a:pt x="400845" y="346709"/>
                  </a:moveTo>
                  <a:lnTo>
                    <a:pt x="219465" y="346709"/>
                  </a:lnTo>
                  <a:lnTo>
                    <a:pt x="218462" y="347979"/>
                  </a:lnTo>
                  <a:lnTo>
                    <a:pt x="400845" y="347979"/>
                  </a:lnTo>
                  <a:lnTo>
                    <a:pt x="400845" y="346709"/>
                  </a:lnTo>
                  <a:close/>
                </a:path>
                <a:path w="690879" h="792480">
                  <a:moveTo>
                    <a:pt x="230489" y="336549"/>
                  </a:moveTo>
                  <a:lnTo>
                    <a:pt x="206436" y="336549"/>
                  </a:lnTo>
                  <a:lnTo>
                    <a:pt x="206436" y="340359"/>
                  </a:lnTo>
                  <a:lnTo>
                    <a:pt x="205929" y="341629"/>
                  </a:lnTo>
                  <a:lnTo>
                    <a:pt x="205929" y="344169"/>
                  </a:lnTo>
                  <a:lnTo>
                    <a:pt x="204936" y="345439"/>
                  </a:lnTo>
                  <a:lnTo>
                    <a:pt x="204936" y="346709"/>
                  </a:lnTo>
                  <a:lnTo>
                    <a:pt x="205929" y="346709"/>
                  </a:lnTo>
                  <a:lnTo>
                    <a:pt x="206436" y="345439"/>
                  </a:lnTo>
                  <a:lnTo>
                    <a:pt x="207439" y="345439"/>
                  </a:lnTo>
                  <a:lnTo>
                    <a:pt x="207935" y="344169"/>
                  </a:lnTo>
                  <a:lnTo>
                    <a:pt x="210944" y="344169"/>
                  </a:lnTo>
                  <a:lnTo>
                    <a:pt x="211947" y="342899"/>
                  </a:lnTo>
                  <a:lnTo>
                    <a:pt x="215950" y="342899"/>
                  </a:lnTo>
                  <a:lnTo>
                    <a:pt x="216456" y="341629"/>
                  </a:lnTo>
                  <a:lnTo>
                    <a:pt x="219465" y="341629"/>
                  </a:lnTo>
                  <a:lnTo>
                    <a:pt x="221461" y="340359"/>
                  </a:lnTo>
                  <a:lnTo>
                    <a:pt x="222464" y="340359"/>
                  </a:lnTo>
                  <a:lnTo>
                    <a:pt x="223467" y="339089"/>
                  </a:lnTo>
                  <a:lnTo>
                    <a:pt x="227480" y="339089"/>
                  </a:lnTo>
                  <a:lnTo>
                    <a:pt x="228483" y="337819"/>
                  </a:lnTo>
                  <a:lnTo>
                    <a:pt x="229982" y="337819"/>
                  </a:lnTo>
                  <a:lnTo>
                    <a:pt x="230489" y="336549"/>
                  </a:lnTo>
                  <a:close/>
                </a:path>
                <a:path w="690879" h="792480">
                  <a:moveTo>
                    <a:pt x="400349" y="344169"/>
                  </a:moveTo>
                  <a:lnTo>
                    <a:pt x="227976" y="344169"/>
                  </a:lnTo>
                  <a:lnTo>
                    <a:pt x="226983" y="345439"/>
                  </a:lnTo>
                  <a:lnTo>
                    <a:pt x="222971" y="345439"/>
                  </a:lnTo>
                  <a:lnTo>
                    <a:pt x="222464" y="346709"/>
                  </a:lnTo>
                  <a:lnTo>
                    <a:pt x="400349" y="346709"/>
                  </a:lnTo>
                  <a:lnTo>
                    <a:pt x="400349" y="344169"/>
                  </a:lnTo>
                  <a:close/>
                </a:path>
                <a:path w="690879" h="792480">
                  <a:moveTo>
                    <a:pt x="466490" y="344169"/>
                  </a:moveTo>
                  <a:lnTo>
                    <a:pt x="412872" y="344169"/>
                  </a:lnTo>
                  <a:lnTo>
                    <a:pt x="412872" y="345439"/>
                  </a:lnTo>
                  <a:lnTo>
                    <a:pt x="466490" y="345439"/>
                  </a:lnTo>
                  <a:lnTo>
                    <a:pt x="466490" y="344169"/>
                  </a:lnTo>
                  <a:close/>
                </a:path>
                <a:path w="690879" h="792480">
                  <a:moveTo>
                    <a:pt x="199921" y="341629"/>
                  </a:moveTo>
                  <a:lnTo>
                    <a:pt x="194409" y="341629"/>
                  </a:lnTo>
                  <a:lnTo>
                    <a:pt x="194916" y="342899"/>
                  </a:lnTo>
                  <a:lnTo>
                    <a:pt x="195412" y="342899"/>
                  </a:lnTo>
                  <a:lnTo>
                    <a:pt x="195412" y="344169"/>
                  </a:lnTo>
                  <a:lnTo>
                    <a:pt x="199414" y="344169"/>
                  </a:lnTo>
                  <a:lnTo>
                    <a:pt x="199414" y="342899"/>
                  </a:lnTo>
                  <a:lnTo>
                    <a:pt x="199921" y="341629"/>
                  </a:lnTo>
                  <a:close/>
                </a:path>
                <a:path w="690879" h="792480">
                  <a:moveTo>
                    <a:pt x="330703" y="342899"/>
                  </a:moveTo>
                  <a:lnTo>
                    <a:pt x="231492" y="342899"/>
                  </a:lnTo>
                  <a:lnTo>
                    <a:pt x="230489" y="344169"/>
                  </a:lnTo>
                  <a:lnTo>
                    <a:pt x="330703" y="344169"/>
                  </a:lnTo>
                  <a:lnTo>
                    <a:pt x="330703" y="342899"/>
                  </a:lnTo>
                  <a:close/>
                </a:path>
                <a:path w="690879" h="792480">
                  <a:moveTo>
                    <a:pt x="369275" y="313689"/>
                  </a:moveTo>
                  <a:lnTo>
                    <a:pt x="365769" y="313689"/>
                  </a:lnTo>
                  <a:lnTo>
                    <a:pt x="363763" y="314959"/>
                  </a:lnTo>
                  <a:lnTo>
                    <a:pt x="363266" y="314959"/>
                  </a:lnTo>
                  <a:lnTo>
                    <a:pt x="362263" y="316229"/>
                  </a:lnTo>
                  <a:lnTo>
                    <a:pt x="349234" y="316229"/>
                  </a:lnTo>
                  <a:lnTo>
                    <a:pt x="347228" y="318769"/>
                  </a:lnTo>
                  <a:lnTo>
                    <a:pt x="347228" y="320039"/>
                  </a:lnTo>
                  <a:lnTo>
                    <a:pt x="346731" y="320039"/>
                  </a:lnTo>
                  <a:lnTo>
                    <a:pt x="345728" y="322579"/>
                  </a:lnTo>
                  <a:lnTo>
                    <a:pt x="345232" y="322579"/>
                  </a:lnTo>
                  <a:lnTo>
                    <a:pt x="344725" y="323849"/>
                  </a:lnTo>
                  <a:lnTo>
                    <a:pt x="343226" y="326389"/>
                  </a:lnTo>
                  <a:lnTo>
                    <a:pt x="343226" y="327659"/>
                  </a:lnTo>
                  <a:lnTo>
                    <a:pt x="342719" y="327659"/>
                  </a:lnTo>
                  <a:lnTo>
                    <a:pt x="341716" y="330199"/>
                  </a:lnTo>
                  <a:lnTo>
                    <a:pt x="341716" y="331469"/>
                  </a:lnTo>
                  <a:lnTo>
                    <a:pt x="341220" y="332739"/>
                  </a:lnTo>
                  <a:lnTo>
                    <a:pt x="340723" y="332739"/>
                  </a:lnTo>
                  <a:lnTo>
                    <a:pt x="340216" y="334009"/>
                  </a:lnTo>
                  <a:lnTo>
                    <a:pt x="337207" y="339089"/>
                  </a:lnTo>
                  <a:lnTo>
                    <a:pt x="334208" y="342899"/>
                  </a:lnTo>
                  <a:lnTo>
                    <a:pt x="333205" y="342899"/>
                  </a:lnTo>
                  <a:lnTo>
                    <a:pt x="333205" y="344169"/>
                  </a:lnTo>
                  <a:lnTo>
                    <a:pt x="399346" y="344169"/>
                  </a:lnTo>
                  <a:lnTo>
                    <a:pt x="398343" y="342899"/>
                  </a:lnTo>
                  <a:lnTo>
                    <a:pt x="397836" y="341629"/>
                  </a:lnTo>
                  <a:lnTo>
                    <a:pt x="397340" y="341629"/>
                  </a:lnTo>
                  <a:lnTo>
                    <a:pt x="397340" y="340359"/>
                  </a:lnTo>
                  <a:lnTo>
                    <a:pt x="396833" y="340359"/>
                  </a:lnTo>
                  <a:lnTo>
                    <a:pt x="396833" y="339089"/>
                  </a:lnTo>
                  <a:lnTo>
                    <a:pt x="396337" y="339089"/>
                  </a:lnTo>
                  <a:lnTo>
                    <a:pt x="396337" y="337819"/>
                  </a:lnTo>
                  <a:lnTo>
                    <a:pt x="395334" y="337819"/>
                  </a:lnTo>
                  <a:lnTo>
                    <a:pt x="395334" y="336549"/>
                  </a:lnTo>
                  <a:lnTo>
                    <a:pt x="378302" y="336549"/>
                  </a:lnTo>
                  <a:lnTo>
                    <a:pt x="377795" y="335279"/>
                  </a:lnTo>
                  <a:lnTo>
                    <a:pt x="377795" y="334009"/>
                  </a:lnTo>
                  <a:lnTo>
                    <a:pt x="366276" y="334009"/>
                  </a:lnTo>
                  <a:lnTo>
                    <a:pt x="367279" y="331469"/>
                  </a:lnTo>
                  <a:lnTo>
                    <a:pt x="367775" y="331469"/>
                  </a:lnTo>
                  <a:lnTo>
                    <a:pt x="368778" y="330199"/>
                  </a:lnTo>
                  <a:lnTo>
                    <a:pt x="369781" y="330199"/>
                  </a:lnTo>
                  <a:lnTo>
                    <a:pt x="369781" y="327659"/>
                  </a:lnTo>
                  <a:lnTo>
                    <a:pt x="370278" y="325119"/>
                  </a:lnTo>
                  <a:lnTo>
                    <a:pt x="370784" y="323849"/>
                  </a:lnTo>
                  <a:lnTo>
                    <a:pt x="370784" y="316229"/>
                  </a:lnTo>
                  <a:lnTo>
                    <a:pt x="369781" y="314959"/>
                  </a:lnTo>
                  <a:lnTo>
                    <a:pt x="369275" y="313689"/>
                  </a:lnTo>
                  <a:close/>
                </a:path>
                <a:path w="690879" h="792480">
                  <a:moveTo>
                    <a:pt x="465487" y="334009"/>
                  </a:moveTo>
                  <a:lnTo>
                    <a:pt x="401848" y="334009"/>
                  </a:lnTo>
                  <a:lnTo>
                    <a:pt x="401848" y="335279"/>
                  </a:lnTo>
                  <a:lnTo>
                    <a:pt x="402355" y="335279"/>
                  </a:lnTo>
                  <a:lnTo>
                    <a:pt x="402355" y="336549"/>
                  </a:lnTo>
                  <a:lnTo>
                    <a:pt x="403348" y="337819"/>
                  </a:lnTo>
                  <a:lnTo>
                    <a:pt x="403348" y="339089"/>
                  </a:lnTo>
                  <a:lnTo>
                    <a:pt x="403855" y="339089"/>
                  </a:lnTo>
                  <a:lnTo>
                    <a:pt x="403855" y="340359"/>
                  </a:lnTo>
                  <a:lnTo>
                    <a:pt x="404858" y="341629"/>
                  </a:lnTo>
                  <a:lnTo>
                    <a:pt x="406864" y="341629"/>
                  </a:lnTo>
                  <a:lnTo>
                    <a:pt x="406864" y="342899"/>
                  </a:lnTo>
                  <a:lnTo>
                    <a:pt x="410369" y="342899"/>
                  </a:lnTo>
                  <a:lnTo>
                    <a:pt x="410866" y="344169"/>
                  </a:lnTo>
                  <a:lnTo>
                    <a:pt x="465487" y="344169"/>
                  </a:lnTo>
                  <a:lnTo>
                    <a:pt x="464483" y="341629"/>
                  </a:lnTo>
                  <a:lnTo>
                    <a:pt x="463480" y="340359"/>
                  </a:lnTo>
                  <a:lnTo>
                    <a:pt x="463480" y="339089"/>
                  </a:lnTo>
                  <a:lnTo>
                    <a:pt x="464483" y="336549"/>
                  </a:lnTo>
                  <a:lnTo>
                    <a:pt x="464980" y="336549"/>
                  </a:lnTo>
                  <a:lnTo>
                    <a:pt x="465487" y="335279"/>
                  </a:lnTo>
                  <a:lnTo>
                    <a:pt x="465487" y="334009"/>
                  </a:lnTo>
                  <a:close/>
                </a:path>
                <a:path w="690879" h="792480">
                  <a:moveTo>
                    <a:pt x="329690" y="341629"/>
                  </a:moveTo>
                  <a:lnTo>
                    <a:pt x="233488" y="341629"/>
                  </a:lnTo>
                  <a:lnTo>
                    <a:pt x="232991" y="342899"/>
                  </a:lnTo>
                  <a:lnTo>
                    <a:pt x="329690" y="342899"/>
                  </a:lnTo>
                  <a:lnTo>
                    <a:pt x="329690" y="341629"/>
                  </a:lnTo>
                  <a:close/>
                </a:path>
                <a:path w="690879" h="792480">
                  <a:moveTo>
                    <a:pt x="104722" y="227329"/>
                  </a:moveTo>
                  <a:lnTo>
                    <a:pt x="102209" y="231139"/>
                  </a:lnTo>
                  <a:lnTo>
                    <a:pt x="98207" y="234949"/>
                  </a:lnTo>
                  <a:lnTo>
                    <a:pt x="98704" y="236219"/>
                  </a:lnTo>
                  <a:lnTo>
                    <a:pt x="100214" y="242569"/>
                  </a:lnTo>
                  <a:lnTo>
                    <a:pt x="102716" y="247649"/>
                  </a:lnTo>
                  <a:lnTo>
                    <a:pt x="107225" y="250189"/>
                  </a:lnTo>
                  <a:lnTo>
                    <a:pt x="111237" y="252729"/>
                  </a:lnTo>
                  <a:lnTo>
                    <a:pt x="115746" y="253999"/>
                  </a:lnTo>
                  <a:lnTo>
                    <a:pt x="120751" y="255269"/>
                  </a:lnTo>
                  <a:lnTo>
                    <a:pt x="122250" y="256539"/>
                  </a:lnTo>
                  <a:lnTo>
                    <a:pt x="127266" y="257809"/>
                  </a:lnTo>
                  <a:lnTo>
                    <a:pt x="129272" y="260349"/>
                  </a:lnTo>
                  <a:lnTo>
                    <a:pt x="128269" y="269239"/>
                  </a:lnTo>
                  <a:lnTo>
                    <a:pt x="128144" y="280669"/>
                  </a:lnTo>
                  <a:lnTo>
                    <a:pt x="127772" y="284479"/>
                  </a:lnTo>
                  <a:lnTo>
                    <a:pt x="131278" y="288289"/>
                  </a:lnTo>
                  <a:lnTo>
                    <a:pt x="134277" y="292099"/>
                  </a:lnTo>
                  <a:lnTo>
                    <a:pt x="135280" y="295909"/>
                  </a:lnTo>
                  <a:lnTo>
                    <a:pt x="135156" y="302259"/>
                  </a:lnTo>
                  <a:lnTo>
                    <a:pt x="134783" y="313689"/>
                  </a:lnTo>
                  <a:lnTo>
                    <a:pt x="133498" y="321309"/>
                  </a:lnTo>
                  <a:lnTo>
                    <a:pt x="133379" y="323799"/>
                  </a:lnTo>
                  <a:lnTo>
                    <a:pt x="133582" y="326389"/>
                  </a:lnTo>
                  <a:lnTo>
                    <a:pt x="133697" y="329564"/>
                  </a:lnTo>
                  <a:lnTo>
                    <a:pt x="132777" y="336549"/>
                  </a:lnTo>
                  <a:lnTo>
                    <a:pt x="131774" y="341629"/>
                  </a:lnTo>
                  <a:lnTo>
                    <a:pt x="132777" y="340359"/>
                  </a:lnTo>
                  <a:lnTo>
                    <a:pt x="140295" y="340359"/>
                  </a:lnTo>
                  <a:lnTo>
                    <a:pt x="141298" y="337819"/>
                  </a:lnTo>
                  <a:lnTo>
                    <a:pt x="141795" y="337819"/>
                  </a:lnTo>
                  <a:lnTo>
                    <a:pt x="141795" y="335279"/>
                  </a:lnTo>
                  <a:lnTo>
                    <a:pt x="141298" y="335279"/>
                  </a:lnTo>
                  <a:lnTo>
                    <a:pt x="140802" y="334009"/>
                  </a:lnTo>
                  <a:lnTo>
                    <a:pt x="141795" y="332739"/>
                  </a:lnTo>
                  <a:lnTo>
                    <a:pt x="142301" y="328929"/>
                  </a:lnTo>
                  <a:lnTo>
                    <a:pt x="143694" y="312419"/>
                  </a:lnTo>
                  <a:lnTo>
                    <a:pt x="143601" y="308609"/>
                  </a:lnTo>
                  <a:lnTo>
                    <a:pt x="142301" y="292099"/>
                  </a:lnTo>
                  <a:lnTo>
                    <a:pt x="139788" y="283209"/>
                  </a:lnTo>
                  <a:lnTo>
                    <a:pt x="139292" y="273049"/>
                  </a:lnTo>
                  <a:lnTo>
                    <a:pt x="138796" y="260349"/>
                  </a:lnTo>
                  <a:lnTo>
                    <a:pt x="141795" y="251459"/>
                  </a:lnTo>
                  <a:lnTo>
                    <a:pt x="144635" y="250189"/>
                  </a:lnTo>
                  <a:lnTo>
                    <a:pt x="131774" y="250189"/>
                  </a:lnTo>
                  <a:lnTo>
                    <a:pt x="129272" y="247649"/>
                  </a:lnTo>
                  <a:lnTo>
                    <a:pt x="121257" y="243839"/>
                  </a:lnTo>
                  <a:lnTo>
                    <a:pt x="116749" y="240029"/>
                  </a:lnTo>
                  <a:lnTo>
                    <a:pt x="117742" y="236219"/>
                  </a:lnTo>
                  <a:lnTo>
                    <a:pt x="119748" y="232409"/>
                  </a:lnTo>
                  <a:lnTo>
                    <a:pt x="119497" y="229869"/>
                  </a:lnTo>
                  <a:lnTo>
                    <a:pt x="107721" y="229869"/>
                  </a:lnTo>
                  <a:lnTo>
                    <a:pt x="104722" y="227329"/>
                  </a:lnTo>
                  <a:close/>
                </a:path>
                <a:path w="690879" h="792480">
                  <a:moveTo>
                    <a:pt x="200924" y="334009"/>
                  </a:moveTo>
                  <a:lnTo>
                    <a:pt x="185888" y="334009"/>
                  </a:lnTo>
                  <a:lnTo>
                    <a:pt x="186395" y="335279"/>
                  </a:lnTo>
                  <a:lnTo>
                    <a:pt x="186395" y="336549"/>
                  </a:lnTo>
                  <a:lnTo>
                    <a:pt x="187398" y="336549"/>
                  </a:lnTo>
                  <a:lnTo>
                    <a:pt x="187398" y="337819"/>
                  </a:lnTo>
                  <a:lnTo>
                    <a:pt x="188391" y="337819"/>
                  </a:lnTo>
                  <a:lnTo>
                    <a:pt x="188391" y="339089"/>
                  </a:lnTo>
                  <a:lnTo>
                    <a:pt x="192403" y="339089"/>
                  </a:lnTo>
                  <a:lnTo>
                    <a:pt x="192403" y="340359"/>
                  </a:lnTo>
                  <a:lnTo>
                    <a:pt x="193903" y="340359"/>
                  </a:lnTo>
                  <a:lnTo>
                    <a:pt x="193903" y="341629"/>
                  </a:lnTo>
                  <a:lnTo>
                    <a:pt x="200417" y="341629"/>
                  </a:lnTo>
                  <a:lnTo>
                    <a:pt x="200417" y="339089"/>
                  </a:lnTo>
                  <a:lnTo>
                    <a:pt x="200924" y="337819"/>
                  </a:lnTo>
                  <a:lnTo>
                    <a:pt x="200924" y="334009"/>
                  </a:lnTo>
                  <a:close/>
                </a:path>
                <a:path w="690879" h="792480">
                  <a:moveTo>
                    <a:pt x="329193" y="339089"/>
                  </a:moveTo>
                  <a:lnTo>
                    <a:pt x="237500" y="339089"/>
                  </a:lnTo>
                  <a:lnTo>
                    <a:pt x="237003" y="340359"/>
                  </a:lnTo>
                  <a:lnTo>
                    <a:pt x="236497" y="340359"/>
                  </a:lnTo>
                  <a:lnTo>
                    <a:pt x="235494" y="341629"/>
                  </a:lnTo>
                  <a:lnTo>
                    <a:pt x="329193" y="341629"/>
                  </a:lnTo>
                  <a:lnTo>
                    <a:pt x="329193" y="339089"/>
                  </a:lnTo>
                  <a:close/>
                </a:path>
                <a:path w="690879" h="792480">
                  <a:moveTo>
                    <a:pt x="305647" y="330199"/>
                  </a:moveTo>
                  <a:lnTo>
                    <a:pt x="247024" y="330199"/>
                  </a:lnTo>
                  <a:lnTo>
                    <a:pt x="247024" y="331469"/>
                  </a:lnTo>
                  <a:lnTo>
                    <a:pt x="243012" y="336549"/>
                  </a:lnTo>
                  <a:lnTo>
                    <a:pt x="241006" y="336549"/>
                  </a:lnTo>
                  <a:lnTo>
                    <a:pt x="241006" y="337819"/>
                  </a:lnTo>
                  <a:lnTo>
                    <a:pt x="239506" y="339089"/>
                  </a:lnTo>
                  <a:lnTo>
                    <a:pt x="329690" y="339089"/>
                  </a:lnTo>
                  <a:lnTo>
                    <a:pt x="332699" y="334009"/>
                  </a:lnTo>
                  <a:lnTo>
                    <a:pt x="333205" y="334009"/>
                  </a:lnTo>
                  <a:lnTo>
                    <a:pt x="334205" y="331469"/>
                  </a:lnTo>
                  <a:lnTo>
                    <a:pt x="305647" y="331469"/>
                  </a:lnTo>
                  <a:lnTo>
                    <a:pt x="305647" y="330199"/>
                  </a:lnTo>
                  <a:close/>
                </a:path>
                <a:path w="690879" h="792480">
                  <a:moveTo>
                    <a:pt x="504565" y="337819"/>
                  </a:moveTo>
                  <a:lnTo>
                    <a:pt x="470492" y="337819"/>
                  </a:lnTo>
                  <a:lnTo>
                    <a:pt x="470492" y="339089"/>
                  </a:lnTo>
                  <a:lnTo>
                    <a:pt x="504565" y="339089"/>
                  </a:lnTo>
                  <a:lnTo>
                    <a:pt x="504565" y="337819"/>
                  </a:lnTo>
                  <a:close/>
                </a:path>
                <a:path w="690879" h="792480">
                  <a:moveTo>
                    <a:pt x="506075" y="336549"/>
                  </a:moveTo>
                  <a:lnTo>
                    <a:pt x="470998" y="336549"/>
                  </a:lnTo>
                  <a:lnTo>
                    <a:pt x="470998" y="337819"/>
                  </a:lnTo>
                  <a:lnTo>
                    <a:pt x="506075" y="337819"/>
                  </a:lnTo>
                  <a:lnTo>
                    <a:pt x="506075" y="336549"/>
                  </a:lnTo>
                  <a:close/>
                </a:path>
                <a:path w="690879" h="792480">
                  <a:moveTo>
                    <a:pt x="517088" y="336549"/>
                  </a:moveTo>
                  <a:lnTo>
                    <a:pt x="507574" y="336549"/>
                  </a:lnTo>
                  <a:lnTo>
                    <a:pt x="507574" y="337819"/>
                  </a:lnTo>
                  <a:lnTo>
                    <a:pt x="517595" y="337819"/>
                  </a:lnTo>
                  <a:lnTo>
                    <a:pt x="517088" y="336549"/>
                  </a:lnTo>
                  <a:close/>
                </a:path>
                <a:path w="690879" h="792480">
                  <a:moveTo>
                    <a:pt x="185110" y="334009"/>
                  </a:moveTo>
                  <a:lnTo>
                    <a:pt x="176871" y="334009"/>
                  </a:lnTo>
                  <a:lnTo>
                    <a:pt x="177378" y="335279"/>
                  </a:lnTo>
                  <a:lnTo>
                    <a:pt x="177874" y="335279"/>
                  </a:lnTo>
                  <a:lnTo>
                    <a:pt x="178381" y="336549"/>
                  </a:lnTo>
                  <a:lnTo>
                    <a:pt x="179374" y="336549"/>
                  </a:lnTo>
                  <a:lnTo>
                    <a:pt x="179616" y="337157"/>
                  </a:lnTo>
                  <a:lnTo>
                    <a:pt x="185110" y="334009"/>
                  </a:lnTo>
                  <a:close/>
                </a:path>
                <a:path w="690879" h="792480">
                  <a:moveTo>
                    <a:pt x="242009" y="327659"/>
                  </a:moveTo>
                  <a:lnTo>
                    <a:pt x="208938" y="327659"/>
                  </a:lnTo>
                  <a:lnTo>
                    <a:pt x="208938" y="328929"/>
                  </a:lnTo>
                  <a:lnTo>
                    <a:pt x="209445" y="330199"/>
                  </a:lnTo>
                  <a:lnTo>
                    <a:pt x="208938" y="331469"/>
                  </a:lnTo>
                  <a:lnTo>
                    <a:pt x="208938" y="332739"/>
                  </a:lnTo>
                  <a:lnTo>
                    <a:pt x="208442" y="332739"/>
                  </a:lnTo>
                  <a:lnTo>
                    <a:pt x="207439" y="334009"/>
                  </a:lnTo>
                  <a:lnTo>
                    <a:pt x="206932" y="335279"/>
                  </a:lnTo>
                  <a:lnTo>
                    <a:pt x="206932" y="336549"/>
                  </a:lnTo>
                  <a:lnTo>
                    <a:pt x="232495" y="336549"/>
                  </a:lnTo>
                  <a:lnTo>
                    <a:pt x="232991" y="335279"/>
                  </a:lnTo>
                  <a:lnTo>
                    <a:pt x="233994" y="335279"/>
                  </a:lnTo>
                  <a:lnTo>
                    <a:pt x="234491" y="334009"/>
                  </a:lnTo>
                  <a:lnTo>
                    <a:pt x="235494" y="334009"/>
                  </a:lnTo>
                  <a:lnTo>
                    <a:pt x="238503" y="331469"/>
                  </a:lnTo>
                  <a:lnTo>
                    <a:pt x="240002" y="331469"/>
                  </a:lnTo>
                  <a:lnTo>
                    <a:pt x="242009" y="328929"/>
                  </a:lnTo>
                  <a:lnTo>
                    <a:pt x="242009" y="327659"/>
                  </a:lnTo>
                  <a:close/>
                </a:path>
                <a:path w="690879" h="792480">
                  <a:moveTo>
                    <a:pt x="392831" y="332739"/>
                  </a:moveTo>
                  <a:lnTo>
                    <a:pt x="385810" y="332739"/>
                  </a:lnTo>
                  <a:lnTo>
                    <a:pt x="381808" y="335279"/>
                  </a:lnTo>
                  <a:lnTo>
                    <a:pt x="380298" y="336549"/>
                  </a:lnTo>
                  <a:lnTo>
                    <a:pt x="394837" y="336549"/>
                  </a:lnTo>
                  <a:lnTo>
                    <a:pt x="394837" y="335279"/>
                  </a:lnTo>
                  <a:lnTo>
                    <a:pt x="393834" y="334009"/>
                  </a:lnTo>
                  <a:lnTo>
                    <a:pt x="392831" y="334009"/>
                  </a:lnTo>
                  <a:lnTo>
                    <a:pt x="392831" y="332739"/>
                  </a:lnTo>
                  <a:close/>
                </a:path>
                <a:path w="690879" h="792480">
                  <a:moveTo>
                    <a:pt x="520097" y="328929"/>
                  </a:moveTo>
                  <a:lnTo>
                    <a:pt x="483521" y="328929"/>
                  </a:lnTo>
                  <a:lnTo>
                    <a:pt x="483015" y="330199"/>
                  </a:lnTo>
                  <a:lnTo>
                    <a:pt x="470492" y="330199"/>
                  </a:lnTo>
                  <a:lnTo>
                    <a:pt x="470492" y="332739"/>
                  </a:lnTo>
                  <a:lnTo>
                    <a:pt x="471495" y="335279"/>
                  </a:lnTo>
                  <a:lnTo>
                    <a:pt x="471495" y="336549"/>
                  </a:lnTo>
                  <a:lnTo>
                    <a:pt x="516592" y="336549"/>
                  </a:lnTo>
                  <a:lnTo>
                    <a:pt x="516592" y="332739"/>
                  </a:lnTo>
                  <a:lnTo>
                    <a:pt x="517088" y="332739"/>
                  </a:lnTo>
                  <a:lnTo>
                    <a:pt x="520097" y="328929"/>
                  </a:lnTo>
                  <a:close/>
                </a:path>
                <a:path w="690879" h="792480">
                  <a:moveTo>
                    <a:pt x="546156" y="334009"/>
                  </a:moveTo>
                  <a:lnTo>
                    <a:pt x="522600" y="334009"/>
                  </a:lnTo>
                  <a:lnTo>
                    <a:pt x="522600" y="335279"/>
                  </a:lnTo>
                  <a:lnTo>
                    <a:pt x="548162" y="335279"/>
                  </a:lnTo>
                  <a:lnTo>
                    <a:pt x="546156" y="334009"/>
                  </a:lnTo>
                  <a:close/>
                </a:path>
                <a:path w="690879" h="792480">
                  <a:moveTo>
                    <a:pt x="181886" y="331469"/>
                  </a:moveTo>
                  <a:lnTo>
                    <a:pt x="175868" y="331469"/>
                  </a:lnTo>
                  <a:lnTo>
                    <a:pt x="175868" y="332739"/>
                  </a:lnTo>
                  <a:lnTo>
                    <a:pt x="176375" y="334009"/>
                  </a:lnTo>
                  <a:lnTo>
                    <a:pt x="183386" y="334009"/>
                  </a:lnTo>
                  <a:lnTo>
                    <a:pt x="183386" y="332739"/>
                  </a:lnTo>
                  <a:lnTo>
                    <a:pt x="181886" y="331469"/>
                  </a:lnTo>
                  <a:close/>
                </a:path>
                <a:path w="690879" h="792480">
                  <a:moveTo>
                    <a:pt x="202930" y="323799"/>
                  </a:moveTo>
                  <a:lnTo>
                    <a:pt x="185110" y="334009"/>
                  </a:lnTo>
                  <a:lnTo>
                    <a:pt x="201420" y="334009"/>
                  </a:lnTo>
                  <a:lnTo>
                    <a:pt x="201420" y="332739"/>
                  </a:lnTo>
                  <a:lnTo>
                    <a:pt x="201927" y="332739"/>
                  </a:lnTo>
                  <a:lnTo>
                    <a:pt x="202423" y="331469"/>
                  </a:lnTo>
                  <a:lnTo>
                    <a:pt x="203427" y="330199"/>
                  </a:lnTo>
                  <a:lnTo>
                    <a:pt x="202930" y="328929"/>
                  </a:lnTo>
                  <a:lnTo>
                    <a:pt x="202930" y="323799"/>
                  </a:lnTo>
                  <a:close/>
                </a:path>
                <a:path w="690879" h="792480">
                  <a:moveTo>
                    <a:pt x="376296" y="332739"/>
                  </a:moveTo>
                  <a:lnTo>
                    <a:pt x="369275" y="332739"/>
                  </a:lnTo>
                  <a:lnTo>
                    <a:pt x="368282" y="334009"/>
                  </a:lnTo>
                  <a:lnTo>
                    <a:pt x="377299" y="334009"/>
                  </a:lnTo>
                  <a:lnTo>
                    <a:pt x="376296" y="332739"/>
                  </a:lnTo>
                  <a:close/>
                </a:path>
                <a:path w="690879" h="792480">
                  <a:moveTo>
                    <a:pt x="462974" y="327659"/>
                  </a:moveTo>
                  <a:lnTo>
                    <a:pt x="402852" y="327659"/>
                  </a:lnTo>
                  <a:lnTo>
                    <a:pt x="401342" y="331469"/>
                  </a:lnTo>
                  <a:lnTo>
                    <a:pt x="401342" y="334009"/>
                  </a:lnTo>
                  <a:lnTo>
                    <a:pt x="464980" y="334009"/>
                  </a:lnTo>
                  <a:lnTo>
                    <a:pt x="464980" y="332739"/>
                  </a:lnTo>
                  <a:lnTo>
                    <a:pt x="464483" y="332739"/>
                  </a:lnTo>
                  <a:lnTo>
                    <a:pt x="463977" y="331469"/>
                  </a:lnTo>
                  <a:lnTo>
                    <a:pt x="463480" y="331469"/>
                  </a:lnTo>
                  <a:lnTo>
                    <a:pt x="463480" y="330199"/>
                  </a:lnTo>
                  <a:lnTo>
                    <a:pt x="462974" y="330199"/>
                  </a:lnTo>
                  <a:lnTo>
                    <a:pt x="462974" y="327659"/>
                  </a:lnTo>
                  <a:close/>
                </a:path>
                <a:path w="690879" h="792480">
                  <a:moveTo>
                    <a:pt x="544647" y="332739"/>
                  </a:moveTo>
                  <a:lnTo>
                    <a:pt x="524606" y="332739"/>
                  </a:lnTo>
                  <a:lnTo>
                    <a:pt x="524109" y="334009"/>
                  </a:lnTo>
                  <a:lnTo>
                    <a:pt x="545650" y="334009"/>
                  </a:lnTo>
                  <a:lnTo>
                    <a:pt x="544647" y="332739"/>
                  </a:lnTo>
                  <a:close/>
                </a:path>
                <a:path w="690879" h="792480">
                  <a:moveTo>
                    <a:pt x="391828" y="330199"/>
                  </a:moveTo>
                  <a:lnTo>
                    <a:pt x="391321" y="330199"/>
                  </a:lnTo>
                  <a:lnTo>
                    <a:pt x="391828" y="331469"/>
                  </a:lnTo>
                  <a:lnTo>
                    <a:pt x="389326" y="331469"/>
                  </a:lnTo>
                  <a:lnTo>
                    <a:pt x="388819" y="332739"/>
                  </a:lnTo>
                  <a:lnTo>
                    <a:pt x="392325" y="332739"/>
                  </a:lnTo>
                  <a:lnTo>
                    <a:pt x="392325" y="331469"/>
                  </a:lnTo>
                  <a:lnTo>
                    <a:pt x="391828" y="330199"/>
                  </a:lnTo>
                  <a:close/>
                </a:path>
                <a:path w="690879" h="792480">
                  <a:moveTo>
                    <a:pt x="542651" y="331469"/>
                  </a:moveTo>
                  <a:lnTo>
                    <a:pt x="525609" y="331469"/>
                  </a:lnTo>
                  <a:lnTo>
                    <a:pt x="525112" y="332739"/>
                  </a:lnTo>
                  <a:lnTo>
                    <a:pt x="543654" y="332739"/>
                  </a:lnTo>
                  <a:lnTo>
                    <a:pt x="542651" y="331469"/>
                  </a:lnTo>
                  <a:close/>
                </a:path>
                <a:path w="690879" h="792480">
                  <a:moveTo>
                    <a:pt x="180883" y="330199"/>
                  </a:moveTo>
                  <a:lnTo>
                    <a:pt x="176375" y="330199"/>
                  </a:lnTo>
                  <a:lnTo>
                    <a:pt x="176375" y="331469"/>
                  </a:lnTo>
                  <a:lnTo>
                    <a:pt x="181380" y="331469"/>
                  </a:lnTo>
                  <a:lnTo>
                    <a:pt x="180883" y="330199"/>
                  </a:lnTo>
                  <a:close/>
                </a:path>
                <a:path w="690879" h="792480">
                  <a:moveTo>
                    <a:pt x="334705" y="330199"/>
                  </a:moveTo>
                  <a:lnTo>
                    <a:pt x="309152" y="330199"/>
                  </a:lnTo>
                  <a:lnTo>
                    <a:pt x="309152" y="331469"/>
                  </a:lnTo>
                  <a:lnTo>
                    <a:pt x="334205" y="331469"/>
                  </a:lnTo>
                  <a:lnTo>
                    <a:pt x="334705" y="330199"/>
                  </a:lnTo>
                  <a:close/>
                </a:path>
                <a:path w="690879" h="792480">
                  <a:moveTo>
                    <a:pt x="533127" y="325119"/>
                  </a:moveTo>
                  <a:lnTo>
                    <a:pt x="528111" y="325119"/>
                  </a:lnTo>
                  <a:lnTo>
                    <a:pt x="527108" y="326389"/>
                  </a:lnTo>
                  <a:lnTo>
                    <a:pt x="527108" y="327659"/>
                  </a:lnTo>
                  <a:lnTo>
                    <a:pt x="526115" y="328929"/>
                  </a:lnTo>
                  <a:lnTo>
                    <a:pt x="526115" y="331469"/>
                  </a:lnTo>
                  <a:lnTo>
                    <a:pt x="541648" y="331469"/>
                  </a:lnTo>
                  <a:lnTo>
                    <a:pt x="540645" y="330199"/>
                  </a:lnTo>
                  <a:lnTo>
                    <a:pt x="538638" y="330199"/>
                  </a:lnTo>
                  <a:lnTo>
                    <a:pt x="538142" y="328929"/>
                  </a:lnTo>
                  <a:lnTo>
                    <a:pt x="537129" y="328929"/>
                  </a:lnTo>
                  <a:lnTo>
                    <a:pt x="536136" y="327659"/>
                  </a:lnTo>
                  <a:lnTo>
                    <a:pt x="534626" y="326389"/>
                  </a:lnTo>
                  <a:lnTo>
                    <a:pt x="533623" y="326389"/>
                  </a:lnTo>
                  <a:lnTo>
                    <a:pt x="533127" y="325119"/>
                  </a:lnTo>
                  <a:close/>
                </a:path>
                <a:path w="690879" h="792480">
                  <a:moveTo>
                    <a:pt x="304644" y="325119"/>
                  </a:moveTo>
                  <a:lnTo>
                    <a:pt x="246517" y="325119"/>
                  </a:lnTo>
                  <a:lnTo>
                    <a:pt x="246517" y="326389"/>
                  </a:lnTo>
                  <a:lnTo>
                    <a:pt x="247520" y="326389"/>
                  </a:lnTo>
                  <a:lnTo>
                    <a:pt x="247520" y="327659"/>
                  </a:lnTo>
                  <a:lnTo>
                    <a:pt x="248017" y="327659"/>
                  </a:lnTo>
                  <a:lnTo>
                    <a:pt x="248017" y="328929"/>
                  </a:lnTo>
                  <a:lnTo>
                    <a:pt x="247520" y="328929"/>
                  </a:lnTo>
                  <a:lnTo>
                    <a:pt x="247520" y="330199"/>
                  </a:lnTo>
                  <a:lnTo>
                    <a:pt x="304644" y="330199"/>
                  </a:lnTo>
                  <a:lnTo>
                    <a:pt x="304644" y="325119"/>
                  </a:lnTo>
                  <a:close/>
                </a:path>
                <a:path w="690879" h="792480">
                  <a:moveTo>
                    <a:pt x="352750" y="297179"/>
                  </a:moveTo>
                  <a:lnTo>
                    <a:pt x="315667" y="297179"/>
                  </a:lnTo>
                  <a:lnTo>
                    <a:pt x="315667" y="298449"/>
                  </a:lnTo>
                  <a:lnTo>
                    <a:pt x="314664" y="299719"/>
                  </a:lnTo>
                  <a:lnTo>
                    <a:pt x="314664" y="306069"/>
                  </a:lnTo>
                  <a:lnTo>
                    <a:pt x="314157" y="307339"/>
                  </a:lnTo>
                  <a:lnTo>
                    <a:pt x="314157" y="308609"/>
                  </a:lnTo>
                  <a:lnTo>
                    <a:pt x="313661" y="309879"/>
                  </a:lnTo>
                  <a:lnTo>
                    <a:pt x="313661" y="311149"/>
                  </a:lnTo>
                  <a:lnTo>
                    <a:pt x="311655" y="316229"/>
                  </a:lnTo>
                  <a:lnTo>
                    <a:pt x="311655" y="322579"/>
                  </a:lnTo>
                  <a:lnTo>
                    <a:pt x="311178" y="323799"/>
                  </a:lnTo>
                  <a:lnTo>
                    <a:pt x="311158" y="325119"/>
                  </a:lnTo>
                  <a:lnTo>
                    <a:pt x="310652" y="326389"/>
                  </a:lnTo>
                  <a:lnTo>
                    <a:pt x="310155" y="328929"/>
                  </a:lnTo>
                  <a:lnTo>
                    <a:pt x="310155" y="330199"/>
                  </a:lnTo>
                  <a:lnTo>
                    <a:pt x="335211" y="330199"/>
                  </a:lnTo>
                  <a:lnTo>
                    <a:pt x="338231" y="323799"/>
                  </a:lnTo>
                  <a:lnTo>
                    <a:pt x="339720" y="320039"/>
                  </a:lnTo>
                  <a:lnTo>
                    <a:pt x="340723" y="320039"/>
                  </a:lnTo>
                  <a:lnTo>
                    <a:pt x="341220" y="317499"/>
                  </a:lnTo>
                  <a:lnTo>
                    <a:pt x="341716" y="317499"/>
                  </a:lnTo>
                  <a:lnTo>
                    <a:pt x="342223" y="316229"/>
                  </a:lnTo>
                  <a:lnTo>
                    <a:pt x="345232" y="312419"/>
                  </a:lnTo>
                  <a:lnTo>
                    <a:pt x="345728" y="312419"/>
                  </a:lnTo>
                  <a:lnTo>
                    <a:pt x="346731" y="311149"/>
                  </a:lnTo>
                  <a:lnTo>
                    <a:pt x="347734" y="311149"/>
                  </a:lnTo>
                  <a:lnTo>
                    <a:pt x="348241" y="309879"/>
                  </a:lnTo>
                  <a:lnTo>
                    <a:pt x="350237" y="308609"/>
                  </a:lnTo>
                  <a:lnTo>
                    <a:pt x="350743" y="307339"/>
                  </a:lnTo>
                  <a:lnTo>
                    <a:pt x="358758" y="307339"/>
                  </a:lnTo>
                  <a:lnTo>
                    <a:pt x="360764" y="306069"/>
                  </a:lnTo>
                  <a:lnTo>
                    <a:pt x="360764" y="304799"/>
                  </a:lnTo>
                  <a:lnTo>
                    <a:pt x="360257" y="304799"/>
                  </a:lnTo>
                  <a:lnTo>
                    <a:pt x="360257" y="303529"/>
                  </a:lnTo>
                  <a:lnTo>
                    <a:pt x="356255" y="303529"/>
                  </a:lnTo>
                  <a:lnTo>
                    <a:pt x="356255" y="302259"/>
                  </a:lnTo>
                  <a:lnTo>
                    <a:pt x="355749" y="302259"/>
                  </a:lnTo>
                  <a:lnTo>
                    <a:pt x="354746" y="300989"/>
                  </a:lnTo>
                  <a:lnTo>
                    <a:pt x="354249" y="300989"/>
                  </a:lnTo>
                  <a:lnTo>
                    <a:pt x="354249" y="298449"/>
                  </a:lnTo>
                  <a:lnTo>
                    <a:pt x="354746" y="298449"/>
                  </a:lnTo>
                  <a:lnTo>
                    <a:pt x="352750" y="297179"/>
                  </a:lnTo>
                  <a:close/>
                </a:path>
                <a:path w="690879" h="792480">
                  <a:moveTo>
                    <a:pt x="390825" y="329564"/>
                  </a:moveTo>
                  <a:lnTo>
                    <a:pt x="390825" y="330199"/>
                  </a:lnTo>
                  <a:lnTo>
                    <a:pt x="391321" y="330199"/>
                  </a:lnTo>
                  <a:lnTo>
                    <a:pt x="390825" y="329564"/>
                  </a:lnTo>
                  <a:close/>
                </a:path>
                <a:path w="690879" h="792480">
                  <a:moveTo>
                    <a:pt x="469995" y="327659"/>
                  </a:moveTo>
                  <a:lnTo>
                    <a:pt x="468992" y="327659"/>
                  </a:lnTo>
                  <a:lnTo>
                    <a:pt x="469489" y="328929"/>
                  </a:lnTo>
                  <a:lnTo>
                    <a:pt x="469489" y="330199"/>
                  </a:lnTo>
                  <a:lnTo>
                    <a:pt x="473501" y="330199"/>
                  </a:lnTo>
                  <a:lnTo>
                    <a:pt x="472498" y="328929"/>
                  </a:lnTo>
                  <a:lnTo>
                    <a:pt x="470492" y="328929"/>
                  </a:lnTo>
                  <a:lnTo>
                    <a:pt x="469995" y="327659"/>
                  </a:lnTo>
                  <a:close/>
                </a:path>
                <a:path w="690879" h="792480">
                  <a:moveTo>
                    <a:pt x="390825" y="328929"/>
                  </a:moveTo>
                  <a:lnTo>
                    <a:pt x="390329" y="328929"/>
                  </a:lnTo>
                  <a:lnTo>
                    <a:pt x="390825" y="329564"/>
                  </a:lnTo>
                  <a:lnTo>
                    <a:pt x="390825" y="328929"/>
                  </a:lnTo>
                  <a:close/>
                </a:path>
                <a:path w="690879" h="792480">
                  <a:moveTo>
                    <a:pt x="520604" y="326389"/>
                  </a:moveTo>
                  <a:lnTo>
                    <a:pt x="493542" y="326389"/>
                  </a:lnTo>
                  <a:lnTo>
                    <a:pt x="493542" y="327659"/>
                  </a:lnTo>
                  <a:lnTo>
                    <a:pt x="489033" y="327659"/>
                  </a:lnTo>
                  <a:lnTo>
                    <a:pt x="488030" y="328929"/>
                  </a:lnTo>
                  <a:lnTo>
                    <a:pt x="520604" y="328929"/>
                  </a:lnTo>
                  <a:lnTo>
                    <a:pt x="520604" y="326389"/>
                  </a:lnTo>
                  <a:close/>
                </a:path>
                <a:path w="690879" h="792480">
                  <a:moveTo>
                    <a:pt x="305647" y="318769"/>
                  </a:moveTo>
                  <a:lnTo>
                    <a:pt x="304137" y="318769"/>
                  </a:lnTo>
                  <a:lnTo>
                    <a:pt x="303641" y="320039"/>
                  </a:lnTo>
                  <a:lnTo>
                    <a:pt x="301138" y="320039"/>
                  </a:lnTo>
                  <a:lnTo>
                    <a:pt x="301138" y="321309"/>
                  </a:lnTo>
                  <a:lnTo>
                    <a:pt x="300135" y="321309"/>
                  </a:lnTo>
                  <a:lnTo>
                    <a:pt x="300135" y="322579"/>
                  </a:lnTo>
                  <a:lnTo>
                    <a:pt x="298129" y="322579"/>
                  </a:lnTo>
                  <a:lnTo>
                    <a:pt x="297622" y="323849"/>
                  </a:lnTo>
                  <a:lnTo>
                    <a:pt x="208442" y="323849"/>
                  </a:lnTo>
                  <a:lnTo>
                    <a:pt x="208442" y="327659"/>
                  </a:lnTo>
                  <a:lnTo>
                    <a:pt x="242515" y="327659"/>
                  </a:lnTo>
                  <a:lnTo>
                    <a:pt x="242515" y="326389"/>
                  </a:lnTo>
                  <a:lnTo>
                    <a:pt x="243012" y="326389"/>
                  </a:lnTo>
                  <a:lnTo>
                    <a:pt x="243508" y="325119"/>
                  </a:lnTo>
                  <a:lnTo>
                    <a:pt x="305140" y="325119"/>
                  </a:lnTo>
                  <a:lnTo>
                    <a:pt x="305160" y="323799"/>
                  </a:lnTo>
                  <a:lnTo>
                    <a:pt x="305647" y="322579"/>
                  </a:lnTo>
                  <a:lnTo>
                    <a:pt x="305647" y="318769"/>
                  </a:lnTo>
                  <a:close/>
                </a:path>
                <a:path w="690879" h="792480">
                  <a:moveTo>
                    <a:pt x="396833" y="326389"/>
                  </a:moveTo>
                  <a:lnTo>
                    <a:pt x="396337" y="326389"/>
                  </a:lnTo>
                  <a:lnTo>
                    <a:pt x="396833" y="327659"/>
                  </a:lnTo>
                  <a:lnTo>
                    <a:pt x="396833" y="326389"/>
                  </a:lnTo>
                  <a:close/>
                </a:path>
                <a:path w="690879" h="792480">
                  <a:moveTo>
                    <a:pt x="460471" y="320039"/>
                  </a:moveTo>
                  <a:lnTo>
                    <a:pt x="415881" y="320039"/>
                  </a:lnTo>
                  <a:lnTo>
                    <a:pt x="415881" y="323849"/>
                  </a:lnTo>
                  <a:lnTo>
                    <a:pt x="415374" y="323849"/>
                  </a:lnTo>
                  <a:lnTo>
                    <a:pt x="415374" y="325119"/>
                  </a:lnTo>
                  <a:lnTo>
                    <a:pt x="403855" y="325119"/>
                  </a:lnTo>
                  <a:lnTo>
                    <a:pt x="403348" y="326389"/>
                  </a:lnTo>
                  <a:lnTo>
                    <a:pt x="403348" y="327659"/>
                  </a:lnTo>
                  <a:lnTo>
                    <a:pt x="462477" y="327659"/>
                  </a:lnTo>
                  <a:lnTo>
                    <a:pt x="462458" y="323799"/>
                  </a:lnTo>
                  <a:lnTo>
                    <a:pt x="461981" y="322579"/>
                  </a:lnTo>
                  <a:lnTo>
                    <a:pt x="461474" y="322579"/>
                  </a:lnTo>
                  <a:lnTo>
                    <a:pt x="461474" y="321309"/>
                  </a:lnTo>
                  <a:lnTo>
                    <a:pt x="460471" y="321309"/>
                  </a:lnTo>
                  <a:lnTo>
                    <a:pt x="460471" y="320039"/>
                  </a:lnTo>
                  <a:close/>
                </a:path>
                <a:path w="690879" h="792480">
                  <a:moveTo>
                    <a:pt x="397340" y="325119"/>
                  </a:moveTo>
                  <a:lnTo>
                    <a:pt x="395830" y="325119"/>
                  </a:lnTo>
                  <a:lnTo>
                    <a:pt x="395830" y="326389"/>
                  </a:lnTo>
                  <a:lnTo>
                    <a:pt x="397340" y="326389"/>
                  </a:lnTo>
                  <a:lnTo>
                    <a:pt x="397340" y="325119"/>
                  </a:lnTo>
                  <a:close/>
                </a:path>
                <a:path w="690879" h="792480">
                  <a:moveTo>
                    <a:pt x="524606" y="320039"/>
                  </a:moveTo>
                  <a:lnTo>
                    <a:pt x="513086" y="320039"/>
                  </a:lnTo>
                  <a:lnTo>
                    <a:pt x="511576" y="321309"/>
                  </a:lnTo>
                  <a:lnTo>
                    <a:pt x="511080" y="321309"/>
                  </a:lnTo>
                  <a:lnTo>
                    <a:pt x="511080" y="322579"/>
                  </a:lnTo>
                  <a:lnTo>
                    <a:pt x="496551" y="322579"/>
                  </a:lnTo>
                  <a:lnTo>
                    <a:pt x="496551" y="325119"/>
                  </a:lnTo>
                  <a:lnTo>
                    <a:pt x="495041" y="325119"/>
                  </a:lnTo>
                  <a:lnTo>
                    <a:pt x="495041" y="326389"/>
                  </a:lnTo>
                  <a:lnTo>
                    <a:pt x="521100" y="326389"/>
                  </a:lnTo>
                  <a:lnTo>
                    <a:pt x="522103" y="323849"/>
                  </a:lnTo>
                  <a:lnTo>
                    <a:pt x="523603" y="322579"/>
                  </a:lnTo>
                  <a:lnTo>
                    <a:pt x="523603" y="321309"/>
                  </a:lnTo>
                  <a:lnTo>
                    <a:pt x="524606" y="320039"/>
                  </a:lnTo>
                  <a:close/>
                </a:path>
                <a:path w="690879" h="792480">
                  <a:moveTo>
                    <a:pt x="398343" y="322579"/>
                  </a:moveTo>
                  <a:lnTo>
                    <a:pt x="391321" y="322579"/>
                  </a:lnTo>
                  <a:lnTo>
                    <a:pt x="391828" y="323849"/>
                  </a:lnTo>
                  <a:lnTo>
                    <a:pt x="393834" y="323849"/>
                  </a:lnTo>
                  <a:lnTo>
                    <a:pt x="394331" y="325119"/>
                  </a:lnTo>
                  <a:lnTo>
                    <a:pt x="397836" y="325119"/>
                  </a:lnTo>
                  <a:lnTo>
                    <a:pt x="397857" y="323799"/>
                  </a:lnTo>
                  <a:lnTo>
                    <a:pt x="398343" y="322579"/>
                  </a:lnTo>
                  <a:close/>
                </a:path>
                <a:path w="690879" h="792480">
                  <a:moveTo>
                    <a:pt x="479509" y="323849"/>
                  </a:moveTo>
                  <a:lnTo>
                    <a:pt x="475507" y="323849"/>
                  </a:lnTo>
                  <a:lnTo>
                    <a:pt x="476003" y="325119"/>
                  </a:lnTo>
                  <a:lnTo>
                    <a:pt x="479013" y="325119"/>
                  </a:lnTo>
                  <a:lnTo>
                    <a:pt x="479509" y="323849"/>
                  </a:lnTo>
                  <a:close/>
                </a:path>
                <a:path w="690879" h="792480">
                  <a:moveTo>
                    <a:pt x="531627" y="322579"/>
                  </a:moveTo>
                  <a:lnTo>
                    <a:pt x="530118" y="322579"/>
                  </a:lnTo>
                  <a:lnTo>
                    <a:pt x="529155" y="323799"/>
                  </a:lnTo>
                  <a:lnTo>
                    <a:pt x="529114" y="325119"/>
                  </a:lnTo>
                  <a:lnTo>
                    <a:pt x="532620" y="325119"/>
                  </a:lnTo>
                  <a:lnTo>
                    <a:pt x="532580" y="323799"/>
                  </a:lnTo>
                  <a:lnTo>
                    <a:pt x="531627" y="322579"/>
                  </a:lnTo>
                  <a:close/>
                </a:path>
                <a:path w="690879" h="792480">
                  <a:moveTo>
                    <a:pt x="293620" y="321309"/>
                  </a:moveTo>
                  <a:lnTo>
                    <a:pt x="209941" y="321309"/>
                  </a:lnTo>
                  <a:lnTo>
                    <a:pt x="208938" y="322579"/>
                  </a:lnTo>
                  <a:lnTo>
                    <a:pt x="208938" y="323849"/>
                  </a:lnTo>
                  <a:lnTo>
                    <a:pt x="294623" y="323849"/>
                  </a:lnTo>
                  <a:lnTo>
                    <a:pt x="294623" y="322579"/>
                  </a:lnTo>
                  <a:lnTo>
                    <a:pt x="293620" y="322579"/>
                  </a:lnTo>
                  <a:lnTo>
                    <a:pt x="293620" y="321309"/>
                  </a:lnTo>
                  <a:close/>
                </a:path>
                <a:path w="690879" h="792480">
                  <a:moveTo>
                    <a:pt x="482518" y="322579"/>
                  </a:moveTo>
                  <a:lnTo>
                    <a:pt x="472994" y="322579"/>
                  </a:lnTo>
                  <a:lnTo>
                    <a:pt x="472994" y="323849"/>
                  </a:lnTo>
                  <a:lnTo>
                    <a:pt x="482518" y="323849"/>
                  </a:lnTo>
                  <a:lnTo>
                    <a:pt x="482518" y="322579"/>
                  </a:lnTo>
                  <a:close/>
                </a:path>
                <a:path w="690879" h="792480">
                  <a:moveTo>
                    <a:pt x="211441" y="313689"/>
                  </a:moveTo>
                  <a:lnTo>
                    <a:pt x="204936" y="313689"/>
                  </a:lnTo>
                  <a:lnTo>
                    <a:pt x="205433" y="314959"/>
                  </a:lnTo>
                  <a:lnTo>
                    <a:pt x="205433" y="316229"/>
                  </a:lnTo>
                  <a:lnTo>
                    <a:pt x="205929" y="316229"/>
                  </a:lnTo>
                  <a:lnTo>
                    <a:pt x="205433" y="317499"/>
                  </a:lnTo>
                  <a:lnTo>
                    <a:pt x="204936" y="317499"/>
                  </a:lnTo>
                  <a:lnTo>
                    <a:pt x="204936" y="318769"/>
                  </a:lnTo>
                  <a:lnTo>
                    <a:pt x="203933" y="320039"/>
                  </a:lnTo>
                  <a:lnTo>
                    <a:pt x="203427" y="320039"/>
                  </a:lnTo>
                  <a:lnTo>
                    <a:pt x="203427" y="321309"/>
                  </a:lnTo>
                  <a:lnTo>
                    <a:pt x="202930" y="322579"/>
                  </a:lnTo>
                  <a:lnTo>
                    <a:pt x="202930" y="323799"/>
                  </a:lnTo>
                  <a:lnTo>
                    <a:pt x="210715" y="319338"/>
                  </a:lnTo>
                  <a:lnTo>
                    <a:pt x="211441" y="317499"/>
                  </a:lnTo>
                  <a:lnTo>
                    <a:pt x="211441" y="313689"/>
                  </a:lnTo>
                  <a:close/>
                </a:path>
                <a:path w="690879" h="792480">
                  <a:moveTo>
                    <a:pt x="397836" y="320039"/>
                  </a:moveTo>
                  <a:lnTo>
                    <a:pt x="386813" y="320039"/>
                  </a:lnTo>
                  <a:lnTo>
                    <a:pt x="386813" y="321309"/>
                  </a:lnTo>
                  <a:lnTo>
                    <a:pt x="387319" y="321309"/>
                  </a:lnTo>
                  <a:lnTo>
                    <a:pt x="387816" y="322579"/>
                  </a:lnTo>
                  <a:lnTo>
                    <a:pt x="397836" y="322579"/>
                  </a:lnTo>
                  <a:lnTo>
                    <a:pt x="397836" y="320039"/>
                  </a:lnTo>
                  <a:close/>
                </a:path>
                <a:path w="690879" h="792480">
                  <a:moveTo>
                    <a:pt x="489529" y="321309"/>
                  </a:moveTo>
                  <a:lnTo>
                    <a:pt x="469995" y="321309"/>
                  </a:lnTo>
                  <a:lnTo>
                    <a:pt x="470492" y="322579"/>
                  </a:lnTo>
                  <a:lnTo>
                    <a:pt x="489033" y="322579"/>
                  </a:lnTo>
                  <a:lnTo>
                    <a:pt x="489529" y="321309"/>
                  </a:lnTo>
                  <a:close/>
                </a:path>
                <a:path w="690879" h="792480">
                  <a:moveTo>
                    <a:pt x="508071" y="321309"/>
                  </a:moveTo>
                  <a:lnTo>
                    <a:pt x="496044" y="321309"/>
                  </a:lnTo>
                  <a:lnTo>
                    <a:pt x="496044" y="322579"/>
                  </a:lnTo>
                  <a:lnTo>
                    <a:pt x="508071" y="322579"/>
                  </a:lnTo>
                  <a:lnTo>
                    <a:pt x="508071" y="321309"/>
                  </a:lnTo>
                  <a:close/>
                </a:path>
                <a:path w="690879" h="792480">
                  <a:moveTo>
                    <a:pt x="255390" y="293739"/>
                  </a:moveTo>
                  <a:lnTo>
                    <a:pt x="210715" y="319338"/>
                  </a:lnTo>
                  <a:lnTo>
                    <a:pt x="210438" y="320039"/>
                  </a:lnTo>
                  <a:lnTo>
                    <a:pt x="210438" y="321309"/>
                  </a:lnTo>
                  <a:lnTo>
                    <a:pt x="293114" y="321309"/>
                  </a:lnTo>
                  <a:lnTo>
                    <a:pt x="293114" y="320039"/>
                  </a:lnTo>
                  <a:lnTo>
                    <a:pt x="293620" y="320039"/>
                  </a:lnTo>
                  <a:lnTo>
                    <a:pt x="293620" y="318769"/>
                  </a:lnTo>
                  <a:lnTo>
                    <a:pt x="294623" y="318769"/>
                  </a:lnTo>
                  <a:lnTo>
                    <a:pt x="295626" y="317499"/>
                  </a:lnTo>
                  <a:lnTo>
                    <a:pt x="295120" y="317499"/>
                  </a:lnTo>
                  <a:lnTo>
                    <a:pt x="295120" y="316229"/>
                  </a:lnTo>
                  <a:lnTo>
                    <a:pt x="294117" y="316229"/>
                  </a:lnTo>
                  <a:lnTo>
                    <a:pt x="294117" y="313689"/>
                  </a:lnTo>
                  <a:lnTo>
                    <a:pt x="294623" y="313689"/>
                  </a:lnTo>
                  <a:lnTo>
                    <a:pt x="294623" y="312419"/>
                  </a:lnTo>
                  <a:lnTo>
                    <a:pt x="296123" y="312419"/>
                  </a:lnTo>
                  <a:lnTo>
                    <a:pt x="296123" y="311149"/>
                  </a:lnTo>
                  <a:lnTo>
                    <a:pt x="307653" y="311149"/>
                  </a:lnTo>
                  <a:lnTo>
                    <a:pt x="307653" y="309879"/>
                  </a:lnTo>
                  <a:lnTo>
                    <a:pt x="308149" y="309879"/>
                  </a:lnTo>
                  <a:lnTo>
                    <a:pt x="308149" y="308609"/>
                  </a:lnTo>
                  <a:lnTo>
                    <a:pt x="308656" y="307339"/>
                  </a:lnTo>
                  <a:lnTo>
                    <a:pt x="308656" y="306069"/>
                  </a:lnTo>
                  <a:lnTo>
                    <a:pt x="274076" y="306069"/>
                  </a:lnTo>
                  <a:lnTo>
                    <a:pt x="274076" y="304799"/>
                  </a:lnTo>
                  <a:lnTo>
                    <a:pt x="273579" y="304799"/>
                  </a:lnTo>
                  <a:lnTo>
                    <a:pt x="273073" y="303529"/>
                  </a:lnTo>
                  <a:lnTo>
                    <a:pt x="273073" y="302259"/>
                  </a:lnTo>
                  <a:lnTo>
                    <a:pt x="251533" y="302259"/>
                  </a:lnTo>
                  <a:lnTo>
                    <a:pt x="251533" y="300989"/>
                  </a:lnTo>
                  <a:lnTo>
                    <a:pt x="250529" y="300989"/>
                  </a:lnTo>
                  <a:lnTo>
                    <a:pt x="250529" y="298449"/>
                  </a:lnTo>
                  <a:lnTo>
                    <a:pt x="251026" y="298449"/>
                  </a:lnTo>
                  <a:lnTo>
                    <a:pt x="252029" y="297179"/>
                  </a:lnTo>
                  <a:lnTo>
                    <a:pt x="252536" y="297179"/>
                  </a:lnTo>
                  <a:lnTo>
                    <a:pt x="252536" y="295909"/>
                  </a:lnTo>
                  <a:lnTo>
                    <a:pt x="253032" y="295909"/>
                  </a:lnTo>
                  <a:lnTo>
                    <a:pt x="254035" y="294639"/>
                  </a:lnTo>
                  <a:lnTo>
                    <a:pt x="255038" y="294639"/>
                  </a:lnTo>
                  <a:lnTo>
                    <a:pt x="255390" y="293739"/>
                  </a:lnTo>
                  <a:close/>
                </a:path>
                <a:path w="690879" h="792480">
                  <a:moveTo>
                    <a:pt x="492539" y="320039"/>
                  </a:moveTo>
                  <a:lnTo>
                    <a:pt x="468486" y="320039"/>
                  </a:lnTo>
                  <a:lnTo>
                    <a:pt x="468486" y="321309"/>
                  </a:lnTo>
                  <a:lnTo>
                    <a:pt x="491536" y="321309"/>
                  </a:lnTo>
                  <a:lnTo>
                    <a:pt x="492539" y="320039"/>
                  </a:lnTo>
                  <a:close/>
                </a:path>
                <a:path w="690879" h="792480">
                  <a:moveTo>
                    <a:pt x="507068" y="320039"/>
                  </a:moveTo>
                  <a:lnTo>
                    <a:pt x="495041" y="320039"/>
                  </a:lnTo>
                  <a:lnTo>
                    <a:pt x="495041" y="321309"/>
                  </a:lnTo>
                  <a:lnTo>
                    <a:pt x="507068" y="321309"/>
                  </a:lnTo>
                  <a:lnTo>
                    <a:pt x="507068" y="320039"/>
                  </a:lnTo>
                  <a:close/>
                </a:path>
                <a:path w="690879" h="792480">
                  <a:moveTo>
                    <a:pt x="399346" y="311149"/>
                  </a:moveTo>
                  <a:lnTo>
                    <a:pt x="385313" y="311149"/>
                  </a:lnTo>
                  <a:lnTo>
                    <a:pt x="385313" y="312419"/>
                  </a:lnTo>
                  <a:lnTo>
                    <a:pt x="384817" y="313689"/>
                  </a:lnTo>
                  <a:lnTo>
                    <a:pt x="384310" y="313689"/>
                  </a:lnTo>
                  <a:lnTo>
                    <a:pt x="384310" y="317499"/>
                  </a:lnTo>
                  <a:lnTo>
                    <a:pt x="383814" y="318769"/>
                  </a:lnTo>
                  <a:lnTo>
                    <a:pt x="383814" y="320039"/>
                  </a:lnTo>
                  <a:lnTo>
                    <a:pt x="397340" y="320039"/>
                  </a:lnTo>
                  <a:lnTo>
                    <a:pt x="397340" y="316229"/>
                  </a:lnTo>
                  <a:lnTo>
                    <a:pt x="397836" y="316229"/>
                  </a:lnTo>
                  <a:lnTo>
                    <a:pt x="397836" y="314959"/>
                  </a:lnTo>
                  <a:lnTo>
                    <a:pt x="399346" y="311149"/>
                  </a:lnTo>
                  <a:close/>
                </a:path>
                <a:path w="690879" h="792480">
                  <a:moveTo>
                    <a:pt x="458465" y="316229"/>
                  </a:moveTo>
                  <a:lnTo>
                    <a:pt x="403348" y="316229"/>
                  </a:lnTo>
                  <a:lnTo>
                    <a:pt x="403348" y="320039"/>
                  </a:lnTo>
                  <a:lnTo>
                    <a:pt x="403855" y="320039"/>
                  </a:lnTo>
                  <a:lnTo>
                    <a:pt x="404351" y="318769"/>
                  </a:lnTo>
                  <a:lnTo>
                    <a:pt x="458972" y="318769"/>
                  </a:lnTo>
                  <a:lnTo>
                    <a:pt x="458972" y="317499"/>
                  </a:lnTo>
                  <a:lnTo>
                    <a:pt x="458465" y="316229"/>
                  </a:lnTo>
                  <a:close/>
                </a:path>
                <a:path w="690879" h="792480">
                  <a:moveTo>
                    <a:pt x="459468" y="318769"/>
                  </a:moveTo>
                  <a:lnTo>
                    <a:pt x="413368" y="318769"/>
                  </a:lnTo>
                  <a:lnTo>
                    <a:pt x="413368" y="320039"/>
                  </a:lnTo>
                  <a:lnTo>
                    <a:pt x="459975" y="320039"/>
                  </a:lnTo>
                  <a:lnTo>
                    <a:pt x="459468" y="318769"/>
                  </a:lnTo>
                  <a:close/>
                </a:path>
                <a:path w="690879" h="792480">
                  <a:moveTo>
                    <a:pt x="506571" y="318769"/>
                  </a:moveTo>
                  <a:lnTo>
                    <a:pt x="466986" y="318769"/>
                  </a:lnTo>
                  <a:lnTo>
                    <a:pt x="466986" y="320039"/>
                  </a:lnTo>
                  <a:lnTo>
                    <a:pt x="506571" y="320039"/>
                  </a:lnTo>
                  <a:lnTo>
                    <a:pt x="506571" y="318769"/>
                  </a:lnTo>
                  <a:close/>
                </a:path>
                <a:path w="690879" h="792480">
                  <a:moveTo>
                    <a:pt x="527108" y="311149"/>
                  </a:moveTo>
                  <a:lnTo>
                    <a:pt x="521100" y="311149"/>
                  </a:lnTo>
                  <a:lnTo>
                    <a:pt x="519094" y="312419"/>
                  </a:lnTo>
                  <a:lnTo>
                    <a:pt x="518598" y="313689"/>
                  </a:lnTo>
                  <a:lnTo>
                    <a:pt x="516095" y="313689"/>
                  </a:lnTo>
                  <a:lnTo>
                    <a:pt x="515588" y="314959"/>
                  </a:lnTo>
                  <a:lnTo>
                    <a:pt x="515092" y="314959"/>
                  </a:lnTo>
                  <a:lnTo>
                    <a:pt x="515092" y="316229"/>
                  </a:lnTo>
                  <a:lnTo>
                    <a:pt x="513582" y="318769"/>
                  </a:lnTo>
                  <a:lnTo>
                    <a:pt x="513582" y="320039"/>
                  </a:lnTo>
                  <a:lnTo>
                    <a:pt x="525609" y="320039"/>
                  </a:lnTo>
                  <a:lnTo>
                    <a:pt x="525609" y="318769"/>
                  </a:lnTo>
                  <a:lnTo>
                    <a:pt x="526115" y="318769"/>
                  </a:lnTo>
                  <a:lnTo>
                    <a:pt x="526115" y="317499"/>
                  </a:lnTo>
                  <a:lnTo>
                    <a:pt x="527108" y="317499"/>
                  </a:lnTo>
                  <a:lnTo>
                    <a:pt x="527108" y="311149"/>
                  </a:lnTo>
                  <a:close/>
                </a:path>
                <a:path w="690879" h="792480">
                  <a:moveTo>
                    <a:pt x="507068" y="317499"/>
                  </a:moveTo>
                  <a:lnTo>
                    <a:pt x="465983" y="317499"/>
                  </a:lnTo>
                  <a:lnTo>
                    <a:pt x="466490" y="318769"/>
                  </a:lnTo>
                  <a:lnTo>
                    <a:pt x="507068" y="318769"/>
                  </a:lnTo>
                  <a:lnTo>
                    <a:pt x="507068" y="317499"/>
                  </a:lnTo>
                  <a:close/>
                </a:path>
                <a:path w="690879" h="792480">
                  <a:moveTo>
                    <a:pt x="509570" y="313689"/>
                  </a:moveTo>
                  <a:lnTo>
                    <a:pt x="464483" y="313689"/>
                  </a:lnTo>
                  <a:lnTo>
                    <a:pt x="464483" y="316229"/>
                  </a:lnTo>
                  <a:lnTo>
                    <a:pt x="465487" y="317499"/>
                  </a:lnTo>
                  <a:lnTo>
                    <a:pt x="507574" y="317499"/>
                  </a:lnTo>
                  <a:lnTo>
                    <a:pt x="508577" y="316229"/>
                  </a:lnTo>
                  <a:lnTo>
                    <a:pt x="509570" y="313689"/>
                  </a:lnTo>
                  <a:close/>
                </a:path>
                <a:path w="690879" h="792480">
                  <a:moveTo>
                    <a:pt x="358758" y="314959"/>
                  </a:moveTo>
                  <a:lnTo>
                    <a:pt x="352750" y="314959"/>
                  </a:lnTo>
                  <a:lnTo>
                    <a:pt x="351240" y="316229"/>
                  </a:lnTo>
                  <a:lnTo>
                    <a:pt x="359761" y="316229"/>
                  </a:lnTo>
                  <a:lnTo>
                    <a:pt x="358758" y="314959"/>
                  </a:lnTo>
                  <a:close/>
                </a:path>
                <a:path w="690879" h="792480">
                  <a:moveTo>
                    <a:pt x="457462" y="314959"/>
                  </a:moveTo>
                  <a:lnTo>
                    <a:pt x="403855" y="314959"/>
                  </a:lnTo>
                  <a:lnTo>
                    <a:pt x="403855" y="316229"/>
                  </a:lnTo>
                  <a:lnTo>
                    <a:pt x="457969" y="316229"/>
                  </a:lnTo>
                  <a:lnTo>
                    <a:pt x="457462" y="314959"/>
                  </a:lnTo>
                  <a:close/>
                </a:path>
                <a:path w="690879" h="792480">
                  <a:moveTo>
                    <a:pt x="442933" y="313689"/>
                  </a:moveTo>
                  <a:lnTo>
                    <a:pt x="404858" y="313689"/>
                  </a:lnTo>
                  <a:lnTo>
                    <a:pt x="404351" y="314959"/>
                  </a:lnTo>
                  <a:lnTo>
                    <a:pt x="443440" y="314959"/>
                  </a:lnTo>
                  <a:lnTo>
                    <a:pt x="442933" y="313689"/>
                  </a:lnTo>
                  <a:close/>
                </a:path>
                <a:path w="690879" h="792480">
                  <a:moveTo>
                    <a:pt x="455456" y="313689"/>
                  </a:moveTo>
                  <a:lnTo>
                    <a:pt x="450947" y="313689"/>
                  </a:lnTo>
                  <a:lnTo>
                    <a:pt x="450451" y="314959"/>
                  </a:lnTo>
                  <a:lnTo>
                    <a:pt x="456459" y="314959"/>
                  </a:lnTo>
                  <a:lnTo>
                    <a:pt x="455456" y="313689"/>
                  </a:lnTo>
                  <a:close/>
                </a:path>
                <a:path w="690879" h="792480">
                  <a:moveTo>
                    <a:pt x="213447" y="284479"/>
                  </a:moveTo>
                  <a:lnTo>
                    <a:pt x="209445" y="284479"/>
                  </a:lnTo>
                  <a:lnTo>
                    <a:pt x="208442" y="285749"/>
                  </a:lnTo>
                  <a:lnTo>
                    <a:pt x="207935" y="287019"/>
                  </a:lnTo>
                  <a:lnTo>
                    <a:pt x="207935" y="289559"/>
                  </a:lnTo>
                  <a:lnTo>
                    <a:pt x="207439" y="290829"/>
                  </a:lnTo>
                  <a:lnTo>
                    <a:pt x="207439" y="294639"/>
                  </a:lnTo>
                  <a:lnTo>
                    <a:pt x="206932" y="295909"/>
                  </a:lnTo>
                  <a:lnTo>
                    <a:pt x="206932" y="297179"/>
                  </a:lnTo>
                  <a:lnTo>
                    <a:pt x="206436" y="298449"/>
                  </a:lnTo>
                  <a:lnTo>
                    <a:pt x="206436" y="299719"/>
                  </a:lnTo>
                  <a:lnTo>
                    <a:pt x="206932" y="300989"/>
                  </a:lnTo>
                  <a:lnTo>
                    <a:pt x="206932" y="303529"/>
                  </a:lnTo>
                  <a:lnTo>
                    <a:pt x="206436" y="304799"/>
                  </a:lnTo>
                  <a:lnTo>
                    <a:pt x="205929" y="304799"/>
                  </a:lnTo>
                  <a:lnTo>
                    <a:pt x="205433" y="306069"/>
                  </a:lnTo>
                  <a:lnTo>
                    <a:pt x="204936" y="306069"/>
                  </a:lnTo>
                  <a:lnTo>
                    <a:pt x="204936" y="307339"/>
                  </a:lnTo>
                  <a:lnTo>
                    <a:pt x="204430" y="307339"/>
                  </a:lnTo>
                  <a:lnTo>
                    <a:pt x="204430" y="313689"/>
                  </a:lnTo>
                  <a:lnTo>
                    <a:pt x="210944" y="313689"/>
                  </a:lnTo>
                  <a:lnTo>
                    <a:pt x="210438" y="312419"/>
                  </a:lnTo>
                  <a:lnTo>
                    <a:pt x="210438" y="311149"/>
                  </a:lnTo>
                  <a:lnTo>
                    <a:pt x="209941" y="311149"/>
                  </a:lnTo>
                  <a:lnTo>
                    <a:pt x="209941" y="309879"/>
                  </a:lnTo>
                  <a:lnTo>
                    <a:pt x="210438" y="308609"/>
                  </a:lnTo>
                  <a:lnTo>
                    <a:pt x="211441" y="307339"/>
                  </a:lnTo>
                  <a:lnTo>
                    <a:pt x="211441" y="306069"/>
                  </a:lnTo>
                  <a:lnTo>
                    <a:pt x="212444" y="304799"/>
                  </a:lnTo>
                  <a:lnTo>
                    <a:pt x="212444" y="297179"/>
                  </a:lnTo>
                  <a:lnTo>
                    <a:pt x="212950" y="297179"/>
                  </a:lnTo>
                  <a:lnTo>
                    <a:pt x="212950" y="295909"/>
                  </a:lnTo>
                  <a:lnTo>
                    <a:pt x="213447" y="294639"/>
                  </a:lnTo>
                  <a:lnTo>
                    <a:pt x="213447" y="289559"/>
                  </a:lnTo>
                  <a:lnTo>
                    <a:pt x="213954" y="289559"/>
                  </a:lnTo>
                  <a:lnTo>
                    <a:pt x="213447" y="288289"/>
                  </a:lnTo>
                  <a:lnTo>
                    <a:pt x="213954" y="287019"/>
                  </a:lnTo>
                  <a:lnTo>
                    <a:pt x="213954" y="285749"/>
                  </a:lnTo>
                  <a:lnTo>
                    <a:pt x="213447" y="285749"/>
                  </a:lnTo>
                  <a:lnTo>
                    <a:pt x="213447" y="284479"/>
                  </a:lnTo>
                  <a:close/>
                </a:path>
                <a:path w="690879" h="792480">
                  <a:moveTo>
                    <a:pt x="307146" y="311149"/>
                  </a:moveTo>
                  <a:lnTo>
                    <a:pt x="297622" y="311149"/>
                  </a:lnTo>
                  <a:lnTo>
                    <a:pt x="297622" y="312419"/>
                  </a:lnTo>
                  <a:lnTo>
                    <a:pt x="299132" y="312419"/>
                  </a:lnTo>
                  <a:lnTo>
                    <a:pt x="300135" y="313689"/>
                  </a:lnTo>
                  <a:lnTo>
                    <a:pt x="306650" y="313689"/>
                  </a:lnTo>
                  <a:lnTo>
                    <a:pt x="306650" y="312419"/>
                  </a:lnTo>
                  <a:lnTo>
                    <a:pt x="307146" y="311149"/>
                  </a:lnTo>
                  <a:close/>
                </a:path>
                <a:path w="690879" h="792480">
                  <a:moveTo>
                    <a:pt x="440431" y="312419"/>
                  </a:moveTo>
                  <a:lnTo>
                    <a:pt x="405354" y="312419"/>
                  </a:lnTo>
                  <a:lnTo>
                    <a:pt x="405354" y="313689"/>
                  </a:lnTo>
                  <a:lnTo>
                    <a:pt x="441930" y="313689"/>
                  </a:lnTo>
                  <a:lnTo>
                    <a:pt x="440431" y="312419"/>
                  </a:lnTo>
                  <a:close/>
                </a:path>
                <a:path w="690879" h="792480">
                  <a:moveTo>
                    <a:pt x="509074" y="309879"/>
                  </a:moveTo>
                  <a:lnTo>
                    <a:pt x="469489" y="309879"/>
                  </a:lnTo>
                  <a:lnTo>
                    <a:pt x="468992" y="311149"/>
                  </a:lnTo>
                  <a:lnTo>
                    <a:pt x="468486" y="311149"/>
                  </a:lnTo>
                  <a:lnTo>
                    <a:pt x="466986" y="312419"/>
                  </a:lnTo>
                  <a:lnTo>
                    <a:pt x="465983" y="312419"/>
                  </a:lnTo>
                  <a:lnTo>
                    <a:pt x="465983" y="313689"/>
                  </a:lnTo>
                  <a:lnTo>
                    <a:pt x="509074" y="313689"/>
                  </a:lnTo>
                  <a:lnTo>
                    <a:pt x="508577" y="312419"/>
                  </a:lnTo>
                  <a:lnTo>
                    <a:pt x="508577" y="311149"/>
                  </a:lnTo>
                  <a:lnTo>
                    <a:pt x="509074" y="309879"/>
                  </a:lnTo>
                  <a:close/>
                </a:path>
                <a:path w="690879" h="792480">
                  <a:moveTo>
                    <a:pt x="439427" y="311149"/>
                  </a:moveTo>
                  <a:lnTo>
                    <a:pt x="405861" y="311149"/>
                  </a:lnTo>
                  <a:lnTo>
                    <a:pt x="405861" y="312419"/>
                  </a:lnTo>
                  <a:lnTo>
                    <a:pt x="439427" y="312419"/>
                  </a:lnTo>
                  <a:lnTo>
                    <a:pt x="439427" y="311149"/>
                  </a:lnTo>
                  <a:close/>
                </a:path>
                <a:path w="690879" h="792480">
                  <a:moveTo>
                    <a:pt x="399842" y="309879"/>
                  </a:moveTo>
                  <a:lnTo>
                    <a:pt x="385313" y="309879"/>
                  </a:lnTo>
                  <a:lnTo>
                    <a:pt x="384817" y="311149"/>
                  </a:lnTo>
                  <a:lnTo>
                    <a:pt x="399842" y="311149"/>
                  </a:lnTo>
                  <a:lnTo>
                    <a:pt x="399842" y="309879"/>
                  </a:lnTo>
                  <a:close/>
                </a:path>
                <a:path w="690879" h="792480">
                  <a:moveTo>
                    <a:pt x="439427" y="308609"/>
                  </a:moveTo>
                  <a:lnTo>
                    <a:pt x="406864" y="308609"/>
                  </a:lnTo>
                  <a:lnTo>
                    <a:pt x="406357" y="309879"/>
                  </a:lnTo>
                  <a:lnTo>
                    <a:pt x="406357" y="311149"/>
                  </a:lnTo>
                  <a:lnTo>
                    <a:pt x="438931" y="311149"/>
                  </a:lnTo>
                  <a:lnTo>
                    <a:pt x="438931" y="309879"/>
                  </a:lnTo>
                  <a:lnTo>
                    <a:pt x="439427" y="309879"/>
                  </a:lnTo>
                  <a:lnTo>
                    <a:pt x="439427" y="308609"/>
                  </a:lnTo>
                  <a:close/>
                </a:path>
                <a:path w="690879" h="792480">
                  <a:moveTo>
                    <a:pt x="525609" y="307339"/>
                  </a:moveTo>
                  <a:lnTo>
                    <a:pt x="524109" y="307339"/>
                  </a:lnTo>
                  <a:lnTo>
                    <a:pt x="523106" y="308609"/>
                  </a:lnTo>
                  <a:lnTo>
                    <a:pt x="522103" y="308609"/>
                  </a:lnTo>
                  <a:lnTo>
                    <a:pt x="521597" y="309879"/>
                  </a:lnTo>
                  <a:lnTo>
                    <a:pt x="521597" y="311149"/>
                  </a:lnTo>
                  <a:lnTo>
                    <a:pt x="526612" y="311149"/>
                  </a:lnTo>
                  <a:lnTo>
                    <a:pt x="526612" y="308609"/>
                  </a:lnTo>
                  <a:lnTo>
                    <a:pt x="525609" y="307339"/>
                  </a:lnTo>
                  <a:close/>
                </a:path>
                <a:path w="690879" h="792480">
                  <a:moveTo>
                    <a:pt x="400845" y="300989"/>
                  </a:moveTo>
                  <a:lnTo>
                    <a:pt x="391321" y="300989"/>
                  </a:lnTo>
                  <a:lnTo>
                    <a:pt x="391321" y="302259"/>
                  </a:lnTo>
                  <a:lnTo>
                    <a:pt x="390329" y="304799"/>
                  </a:lnTo>
                  <a:lnTo>
                    <a:pt x="389822" y="304799"/>
                  </a:lnTo>
                  <a:lnTo>
                    <a:pt x="388819" y="306069"/>
                  </a:lnTo>
                  <a:lnTo>
                    <a:pt x="388322" y="307339"/>
                  </a:lnTo>
                  <a:lnTo>
                    <a:pt x="388322" y="308609"/>
                  </a:lnTo>
                  <a:lnTo>
                    <a:pt x="387816" y="308609"/>
                  </a:lnTo>
                  <a:lnTo>
                    <a:pt x="386316" y="309879"/>
                  </a:lnTo>
                  <a:lnTo>
                    <a:pt x="400349" y="309879"/>
                  </a:lnTo>
                  <a:lnTo>
                    <a:pt x="400349" y="303529"/>
                  </a:lnTo>
                  <a:lnTo>
                    <a:pt x="400845" y="302259"/>
                  </a:lnTo>
                  <a:lnTo>
                    <a:pt x="400845" y="300989"/>
                  </a:lnTo>
                  <a:close/>
                </a:path>
                <a:path w="690879" h="792480">
                  <a:moveTo>
                    <a:pt x="459975" y="308609"/>
                  </a:moveTo>
                  <a:lnTo>
                    <a:pt x="457969" y="308609"/>
                  </a:lnTo>
                  <a:lnTo>
                    <a:pt x="459468" y="309879"/>
                  </a:lnTo>
                  <a:lnTo>
                    <a:pt x="459975" y="309879"/>
                  </a:lnTo>
                  <a:lnTo>
                    <a:pt x="459975" y="308609"/>
                  </a:lnTo>
                  <a:close/>
                </a:path>
                <a:path w="690879" h="792480">
                  <a:moveTo>
                    <a:pt x="506571" y="300989"/>
                  </a:moveTo>
                  <a:lnTo>
                    <a:pt x="470998" y="300989"/>
                  </a:lnTo>
                  <a:lnTo>
                    <a:pt x="470998" y="304799"/>
                  </a:lnTo>
                  <a:lnTo>
                    <a:pt x="470492" y="306069"/>
                  </a:lnTo>
                  <a:lnTo>
                    <a:pt x="470492" y="308609"/>
                  </a:lnTo>
                  <a:lnTo>
                    <a:pt x="469995" y="308609"/>
                  </a:lnTo>
                  <a:lnTo>
                    <a:pt x="469995" y="309879"/>
                  </a:lnTo>
                  <a:lnTo>
                    <a:pt x="509570" y="309879"/>
                  </a:lnTo>
                  <a:lnTo>
                    <a:pt x="510077" y="308609"/>
                  </a:lnTo>
                  <a:lnTo>
                    <a:pt x="508577" y="307339"/>
                  </a:lnTo>
                  <a:lnTo>
                    <a:pt x="509074" y="306069"/>
                  </a:lnTo>
                  <a:lnTo>
                    <a:pt x="508577" y="304799"/>
                  </a:lnTo>
                  <a:lnTo>
                    <a:pt x="508071" y="304799"/>
                  </a:lnTo>
                  <a:lnTo>
                    <a:pt x="508071" y="303529"/>
                  </a:lnTo>
                  <a:lnTo>
                    <a:pt x="506571" y="300989"/>
                  </a:lnTo>
                  <a:close/>
                </a:path>
                <a:path w="690879" h="792480">
                  <a:moveTo>
                    <a:pt x="440431" y="307339"/>
                  </a:moveTo>
                  <a:lnTo>
                    <a:pt x="407857" y="307339"/>
                  </a:lnTo>
                  <a:lnTo>
                    <a:pt x="407360" y="308609"/>
                  </a:lnTo>
                  <a:lnTo>
                    <a:pt x="440431" y="308609"/>
                  </a:lnTo>
                  <a:lnTo>
                    <a:pt x="440431" y="307339"/>
                  </a:lnTo>
                  <a:close/>
                </a:path>
                <a:path w="690879" h="792480">
                  <a:moveTo>
                    <a:pt x="450451" y="307339"/>
                  </a:moveTo>
                  <a:lnTo>
                    <a:pt x="443440" y="307339"/>
                  </a:lnTo>
                  <a:lnTo>
                    <a:pt x="443440" y="308609"/>
                  </a:lnTo>
                  <a:lnTo>
                    <a:pt x="449954" y="308609"/>
                  </a:lnTo>
                  <a:lnTo>
                    <a:pt x="450451" y="307339"/>
                  </a:lnTo>
                  <a:close/>
                </a:path>
                <a:path w="690879" h="792480">
                  <a:moveTo>
                    <a:pt x="462477" y="307339"/>
                  </a:moveTo>
                  <a:lnTo>
                    <a:pt x="456459" y="307339"/>
                  </a:lnTo>
                  <a:lnTo>
                    <a:pt x="456459" y="308609"/>
                  </a:lnTo>
                  <a:lnTo>
                    <a:pt x="462477" y="308609"/>
                  </a:lnTo>
                  <a:lnTo>
                    <a:pt x="462477" y="307339"/>
                  </a:lnTo>
                  <a:close/>
                </a:path>
                <a:path w="690879" h="792480">
                  <a:moveTo>
                    <a:pt x="463480" y="303529"/>
                  </a:moveTo>
                  <a:lnTo>
                    <a:pt x="413875" y="303529"/>
                  </a:lnTo>
                  <a:lnTo>
                    <a:pt x="412872" y="304799"/>
                  </a:lnTo>
                  <a:lnTo>
                    <a:pt x="412375" y="304799"/>
                  </a:lnTo>
                  <a:lnTo>
                    <a:pt x="412375" y="306069"/>
                  </a:lnTo>
                  <a:lnTo>
                    <a:pt x="409366" y="306069"/>
                  </a:lnTo>
                  <a:lnTo>
                    <a:pt x="408860" y="307339"/>
                  </a:lnTo>
                  <a:lnTo>
                    <a:pt x="462974" y="307339"/>
                  </a:lnTo>
                  <a:lnTo>
                    <a:pt x="462974" y="304799"/>
                  </a:lnTo>
                  <a:lnTo>
                    <a:pt x="463480" y="303529"/>
                  </a:lnTo>
                  <a:close/>
                </a:path>
                <a:path w="690879" h="792480">
                  <a:moveTo>
                    <a:pt x="550665" y="300989"/>
                  </a:moveTo>
                  <a:lnTo>
                    <a:pt x="525609" y="300989"/>
                  </a:lnTo>
                  <a:lnTo>
                    <a:pt x="526612" y="302259"/>
                  </a:lnTo>
                  <a:lnTo>
                    <a:pt x="528111" y="302259"/>
                  </a:lnTo>
                  <a:lnTo>
                    <a:pt x="529114" y="303529"/>
                  </a:lnTo>
                  <a:lnTo>
                    <a:pt x="530624" y="303529"/>
                  </a:lnTo>
                  <a:lnTo>
                    <a:pt x="530624" y="304799"/>
                  </a:lnTo>
                  <a:lnTo>
                    <a:pt x="531627" y="304799"/>
                  </a:lnTo>
                  <a:lnTo>
                    <a:pt x="531627" y="306069"/>
                  </a:lnTo>
                  <a:lnTo>
                    <a:pt x="539135" y="306069"/>
                  </a:lnTo>
                  <a:lnTo>
                    <a:pt x="540138" y="307339"/>
                  </a:lnTo>
                  <a:lnTo>
                    <a:pt x="545650" y="307339"/>
                  </a:lnTo>
                  <a:lnTo>
                    <a:pt x="548659" y="306069"/>
                  </a:lnTo>
                  <a:lnTo>
                    <a:pt x="550665" y="300989"/>
                  </a:lnTo>
                  <a:close/>
                </a:path>
                <a:path w="690879" h="792480">
                  <a:moveTo>
                    <a:pt x="308656" y="303529"/>
                  </a:moveTo>
                  <a:lnTo>
                    <a:pt x="278585" y="303529"/>
                  </a:lnTo>
                  <a:lnTo>
                    <a:pt x="278585" y="304799"/>
                  </a:lnTo>
                  <a:lnTo>
                    <a:pt x="277581" y="304799"/>
                  </a:lnTo>
                  <a:lnTo>
                    <a:pt x="277581" y="306069"/>
                  </a:lnTo>
                  <a:lnTo>
                    <a:pt x="308656" y="306069"/>
                  </a:lnTo>
                  <a:lnTo>
                    <a:pt x="308656" y="303529"/>
                  </a:lnTo>
                  <a:close/>
                </a:path>
                <a:path w="690879" h="792480">
                  <a:moveTo>
                    <a:pt x="385810" y="298449"/>
                  </a:moveTo>
                  <a:lnTo>
                    <a:pt x="368282" y="298449"/>
                  </a:lnTo>
                  <a:lnTo>
                    <a:pt x="368778" y="299719"/>
                  </a:lnTo>
                  <a:lnTo>
                    <a:pt x="369781" y="300989"/>
                  </a:lnTo>
                  <a:lnTo>
                    <a:pt x="370278" y="300989"/>
                  </a:lnTo>
                  <a:lnTo>
                    <a:pt x="370278" y="302259"/>
                  </a:lnTo>
                  <a:lnTo>
                    <a:pt x="370784" y="302259"/>
                  </a:lnTo>
                  <a:lnTo>
                    <a:pt x="370784" y="303529"/>
                  </a:lnTo>
                  <a:lnTo>
                    <a:pt x="374786" y="303529"/>
                  </a:lnTo>
                  <a:lnTo>
                    <a:pt x="375789" y="304799"/>
                  </a:lnTo>
                  <a:lnTo>
                    <a:pt x="376296" y="304799"/>
                  </a:lnTo>
                  <a:lnTo>
                    <a:pt x="377299" y="306069"/>
                  </a:lnTo>
                  <a:lnTo>
                    <a:pt x="380805" y="306069"/>
                  </a:lnTo>
                  <a:lnTo>
                    <a:pt x="383814" y="303529"/>
                  </a:lnTo>
                  <a:lnTo>
                    <a:pt x="384817" y="302259"/>
                  </a:lnTo>
                  <a:lnTo>
                    <a:pt x="385810" y="299719"/>
                  </a:lnTo>
                  <a:lnTo>
                    <a:pt x="385810" y="298449"/>
                  </a:lnTo>
                  <a:close/>
                </a:path>
                <a:path w="690879" h="792480">
                  <a:moveTo>
                    <a:pt x="287105" y="289559"/>
                  </a:moveTo>
                  <a:lnTo>
                    <a:pt x="285099" y="289559"/>
                  </a:lnTo>
                  <a:lnTo>
                    <a:pt x="284603" y="290829"/>
                  </a:lnTo>
                  <a:lnTo>
                    <a:pt x="281594" y="294639"/>
                  </a:lnTo>
                  <a:lnTo>
                    <a:pt x="280094" y="298449"/>
                  </a:lnTo>
                  <a:lnTo>
                    <a:pt x="280094" y="302259"/>
                  </a:lnTo>
                  <a:lnTo>
                    <a:pt x="279588" y="302259"/>
                  </a:lnTo>
                  <a:lnTo>
                    <a:pt x="279091" y="303529"/>
                  </a:lnTo>
                  <a:lnTo>
                    <a:pt x="309152" y="303529"/>
                  </a:lnTo>
                  <a:lnTo>
                    <a:pt x="309152" y="298449"/>
                  </a:lnTo>
                  <a:lnTo>
                    <a:pt x="310155" y="295909"/>
                  </a:lnTo>
                  <a:lnTo>
                    <a:pt x="310155" y="294639"/>
                  </a:lnTo>
                  <a:lnTo>
                    <a:pt x="310652" y="294639"/>
                  </a:lnTo>
                  <a:lnTo>
                    <a:pt x="310652" y="293369"/>
                  </a:lnTo>
                  <a:lnTo>
                    <a:pt x="311158" y="293369"/>
                  </a:lnTo>
                  <a:lnTo>
                    <a:pt x="311158" y="292099"/>
                  </a:lnTo>
                  <a:lnTo>
                    <a:pt x="310155" y="292099"/>
                  </a:lnTo>
                  <a:lnTo>
                    <a:pt x="310155" y="290829"/>
                  </a:lnTo>
                  <a:lnTo>
                    <a:pt x="287602" y="290829"/>
                  </a:lnTo>
                  <a:lnTo>
                    <a:pt x="287105" y="289559"/>
                  </a:lnTo>
                  <a:close/>
                </a:path>
                <a:path w="690879" h="792480">
                  <a:moveTo>
                    <a:pt x="464483" y="298449"/>
                  </a:moveTo>
                  <a:lnTo>
                    <a:pt x="413875" y="298449"/>
                  </a:lnTo>
                  <a:lnTo>
                    <a:pt x="413875" y="299719"/>
                  </a:lnTo>
                  <a:lnTo>
                    <a:pt x="414371" y="299719"/>
                  </a:lnTo>
                  <a:lnTo>
                    <a:pt x="414371" y="300989"/>
                  </a:lnTo>
                  <a:lnTo>
                    <a:pt x="414878" y="300989"/>
                  </a:lnTo>
                  <a:lnTo>
                    <a:pt x="414878" y="302259"/>
                  </a:lnTo>
                  <a:lnTo>
                    <a:pt x="414371" y="302259"/>
                  </a:lnTo>
                  <a:lnTo>
                    <a:pt x="414371" y="303529"/>
                  </a:lnTo>
                  <a:lnTo>
                    <a:pt x="463977" y="303529"/>
                  </a:lnTo>
                  <a:lnTo>
                    <a:pt x="464483" y="302259"/>
                  </a:lnTo>
                  <a:lnTo>
                    <a:pt x="464483" y="298449"/>
                  </a:lnTo>
                  <a:close/>
                </a:path>
                <a:path w="690879" h="792480">
                  <a:moveTo>
                    <a:pt x="273073" y="300989"/>
                  </a:moveTo>
                  <a:lnTo>
                    <a:pt x="256538" y="300989"/>
                  </a:lnTo>
                  <a:lnTo>
                    <a:pt x="254542" y="302259"/>
                  </a:lnTo>
                  <a:lnTo>
                    <a:pt x="273073" y="302259"/>
                  </a:lnTo>
                  <a:lnTo>
                    <a:pt x="273073" y="300989"/>
                  </a:lnTo>
                  <a:close/>
                </a:path>
                <a:path w="690879" h="792480">
                  <a:moveTo>
                    <a:pt x="274076" y="299719"/>
                  </a:moveTo>
                  <a:lnTo>
                    <a:pt x="257044" y="299719"/>
                  </a:lnTo>
                  <a:lnTo>
                    <a:pt x="257044" y="300989"/>
                  </a:lnTo>
                  <a:lnTo>
                    <a:pt x="273579" y="300989"/>
                  </a:lnTo>
                  <a:lnTo>
                    <a:pt x="274076" y="299719"/>
                  </a:lnTo>
                  <a:close/>
                </a:path>
                <a:path w="690879" h="792480">
                  <a:moveTo>
                    <a:pt x="409863" y="298449"/>
                  </a:moveTo>
                  <a:lnTo>
                    <a:pt x="391828" y="298449"/>
                  </a:lnTo>
                  <a:lnTo>
                    <a:pt x="391828" y="300989"/>
                  </a:lnTo>
                  <a:lnTo>
                    <a:pt x="402355" y="300989"/>
                  </a:lnTo>
                  <a:lnTo>
                    <a:pt x="402852" y="299719"/>
                  </a:lnTo>
                  <a:lnTo>
                    <a:pt x="409863" y="299719"/>
                  </a:lnTo>
                  <a:lnTo>
                    <a:pt x="409863" y="298449"/>
                  </a:lnTo>
                  <a:close/>
                </a:path>
                <a:path w="690879" h="792480">
                  <a:moveTo>
                    <a:pt x="407857" y="299719"/>
                  </a:moveTo>
                  <a:lnTo>
                    <a:pt x="404351" y="299719"/>
                  </a:lnTo>
                  <a:lnTo>
                    <a:pt x="404858" y="300989"/>
                  </a:lnTo>
                  <a:lnTo>
                    <a:pt x="407857" y="300989"/>
                  </a:lnTo>
                  <a:lnTo>
                    <a:pt x="407857" y="299719"/>
                  </a:lnTo>
                  <a:close/>
                </a:path>
                <a:path w="690879" h="792480">
                  <a:moveTo>
                    <a:pt x="485021" y="298449"/>
                  </a:moveTo>
                  <a:lnTo>
                    <a:pt x="470492" y="298449"/>
                  </a:lnTo>
                  <a:lnTo>
                    <a:pt x="470492" y="300989"/>
                  </a:lnTo>
                  <a:lnTo>
                    <a:pt x="487027" y="300989"/>
                  </a:lnTo>
                  <a:lnTo>
                    <a:pt x="486024" y="299719"/>
                  </a:lnTo>
                  <a:lnTo>
                    <a:pt x="485527" y="299719"/>
                  </a:lnTo>
                  <a:lnTo>
                    <a:pt x="485021" y="298449"/>
                  </a:lnTo>
                  <a:close/>
                </a:path>
                <a:path w="690879" h="792480">
                  <a:moveTo>
                    <a:pt x="503562" y="288289"/>
                  </a:moveTo>
                  <a:lnTo>
                    <a:pt x="492042" y="288289"/>
                  </a:lnTo>
                  <a:lnTo>
                    <a:pt x="493542" y="289559"/>
                  </a:lnTo>
                  <a:lnTo>
                    <a:pt x="493542" y="292099"/>
                  </a:lnTo>
                  <a:lnTo>
                    <a:pt x="493045" y="292099"/>
                  </a:lnTo>
                  <a:lnTo>
                    <a:pt x="493045" y="293369"/>
                  </a:lnTo>
                  <a:lnTo>
                    <a:pt x="492042" y="293369"/>
                  </a:lnTo>
                  <a:lnTo>
                    <a:pt x="492042" y="294639"/>
                  </a:lnTo>
                  <a:lnTo>
                    <a:pt x="489529" y="294639"/>
                  </a:lnTo>
                  <a:lnTo>
                    <a:pt x="490036" y="295909"/>
                  </a:lnTo>
                  <a:lnTo>
                    <a:pt x="490532" y="295909"/>
                  </a:lnTo>
                  <a:lnTo>
                    <a:pt x="490532" y="297179"/>
                  </a:lnTo>
                  <a:lnTo>
                    <a:pt x="491536" y="297179"/>
                  </a:lnTo>
                  <a:lnTo>
                    <a:pt x="491536" y="298449"/>
                  </a:lnTo>
                  <a:lnTo>
                    <a:pt x="492042" y="298449"/>
                  </a:lnTo>
                  <a:lnTo>
                    <a:pt x="491536" y="299719"/>
                  </a:lnTo>
                  <a:lnTo>
                    <a:pt x="491536" y="300989"/>
                  </a:lnTo>
                  <a:lnTo>
                    <a:pt x="506075" y="300989"/>
                  </a:lnTo>
                  <a:lnTo>
                    <a:pt x="505062" y="299719"/>
                  </a:lnTo>
                  <a:lnTo>
                    <a:pt x="503562" y="298449"/>
                  </a:lnTo>
                  <a:lnTo>
                    <a:pt x="503562" y="288289"/>
                  </a:lnTo>
                  <a:close/>
                </a:path>
                <a:path w="690879" h="792480">
                  <a:moveTo>
                    <a:pt x="552164" y="293369"/>
                  </a:moveTo>
                  <a:lnTo>
                    <a:pt x="518598" y="293369"/>
                  </a:lnTo>
                  <a:lnTo>
                    <a:pt x="519094" y="294639"/>
                  </a:lnTo>
                  <a:lnTo>
                    <a:pt x="520604" y="295909"/>
                  </a:lnTo>
                  <a:lnTo>
                    <a:pt x="520604" y="297179"/>
                  </a:lnTo>
                  <a:lnTo>
                    <a:pt x="521597" y="298449"/>
                  </a:lnTo>
                  <a:lnTo>
                    <a:pt x="522600" y="300989"/>
                  </a:lnTo>
                  <a:lnTo>
                    <a:pt x="551161" y="300989"/>
                  </a:lnTo>
                  <a:lnTo>
                    <a:pt x="552164" y="298449"/>
                  </a:lnTo>
                  <a:lnTo>
                    <a:pt x="552671" y="298449"/>
                  </a:lnTo>
                  <a:lnTo>
                    <a:pt x="552671" y="297179"/>
                  </a:lnTo>
                  <a:lnTo>
                    <a:pt x="552164" y="297179"/>
                  </a:lnTo>
                  <a:lnTo>
                    <a:pt x="552164" y="293369"/>
                  </a:lnTo>
                  <a:close/>
                </a:path>
                <a:path w="690879" h="792480">
                  <a:moveTo>
                    <a:pt x="276082" y="292099"/>
                  </a:moveTo>
                  <a:lnTo>
                    <a:pt x="264055" y="292099"/>
                  </a:lnTo>
                  <a:lnTo>
                    <a:pt x="263559" y="293369"/>
                  </a:lnTo>
                  <a:lnTo>
                    <a:pt x="262556" y="294639"/>
                  </a:lnTo>
                  <a:lnTo>
                    <a:pt x="262049" y="295909"/>
                  </a:lnTo>
                  <a:lnTo>
                    <a:pt x="261553" y="295909"/>
                  </a:lnTo>
                  <a:lnTo>
                    <a:pt x="261046" y="297179"/>
                  </a:lnTo>
                  <a:lnTo>
                    <a:pt x="259547" y="297179"/>
                  </a:lnTo>
                  <a:lnTo>
                    <a:pt x="259050" y="298449"/>
                  </a:lnTo>
                  <a:lnTo>
                    <a:pt x="258544" y="298449"/>
                  </a:lnTo>
                  <a:lnTo>
                    <a:pt x="257541" y="299719"/>
                  </a:lnTo>
                  <a:lnTo>
                    <a:pt x="274582" y="299719"/>
                  </a:lnTo>
                  <a:lnTo>
                    <a:pt x="274582" y="297179"/>
                  </a:lnTo>
                  <a:lnTo>
                    <a:pt x="276082" y="293369"/>
                  </a:lnTo>
                  <a:lnTo>
                    <a:pt x="276082" y="292099"/>
                  </a:lnTo>
                  <a:close/>
                </a:path>
                <a:path w="690879" h="792480">
                  <a:moveTo>
                    <a:pt x="387816" y="292099"/>
                  </a:moveTo>
                  <a:lnTo>
                    <a:pt x="365769" y="292099"/>
                  </a:lnTo>
                  <a:lnTo>
                    <a:pt x="365769" y="293369"/>
                  </a:lnTo>
                  <a:lnTo>
                    <a:pt x="366276" y="294639"/>
                  </a:lnTo>
                  <a:lnTo>
                    <a:pt x="366276" y="295909"/>
                  </a:lnTo>
                  <a:lnTo>
                    <a:pt x="366772" y="295909"/>
                  </a:lnTo>
                  <a:lnTo>
                    <a:pt x="366772" y="297179"/>
                  </a:lnTo>
                  <a:lnTo>
                    <a:pt x="367279" y="297179"/>
                  </a:lnTo>
                  <a:lnTo>
                    <a:pt x="367279" y="298449"/>
                  </a:lnTo>
                  <a:lnTo>
                    <a:pt x="386316" y="298449"/>
                  </a:lnTo>
                  <a:lnTo>
                    <a:pt x="386316" y="294639"/>
                  </a:lnTo>
                  <a:lnTo>
                    <a:pt x="386813" y="294639"/>
                  </a:lnTo>
                  <a:lnTo>
                    <a:pt x="386813" y="293369"/>
                  </a:lnTo>
                  <a:lnTo>
                    <a:pt x="387816" y="293369"/>
                  </a:lnTo>
                  <a:lnTo>
                    <a:pt x="387816" y="292099"/>
                  </a:lnTo>
                  <a:close/>
                </a:path>
                <a:path w="690879" h="792480">
                  <a:moveTo>
                    <a:pt x="463977" y="297179"/>
                  </a:moveTo>
                  <a:lnTo>
                    <a:pt x="392325" y="297179"/>
                  </a:lnTo>
                  <a:lnTo>
                    <a:pt x="392325" y="298449"/>
                  </a:lnTo>
                  <a:lnTo>
                    <a:pt x="463977" y="298449"/>
                  </a:lnTo>
                  <a:lnTo>
                    <a:pt x="463977" y="297179"/>
                  </a:lnTo>
                  <a:close/>
                </a:path>
                <a:path w="690879" h="792480">
                  <a:moveTo>
                    <a:pt x="482518" y="297179"/>
                  </a:moveTo>
                  <a:lnTo>
                    <a:pt x="477006" y="297179"/>
                  </a:lnTo>
                  <a:lnTo>
                    <a:pt x="476510" y="298449"/>
                  </a:lnTo>
                  <a:lnTo>
                    <a:pt x="482518" y="298449"/>
                  </a:lnTo>
                  <a:lnTo>
                    <a:pt x="482518" y="297179"/>
                  </a:lnTo>
                  <a:close/>
                </a:path>
                <a:path w="690879" h="792480">
                  <a:moveTo>
                    <a:pt x="346235" y="290829"/>
                  </a:moveTo>
                  <a:lnTo>
                    <a:pt x="318676" y="290829"/>
                  </a:lnTo>
                  <a:lnTo>
                    <a:pt x="318170" y="292099"/>
                  </a:lnTo>
                  <a:lnTo>
                    <a:pt x="317673" y="292099"/>
                  </a:lnTo>
                  <a:lnTo>
                    <a:pt x="317673" y="293369"/>
                  </a:lnTo>
                  <a:lnTo>
                    <a:pt x="316670" y="293369"/>
                  </a:lnTo>
                  <a:lnTo>
                    <a:pt x="316670" y="294639"/>
                  </a:lnTo>
                  <a:lnTo>
                    <a:pt x="316164" y="295909"/>
                  </a:lnTo>
                  <a:lnTo>
                    <a:pt x="316164" y="297179"/>
                  </a:lnTo>
                  <a:lnTo>
                    <a:pt x="350743" y="297179"/>
                  </a:lnTo>
                  <a:lnTo>
                    <a:pt x="350237" y="295909"/>
                  </a:lnTo>
                  <a:lnTo>
                    <a:pt x="349740" y="295909"/>
                  </a:lnTo>
                  <a:lnTo>
                    <a:pt x="349234" y="294639"/>
                  </a:lnTo>
                  <a:lnTo>
                    <a:pt x="347228" y="294639"/>
                  </a:lnTo>
                  <a:lnTo>
                    <a:pt x="347228" y="293369"/>
                  </a:lnTo>
                  <a:lnTo>
                    <a:pt x="346235" y="292099"/>
                  </a:lnTo>
                  <a:lnTo>
                    <a:pt x="346235" y="290829"/>
                  </a:lnTo>
                  <a:close/>
                </a:path>
                <a:path w="690879" h="792480">
                  <a:moveTo>
                    <a:pt x="460978" y="293369"/>
                  </a:moveTo>
                  <a:lnTo>
                    <a:pt x="392831" y="293369"/>
                  </a:lnTo>
                  <a:lnTo>
                    <a:pt x="392831" y="294639"/>
                  </a:lnTo>
                  <a:lnTo>
                    <a:pt x="393328" y="294639"/>
                  </a:lnTo>
                  <a:lnTo>
                    <a:pt x="392831" y="295909"/>
                  </a:lnTo>
                  <a:lnTo>
                    <a:pt x="392831" y="297179"/>
                  </a:lnTo>
                  <a:lnTo>
                    <a:pt x="462974" y="297179"/>
                  </a:lnTo>
                  <a:lnTo>
                    <a:pt x="462974" y="295909"/>
                  </a:lnTo>
                  <a:lnTo>
                    <a:pt x="460978" y="294639"/>
                  </a:lnTo>
                  <a:lnTo>
                    <a:pt x="460978" y="293369"/>
                  </a:lnTo>
                  <a:close/>
                </a:path>
                <a:path w="690879" h="792480">
                  <a:moveTo>
                    <a:pt x="481019" y="295909"/>
                  </a:moveTo>
                  <a:lnTo>
                    <a:pt x="480512" y="295909"/>
                  </a:lnTo>
                  <a:lnTo>
                    <a:pt x="479509" y="297179"/>
                  </a:lnTo>
                  <a:lnTo>
                    <a:pt x="481019" y="297179"/>
                  </a:lnTo>
                  <a:lnTo>
                    <a:pt x="481019" y="295909"/>
                  </a:lnTo>
                  <a:close/>
                </a:path>
                <a:path w="690879" h="792480">
                  <a:moveTo>
                    <a:pt x="256035" y="293369"/>
                  </a:moveTo>
                  <a:lnTo>
                    <a:pt x="255535" y="293369"/>
                  </a:lnTo>
                  <a:lnTo>
                    <a:pt x="255390" y="293739"/>
                  </a:lnTo>
                  <a:lnTo>
                    <a:pt x="256035" y="293369"/>
                  </a:lnTo>
                  <a:close/>
                </a:path>
                <a:path w="690879" h="792480">
                  <a:moveTo>
                    <a:pt x="256953" y="292844"/>
                  </a:moveTo>
                  <a:lnTo>
                    <a:pt x="256035" y="293369"/>
                  </a:lnTo>
                  <a:lnTo>
                    <a:pt x="256538" y="293369"/>
                  </a:lnTo>
                  <a:lnTo>
                    <a:pt x="256953" y="292844"/>
                  </a:lnTo>
                  <a:close/>
                </a:path>
                <a:path w="690879" h="792480">
                  <a:moveTo>
                    <a:pt x="359761" y="292099"/>
                  </a:moveTo>
                  <a:lnTo>
                    <a:pt x="357755" y="292099"/>
                  </a:lnTo>
                  <a:lnTo>
                    <a:pt x="358758" y="293369"/>
                  </a:lnTo>
                  <a:lnTo>
                    <a:pt x="359761" y="293369"/>
                  </a:lnTo>
                  <a:lnTo>
                    <a:pt x="359761" y="292099"/>
                  </a:lnTo>
                  <a:close/>
                </a:path>
                <a:path w="690879" h="792480">
                  <a:moveTo>
                    <a:pt x="459975" y="292099"/>
                  </a:moveTo>
                  <a:lnTo>
                    <a:pt x="391828" y="292099"/>
                  </a:lnTo>
                  <a:lnTo>
                    <a:pt x="392325" y="293369"/>
                  </a:lnTo>
                  <a:lnTo>
                    <a:pt x="460471" y="293369"/>
                  </a:lnTo>
                  <a:lnTo>
                    <a:pt x="459975" y="292099"/>
                  </a:lnTo>
                  <a:close/>
                </a:path>
                <a:path w="690879" h="792480">
                  <a:moveTo>
                    <a:pt x="503562" y="287019"/>
                  </a:moveTo>
                  <a:lnTo>
                    <a:pt x="464980" y="287019"/>
                  </a:lnTo>
                  <a:lnTo>
                    <a:pt x="465487" y="288289"/>
                  </a:lnTo>
                  <a:lnTo>
                    <a:pt x="466986" y="289559"/>
                  </a:lnTo>
                  <a:lnTo>
                    <a:pt x="468486" y="292099"/>
                  </a:lnTo>
                  <a:lnTo>
                    <a:pt x="468486" y="293369"/>
                  </a:lnTo>
                  <a:lnTo>
                    <a:pt x="473501" y="293369"/>
                  </a:lnTo>
                  <a:lnTo>
                    <a:pt x="473997" y="292099"/>
                  </a:lnTo>
                  <a:lnTo>
                    <a:pt x="476510" y="292099"/>
                  </a:lnTo>
                  <a:lnTo>
                    <a:pt x="476510" y="290829"/>
                  </a:lnTo>
                  <a:lnTo>
                    <a:pt x="478506" y="290829"/>
                  </a:lnTo>
                  <a:lnTo>
                    <a:pt x="479509" y="289559"/>
                  </a:lnTo>
                  <a:lnTo>
                    <a:pt x="487533" y="289559"/>
                  </a:lnTo>
                  <a:lnTo>
                    <a:pt x="489033" y="288289"/>
                  </a:lnTo>
                  <a:lnTo>
                    <a:pt x="503562" y="288289"/>
                  </a:lnTo>
                  <a:lnTo>
                    <a:pt x="503562" y="287019"/>
                  </a:lnTo>
                  <a:close/>
                </a:path>
                <a:path w="690879" h="792480">
                  <a:moveTo>
                    <a:pt x="551668" y="292099"/>
                  </a:moveTo>
                  <a:lnTo>
                    <a:pt x="517088" y="292099"/>
                  </a:lnTo>
                  <a:lnTo>
                    <a:pt x="517595" y="293369"/>
                  </a:lnTo>
                  <a:lnTo>
                    <a:pt x="551668" y="293369"/>
                  </a:lnTo>
                  <a:lnTo>
                    <a:pt x="551668" y="292099"/>
                  </a:lnTo>
                  <a:close/>
                </a:path>
                <a:path w="690879" h="792480">
                  <a:moveTo>
                    <a:pt x="273579" y="281939"/>
                  </a:moveTo>
                  <a:lnTo>
                    <a:pt x="261553" y="281939"/>
                  </a:lnTo>
                  <a:lnTo>
                    <a:pt x="263052" y="283209"/>
                  </a:lnTo>
                  <a:lnTo>
                    <a:pt x="263559" y="283209"/>
                  </a:lnTo>
                  <a:lnTo>
                    <a:pt x="263559" y="284479"/>
                  </a:lnTo>
                  <a:lnTo>
                    <a:pt x="263052" y="284479"/>
                  </a:lnTo>
                  <a:lnTo>
                    <a:pt x="261046" y="287019"/>
                  </a:lnTo>
                  <a:lnTo>
                    <a:pt x="260550" y="287019"/>
                  </a:lnTo>
                  <a:lnTo>
                    <a:pt x="259050" y="288289"/>
                  </a:lnTo>
                  <a:lnTo>
                    <a:pt x="258544" y="289559"/>
                  </a:lnTo>
                  <a:lnTo>
                    <a:pt x="258544" y="290829"/>
                  </a:lnTo>
                  <a:lnTo>
                    <a:pt x="256953" y="292844"/>
                  </a:lnTo>
                  <a:lnTo>
                    <a:pt x="274328" y="282888"/>
                  </a:lnTo>
                  <a:lnTo>
                    <a:pt x="273579" y="281939"/>
                  </a:lnTo>
                  <a:close/>
                </a:path>
                <a:path w="690879" h="792480">
                  <a:moveTo>
                    <a:pt x="277581" y="289559"/>
                  </a:moveTo>
                  <a:lnTo>
                    <a:pt x="267065" y="289559"/>
                  </a:lnTo>
                  <a:lnTo>
                    <a:pt x="266062" y="290829"/>
                  </a:lnTo>
                  <a:lnTo>
                    <a:pt x="265555" y="290829"/>
                  </a:lnTo>
                  <a:lnTo>
                    <a:pt x="264562" y="292099"/>
                  </a:lnTo>
                  <a:lnTo>
                    <a:pt x="277085" y="292099"/>
                  </a:lnTo>
                  <a:lnTo>
                    <a:pt x="277581" y="290829"/>
                  </a:lnTo>
                  <a:lnTo>
                    <a:pt x="277581" y="289559"/>
                  </a:lnTo>
                  <a:close/>
                </a:path>
                <a:path w="690879" h="792480">
                  <a:moveTo>
                    <a:pt x="358758" y="290829"/>
                  </a:moveTo>
                  <a:lnTo>
                    <a:pt x="353743" y="290829"/>
                  </a:lnTo>
                  <a:lnTo>
                    <a:pt x="353743" y="292099"/>
                  </a:lnTo>
                  <a:lnTo>
                    <a:pt x="358758" y="292099"/>
                  </a:lnTo>
                  <a:lnTo>
                    <a:pt x="358758" y="290829"/>
                  </a:lnTo>
                  <a:close/>
                </a:path>
                <a:path w="690879" h="792480">
                  <a:moveTo>
                    <a:pt x="458972" y="289559"/>
                  </a:moveTo>
                  <a:lnTo>
                    <a:pt x="365273" y="289559"/>
                  </a:lnTo>
                  <a:lnTo>
                    <a:pt x="365273" y="292099"/>
                  </a:lnTo>
                  <a:lnTo>
                    <a:pt x="458465" y="292099"/>
                  </a:lnTo>
                  <a:lnTo>
                    <a:pt x="458465" y="290829"/>
                  </a:lnTo>
                  <a:lnTo>
                    <a:pt x="458972" y="290829"/>
                  </a:lnTo>
                  <a:lnTo>
                    <a:pt x="458972" y="289559"/>
                  </a:lnTo>
                  <a:close/>
                </a:path>
                <a:path w="690879" h="792480">
                  <a:moveTo>
                    <a:pt x="548659" y="288289"/>
                  </a:moveTo>
                  <a:lnTo>
                    <a:pt x="515588" y="288289"/>
                  </a:lnTo>
                  <a:lnTo>
                    <a:pt x="516592" y="290829"/>
                  </a:lnTo>
                  <a:lnTo>
                    <a:pt x="516592" y="292099"/>
                  </a:lnTo>
                  <a:lnTo>
                    <a:pt x="550665" y="292099"/>
                  </a:lnTo>
                  <a:lnTo>
                    <a:pt x="550665" y="290829"/>
                  </a:lnTo>
                  <a:lnTo>
                    <a:pt x="550158" y="289559"/>
                  </a:lnTo>
                  <a:lnTo>
                    <a:pt x="548659" y="288289"/>
                  </a:lnTo>
                  <a:close/>
                </a:path>
                <a:path w="690879" h="792480">
                  <a:moveTo>
                    <a:pt x="304644" y="289559"/>
                  </a:moveTo>
                  <a:lnTo>
                    <a:pt x="289112" y="289559"/>
                  </a:lnTo>
                  <a:lnTo>
                    <a:pt x="288108" y="290829"/>
                  </a:lnTo>
                  <a:lnTo>
                    <a:pt x="305647" y="290829"/>
                  </a:lnTo>
                  <a:lnTo>
                    <a:pt x="304644" y="289559"/>
                  </a:lnTo>
                  <a:close/>
                </a:path>
                <a:path w="690879" h="792480">
                  <a:moveTo>
                    <a:pt x="343722" y="289559"/>
                  </a:moveTo>
                  <a:lnTo>
                    <a:pt x="319669" y="289559"/>
                  </a:lnTo>
                  <a:lnTo>
                    <a:pt x="319173" y="290829"/>
                  </a:lnTo>
                  <a:lnTo>
                    <a:pt x="343722" y="290829"/>
                  </a:lnTo>
                  <a:lnTo>
                    <a:pt x="343722" y="289559"/>
                  </a:lnTo>
                  <a:close/>
                </a:path>
                <a:path w="690879" h="792480">
                  <a:moveTo>
                    <a:pt x="358261" y="284479"/>
                  </a:moveTo>
                  <a:lnTo>
                    <a:pt x="347228" y="284479"/>
                  </a:lnTo>
                  <a:lnTo>
                    <a:pt x="347228" y="285749"/>
                  </a:lnTo>
                  <a:lnTo>
                    <a:pt x="349234" y="285749"/>
                  </a:lnTo>
                  <a:lnTo>
                    <a:pt x="350743" y="287019"/>
                  </a:lnTo>
                  <a:lnTo>
                    <a:pt x="351240" y="288289"/>
                  </a:lnTo>
                  <a:lnTo>
                    <a:pt x="351240" y="289559"/>
                  </a:lnTo>
                  <a:lnTo>
                    <a:pt x="351736" y="289559"/>
                  </a:lnTo>
                  <a:lnTo>
                    <a:pt x="352750" y="290829"/>
                  </a:lnTo>
                  <a:lnTo>
                    <a:pt x="358261" y="290829"/>
                  </a:lnTo>
                  <a:lnTo>
                    <a:pt x="358261" y="284479"/>
                  </a:lnTo>
                  <a:close/>
                </a:path>
                <a:path w="690879" h="792480">
                  <a:moveTo>
                    <a:pt x="558183" y="289559"/>
                  </a:moveTo>
                  <a:lnTo>
                    <a:pt x="557180" y="289559"/>
                  </a:lnTo>
                  <a:lnTo>
                    <a:pt x="557676" y="290829"/>
                  </a:lnTo>
                  <a:lnTo>
                    <a:pt x="558183" y="290829"/>
                  </a:lnTo>
                  <a:lnTo>
                    <a:pt x="558183" y="289559"/>
                  </a:lnTo>
                  <a:close/>
                </a:path>
                <a:path w="690879" h="792480">
                  <a:moveTo>
                    <a:pt x="270064" y="287019"/>
                  </a:moveTo>
                  <a:lnTo>
                    <a:pt x="269071" y="287019"/>
                  </a:lnTo>
                  <a:lnTo>
                    <a:pt x="267561" y="289559"/>
                  </a:lnTo>
                  <a:lnTo>
                    <a:pt x="273579" y="289559"/>
                  </a:lnTo>
                  <a:lnTo>
                    <a:pt x="273073" y="288289"/>
                  </a:lnTo>
                  <a:lnTo>
                    <a:pt x="270064" y="288289"/>
                  </a:lnTo>
                  <a:lnTo>
                    <a:pt x="270064" y="287019"/>
                  </a:lnTo>
                  <a:close/>
                </a:path>
                <a:path w="690879" h="792480">
                  <a:moveTo>
                    <a:pt x="325687" y="288289"/>
                  </a:moveTo>
                  <a:lnTo>
                    <a:pt x="321179" y="288289"/>
                  </a:lnTo>
                  <a:lnTo>
                    <a:pt x="321179" y="289559"/>
                  </a:lnTo>
                  <a:lnTo>
                    <a:pt x="326184" y="289559"/>
                  </a:lnTo>
                  <a:lnTo>
                    <a:pt x="325687" y="288289"/>
                  </a:lnTo>
                  <a:close/>
                </a:path>
                <a:path w="690879" h="792480">
                  <a:moveTo>
                    <a:pt x="331696" y="287019"/>
                  </a:moveTo>
                  <a:lnTo>
                    <a:pt x="331696" y="288289"/>
                  </a:lnTo>
                  <a:lnTo>
                    <a:pt x="330196" y="288289"/>
                  </a:lnTo>
                  <a:lnTo>
                    <a:pt x="329193" y="289559"/>
                  </a:lnTo>
                  <a:lnTo>
                    <a:pt x="333205" y="289559"/>
                  </a:lnTo>
                  <a:lnTo>
                    <a:pt x="331696" y="287019"/>
                  </a:lnTo>
                  <a:close/>
                </a:path>
                <a:path w="690879" h="792480">
                  <a:moveTo>
                    <a:pt x="401848" y="267969"/>
                  </a:moveTo>
                  <a:lnTo>
                    <a:pt x="370278" y="267969"/>
                  </a:lnTo>
                  <a:lnTo>
                    <a:pt x="370278" y="269239"/>
                  </a:lnTo>
                  <a:lnTo>
                    <a:pt x="369781" y="271779"/>
                  </a:lnTo>
                  <a:lnTo>
                    <a:pt x="369781" y="273049"/>
                  </a:lnTo>
                  <a:lnTo>
                    <a:pt x="369275" y="273049"/>
                  </a:lnTo>
                  <a:lnTo>
                    <a:pt x="369275" y="274319"/>
                  </a:lnTo>
                  <a:lnTo>
                    <a:pt x="368282" y="275589"/>
                  </a:lnTo>
                  <a:lnTo>
                    <a:pt x="366772" y="279399"/>
                  </a:lnTo>
                  <a:lnTo>
                    <a:pt x="366772" y="280669"/>
                  </a:lnTo>
                  <a:lnTo>
                    <a:pt x="365769" y="283209"/>
                  </a:lnTo>
                  <a:lnTo>
                    <a:pt x="364766" y="284479"/>
                  </a:lnTo>
                  <a:lnTo>
                    <a:pt x="364766" y="285749"/>
                  </a:lnTo>
                  <a:lnTo>
                    <a:pt x="363763" y="287019"/>
                  </a:lnTo>
                  <a:lnTo>
                    <a:pt x="363763" y="288289"/>
                  </a:lnTo>
                  <a:lnTo>
                    <a:pt x="364269" y="288289"/>
                  </a:lnTo>
                  <a:lnTo>
                    <a:pt x="364269" y="289559"/>
                  </a:lnTo>
                  <a:lnTo>
                    <a:pt x="458465" y="289559"/>
                  </a:lnTo>
                  <a:lnTo>
                    <a:pt x="458465" y="287019"/>
                  </a:lnTo>
                  <a:lnTo>
                    <a:pt x="456966" y="287019"/>
                  </a:lnTo>
                  <a:lnTo>
                    <a:pt x="456966" y="285749"/>
                  </a:lnTo>
                  <a:lnTo>
                    <a:pt x="456459" y="284479"/>
                  </a:lnTo>
                  <a:lnTo>
                    <a:pt x="454463" y="281939"/>
                  </a:lnTo>
                  <a:lnTo>
                    <a:pt x="453957" y="281939"/>
                  </a:lnTo>
                  <a:lnTo>
                    <a:pt x="453957" y="280669"/>
                  </a:lnTo>
                  <a:lnTo>
                    <a:pt x="453460" y="279399"/>
                  </a:lnTo>
                  <a:lnTo>
                    <a:pt x="450947" y="279399"/>
                  </a:lnTo>
                  <a:lnTo>
                    <a:pt x="450947" y="278129"/>
                  </a:lnTo>
                  <a:lnTo>
                    <a:pt x="439934" y="278129"/>
                  </a:lnTo>
                  <a:lnTo>
                    <a:pt x="438429" y="276859"/>
                  </a:lnTo>
                  <a:lnTo>
                    <a:pt x="431910" y="276859"/>
                  </a:lnTo>
                  <a:lnTo>
                    <a:pt x="429904" y="275589"/>
                  </a:lnTo>
                  <a:lnTo>
                    <a:pt x="428900" y="274319"/>
                  </a:lnTo>
                  <a:lnTo>
                    <a:pt x="426905" y="273049"/>
                  </a:lnTo>
                  <a:lnTo>
                    <a:pt x="426398" y="271779"/>
                  </a:lnTo>
                  <a:lnTo>
                    <a:pt x="406357" y="271779"/>
                  </a:lnTo>
                  <a:lnTo>
                    <a:pt x="402355" y="269239"/>
                  </a:lnTo>
                  <a:lnTo>
                    <a:pt x="401848" y="267969"/>
                  </a:lnTo>
                  <a:close/>
                </a:path>
                <a:path w="690879" h="792480">
                  <a:moveTo>
                    <a:pt x="564191" y="283209"/>
                  </a:moveTo>
                  <a:lnTo>
                    <a:pt x="552671" y="283209"/>
                  </a:lnTo>
                  <a:lnTo>
                    <a:pt x="552671" y="284479"/>
                  </a:lnTo>
                  <a:lnTo>
                    <a:pt x="555174" y="287019"/>
                  </a:lnTo>
                  <a:lnTo>
                    <a:pt x="555670" y="288289"/>
                  </a:lnTo>
                  <a:lnTo>
                    <a:pt x="556177" y="288289"/>
                  </a:lnTo>
                  <a:lnTo>
                    <a:pt x="556177" y="289559"/>
                  </a:lnTo>
                  <a:lnTo>
                    <a:pt x="558679" y="289559"/>
                  </a:lnTo>
                  <a:lnTo>
                    <a:pt x="559176" y="288289"/>
                  </a:lnTo>
                  <a:lnTo>
                    <a:pt x="560189" y="287019"/>
                  </a:lnTo>
                  <a:lnTo>
                    <a:pt x="561688" y="287019"/>
                  </a:lnTo>
                  <a:lnTo>
                    <a:pt x="561688" y="285749"/>
                  </a:lnTo>
                  <a:lnTo>
                    <a:pt x="562185" y="285749"/>
                  </a:lnTo>
                  <a:lnTo>
                    <a:pt x="563694" y="284479"/>
                  </a:lnTo>
                  <a:lnTo>
                    <a:pt x="564191" y="284479"/>
                  </a:lnTo>
                  <a:lnTo>
                    <a:pt x="564191" y="283209"/>
                  </a:lnTo>
                  <a:close/>
                </a:path>
                <a:path w="690879" h="792480">
                  <a:moveTo>
                    <a:pt x="545650" y="279399"/>
                  </a:moveTo>
                  <a:lnTo>
                    <a:pt x="512083" y="279399"/>
                  </a:lnTo>
                  <a:lnTo>
                    <a:pt x="513086" y="281939"/>
                  </a:lnTo>
                  <a:lnTo>
                    <a:pt x="513086" y="284479"/>
                  </a:lnTo>
                  <a:lnTo>
                    <a:pt x="513582" y="285749"/>
                  </a:lnTo>
                  <a:lnTo>
                    <a:pt x="514089" y="285749"/>
                  </a:lnTo>
                  <a:lnTo>
                    <a:pt x="515092" y="288289"/>
                  </a:lnTo>
                  <a:lnTo>
                    <a:pt x="548162" y="288289"/>
                  </a:lnTo>
                  <a:lnTo>
                    <a:pt x="548162" y="287019"/>
                  </a:lnTo>
                  <a:lnTo>
                    <a:pt x="547159" y="287019"/>
                  </a:lnTo>
                  <a:lnTo>
                    <a:pt x="547159" y="285749"/>
                  </a:lnTo>
                  <a:lnTo>
                    <a:pt x="546653" y="284479"/>
                  </a:lnTo>
                  <a:lnTo>
                    <a:pt x="546653" y="283209"/>
                  </a:lnTo>
                  <a:lnTo>
                    <a:pt x="546156" y="283209"/>
                  </a:lnTo>
                  <a:lnTo>
                    <a:pt x="546156" y="281939"/>
                  </a:lnTo>
                  <a:lnTo>
                    <a:pt x="545650" y="279399"/>
                  </a:lnTo>
                  <a:close/>
                </a:path>
                <a:path w="690879" h="792480">
                  <a:moveTo>
                    <a:pt x="466986" y="284479"/>
                  </a:moveTo>
                  <a:lnTo>
                    <a:pt x="464483" y="284479"/>
                  </a:lnTo>
                  <a:lnTo>
                    <a:pt x="464483" y="287019"/>
                  </a:lnTo>
                  <a:lnTo>
                    <a:pt x="504069" y="287019"/>
                  </a:lnTo>
                  <a:lnTo>
                    <a:pt x="504069" y="285749"/>
                  </a:lnTo>
                  <a:lnTo>
                    <a:pt x="467989" y="285749"/>
                  </a:lnTo>
                  <a:lnTo>
                    <a:pt x="466986" y="284479"/>
                  </a:lnTo>
                  <a:close/>
                </a:path>
                <a:path w="690879" h="792480">
                  <a:moveTo>
                    <a:pt x="505568" y="280669"/>
                  </a:moveTo>
                  <a:lnTo>
                    <a:pt x="477503" y="280669"/>
                  </a:lnTo>
                  <a:lnTo>
                    <a:pt x="477503" y="281939"/>
                  </a:lnTo>
                  <a:lnTo>
                    <a:pt x="477006" y="281939"/>
                  </a:lnTo>
                  <a:lnTo>
                    <a:pt x="477006" y="283209"/>
                  </a:lnTo>
                  <a:lnTo>
                    <a:pt x="476510" y="283209"/>
                  </a:lnTo>
                  <a:lnTo>
                    <a:pt x="476510" y="284479"/>
                  </a:lnTo>
                  <a:lnTo>
                    <a:pt x="475000" y="284479"/>
                  </a:lnTo>
                  <a:lnTo>
                    <a:pt x="475000" y="285749"/>
                  </a:lnTo>
                  <a:lnTo>
                    <a:pt x="504069" y="285749"/>
                  </a:lnTo>
                  <a:lnTo>
                    <a:pt x="504565" y="284479"/>
                  </a:lnTo>
                  <a:lnTo>
                    <a:pt x="504565" y="283209"/>
                  </a:lnTo>
                  <a:lnTo>
                    <a:pt x="505568" y="280669"/>
                  </a:lnTo>
                  <a:close/>
                </a:path>
                <a:path w="690879" h="792480">
                  <a:moveTo>
                    <a:pt x="291614" y="283209"/>
                  </a:moveTo>
                  <a:lnTo>
                    <a:pt x="282597" y="283209"/>
                  </a:lnTo>
                  <a:lnTo>
                    <a:pt x="283600" y="284479"/>
                  </a:lnTo>
                  <a:lnTo>
                    <a:pt x="291118" y="284479"/>
                  </a:lnTo>
                  <a:lnTo>
                    <a:pt x="291614" y="283209"/>
                  </a:lnTo>
                  <a:close/>
                </a:path>
                <a:path w="690879" h="792480">
                  <a:moveTo>
                    <a:pt x="316164" y="283209"/>
                  </a:moveTo>
                  <a:lnTo>
                    <a:pt x="302141" y="283209"/>
                  </a:lnTo>
                  <a:lnTo>
                    <a:pt x="303144" y="284479"/>
                  </a:lnTo>
                  <a:lnTo>
                    <a:pt x="316164" y="284479"/>
                  </a:lnTo>
                  <a:lnTo>
                    <a:pt x="316164" y="283209"/>
                  </a:lnTo>
                  <a:close/>
                </a:path>
                <a:path w="690879" h="792480">
                  <a:moveTo>
                    <a:pt x="340216" y="283209"/>
                  </a:moveTo>
                  <a:lnTo>
                    <a:pt x="336214" y="283209"/>
                  </a:lnTo>
                  <a:lnTo>
                    <a:pt x="336214" y="284479"/>
                  </a:lnTo>
                  <a:lnTo>
                    <a:pt x="339213" y="284479"/>
                  </a:lnTo>
                  <a:lnTo>
                    <a:pt x="340216" y="283209"/>
                  </a:lnTo>
                  <a:close/>
                </a:path>
                <a:path w="690879" h="792480">
                  <a:moveTo>
                    <a:pt x="360764" y="278129"/>
                  </a:moveTo>
                  <a:lnTo>
                    <a:pt x="328190" y="278129"/>
                  </a:lnTo>
                  <a:lnTo>
                    <a:pt x="328190" y="279399"/>
                  </a:lnTo>
                  <a:lnTo>
                    <a:pt x="327694" y="279399"/>
                  </a:lnTo>
                  <a:lnTo>
                    <a:pt x="327694" y="280669"/>
                  </a:lnTo>
                  <a:lnTo>
                    <a:pt x="327187" y="281939"/>
                  </a:lnTo>
                  <a:lnTo>
                    <a:pt x="335708" y="281939"/>
                  </a:lnTo>
                  <a:lnTo>
                    <a:pt x="335708" y="283209"/>
                  </a:lnTo>
                  <a:lnTo>
                    <a:pt x="343722" y="283209"/>
                  </a:lnTo>
                  <a:lnTo>
                    <a:pt x="344229" y="284479"/>
                  </a:lnTo>
                  <a:lnTo>
                    <a:pt x="358758" y="284479"/>
                  </a:lnTo>
                  <a:lnTo>
                    <a:pt x="360764" y="279399"/>
                  </a:lnTo>
                  <a:lnTo>
                    <a:pt x="360764" y="278129"/>
                  </a:lnTo>
                  <a:close/>
                </a:path>
                <a:path w="690879" h="792480">
                  <a:moveTo>
                    <a:pt x="314157" y="260349"/>
                  </a:moveTo>
                  <a:lnTo>
                    <a:pt x="313662" y="260349"/>
                  </a:lnTo>
                  <a:lnTo>
                    <a:pt x="274328" y="282888"/>
                  </a:lnTo>
                  <a:lnTo>
                    <a:pt x="274582" y="283209"/>
                  </a:lnTo>
                  <a:lnTo>
                    <a:pt x="279091" y="283209"/>
                  </a:lnTo>
                  <a:lnTo>
                    <a:pt x="279091" y="281939"/>
                  </a:lnTo>
                  <a:lnTo>
                    <a:pt x="321675" y="281939"/>
                  </a:lnTo>
                  <a:lnTo>
                    <a:pt x="321675" y="279399"/>
                  </a:lnTo>
                  <a:lnTo>
                    <a:pt x="322182" y="278129"/>
                  </a:lnTo>
                  <a:lnTo>
                    <a:pt x="322182" y="276859"/>
                  </a:lnTo>
                  <a:lnTo>
                    <a:pt x="322678" y="276859"/>
                  </a:lnTo>
                  <a:lnTo>
                    <a:pt x="322678" y="267969"/>
                  </a:lnTo>
                  <a:lnTo>
                    <a:pt x="322182" y="267969"/>
                  </a:lnTo>
                  <a:lnTo>
                    <a:pt x="322182" y="265429"/>
                  </a:lnTo>
                  <a:lnTo>
                    <a:pt x="321675" y="265429"/>
                  </a:lnTo>
                  <a:lnTo>
                    <a:pt x="321675" y="264159"/>
                  </a:lnTo>
                  <a:lnTo>
                    <a:pt x="321179" y="264159"/>
                  </a:lnTo>
                  <a:lnTo>
                    <a:pt x="320672" y="262889"/>
                  </a:lnTo>
                  <a:lnTo>
                    <a:pt x="318676" y="262889"/>
                  </a:lnTo>
                  <a:lnTo>
                    <a:pt x="318170" y="261619"/>
                  </a:lnTo>
                  <a:lnTo>
                    <a:pt x="314664" y="261619"/>
                  </a:lnTo>
                  <a:lnTo>
                    <a:pt x="314157" y="260349"/>
                  </a:lnTo>
                  <a:close/>
                </a:path>
                <a:path w="690879" h="792480">
                  <a:moveTo>
                    <a:pt x="318170" y="281939"/>
                  </a:moveTo>
                  <a:lnTo>
                    <a:pt x="280094" y="281939"/>
                  </a:lnTo>
                  <a:lnTo>
                    <a:pt x="280094" y="283209"/>
                  </a:lnTo>
                  <a:lnTo>
                    <a:pt x="317673" y="283209"/>
                  </a:lnTo>
                  <a:lnTo>
                    <a:pt x="318170" y="281939"/>
                  </a:lnTo>
                  <a:close/>
                </a:path>
                <a:path w="690879" h="792480">
                  <a:moveTo>
                    <a:pt x="328697" y="281939"/>
                  </a:moveTo>
                  <a:lnTo>
                    <a:pt x="327694" y="281939"/>
                  </a:lnTo>
                  <a:lnTo>
                    <a:pt x="327694" y="283209"/>
                  </a:lnTo>
                  <a:lnTo>
                    <a:pt x="328697" y="283209"/>
                  </a:lnTo>
                  <a:lnTo>
                    <a:pt x="328697" y="281939"/>
                  </a:lnTo>
                  <a:close/>
                </a:path>
                <a:path w="690879" h="792480">
                  <a:moveTo>
                    <a:pt x="569703" y="280669"/>
                  </a:moveTo>
                  <a:lnTo>
                    <a:pt x="552164" y="280669"/>
                  </a:lnTo>
                  <a:lnTo>
                    <a:pt x="552164" y="283209"/>
                  </a:lnTo>
                  <a:lnTo>
                    <a:pt x="565701" y="283209"/>
                  </a:lnTo>
                  <a:lnTo>
                    <a:pt x="567697" y="281939"/>
                  </a:lnTo>
                  <a:lnTo>
                    <a:pt x="569703" y="281939"/>
                  </a:lnTo>
                  <a:lnTo>
                    <a:pt x="569703" y="280669"/>
                  </a:lnTo>
                  <a:close/>
                </a:path>
                <a:path w="690879" h="792480">
                  <a:moveTo>
                    <a:pt x="264562" y="275589"/>
                  </a:moveTo>
                  <a:lnTo>
                    <a:pt x="257541" y="275589"/>
                  </a:lnTo>
                  <a:lnTo>
                    <a:pt x="258544" y="276859"/>
                  </a:lnTo>
                  <a:lnTo>
                    <a:pt x="258544" y="278129"/>
                  </a:lnTo>
                  <a:lnTo>
                    <a:pt x="259547" y="278129"/>
                  </a:lnTo>
                  <a:lnTo>
                    <a:pt x="259547" y="279399"/>
                  </a:lnTo>
                  <a:lnTo>
                    <a:pt x="260550" y="280669"/>
                  </a:lnTo>
                  <a:lnTo>
                    <a:pt x="260550" y="281939"/>
                  </a:lnTo>
                  <a:lnTo>
                    <a:pt x="269567" y="281939"/>
                  </a:lnTo>
                  <a:lnTo>
                    <a:pt x="267065" y="279399"/>
                  </a:lnTo>
                  <a:lnTo>
                    <a:pt x="265555" y="278129"/>
                  </a:lnTo>
                  <a:lnTo>
                    <a:pt x="264562" y="275589"/>
                  </a:lnTo>
                  <a:close/>
                </a:path>
                <a:path w="690879" h="792480">
                  <a:moveTo>
                    <a:pt x="507574" y="275589"/>
                  </a:moveTo>
                  <a:lnTo>
                    <a:pt x="478009" y="275589"/>
                  </a:lnTo>
                  <a:lnTo>
                    <a:pt x="478009" y="276859"/>
                  </a:lnTo>
                  <a:lnTo>
                    <a:pt x="478506" y="276859"/>
                  </a:lnTo>
                  <a:lnTo>
                    <a:pt x="478506" y="279399"/>
                  </a:lnTo>
                  <a:lnTo>
                    <a:pt x="478009" y="280669"/>
                  </a:lnTo>
                  <a:lnTo>
                    <a:pt x="506075" y="280669"/>
                  </a:lnTo>
                  <a:lnTo>
                    <a:pt x="506075" y="278129"/>
                  </a:lnTo>
                  <a:lnTo>
                    <a:pt x="507574" y="275589"/>
                  </a:lnTo>
                  <a:close/>
                </a:path>
                <a:path w="690879" h="792480">
                  <a:moveTo>
                    <a:pt x="574718" y="275589"/>
                  </a:moveTo>
                  <a:lnTo>
                    <a:pt x="550665" y="275589"/>
                  </a:lnTo>
                  <a:lnTo>
                    <a:pt x="550665" y="276859"/>
                  </a:lnTo>
                  <a:lnTo>
                    <a:pt x="551668" y="279399"/>
                  </a:lnTo>
                  <a:lnTo>
                    <a:pt x="551668" y="280669"/>
                  </a:lnTo>
                  <a:lnTo>
                    <a:pt x="572205" y="280669"/>
                  </a:lnTo>
                  <a:lnTo>
                    <a:pt x="572712" y="279399"/>
                  </a:lnTo>
                  <a:lnTo>
                    <a:pt x="573208" y="279399"/>
                  </a:lnTo>
                  <a:lnTo>
                    <a:pt x="573208" y="278129"/>
                  </a:lnTo>
                  <a:lnTo>
                    <a:pt x="573715" y="278129"/>
                  </a:lnTo>
                  <a:lnTo>
                    <a:pt x="574718" y="276859"/>
                  </a:lnTo>
                  <a:lnTo>
                    <a:pt x="574718" y="275589"/>
                  </a:lnTo>
                  <a:close/>
                </a:path>
                <a:path w="690879" h="792480">
                  <a:moveTo>
                    <a:pt x="244511" y="278129"/>
                  </a:moveTo>
                  <a:lnTo>
                    <a:pt x="241006" y="278129"/>
                  </a:lnTo>
                  <a:lnTo>
                    <a:pt x="241006" y="279399"/>
                  </a:lnTo>
                  <a:lnTo>
                    <a:pt x="244511" y="279399"/>
                  </a:lnTo>
                  <a:lnTo>
                    <a:pt x="244511" y="278129"/>
                  </a:lnTo>
                  <a:close/>
                </a:path>
                <a:path w="690879" h="792480">
                  <a:moveTo>
                    <a:pt x="463480" y="278129"/>
                  </a:moveTo>
                  <a:lnTo>
                    <a:pt x="459468" y="278129"/>
                  </a:lnTo>
                  <a:lnTo>
                    <a:pt x="459975" y="279399"/>
                  </a:lnTo>
                  <a:lnTo>
                    <a:pt x="462477" y="279399"/>
                  </a:lnTo>
                  <a:lnTo>
                    <a:pt x="463480" y="278129"/>
                  </a:lnTo>
                  <a:close/>
                </a:path>
                <a:path w="690879" h="792480">
                  <a:moveTo>
                    <a:pt x="472994" y="276859"/>
                  </a:moveTo>
                  <a:lnTo>
                    <a:pt x="458972" y="276859"/>
                  </a:lnTo>
                  <a:lnTo>
                    <a:pt x="458972" y="278129"/>
                  </a:lnTo>
                  <a:lnTo>
                    <a:pt x="465983" y="278129"/>
                  </a:lnTo>
                  <a:lnTo>
                    <a:pt x="467483" y="279399"/>
                  </a:lnTo>
                  <a:lnTo>
                    <a:pt x="472001" y="279399"/>
                  </a:lnTo>
                  <a:lnTo>
                    <a:pt x="472994" y="276859"/>
                  </a:lnTo>
                  <a:close/>
                </a:path>
                <a:path w="690879" h="792480">
                  <a:moveTo>
                    <a:pt x="544150" y="274319"/>
                  </a:moveTo>
                  <a:lnTo>
                    <a:pt x="508071" y="274319"/>
                  </a:lnTo>
                  <a:lnTo>
                    <a:pt x="508577" y="275589"/>
                  </a:lnTo>
                  <a:lnTo>
                    <a:pt x="509570" y="276859"/>
                  </a:lnTo>
                  <a:lnTo>
                    <a:pt x="509570" y="278129"/>
                  </a:lnTo>
                  <a:lnTo>
                    <a:pt x="510077" y="279399"/>
                  </a:lnTo>
                  <a:lnTo>
                    <a:pt x="545153" y="279399"/>
                  </a:lnTo>
                  <a:lnTo>
                    <a:pt x="545153" y="278129"/>
                  </a:lnTo>
                  <a:lnTo>
                    <a:pt x="544647" y="278129"/>
                  </a:lnTo>
                  <a:lnTo>
                    <a:pt x="544647" y="276859"/>
                  </a:lnTo>
                  <a:lnTo>
                    <a:pt x="544150" y="275589"/>
                  </a:lnTo>
                  <a:lnTo>
                    <a:pt x="544150" y="274319"/>
                  </a:lnTo>
                  <a:close/>
                </a:path>
                <a:path w="690879" h="792480">
                  <a:moveTo>
                    <a:pt x="246517" y="275589"/>
                  </a:moveTo>
                  <a:lnTo>
                    <a:pt x="240002" y="275589"/>
                  </a:lnTo>
                  <a:lnTo>
                    <a:pt x="240002" y="278129"/>
                  </a:lnTo>
                  <a:lnTo>
                    <a:pt x="245018" y="278129"/>
                  </a:lnTo>
                  <a:lnTo>
                    <a:pt x="246021" y="276859"/>
                  </a:lnTo>
                  <a:lnTo>
                    <a:pt x="246517" y="275589"/>
                  </a:lnTo>
                  <a:close/>
                </a:path>
                <a:path w="690879" h="792480">
                  <a:moveTo>
                    <a:pt x="329690" y="275589"/>
                  </a:moveTo>
                  <a:lnTo>
                    <a:pt x="329690" y="276859"/>
                  </a:lnTo>
                  <a:lnTo>
                    <a:pt x="329193" y="276859"/>
                  </a:lnTo>
                  <a:lnTo>
                    <a:pt x="329193" y="278129"/>
                  </a:lnTo>
                  <a:lnTo>
                    <a:pt x="330196" y="278129"/>
                  </a:lnTo>
                  <a:lnTo>
                    <a:pt x="330196" y="276859"/>
                  </a:lnTo>
                  <a:lnTo>
                    <a:pt x="329690" y="275589"/>
                  </a:lnTo>
                  <a:close/>
                </a:path>
                <a:path w="690879" h="792480">
                  <a:moveTo>
                    <a:pt x="362770" y="273049"/>
                  </a:moveTo>
                  <a:lnTo>
                    <a:pt x="330196" y="273049"/>
                  </a:lnTo>
                  <a:lnTo>
                    <a:pt x="330196" y="275589"/>
                  </a:lnTo>
                  <a:lnTo>
                    <a:pt x="331199" y="278129"/>
                  </a:lnTo>
                  <a:lnTo>
                    <a:pt x="361260" y="278129"/>
                  </a:lnTo>
                  <a:lnTo>
                    <a:pt x="361260" y="276859"/>
                  </a:lnTo>
                  <a:lnTo>
                    <a:pt x="362770" y="273049"/>
                  </a:lnTo>
                  <a:close/>
                </a:path>
                <a:path w="690879" h="792480">
                  <a:moveTo>
                    <a:pt x="448445" y="275589"/>
                  </a:moveTo>
                  <a:lnTo>
                    <a:pt x="448445" y="276859"/>
                  </a:lnTo>
                  <a:lnTo>
                    <a:pt x="447442" y="276859"/>
                  </a:lnTo>
                  <a:lnTo>
                    <a:pt x="445436" y="278129"/>
                  </a:lnTo>
                  <a:lnTo>
                    <a:pt x="449448" y="278129"/>
                  </a:lnTo>
                  <a:lnTo>
                    <a:pt x="449448" y="276859"/>
                  </a:lnTo>
                  <a:lnTo>
                    <a:pt x="448445" y="275589"/>
                  </a:lnTo>
                  <a:close/>
                </a:path>
                <a:path w="690879" h="792480">
                  <a:moveTo>
                    <a:pt x="436925" y="275589"/>
                  </a:moveTo>
                  <a:lnTo>
                    <a:pt x="435415" y="276859"/>
                  </a:lnTo>
                  <a:lnTo>
                    <a:pt x="438429" y="276859"/>
                  </a:lnTo>
                  <a:lnTo>
                    <a:pt x="436925" y="275589"/>
                  </a:lnTo>
                  <a:close/>
                </a:path>
                <a:path w="690879" h="792480">
                  <a:moveTo>
                    <a:pt x="473501" y="275589"/>
                  </a:moveTo>
                  <a:lnTo>
                    <a:pt x="456966" y="275589"/>
                  </a:lnTo>
                  <a:lnTo>
                    <a:pt x="458465" y="276859"/>
                  </a:lnTo>
                  <a:lnTo>
                    <a:pt x="473501" y="276859"/>
                  </a:lnTo>
                  <a:lnTo>
                    <a:pt x="473501" y="275589"/>
                  </a:lnTo>
                  <a:close/>
                </a:path>
                <a:path w="690879" h="792480">
                  <a:moveTo>
                    <a:pt x="251026" y="273049"/>
                  </a:moveTo>
                  <a:lnTo>
                    <a:pt x="241006" y="273049"/>
                  </a:lnTo>
                  <a:lnTo>
                    <a:pt x="240509" y="275589"/>
                  </a:lnTo>
                  <a:lnTo>
                    <a:pt x="247520" y="275589"/>
                  </a:lnTo>
                  <a:lnTo>
                    <a:pt x="247520" y="274319"/>
                  </a:lnTo>
                  <a:lnTo>
                    <a:pt x="250023" y="274319"/>
                  </a:lnTo>
                  <a:lnTo>
                    <a:pt x="251026" y="273049"/>
                  </a:lnTo>
                  <a:close/>
                </a:path>
                <a:path w="690879" h="792480">
                  <a:moveTo>
                    <a:pt x="261553" y="271779"/>
                  </a:moveTo>
                  <a:lnTo>
                    <a:pt x="242009" y="271779"/>
                  </a:lnTo>
                  <a:lnTo>
                    <a:pt x="242009" y="273049"/>
                  </a:lnTo>
                  <a:lnTo>
                    <a:pt x="255535" y="273049"/>
                  </a:lnTo>
                  <a:lnTo>
                    <a:pt x="256041" y="274319"/>
                  </a:lnTo>
                  <a:lnTo>
                    <a:pt x="256041" y="275589"/>
                  </a:lnTo>
                  <a:lnTo>
                    <a:pt x="264055" y="275589"/>
                  </a:lnTo>
                  <a:lnTo>
                    <a:pt x="264055" y="274319"/>
                  </a:lnTo>
                  <a:lnTo>
                    <a:pt x="261553" y="271779"/>
                  </a:lnTo>
                  <a:close/>
                </a:path>
                <a:path w="690879" h="792480">
                  <a:moveTo>
                    <a:pt x="453460" y="266699"/>
                  </a:moveTo>
                  <a:lnTo>
                    <a:pt x="451454" y="266699"/>
                  </a:lnTo>
                  <a:lnTo>
                    <a:pt x="451950" y="267969"/>
                  </a:lnTo>
                  <a:lnTo>
                    <a:pt x="452953" y="267969"/>
                  </a:lnTo>
                  <a:lnTo>
                    <a:pt x="452953" y="269239"/>
                  </a:lnTo>
                  <a:lnTo>
                    <a:pt x="453460" y="269239"/>
                  </a:lnTo>
                  <a:lnTo>
                    <a:pt x="453460" y="273049"/>
                  </a:lnTo>
                  <a:lnTo>
                    <a:pt x="454463" y="274319"/>
                  </a:lnTo>
                  <a:lnTo>
                    <a:pt x="456459" y="275589"/>
                  </a:lnTo>
                  <a:lnTo>
                    <a:pt x="508071" y="275589"/>
                  </a:lnTo>
                  <a:lnTo>
                    <a:pt x="508071" y="274319"/>
                  </a:lnTo>
                  <a:lnTo>
                    <a:pt x="544150" y="274319"/>
                  </a:lnTo>
                  <a:lnTo>
                    <a:pt x="544150" y="273049"/>
                  </a:lnTo>
                  <a:lnTo>
                    <a:pt x="543654" y="273049"/>
                  </a:lnTo>
                  <a:lnTo>
                    <a:pt x="542651" y="271779"/>
                  </a:lnTo>
                  <a:lnTo>
                    <a:pt x="541141" y="271779"/>
                  </a:lnTo>
                  <a:lnTo>
                    <a:pt x="541141" y="270509"/>
                  </a:lnTo>
                  <a:lnTo>
                    <a:pt x="453957" y="270509"/>
                  </a:lnTo>
                  <a:lnTo>
                    <a:pt x="453957" y="267969"/>
                  </a:lnTo>
                  <a:lnTo>
                    <a:pt x="453460" y="266699"/>
                  </a:lnTo>
                  <a:close/>
                </a:path>
                <a:path w="690879" h="792480">
                  <a:moveTo>
                    <a:pt x="596765" y="248919"/>
                  </a:moveTo>
                  <a:lnTo>
                    <a:pt x="534626" y="248919"/>
                  </a:lnTo>
                  <a:lnTo>
                    <a:pt x="535133" y="250189"/>
                  </a:lnTo>
                  <a:lnTo>
                    <a:pt x="544150" y="250189"/>
                  </a:lnTo>
                  <a:lnTo>
                    <a:pt x="544150" y="251459"/>
                  </a:lnTo>
                  <a:lnTo>
                    <a:pt x="545650" y="251459"/>
                  </a:lnTo>
                  <a:lnTo>
                    <a:pt x="546156" y="252729"/>
                  </a:lnTo>
                  <a:lnTo>
                    <a:pt x="546156" y="253999"/>
                  </a:lnTo>
                  <a:lnTo>
                    <a:pt x="545153" y="256539"/>
                  </a:lnTo>
                  <a:lnTo>
                    <a:pt x="544150" y="260349"/>
                  </a:lnTo>
                  <a:lnTo>
                    <a:pt x="544150" y="262889"/>
                  </a:lnTo>
                  <a:lnTo>
                    <a:pt x="544647" y="264159"/>
                  </a:lnTo>
                  <a:lnTo>
                    <a:pt x="545650" y="265429"/>
                  </a:lnTo>
                  <a:lnTo>
                    <a:pt x="545650" y="266699"/>
                  </a:lnTo>
                  <a:lnTo>
                    <a:pt x="546156" y="266699"/>
                  </a:lnTo>
                  <a:lnTo>
                    <a:pt x="546156" y="267969"/>
                  </a:lnTo>
                  <a:lnTo>
                    <a:pt x="548162" y="267969"/>
                  </a:lnTo>
                  <a:lnTo>
                    <a:pt x="548162" y="269239"/>
                  </a:lnTo>
                  <a:lnTo>
                    <a:pt x="549155" y="269239"/>
                  </a:lnTo>
                  <a:lnTo>
                    <a:pt x="549155" y="270509"/>
                  </a:lnTo>
                  <a:lnTo>
                    <a:pt x="549662" y="270509"/>
                  </a:lnTo>
                  <a:lnTo>
                    <a:pt x="549662" y="271779"/>
                  </a:lnTo>
                  <a:lnTo>
                    <a:pt x="550158" y="273049"/>
                  </a:lnTo>
                  <a:lnTo>
                    <a:pt x="550158" y="275589"/>
                  </a:lnTo>
                  <a:lnTo>
                    <a:pt x="575214" y="275589"/>
                  </a:lnTo>
                  <a:lnTo>
                    <a:pt x="576217" y="273049"/>
                  </a:lnTo>
                  <a:lnTo>
                    <a:pt x="575721" y="271779"/>
                  </a:lnTo>
                  <a:lnTo>
                    <a:pt x="575721" y="267969"/>
                  </a:lnTo>
                  <a:lnTo>
                    <a:pt x="577717" y="266699"/>
                  </a:lnTo>
                  <a:lnTo>
                    <a:pt x="580726" y="265429"/>
                  </a:lnTo>
                  <a:lnTo>
                    <a:pt x="581223" y="264159"/>
                  </a:lnTo>
                  <a:lnTo>
                    <a:pt x="583229" y="262889"/>
                  </a:lnTo>
                  <a:lnTo>
                    <a:pt x="587241" y="262889"/>
                  </a:lnTo>
                  <a:lnTo>
                    <a:pt x="587737" y="261619"/>
                  </a:lnTo>
                  <a:lnTo>
                    <a:pt x="588740" y="261619"/>
                  </a:lnTo>
                  <a:lnTo>
                    <a:pt x="589247" y="260349"/>
                  </a:lnTo>
                  <a:lnTo>
                    <a:pt x="595762" y="260349"/>
                  </a:lnTo>
                  <a:lnTo>
                    <a:pt x="596258" y="255269"/>
                  </a:lnTo>
                  <a:lnTo>
                    <a:pt x="596765" y="253999"/>
                  </a:lnTo>
                  <a:lnTo>
                    <a:pt x="596765" y="248919"/>
                  </a:lnTo>
                  <a:close/>
                </a:path>
                <a:path w="690879" h="792480">
                  <a:moveTo>
                    <a:pt x="365273" y="265429"/>
                  </a:moveTo>
                  <a:lnTo>
                    <a:pt x="328697" y="265429"/>
                  </a:lnTo>
                  <a:lnTo>
                    <a:pt x="328697" y="269239"/>
                  </a:lnTo>
                  <a:lnTo>
                    <a:pt x="329690" y="270509"/>
                  </a:lnTo>
                  <a:lnTo>
                    <a:pt x="329690" y="273049"/>
                  </a:lnTo>
                  <a:lnTo>
                    <a:pt x="363266" y="273049"/>
                  </a:lnTo>
                  <a:lnTo>
                    <a:pt x="363763" y="271779"/>
                  </a:lnTo>
                  <a:lnTo>
                    <a:pt x="363763" y="270509"/>
                  </a:lnTo>
                  <a:lnTo>
                    <a:pt x="364269" y="267969"/>
                  </a:lnTo>
                  <a:lnTo>
                    <a:pt x="364766" y="267969"/>
                  </a:lnTo>
                  <a:lnTo>
                    <a:pt x="364766" y="266699"/>
                  </a:lnTo>
                  <a:lnTo>
                    <a:pt x="365273" y="266699"/>
                  </a:lnTo>
                  <a:lnTo>
                    <a:pt x="365273" y="265429"/>
                  </a:lnTo>
                  <a:close/>
                </a:path>
                <a:path w="690879" h="792480">
                  <a:moveTo>
                    <a:pt x="260550" y="267969"/>
                  </a:moveTo>
                  <a:lnTo>
                    <a:pt x="246517" y="267969"/>
                  </a:lnTo>
                  <a:lnTo>
                    <a:pt x="246517" y="269239"/>
                  </a:lnTo>
                  <a:lnTo>
                    <a:pt x="244511" y="269239"/>
                  </a:lnTo>
                  <a:lnTo>
                    <a:pt x="243508" y="270509"/>
                  </a:lnTo>
                  <a:lnTo>
                    <a:pt x="242515" y="270509"/>
                  </a:lnTo>
                  <a:lnTo>
                    <a:pt x="242515" y="271779"/>
                  </a:lnTo>
                  <a:lnTo>
                    <a:pt x="261046" y="271779"/>
                  </a:lnTo>
                  <a:lnTo>
                    <a:pt x="261046" y="270509"/>
                  </a:lnTo>
                  <a:lnTo>
                    <a:pt x="260550" y="269239"/>
                  </a:lnTo>
                  <a:lnTo>
                    <a:pt x="260550" y="267969"/>
                  </a:lnTo>
                  <a:close/>
                </a:path>
                <a:path w="690879" h="792480">
                  <a:moveTo>
                    <a:pt x="423389" y="269239"/>
                  </a:moveTo>
                  <a:lnTo>
                    <a:pt x="416378" y="269239"/>
                  </a:lnTo>
                  <a:lnTo>
                    <a:pt x="414371" y="270509"/>
                  </a:lnTo>
                  <a:lnTo>
                    <a:pt x="412375" y="270509"/>
                  </a:lnTo>
                  <a:lnTo>
                    <a:pt x="410369" y="271779"/>
                  </a:lnTo>
                  <a:lnTo>
                    <a:pt x="426398" y="271779"/>
                  </a:lnTo>
                  <a:lnTo>
                    <a:pt x="424392" y="270509"/>
                  </a:lnTo>
                  <a:lnTo>
                    <a:pt x="423389" y="269239"/>
                  </a:lnTo>
                  <a:close/>
                </a:path>
                <a:path w="690879" h="792480">
                  <a:moveTo>
                    <a:pt x="518091" y="259079"/>
                  </a:moveTo>
                  <a:lnTo>
                    <a:pt x="454960" y="259079"/>
                  </a:lnTo>
                  <a:lnTo>
                    <a:pt x="454463" y="260349"/>
                  </a:lnTo>
                  <a:lnTo>
                    <a:pt x="454463" y="262889"/>
                  </a:lnTo>
                  <a:lnTo>
                    <a:pt x="453957" y="264159"/>
                  </a:lnTo>
                  <a:lnTo>
                    <a:pt x="453957" y="265429"/>
                  </a:lnTo>
                  <a:lnTo>
                    <a:pt x="454463" y="266699"/>
                  </a:lnTo>
                  <a:lnTo>
                    <a:pt x="454463" y="267969"/>
                  </a:lnTo>
                  <a:lnTo>
                    <a:pt x="454960" y="269239"/>
                  </a:lnTo>
                  <a:lnTo>
                    <a:pt x="454960" y="270509"/>
                  </a:lnTo>
                  <a:lnTo>
                    <a:pt x="539135" y="270509"/>
                  </a:lnTo>
                  <a:lnTo>
                    <a:pt x="539135" y="269239"/>
                  </a:lnTo>
                  <a:lnTo>
                    <a:pt x="534626" y="267969"/>
                  </a:lnTo>
                  <a:lnTo>
                    <a:pt x="527108" y="267969"/>
                  </a:lnTo>
                  <a:lnTo>
                    <a:pt x="525112" y="265429"/>
                  </a:lnTo>
                  <a:lnTo>
                    <a:pt x="524606" y="265429"/>
                  </a:lnTo>
                  <a:lnTo>
                    <a:pt x="524109" y="264159"/>
                  </a:lnTo>
                  <a:lnTo>
                    <a:pt x="523603" y="264159"/>
                  </a:lnTo>
                  <a:lnTo>
                    <a:pt x="523106" y="262889"/>
                  </a:lnTo>
                  <a:lnTo>
                    <a:pt x="521597" y="262889"/>
                  </a:lnTo>
                  <a:lnTo>
                    <a:pt x="519601" y="260349"/>
                  </a:lnTo>
                  <a:lnTo>
                    <a:pt x="518598" y="260349"/>
                  </a:lnTo>
                  <a:lnTo>
                    <a:pt x="518091" y="259079"/>
                  </a:lnTo>
                  <a:close/>
                </a:path>
                <a:path w="690879" h="792480">
                  <a:moveTo>
                    <a:pt x="259050" y="265429"/>
                  </a:moveTo>
                  <a:lnTo>
                    <a:pt x="246517" y="265429"/>
                  </a:lnTo>
                  <a:lnTo>
                    <a:pt x="246517" y="266699"/>
                  </a:lnTo>
                  <a:lnTo>
                    <a:pt x="250529" y="266699"/>
                  </a:lnTo>
                  <a:lnTo>
                    <a:pt x="250529" y="267969"/>
                  </a:lnTo>
                  <a:lnTo>
                    <a:pt x="260043" y="267969"/>
                  </a:lnTo>
                  <a:lnTo>
                    <a:pt x="260043" y="266699"/>
                  </a:lnTo>
                  <a:lnTo>
                    <a:pt x="259050" y="265429"/>
                  </a:lnTo>
                  <a:close/>
                </a:path>
                <a:path w="690879" h="792480">
                  <a:moveTo>
                    <a:pt x="379802" y="223519"/>
                  </a:moveTo>
                  <a:lnTo>
                    <a:pt x="377939" y="223519"/>
                  </a:lnTo>
                  <a:lnTo>
                    <a:pt x="326184" y="253175"/>
                  </a:lnTo>
                  <a:lnTo>
                    <a:pt x="326184" y="255269"/>
                  </a:lnTo>
                  <a:lnTo>
                    <a:pt x="326690" y="255269"/>
                  </a:lnTo>
                  <a:lnTo>
                    <a:pt x="326690" y="256539"/>
                  </a:lnTo>
                  <a:lnTo>
                    <a:pt x="327187" y="256539"/>
                  </a:lnTo>
                  <a:lnTo>
                    <a:pt x="327187" y="257809"/>
                  </a:lnTo>
                  <a:lnTo>
                    <a:pt x="328190" y="257809"/>
                  </a:lnTo>
                  <a:lnTo>
                    <a:pt x="328190" y="259079"/>
                  </a:lnTo>
                  <a:lnTo>
                    <a:pt x="328697" y="259079"/>
                  </a:lnTo>
                  <a:lnTo>
                    <a:pt x="329193" y="260349"/>
                  </a:lnTo>
                  <a:lnTo>
                    <a:pt x="329193" y="261619"/>
                  </a:lnTo>
                  <a:lnTo>
                    <a:pt x="329690" y="262889"/>
                  </a:lnTo>
                  <a:lnTo>
                    <a:pt x="329690" y="265429"/>
                  </a:lnTo>
                  <a:lnTo>
                    <a:pt x="369275" y="265429"/>
                  </a:lnTo>
                  <a:lnTo>
                    <a:pt x="369275" y="266699"/>
                  </a:lnTo>
                  <a:lnTo>
                    <a:pt x="369781" y="266699"/>
                  </a:lnTo>
                  <a:lnTo>
                    <a:pt x="369781" y="267969"/>
                  </a:lnTo>
                  <a:lnTo>
                    <a:pt x="401342" y="267969"/>
                  </a:lnTo>
                  <a:lnTo>
                    <a:pt x="401342" y="266699"/>
                  </a:lnTo>
                  <a:lnTo>
                    <a:pt x="401848" y="265429"/>
                  </a:lnTo>
                  <a:lnTo>
                    <a:pt x="402852" y="264159"/>
                  </a:lnTo>
                  <a:lnTo>
                    <a:pt x="403348" y="262889"/>
                  </a:lnTo>
                  <a:lnTo>
                    <a:pt x="403348" y="261619"/>
                  </a:lnTo>
                  <a:lnTo>
                    <a:pt x="402355" y="259079"/>
                  </a:lnTo>
                  <a:lnTo>
                    <a:pt x="402355" y="257809"/>
                  </a:lnTo>
                  <a:lnTo>
                    <a:pt x="401342" y="256539"/>
                  </a:lnTo>
                  <a:lnTo>
                    <a:pt x="401342" y="253999"/>
                  </a:lnTo>
                  <a:lnTo>
                    <a:pt x="399842" y="250189"/>
                  </a:lnTo>
                  <a:lnTo>
                    <a:pt x="396833" y="248919"/>
                  </a:lnTo>
                  <a:lnTo>
                    <a:pt x="395830" y="246379"/>
                  </a:lnTo>
                  <a:lnTo>
                    <a:pt x="394837" y="246379"/>
                  </a:lnTo>
                  <a:lnTo>
                    <a:pt x="394837" y="245109"/>
                  </a:lnTo>
                  <a:lnTo>
                    <a:pt x="393834" y="243839"/>
                  </a:lnTo>
                  <a:lnTo>
                    <a:pt x="392831" y="241299"/>
                  </a:lnTo>
                  <a:lnTo>
                    <a:pt x="391828" y="240029"/>
                  </a:lnTo>
                  <a:lnTo>
                    <a:pt x="391321" y="238759"/>
                  </a:lnTo>
                  <a:lnTo>
                    <a:pt x="389326" y="237489"/>
                  </a:lnTo>
                  <a:lnTo>
                    <a:pt x="387816" y="234949"/>
                  </a:lnTo>
                  <a:lnTo>
                    <a:pt x="387319" y="234949"/>
                  </a:lnTo>
                  <a:lnTo>
                    <a:pt x="385810" y="231139"/>
                  </a:lnTo>
                  <a:lnTo>
                    <a:pt x="384817" y="231139"/>
                  </a:lnTo>
                  <a:lnTo>
                    <a:pt x="384310" y="229869"/>
                  </a:lnTo>
                  <a:lnTo>
                    <a:pt x="383307" y="228599"/>
                  </a:lnTo>
                  <a:lnTo>
                    <a:pt x="383307" y="227329"/>
                  </a:lnTo>
                  <a:lnTo>
                    <a:pt x="382304" y="224789"/>
                  </a:lnTo>
                  <a:lnTo>
                    <a:pt x="380298" y="224789"/>
                  </a:lnTo>
                  <a:lnTo>
                    <a:pt x="379802" y="223519"/>
                  </a:lnTo>
                  <a:close/>
                </a:path>
                <a:path w="690879" h="792480">
                  <a:moveTo>
                    <a:pt x="256041" y="262889"/>
                  </a:moveTo>
                  <a:lnTo>
                    <a:pt x="243508" y="262889"/>
                  </a:lnTo>
                  <a:lnTo>
                    <a:pt x="244511" y="264159"/>
                  </a:lnTo>
                  <a:lnTo>
                    <a:pt x="244511" y="265429"/>
                  </a:lnTo>
                  <a:lnTo>
                    <a:pt x="258544" y="265429"/>
                  </a:lnTo>
                  <a:lnTo>
                    <a:pt x="258047" y="264159"/>
                  </a:lnTo>
                  <a:lnTo>
                    <a:pt x="256538" y="264159"/>
                  </a:lnTo>
                  <a:lnTo>
                    <a:pt x="256041" y="262889"/>
                  </a:lnTo>
                  <a:close/>
                </a:path>
                <a:path w="690879" h="792480">
                  <a:moveTo>
                    <a:pt x="443440" y="262889"/>
                  </a:moveTo>
                  <a:lnTo>
                    <a:pt x="441434" y="262889"/>
                  </a:lnTo>
                  <a:lnTo>
                    <a:pt x="441930" y="264159"/>
                  </a:lnTo>
                  <a:lnTo>
                    <a:pt x="443440" y="264159"/>
                  </a:lnTo>
                  <a:lnTo>
                    <a:pt x="443440" y="262889"/>
                  </a:lnTo>
                  <a:close/>
                </a:path>
                <a:path w="690879" h="792480">
                  <a:moveTo>
                    <a:pt x="252029" y="260349"/>
                  </a:moveTo>
                  <a:lnTo>
                    <a:pt x="241512" y="260349"/>
                  </a:lnTo>
                  <a:lnTo>
                    <a:pt x="242515" y="262889"/>
                  </a:lnTo>
                  <a:lnTo>
                    <a:pt x="254035" y="262889"/>
                  </a:lnTo>
                  <a:lnTo>
                    <a:pt x="254035" y="261619"/>
                  </a:lnTo>
                  <a:lnTo>
                    <a:pt x="252536" y="261619"/>
                  </a:lnTo>
                  <a:lnTo>
                    <a:pt x="252029" y="260349"/>
                  </a:lnTo>
                  <a:close/>
                </a:path>
                <a:path w="690879" h="792480">
                  <a:moveTo>
                    <a:pt x="442933" y="261619"/>
                  </a:moveTo>
                  <a:lnTo>
                    <a:pt x="431910" y="261619"/>
                  </a:lnTo>
                  <a:lnTo>
                    <a:pt x="433916" y="262889"/>
                  </a:lnTo>
                  <a:lnTo>
                    <a:pt x="442933" y="262889"/>
                  </a:lnTo>
                  <a:lnTo>
                    <a:pt x="442933" y="261619"/>
                  </a:lnTo>
                  <a:close/>
                </a:path>
                <a:path w="690879" h="792480">
                  <a:moveTo>
                    <a:pt x="443936" y="259079"/>
                  </a:moveTo>
                  <a:lnTo>
                    <a:pt x="426398" y="259079"/>
                  </a:lnTo>
                  <a:lnTo>
                    <a:pt x="427908" y="260349"/>
                  </a:lnTo>
                  <a:lnTo>
                    <a:pt x="429407" y="260349"/>
                  </a:lnTo>
                  <a:lnTo>
                    <a:pt x="430410" y="261619"/>
                  </a:lnTo>
                  <a:lnTo>
                    <a:pt x="443440" y="261619"/>
                  </a:lnTo>
                  <a:lnTo>
                    <a:pt x="443936" y="260349"/>
                  </a:lnTo>
                  <a:lnTo>
                    <a:pt x="443936" y="259079"/>
                  </a:lnTo>
                  <a:close/>
                </a:path>
                <a:path w="690879" h="792480">
                  <a:moveTo>
                    <a:pt x="246021" y="256539"/>
                  </a:moveTo>
                  <a:lnTo>
                    <a:pt x="233994" y="256539"/>
                  </a:lnTo>
                  <a:lnTo>
                    <a:pt x="234491" y="257809"/>
                  </a:lnTo>
                  <a:lnTo>
                    <a:pt x="236000" y="257809"/>
                  </a:lnTo>
                  <a:lnTo>
                    <a:pt x="236497" y="259079"/>
                  </a:lnTo>
                  <a:lnTo>
                    <a:pt x="238503" y="259079"/>
                  </a:lnTo>
                  <a:lnTo>
                    <a:pt x="240002" y="260349"/>
                  </a:lnTo>
                  <a:lnTo>
                    <a:pt x="248017" y="260349"/>
                  </a:lnTo>
                  <a:lnTo>
                    <a:pt x="246021" y="257809"/>
                  </a:lnTo>
                  <a:lnTo>
                    <a:pt x="246021" y="256539"/>
                  </a:lnTo>
                  <a:close/>
                </a:path>
                <a:path w="690879" h="792480">
                  <a:moveTo>
                    <a:pt x="312658" y="247649"/>
                  </a:moveTo>
                  <a:lnTo>
                    <a:pt x="291614" y="247649"/>
                  </a:lnTo>
                  <a:lnTo>
                    <a:pt x="293114" y="251459"/>
                  </a:lnTo>
                  <a:lnTo>
                    <a:pt x="294117" y="251459"/>
                  </a:lnTo>
                  <a:lnTo>
                    <a:pt x="295120" y="253999"/>
                  </a:lnTo>
                  <a:lnTo>
                    <a:pt x="297126" y="253999"/>
                  </a:lnTo>
                  <a:lnTo>
                    <a:pt x="298635" y="256539"/>
                  </a:lnTo>
                  <a:lnTo>
                    <a:pt x="301138" y="256539"/>
                  </a:lnTo>
                  <a:lnTo>
                    <a:pt x="301634" y="257809"/>
                  </a:lnTo>
                  <a:lnTo>
                    <a:pt x="302141" y="257809"/>
                  </a:lnTo>
                  <a:lnTo>
                    <a:pt x="302638" y="259079"/>
                  </a:lnTo>
                  <a:lnTo>
                    <a:pt x="306143" y="259079"/>
                  </a:lnTo>
                  <a:lnTo>
                    <a:pt x="306650" y="260349"/>
                  </a:lnTo>
                  <a:lnTo>
                    <a:pt x="313662" y="260349"/>
                  </a:lnTo>
                  <a:lnTo>
                    <a:pt x="326184" y="253175"/>
                  </a:lnTo>
                  <a:lnTo>
                    <a:pt x="326184" y="251459"/>
                  </a:lnTo>
                  <a:lnTo>
                    <a:pt x="326690" y="250189"/>
                  </a:lnTo>
                  <a:lnTo>
                    <a:pt x="327316" y="248919"/>
                  </a:lnTo>
                  <a:lnTo>
                    <a:pt x="312658" y="248919"/>
                  </a:lnTo>
                  <a:lnTo>
                    <a:pt x="312658" y="247649"/>
                  </a:lnTo>
                  <a:close/>
                </a:path>
                <a:path w="690879" h="792480">
                  <a:moveTo>
                    <a:pt x="444939" y="253999"/>
                  </a:moveTo>
                  <a:lnTo>
                    <a:pt x="416378" y="253999"/>
                  </a:lnTo>
                  <a:lnTo>
                    <a:pt x="416884" y="255269"/>
                  </a:lnTo>
                  <a:lnTo>
                    <a:pt x="421393" y="255269"/>
                  </a:lnTo>
                  <a:lnTo>
                    <a:pt x="421393" y="256539"/>
                  </a:lnTo>
                  <a:lnTo>
                    <a:pt x="421889" y="256539"/>
                  </a:lnTo>
                  <a:lnTo>
                    <a:pt x="423895" y="257809"/>
                  </a:lnTo>
                  <a:lnTo>
                    <a:pt x="424392" y="257809"/>
                  </a:lnTo>
                  <a:lnTo>
                    <a:pt x="425395" y="259079"/>
                  </a:lnTo>
                  <a:lnTo>
                    <a:pt x="444443" y="259079"/>
                  </a:lnTo>
                  <a:lnTo>
                    <a:pt x="444443" y="256539"/>
                  </a:lnTo>
                  <a:lnTo>
                    <a:pt x="444939" y="255269"/>
                  </a:lnTo>
                  <a:lnTo>
                    <a:pt x="444939" y="253999"/>
                  </a:lnTo>
                  <a:close/>
                </a:path>
                <a:path w="690879" h="792480">
                  <a:moveTo>
                    <a:pt x="590250" y="237489"/>
                  </a:moveTo>
                  <a:lnTo>
                    <a:pt x="461981" y="237489"/>
                  </a:lnTo>
                  <a:lnTo>
                    <a:pt x="460978" y="238759"/>
                  </a:lnTo>
                  <a:lnTo>
                    <a:pt x="459468" y="240029"/>
                  </a:lnTo>
                  <a:lnTo>
                    <a:pt x="458972" y="241299"/>
                  </a:lnTo>
                  <a:lnTo>
                    <a:pt x="458465" y="241299"/>
                  </a:lnTo>
                  <a:lnTo>
                    <a:pt x="457969" y="242569"/>
                  </a:lnTo>
                  <a:lnTo>
                    <a:pt x="457969" y="245109"/>
                  </a:lnTo>
                  <a:lnTo>
                    <a:pt x="456966" y="247649"/>
                  </a:lnTo>
                  <a:lnTo>
                    <a:pt x="456966" y="248919"/>
                  </a:lnTo>
                  <a:lnTo>
                    <a:pt x="455456" y="251459"/>
                  </a:lnTo>
                  <a:lnTo>
                    <a:pt x="454463" y="252729"/>
                  </a:lnTo>
                  <a:lnTo>
                    <a:pt x="454463" y="255269"/>
                  </a:lnTo>
                  <a:lnTo>
                    <a:pt x="455456" y="257809"/>
                  </a:lnTo>
                  <a:lnTo>
                    <a:pt x="455456" y="259079"/>
                  </a:lnTo>
                  <a:lnTo>
                    <a:pt x="517595" y="259079"/>
                  </a:lnTo>
                  <a:lnTo>
                    <a:pt x="517595" y="257809"/>
                  </a:lnTo>
                  <a:lnTo>
                    <a:pt x="516095" y="257809"/>
                  </a:lnTo>
                  <a:lnTo>
                    <a:pt x="516095" y="256539"/>
                  </a:lnTo>
                  <a:lnTo>
                    <a:pt x="515092" y="256539"/>
                  </a:lnTo>
                  <a:lnTo>
                    <a:pt x="515092" y="255269"/>
                  </a:lnTo>
                  <a:lnTo>
                    <a:pt x="514089" y="253999"/>
                  </a:lnTo>
                  <a:lnTo>
                    <a:pt x="514089" y="252729"/>
                  </a:lnTo>
                  <a:lnTo>
                    <a:pt x="513582" y="252729"/>
                  </a:lnTo>
                  <a:lnTo>
                    <a:pt x="513582" y="251459"/>
                  </a:lnTo>
                  <a:lnTo>
                    <a:pt x="513086" y="251459"/>
                  </a:lnTo>
                  <a:lnTo>
                    <a:pt x="512579" y="250189"/>
                  </a:lnTo>
                  <a:lnTo>
                    <a:pt x="512579" y="246379"/>
                  </a:lnTo>
                  <a:lnTo>
                    <a:pt x="513086" y="246379"/>
                  </a:lnTo>
                  <a:lnTo>
                    <a:pt x="513086" y="245109"/>
                  </a:lnTo>
                  <a:lnTo>
                    <a:pt x="514089" y="245109"/>
                  </a:lnTo>
                  <a:lnTo>
                    <a:pt x="514585" y="243839"/>
                  </a:lnTo>
                  <a:lnTo>
                    <a:pt x="592753" y="243839"/>
                  </a:lnTo>
                  <a:lnTo>
                    <a:pt x="592753" y="241299"/>
                  </a:lnTo>
                  <a:lnTo>
                    <a:pt x="592256" y="240029"/>
                  </a:lnTo>
                  <a:lnTo>
                    <a:pt x="590746" y="240029"/>
                  </a:lnTo>
                  <a:lnTo>
                    <a:pt x="590746" y="238759"/>
                  </a:lnTo>
                  <a:lnTo>
                    <a:pt x="590250" y="237489"/>
                  </a:lnTo>
                  <a:close/>
                </a:path>
                <a:path w="690879" h="792480">
                  <a:moveTo>
                    <a:pt x="242009" y="247649"/>
                  </a:moveTo>
                  <a:lnTo>
                    <a:pt x="239506" y="250189"/>
                  </a:lnTo>
                  <a:lnTo>
                    <a:pt x="237003" y="251459"/>
                  </a:lnTo>
                  <a:lnTo>
                    <a:pt x="233488" y="253999"/>
                  </a:lnTo>
                  <a:lnTo>
                    <a:pt x="233488" y="255269"/>
                  </a:lnTo>
                  <a:lnTo>
                    <a:pt x="230985" y="256539"/>
                  </a:lnTo>
                  <a:lnTo>
                    <a:pt x="244015" y="256539"/>
                  </a:lnTo>
                  <a:lnTo>
                    <a:pt x="244015" y="255269"/>
                  </a:lnTo>
                  <a:lnTo>
                    <a:pt x="242515" y="255269"/>
                  </a:lnTo>
                  <a:lnTo>
                    <a:pt x="241006" y="253999"/>
                  </a:lnTo>
                  <a:lnTo>
                    <a:pt x="239506" y="253999"/>
                  </a:lnTo>
                  <a:lnTo>
                    <a:pt x="239506" y="252729"/>
                  </a:lnTo>
                  <a:lnTo>
                    <a:pt x="240002" y="251459"/>
                  </a:lnTo>
                  <a:lnTo>
                    <a:pt x="240509" y="251459"/>
                  </a:lnTo>
                  <a:lnTo>
                    <a:pt x="242009" y="247649"/>
                  </a:lnTo>
                  <a:close/>
                </a:path>
                <a:path w="690879" h="792480">
                  <a:moveTo>
                    <a:pt x="527108" y="250189"/>
                  </a:moveTo>
                  <a:lnTo>
                    <a:pt x="519094" y="250189"/>
                  </a:lnTo>
                  <a:lnTo>
                    <a:pt x="520097" y="252729"/>
                  </a:lnTo>
                  <a:lnTo>
                    <a:pt x="521597" y="253999"/>
                  </a:lnTo>
                  <a:lnTo>
                    <a:pt x="522103" y="253999"/>
                  </a:lnTo>
                  <a:lnTo>
                    <a:pt x="522103" y="255269"/>
                  </a:lnTo>
                  <a:lnTo>
                    <a:pt x="523106" y="255269"/>
                  </a:lnTo>
                  <a:lnTo>
                    <a:pt x="524109" y="252729"/>
                  </a:lnTo>
                  <a:lnTo>
                    <a:pt x="525112" y="251459"/>
                  </a:lnTo>
                  <a:lnTo>
                    <a:pt x="526115" y="251459"/>
                  </a:lnTo>
                  <a:lnTo>
                    <a:pt x="527108" y="250189"/>
                  </a:lnTo>
                  <a:close/>
                </a:path>
                <a:path w="690879" h="792480">
                  <a:moveTo>
                    <a:pt x="446945" y="241299"/>
                  </a:moveTo>
                  <a:lnTo>
                    <a:pt x="406357" y="241299"/>
                  </a:lnTo>
                  <a:lnTo>
                    <a:pt x="407360" y="242569"/>
                  </a:lnTo>
                  <a:lnTo>
                    <a:pt x="407857" y="242569"/>
                  </a:lnTo>
                  <a:lnTo>
                    <a:pt x="408363" y="243839"/>
                  </a:lnTo>
                  <a:lnTo>
                    <a:pt x="408363" y="246379"/>
                  </a:lnTo>
                  <a:lnTo>
                    <a:pt x="410866" y="248919"/>
                  </a:lnTo>
                  <a:lnTo>
                    <a:pt x="411869" y="248919"/>
                  </a:lnTo>
                  <a:lnTo>
                    <a:pt x="412375" y="250189"/>
                  </a:lnTo>
                  <a:lnTo>
                    <a:pt x="412872" y="250189"/>
                  </a:lnTo>
                  <a:lnTo>
                    <a:pt x="413368" y="251459"/>
                  </a:lnTo>
                  <a:lnTo>
                    <a:pt x="414371" y="251459"/>
                  </a:lnTo>
                  <a:lnTo>
                    <a:pt x="414878" y="252729"/>
                  </a:lnTo>
                  <a:lnTo>
                    <a:pt x="415881" y="253999"/>
                  </a:lnTo>
                  <a:lnTo>
                    <a:pt x="445436" y="253999"/>
                  </a:lnTo>
                  <a:lnTo>
                    <a:pt x="445436" y="252729"/>
                  </a:lnTo>
                  <a:lnTo>
                    <a:pt x="444939" y="251459"/>
                  </a:lnTo>
                  <a:lnTo>
                    <a:pt x="445942" y="248919"/>
                  </a:lnTo>
                  <a:lnTo>
                    <a:pt x="445942" y="246379"/>
                  </a:lnTo>
                  <a:lnTo>
                    <a:pt x="446439" y="245109"/>
                  </a:lnTo>
                  <a:lnTo>
                    <a:pt x="446439" y="242569"/>
                  </a:lnTo>
                  <a:lnTo>
                    <a:pt x="446945" y="241299"/>
                  </a:lnTo>
                  <a:close/>
                </a:path>
                <a:path w="690879" h="792480">
                  <a:moveTo>
                    <a:pt x="542144" y="250189"/>
                  </a:moveTo>
                  <a:lnTo>
                    <a:pt x="536632" y="250189"/>
                  </a:lnTo>
                  <a:lnTo>
                    <a:pt x="537635" y="251459"/>
                  </a:lnTo>
                  <a:lnTo>
                    <a:pt x="539135" y="252729"/>
                  </a:lnTo>
                  <a:lnTo>
                    <a:pt x="539641" y="253999"/>
                  </a:lnTo>
                  <a:lnTo>
                    <a:pt x="540138" y="253999"/>
                  </a:lnTo>
                  <a:lnTo>
                    <a:pt x="540645" y="252729"/>
                  </a:lnTo>
                  <a:lnTo>
                    <a:pt x="540645" y="251459"/>
                  </a:lnTo>
                  <a:lnTo>
                    <a:pt x="542144" y="251459"/>
                  </a:lnTo>
                  <a:lnTo>
                    <a:pt x="542144" y="250189"/>
                  </a:lnTo>
                  <a:close/>
                </a:path>
                <a:path w="690879" h="792480">
                  <a:moveTo>
                    <a:pt x="623817" y="245109"/>
                  </a:moveTo>
                  <a:lnTo>
                    <a:pt x="602276" y="245109"/>
                  </a:lnTo>
                  <a:lnTo>
                    <a:pt x="602276" y="246379"/>
                  </a:lnTo>
                  <a:lnTo>
                    <a:pt x="602773" y="247649"/>
                  </a:lnTo>
                  <a:lnTo>
                    <a:pt x="602773" y="251459"/>
                  </a:lnTo>
                  <a:lnTo>
                    <a:pt x="602276" y="253999"/>
                  </a:lnTo>
                  <a:lnTo>
                    <a:pt x="604779" y="253999"/>
                  </a:lnTo>
                  <a:lnTo>
                    <a:pt x="605782" y="252729"/>
                  </a:lnTo>
                  <a:lnTo>
                    <a:pt x="606279" y="252729"/>
                  </a:lnTo>
                  <a:lnTo>
                    <a:pt x="606279" y="251459"/>
                  </a:lnTo>
                  <a:lnTo>
                    <a:pt x="619308" y="251459"/>
                  </a:lnTo>
                  <a:lnTo>
                    <a:pt x="619815" y="250189"/>
                  </a:lnTo>
                  <a:lnTo>
                    <a:pt x="619815" y="248919"/>
                  </a:lnTo>
                  <a:lnTo>
                    <a:pt x="620808" y="247649"/>
                  </a:lnTo>
                  <a:lnTo>
                    <a:pt x="621314" y="246379"/>
                  </a:lnTo>
                  <a:lnTo>
                    <a:pt x="623320" y="246379"/>
                  </a:lnTo>
                  <a:lnTo>
                    <a:pt x="623817" y="245109"/>
                  </a:lnTo>
                  <a:close/>
                </a:path>
                <a:path w="690879" h="792480">
                  <a:moveTo>
                    <a:pt x="153821" y="199389"/>
                  </a:moveTo>
                  <a:lnTo>
                    <a:pt x="150315" y="199389"/>
                  </a:lnTo>
                  <a:lnTo>
                    <a:pt x="146303" y="203199"/>
                  </a:lnTo>
                  <a:lnTo>
                    <a:pt x="144297" y="205739"/>
                  </a:lnTo>
                  <a:lnTo>
                    <a:pt x="142301" y="213359"/>
                  </a:lnTo>
                  <a:lnTo>
                    <a:pt x="141298" y="219709"/>
                  </a:lnTo>
                  <a:lnTo>
                    <a:pt x="145807" y="226059"/>
                  </a:lnTo>
                  <a:lnTo>
                    <a:pt x="149819" y="232409"/>
                  </a:lnTo>
                  <a:lnTo>
                    <a:pt x="149312" y="240029"/>
                  </a:lnTo>
                  <a:lnTo>
                    <a:pt x="137286" y="248919"/>
                  </a:lnTo>
                  <a:lnTo>
                    <a:pt x="131774" y="250189"/>
                  </a:lnTo>
                  <a:lnTo>
                    <a:pt x="144635" y="250189"/>
                  </a:lnTo>
                  <a:lnTo>
                    <a:pt x="150315" y="247649"/>
                  </a:lnTo>
                  <a:lnTo>
                    <a:pt x="162342" y="237489"/>
                  </a:lnTo>
                  <a:lnTo>
                    <a:pt x="175868" y="227329"/>
                  </a:lnTo>
                  <a:lnTo>
                    <a:pt x="159839" y="227329"/>
                  </a:lnTo>
                  <a:lnTo>
                    <a:pt x="157327" y="222249"/>
                  </a:lnTo>
                  <a:lnTo>
                    <a:pt x="156324" y="208279"/>
                  </a:lnTo>
                  <a:lnTo>
                    <a:pt x="153821" y="199389"/>
                  </a:lnTo>
                  <a:close/>
                </a:path>
                <a:path w="690879" h="792480">
                  <a:moveTo>
                    <a:pt x="596258" y="246379"/>
                  </a:moveTo>
                  <a:lnTo>
                    <a:pt x="518091" y="246379"/>
                  </a:lnTo>
                  <a:lnTo>
                    <a:pt x="518598" y="247649"/>
                  </a:lnTo>
                  <a:lnTo>
                    <a:pt x="518598" y="250189"/>
                  </a:lnTo>
                  <a:lnTo>
                    <a:pt x="528618" y="250189"/>
                  </a:lnTo>
                  <a:lnTo>
                    <a:pt x="529114" y="248919"/>
                  </a:lnTo>
                  <a:lnTo>
                    <a:pt x="596765" y="248919"/>
                  </a:lnTo>
                  <a:lnTo>
                    <a:pt x="596765" y="247649"/>
                  </a:lnTo>
                  <a:lnTo>
                    <a:pt x="596258" y="247649"/>
                  </a:lnTo>
                  <a:lnTo>
                    <a:pt x="596258" y="246379"/>
                  </a:lnTo>
                  <a:close/>
                </a:path>
                <a:path w="690879" h="792480">
                  <a:moveTo>
                    <a:pt x="314664" y="247649"/>
                  </a:moveTo>
                  <a:lnTo>
                    <a:pt x="313164" y="247649"/>
                  </a:lnTo>
                  <a:lnTo>
                    <a:pt x="312658" y="248919"/>
                  </a:lnTo>
                  <a:lnTo>
                    <a:pt x="314664" y="248919"/>
                  </a:lnTo>
                  <a:lnTo>
                    <a:pt x="314664" y="247649"/>
                  </a:lnTo>
                  <a:close/>
                </a:path>
                <a:path w="690879" h="792480">
                  <a:moveTo>
                    <a:pt x="332202" y="242569"/>
                  </a:moveTo>
                  <a:lnTo>
                    <a:pt x="321179" y="242569"/>
                  </a:lnTo>
                  <a:lnTo>
                    <a:pt x="320672" y="243839"/>
                  </a:lnTo>
                  <a:lnTo>
                    <a:pt x="320672" y="245109"/>
                  </a:lnTo>
                  <a:lnTo>
                    <a:pt x="320176" y="245109"/>
                  </a:lnTo>
                  <a:lnTo>
                    <a:pt x="319173" y="247649"/>
                  </a:lnTo>
                  <a:lnTo>
                    <a:pt x="317673" y="247649"/>
                  </a:lnTo>
                  <a:lnTo>
                    <a:pt x="317673" y="248919"/>
                  </a:lnTo>
                  <a:lnTo>
                    <a:pt x="327316" y="248919"/>
                  </a:lnTo>
                  <a:lnTo>
                    <a:pt x="329193" y="245109"/>
                  </a:lnTo>
                  <a:lnTo>
                    <a:pt x="329193" y="243839"/>
                  </a:lnTo>
                  <a:lnTo>
                    <a:pt x="332202" y="243839"/>
                  </a:lnTo>
                  <a:lnTo>
                    <a:pt x="332202" y="242569"/>
                  </a:lnTo>
                  <a:close/>
                </a:path>
                <a:path w="690879" h="792480">
                  <a:moveTo>
                    <a:pt x="67143" y="199389"/>
                  </a:moveTo>
                  <a:lnTo>
                    <a:pt x="59119" y="203199"/>
                  </a:lnTo>
                  <a:lnTo>
                    <a:pt x="55117" y="205739"/>
                  </a:lnTo>
                  <a:lnTo>
                    <a:pt x="50608" y="207009"/>
                  </a:lnTo>
                  <a:lnTo>
                    <a:pt x="46596" y="210819"/>
                  </a:lnTo>
                  <a:lnTo>
                    <a:pt x="46696" y="223519"/>
                  </a:lnTo>
                  <a:lnTo>
                    <a:pt x="47599" y="234949"/>
                  </a:lnTo>
                  <a:lnTo>
                    <a:pt x="45593" y="240029"/>
                  </a:lnTo>
                  <a:lnTo>
                    <a:pt x="38582" y="246379"/>
                  </a:lnTo>
                  <a:lnTo>
                    <a:pt x="35076" y="247649"/>
                  </a:lnTo>
                  <a:lnTo>
                    <a:pt x="55117" y="247649"/>
                  </a:lnTo>
                  <a:lnTo>
                    <a:pt x="62128" y="240029"/>
                  </a:lnTo>
                  <a:lnTo>
                    <a:pt x="62128" y="229869"/>
                  </a:lnTo>
                  <a:lnTo>
                    <a:pt x="63627" y="222249"/>
                  </a:lnTo>
                  <a:lnTo>
                    <a:pt x="67143" y="213359"/>
                  </a:lnTo>
                  <a:lnTo>
                    <a:pt x="74154" y="204469"/>
                  </a:lnTo>
                  <a:lnTo>
                    <a:pt x="67143" y="199389"/>
                  </a:lnTo>
                  <a:close/>
                </a:path>
                <a:path w="690879" h="792480">
                  <a:moveTo>
                    <a:pt x="300135" y="234949"/>
                  </a:moveTo>
                  <a:lnTo>
                    <a:pt x="281594" y="234949"/>
                  </a:lnTo>
                  <a:lnTo>
                    <a:pt x="281594" y="236219"/>
                  </a:lnTo>
                  <a:lnTo>
                    <a:pt x="282090" y="237489"/>
                  </a:lnTo>
                  <a:lnTo>
                    <a:pt x="282090" y="238759"/>
                  </a:lnTo>
                  <a:lnTo>
                    <a:pt x="283093" y="241299"/>
                  </a:lnTo>
                  <a:lnTo>
                    <a:pt x="285099" y="243839"/>
                  </a:lnTo>
                  <a:lnTo>
                    <a:pt x="289112" y="245109"/>
                  </a:lnTo>
                  <a:lnTo>
                    <a:pt x="290115" y="246379"/>
                  </a:lnTo>
                  <a:lnTo>
                    <a:pt x="290611" y="247649"/>
                  </a:lnTo>
                  <a:lnTo>
                    <a:pt x="311655" y="247649"/>
                  </a:lnTo>
                  <a:lnTo>
                    <a:pt x="311655" y="246379"/>
                  </a:lnTo>
                  <a:lnTo>
                    <a:pt x="309649" y="246379"/>
                  </a:lnTo>
                  <a:lnTo>
                    <a:pt x="309649" y="245109"/>
                  </a:lnTo>
                  <a:lnTo>
                    <a:pt x="306650" y="245109"/>
                  </a:lnTo>
                  <a:lnTo>
                    <a:pt x="306143" y="243839"/>
                  </a:lnTo>
                  <a:lnTo>
                    <a:pt x="306143" y="242569"/>
                  </a:lnTo>
                  <a:lnTo>
                    <a:pt x="305140" y="242569"/>
                  </a:lnTo>
                  <a:lnTo>
                    <a:pt x="305140" y="241299"/>
                  </a:lnTo>
                  <a:lnTo>
                    <a:pt x="304644" y="241299"/>
                  </a:lnTo>
                  <a:lnTo>
                    <a:pt x="302141" y="238759"/>
                  </a:lnTo>
                  <a:lnTo>
                    <a:pt x="301138" y="236219"/>
                  </a:lnTo>
                  <a:lnTo>
                    <a:pt x="300631" y="236219"/>
                  </a:lnTo>
                  <a:lnTo>
                    <a:pt x="300135" y="234949"/>
                  </a:lnTo>
                  <a:close/>
                </a:path>
                <a:path w="690879" h="792480">
                  <a:moveTo>
                    <a:pt x="594759" y="245109"/>
                  </a:moveTo>
                  <a:lnTo>
                    <a:pt x="517595" y="245109"/>
                  </a:lnTo>
                  <a:lnTo>
                    <a:pt x="517595" y="246379"/>
                  </a:lnTo>
                  <a:lnTo>
                    <a:pt x="594759" y="246379"/>
                  </a:lnTo>
                  <a:lnTo>
                    <a:pt x="594759" y="245109"/>
                  </a:lnTo>
                  <a:close/>
                </a:path>
                <a:path w="690879" h="792480">
                  <a:moveTo>
                    <a:pt x="307653" y="243839"/>
                  </a:moveTo>
                  <a:lnTo>
                    <a:pt x="307146" y="243839"/>
                  </a:lnTo>
                  <a:lnTo>
                    <a:pt x="307146" y="245109"/>
                  </a:lnTo>
                  <a:lnTo>
                    <a:pt x="307653" y="245109"/>
                  </a:lnTo>
                  <a:lnTo>
                    <a:pt x="307653" y="243839"/>
                  </a:lnTo>
                  <a:close/>
                </a:path>
                <a:path w="690879" h="792480">
                  <a:moveTo>
                    <a:pt x="593756" y="243839"/>
                  </a:moveTo>
                  <a:lnTo>
                    <a:pt x="516095" y="243839"/>
                  </a:lnTo>
                  <a:lnTo>
                    <a:pt x="516592" y="245109"/>
                  </a:lnTo>
                  <a:lnTo>
                    <a:pt x="594252" y="245109"/>
                  </a:lnTo>
                  <a:lnTo>
                    <a:pt x="593756" y="243839"/>
                  </a:lnTo>
                  <a:close/>
                </a:path>
                <a:path w="690879" h="792480">
                  <a:moveTo>
                    <a:pt x="626826" y="242569"/>
                  </a:moveTo>
                  <a:lnTo>
                    <a:pt x="600767" y="242569"/>
                  </a:lnTo>
                  <a:lnTo>
                    <a:pt x="600767" y="243839"/>
                  </a:lnTo>
                  <a:lnTo>
                    <a:pt x="601770" y="243839"/>
                  </a:lnTo>
                  <a:lnTo>
                    <a:pt x="601770" y="245109"/>
                  </a:lnTo>
                  <a:lnTo>
                    <a:pt x="625823" y="245109"/>
                  </a:lnTo>
                  <a:lnTo>
                    <a:pt x="626826" y="243839"/>
                  </a:lnTo>
                  <a:lnTo>
                    <a:pt x="626826" y="242569"/>
                  </a:lnTo>
                  <a:close/>
                </a:path>
                <a:path w="690879" h="792480">
                  <a:moveTo>
                    <a:pt x="333702" y="241299"/>
                  </a:moveTo>
                  <a:lnTo>
                    <a:pt x="321675" y="241299"/>
                  </a:lnTo>
                  <a:lnTo>
                    <a:pt x="321675" y="242569"/>
                  </a:lnTo>
                  <a:lnTo>
                    <a:pt x="333205" y="242569"/>
                  </a:lnTo>
                  <a:lnTo>
                    <a:pt x="333702" y="241299"/>
                  </a:lnTo>
                  <a:close/>
                </a:path>
                <a:path w="690879" h="792480">
                  <a:moveTo>
                    <a:pt x="446945" y="240029"/>
                  </a:moveTo>
                  <a:lnTo>
                    <a:pt x="403855" y="240029"/>
                  </a:lnTo>
                  <a:lnTo>
                    <a:pt x="405861" y="242569"/>
                  </a:lnTo>
                  <a:lnTo>
                    <a:pt x="406357" y="241299"/>
                  </a:lnTo>
                  <a:lnTo>
                    <a:pt x="447948" y="241299"/>
                  </a:lnTo>
                  <a:lnTo>
                    <a:pt x="446945" y="240029"/>
                  </a:lnTo>
                  <a:close/>
                </a:path>
                <a:path w="690879" h="792480">
                  <a:moveTo>
                    <a:pt x="629835" y="238759"/>
                  </a:moveTo>
                  <a:lnTo>
                    <a:pt x="599267" y="238759"/>
                  </a:lnTo>
                  <a:lnTo>
                    <a:pt x="599267" y="240029"/>
                  </a:lnTo>
                  <a:lnTo>
                    <a:pt x="598761" y="241299"/>
                  </a:lnTo>
                  <a:lnTo>
                    <a:pt x="599267" y="241299"/>
                  </a:lnTo>
                  <a:lnTo>
                    <a:pt x="599267" y="242569"/>
                  </a:lnTo>
                  <a:lnTo>
                    <a:pt x="627322" y="242569"/>
                  </a:lnTo>
                  <a:lnTo>
                    <a:pt x="628325" y="240029"/>
                  </a:lnTo>
                  <a:lnTo>
                    <a:pt x="629835" y="238759"/>
                  </a:lnTo>
                  <a:close/>
                </a:path>
                <a:path w="690879" h="792480">
                  <a:moveTo>
                    <a:pt x="334208" y="237489"/>
                  </a:moveTo>
                  <a:lnTo>
                    <a:pt x="325181" y="237489"/>
                  </a:lnTo>
                  <a:lnTo>
                    <a:pt x="325181" y="238759"/>
                  </a:lnTo>
                  <a:lnTo>
                    <a:pt x="324684" y="238759"/>
                  </a:lnTo>
                  <a:lnTo>
                    <a:pt x="323185" y="240029"/>
                  </a:lnTo>
                  <a:lnTo>
                    <a:pt x="322182" y="241299"/>
                  </a:lnTo>
                  <a:lnTo>
                    <a:pt x="334208" y="241299"/>
                  </a:lnTo>
                  <a:lnTo>
                    <a:pt x="334208" y="237489"/>
                  </a:lnTo>
                  <a:close/>
                </a:path>
                <a:path w="690879" h="792480">
                  <a:moveTo>
                    <a:pt x="441930" y="232409"/>
                  </a:moveTo>
                  <a:lnTo>
                    <a:pt x="397836" y="232409"/>
                  </a:lnTo>
                  <a:lnTo>
                    <a:pt x="399346" y="234949"/>
                  </a:lnTo>
                  <a:lnTo>
                    <a:pt x="399842" y="236219"/>
                  </a:lnTo>
                  <a:lnTo>
                    <a:pt x="401342" y="236219"/>
                  </a:lnTo>
                  <a:lnTo>
                    <a:pt x="402852" y="240029"/>
                  </a:lnTo>
                  <a:lnTo>
                    <a:pt x="445436" y="240029"/>
                  </a:lnTo>
                  <a:lnTo>
                    <a:pt x="444443" y="238759"/>
                  </a:lnTo>
                  <a:lnTo>
                    <a:pt x="443936" y="237489"/>
                  </a:lnTo>
                  <a:lnTo>
                    <a:pt x="443440" y="237489"/>
                  </a:lnTo>
                  <a:lnTo>
                    <a:pt x="442437" y="234949"/>
                  </a:lnTo>
                  <a:lnTo>
                    <a:pt x="442437" y="233679"/>
                  </a:lnTo>
                  <a:lnTo>
                    <a:pt x="441930" y="233679"/>
                  </a:lnTo>
                  <a:lnTo>
                    <a:pt x="441930" y="232409"/>
                  </a:lnTo>
                  <a:close/>
                </a:path>
                <a:path w="690879" h="792480">
                  <a:moveTo>
                    <a:pt x="633837" y="236219"/>
                  </a:moveTo>
                  <a:lnTo>
                    <a:pt x="596765" y="236219"/>
                  </a:lnTo>
                  <a:lnTo>
                    <a:pt x="597261" y="237489"/>
                  </a:lnTo>
                  <a:lnTo>
                    <a:pt x="598264" y="237489"/>
                  </a:lnTo>
                  <a:lnTo>
                    <a:pt x="598264" y="238759"/>
                  </a:lnTo>
                  <a:lnTo>
                    <a:pt x="632338" y="238759"/>
                  </a:lnTo>
                  <a:lnTo>
                    <a:pt x="633341" y="237489"/>
                  </a:lnTo>
                  <a:lnTo>
                    <a:pt x="633837" y="236219"/>
                  </a:lnTo>
                  <a:close/>
                </a:path>
                <a:path w="690879" h="792480">
                  <a:moveTo>
                    <a:pt x="345728" y="232409"/>
                  </a:moveTo>
                  <a:lnTo>
                    <a:pt x="327694" y="232409"/>
                  </a:lnTo>
                  <a:lnTo>
                    <a:pt x="327694" y="237489"/>
                  </a:lnTo>
                  <a:lnTo>
                    <a:pt x="333702" y="237489"/>
                  </a:lnTo>
                  <a:lnTo>
                    <a:pt x="333702" y="236219"/>
                  </a:lnTo>
                  <a:lnTo>
                    <a:pt x="340723" y="236219"/>
                  </a:lnTo>
                  <a:lnTo>
                    <a:pt x="342719" y="234949"/>
                  </a:lnTo>
                  <a:lnTo>
                    <a:pt x="343226" y="234949"/>
                  </a:lnTo>
                  <a:lnTo>
                    <a:pt x="344725" y="233679"/>
                  </a:lnTo>
                  <a:lnTo>
                    <a:pt x="345728" y="232409"/>
                  </a:lnTo>
                  <a:close/>
                </a:path>
                <a:path w="690879" h="792480">
                  <a:moveTo>
                    <a:pt x="340723" y="236219"/>
                  </a:moveTo>
                  <a:lnTo>
                    <a:pt x="333702" y="236219"/>
                  </a:lnTo>
                  <a:lnTo>
                    <a:pt x="334705" y="237489"/>
                  </a:lnTo>
                  <a:lnTo>
                    <a:pt x="340216" y="237489"/>
                  </a:lnTo>
                  <a:lnTo>
                    <a:pt x="340723" y="236219"/>
                  </a:lnTo>
                  <a:close/>
                </a:path>
                <a:path w="690879" h="792480">
                  <a:moveTo>
                    <a:pt x="589743" y="236219"/>
                  </a:moveTo>
                  <a:lnTo>
                    <a:pt x="463480" y="236219"/>
                  </a:lnTo>
                  <a:lnTo>
                    <a:pt x="462477" y="237489"/>
                  </a:lnTo>
                  <a:lnTo>
                    <a:pt x="589743" y="237489"/>
                  </a:lnTo>
                  <a:lnTo>
                    <a:pt x="589743" y="236219"/>
                  </a:lnTo>
                  <a:close/>
                </a:path>
                <a:path w="690879" h="792480">
                  <a:moveTo>
                    <a:pt x="453460" y="233679"/>
                  </a:moveTo>
                  <a:lnTo>
                    <a:pt x="448445" y="233679"/>
                  </a:lnTo>
                  <a:lnTo>
                    <a:pt x="448445" y="234949"/>
                  </a:lnTo>
                  <a:lnTo>
                    <a:pt x="449954" y="234949"/>
                  </a:lnTo>
                  <a:lnTo>
                    <a:pt x="451950" y="236219"/>
                  </a:lnTo>
                  <a:lnTo>
                    <a:pt x="452953" y="234949"/>
                  </a:lnTo>
                  <a:lnTo>
                    <a:pt x="453460" y="233679"/>
                  </a:lnTo>
                  <a:close/>
                </a:path>
                <a:path w="690879" h="792480">
                  <a:moveTo>
                    <a:pt x="589247" y="234949"/>
                  </a:moveTo>
                  <a:lnTo>
                    <a:pt x="467483" y="234949"/>
                  </a:lnTo>
                  <a:lnTo>
                    <a:pt x="466490" y="236219"/>
                  </a:lnTo>
                  <a:lnTo>
                    <a:pt x="589247" y="236219"/>
                  </a:lnTo>
                  <a:lnTo>
                    <a:pt x="589247" y="234949"/>
                  </a:lnTo>
                  <a:close/>
                </a:path>
                <a:path w="690879" h="792480">
                  <a:moveTo>
                    <a:pt x="641355" y="199389"/>
                  </a:moveTo>
                  <a:lnTo>
                    <a:pt x="605276" y="199389"/>
                  </a:lnTo>
                  <a:lnTo>
                    <a:pt x="605782" y="200659"/>
                  </a:lnTo>
                  <a:lnTo>
                    <a:pt x="605782" y="201929"/>
                  </a:lnTo>
                  <a:lnTo>
                    <a:pt x="604779" y="204469"/>
                  </a:lnTo>
                  <a:lnTo>
                    <a:pt x="605276" y="204469"/>
                  </a:lnTo>
                  <a:lnTo>
                    <a:pt x="605276" y="205739"/>
                  </a:lnTo>
                  <a:lnTo>
                    <a:pt x="605782" y="207009"/>
                  </a:lnTo>
                  <a:lnTo>
                    <a:pt x="604779" y="209549"/>
                  </a:lnTo>
                  <a:lnTo>
                    <a:pt x="604779" y="210819"/>
                  </a:lnTo>
                  <a:lnTo>
                    <a:pt x="601273" y="210819"/>
                  </a:lnTo>
                  <a:lnTo>
                    <a:pt x="601273" y="212089"/>
                  </a:lnTo>
                  <a:lnTo>
                    <a:pt x="600767" y="212089"/>
                  </a:lnTo>
                  <a:lnTo>
                    <a:pt x="600767" y="213359"/>
                  </a:lnTo>
                  <a:lnTo>
                    <a:pt x="600270" y="213359"/>
                  </a:lnTo>
                  <a:lnTo>
                    <a:pt x="599764" y="214629"/>
                  </a:lnTo>
                  <a:lnTo>
                    <a:pt x="598264" y="217169"/>
                  </a:lnTo>
                  <a:lnTo>
                    <a:pt x="597768" y="217169"/>
                  </a:lnTo>
                  <a:lnTo>
                    <a:pt x="597768" y="218439"/>
                  </a:lnTo>
                  <a:lnTo>
                    <a:pt x="596258" y="219709"/>
                  </a:lnTo>
                  <a:lnTo>
                    <a:pt x="596258" y="220979"/>
                  </a:lnTo>
                  <a:lnTo>
                    <a:pt x="595762" y="222249"/>
                  </a:lnTo>
                  <a:lnTo>
                    <a:pt x="596258" y="222249"/>
                  </a:lnTo>
                  <a:lnTo>
                    <a:pt x="596258" y="224789"/>
                  </a:lnTo>
                  <a:lnTo>
                    <a:pt x="597261" y="226059"/>
                  </a:lnTo>
                  <a:lnTo>
                    <a:pt x="597261" y="228599"/>
                  </a:lnTo>
                  <a:lnTo>
                    <a:pt x="596765" y="229869"/>
                  </a:lnTo>
                  <a:lnTo>
                    <a:pt x="595762" y="229869"/>
                  </a:lnTo>
                  <a:lnTo>
                    <a:pt x="594759" y="232409"/>
                  </a:lnTo>
                  <a:lnTo>
                    <a:pt x="594759" y="233679"/>
                  </a:lnTo>
                  <a:lnTo>
                    <a:pt x="595255" y="234949"/>
                  </a:lnTo>
                  <a:lnTo>
                    <a:pt x="595762" y="234949"/>
                  </a:lnTo>
                  <a:lnTo>
                    <a:pt x="595762" y="236219"/>
                  </a:lnTo>
                  <a:lnTo>
                    <a:pt x="634344" y="236219"/>
                  </a:lnTo>
                  <a:lnTo>
                    <a:pt x="635347" y="233679"/>
                  </a:lnTo>
                  <a:lnTo>
                    <a:pt x="635347" y="227329"/>
                  </a:lnTo>
                  <a:lnTo>
                    <a:pt x="634840" y="227329"/>
                  </a:lnTo>
                  <a:lnTo>
                    <a:pt x="634840" y="223519"/>
                  </a:lnTo>
                  <a:lnTo>
                    <a:pt x="635347" y="223519"/>
                  </a:lnTo>
                  <a:lnTo>
                    <a:pt x="635347" y="220979"/>
                  </a:lnTo>
                  <a:lnTo>
                    <a:pt x="636340" y="218439"/>
                  </a:lnTo>
                  <a:lnTo>
                    <a:pt x="636340" y="215899"/>
                  </a:lnTo>
                  <a:lnTo>
                    <a:pt x="636846" y="214629"/>
                  </a:lnTo>
                  <a:lnTo>
                    <a:pt x="636846" y="213359"/>
                  </a:lnTo>
                  <a:lnTo>
                    <a:pt x="637849" y="212089"/>
                  </a:lnTo>
                  <a:lnTo>
                    <a:pt x="638346" y="210819"/>
                  </a:lnTo>
                  <a:lnTo>
                    <a:pt x="641355" y="209549"/>
                  </a:lnTo>
                  <a:lnTo>
                    <a:pt x="643361" y="209549"/>
                  </a:lnTo>
                  <a:lnTo>
                    <a:pt x="643858" y="208279"/>
                  </a:lnTo>
                  <a:lnTo>
                    <a:pt x="646867" y="208279"/>
                  </a:lnTo>
                  <a:lnTo>
                    <a:pt x="646867" y="205739"/>
                  </a:lnTo>
                  <a:lnTo>
                    <a:pt x="642358" y="205739"/>
                  </a:lnTo>
                  <a:lnTo>
                    <a:pt x="641862" y="204469"/>
                  </a:lnTo>
                  <a:lnTo>
                    <a:pt x="641862" y="201929"/>
                  </a:lnTo>
                  <a:lnTo>
                    <a:pt x="642358" y="201929"/>
                  </a:lnTo>
                  <a:lnTo>
                    <a:pt x="642358" y="200659"/>
                  </a:lnTo>
                  <a:lnTo>
                    <a:pt x="641862" y="200659"/>
                  </a:lnTo>
                  <a:lnTo>
                    <a:pt x="641355" y="199389"/>
                  </a:lnTo>
                  <a:close/>
                </a:path>
                <a:path w="690879" h="792480">
                  <a:moveTo>
                    <a:pt x="290611" y="220979"/>
                  </a:moveTo>
                  <a:lnTo>
                    <a:pt x="273579" y="220979"/>
                  </a:lnTo>
                  <a:lnTo>
                    <a:pt x="269567" y="224789"/>
                  </a:lnTo>
                  <a:lnTo>
                    <a:pt x="269071" y="224789"/>
                  </a:lnTo>
                  <a:lnTo>
                    <a:pt x="269071" y="227329"/>
                  </a:lnTo>
                  <a:lnTo>
                    <a:pt x="269567" y="227329"/>
                  </a:lnTo>
                  <a:lnTo>
                    <a:pt x="270064" y="228599"/>
                  </a:lnTo>
                  <a:lnTo>
                    <a:pt x="270064" y="229869"/>
                  </a:lnTo>
                  <a:lnTo>
                    <a:pt x="271573" y="229869"/>
                  </a:lnTo>
                  <a:lnTo>
                    <a:pt x="272070" y="231139"/>
                  </a:lnTo>
                  <a:lnTo>
                    <a:pt x="273579" y="231139"/>
                  </a:lnTo>
                  <a:lnTo>
                    <a:pt x="273579" y="232409"/>
                  </a:lnTo>
                  <a:lnTo>
                    <a:pt x="278585" y="232409"/>
                  </a:lnTo>
                  <a:lnTo>
                    <a:pt x="280591" y="233679"/>
                  </a:lnTo>
                  <a:lnTo>
                    <a:pt x="281097" y="234949"/>
                  </a:lnTo>
                  <a:lnTo>
                    <a:pt x="299132" y="234949"/>
                  </a:lnTo>
                  <a:lnTo>
                    <a:pt x="297622" y="232409"/>
                  </a:lnTo>
                  <a:lnTo>
                    <a:pt x="296629" y="231139"/>
                  </a:lnTo>
                  <a:lnTo>
                    <a:pt x="296123" y="229869"/>
                  </a:lnTo>
                  <a:lnTo>
                    <a:pt x="294117" y="227329"/>
                  </a:lnTo>
                  <a:lnTo>
                    <a:pt x="292779" y="224789"/>
                  </a:lnTo>
                  <a:lnTo>
                    <a:pt x="269567" y="224789"/>
                  </a:lnTo>
                  <a:lnTo>
                    <a:pt x="269257" y="224632"/>
                  </a:lnTo>
                  <a:lnTo>
                    <a:pt x="292696" y="224632"/>
                  </a:lnTo>
                  <a:lnTo>
                    <a:pt x="292111" y="223519"/>
                  </a:lnTo>
                  <a:lnTo>
                    <a:pt x="291614" y="222249"/>
                  </a:lnTo>
                  <a:lnTo>
                    <a:pt x="290611" y="220979"/>
                  </a:lnTo>
                  <a:close/>
                </a:path>
                <a:path w="690879" h="792480">
                  <a:moveTo>
                    <a:pt x="587737" y="227329"/>
                  </a:moveTo>
                  <a:lnTo>
                    <a:pt x="473997" y="227329"/>
                  </a:lnTo>
                  <a:lnTo>
                    <a:pt x="473997" y="229869"/>
                  </a:lnTo>
                  <a:lnTo>
                    <a:pt x="477006" y="231139"/>
                  </a:lnTo>
                  <a:lnTo>
                    <a:pt x="478506" y="232409"/>
                  </a:lnTo>
                  <a:lnTo>
                    <a:pt x="477503" y="233679"/>
                  </a:lnTo>
                  <a:lnTo>
                    <a:pt x="476510" y="233679"/>
                  </a:lnTo>
                  <a:lnTo>
                    <a:pt x="475507" y="234949"/>
                  </a:lnTo>
                  <a:lnTo>
                    <a:pt x="588740" y="234949"/>
                  </a:lnTo>
                  <a:lnTo>
                    <a:pt x="588740" y="229869"/>
                  </a:lnTo>
                  <a:lnTo>
                    <a:pt x="587737" y="227329"/>
                  </a:lnTo>
                  <a:close/>
                </a:path>
                <a:path w="690879" h="792480">
                  <a:moveTo>
                    <a:pt x="455963" y="228599"/>
                  </a:moveTo>
                  <a:lnTo>
                    <a:pt x="446945" y="228599"/>
                  </a:lnTo>
                  <a:lnTo>
                    <a:pt x="446439" y="229869"/>
                  </a:lnTo>
                  <a:lnTo>
                    <a:pt x="447442" y="229869"/>
                  </a:lnTo>
                  <a:lnTo>
                    <a:pt x="447442" y="231139"/>
                  </a:lnTo>
                  <a:lnTo>
                    <a:pt x="447948" y="231139"/>
                  </a:lnTo>
                  <a:lnTo>
                    <a:pt x="447948" y="233679"/>
                  </a:lnTo>
                  <a:lnTo>
                    <a:pt x="453957" y="233679"/>
                  </a:lnTo>
                  <a:lnTo>
                    <a:pt x="453957" y="232409"/>
                  </a:lnTo>
                  <a:lnTo>
                    <a:pt x="455456" y="229869"/>
                  </a:lnTo>
                  <a:lnTo>
                    <a:pt x="455963" y="228599"/>
                  </a:lnTo>
                  <a:close/>
                </a:path>
                <a:path w="690879" h="792480">
                  <a:moveTo>
                    <a:pt x="337207" y="231139"/>
                  </a:moveTo>
                  <a:lnTo>
                    <a:pt x="328190" y="231139"/>
                  </a:lnTo>
                  <a:lnTo>
                    <a:pt x="328190" y="232409"/>
                  </a:lnTo>
                  <a:lnTo>
                    <a:pt x="337207" y="232409"/>
                  </a:lnTo>
                  <a:lnTo>
                    <a:pt x="337207" y="231139"/>
                  </a:lnTo>
                  <a:close/>
                </a:path>
                <a:path w="690879" h="792480">
                  <a:moveTo>
                    <a:pt x="347734" y="231139"/>
                  </a:moveTo>
                  <a:lnTo>
                    <a:pt x="337714" y="231139"/>
                  </a:lnTo>
                  <a:lnTo>
                    <a:pt x="337207" y="232409"/>
                  </a:lnTo>
                  <a:lnTo>
                    <a:pt x="347734" y="232409"/>
                  </a:lnTo>
                  <a:lnTo>
                    <a:pt x="347734" y="231139"/>
                  </a:lnTo>
                  <a:close/>
                </a:path>
                <a:path w="690879" h="792480">
                  <a:moveTo>
                    <a:pt x="438424" y="228599"/>
                  </a:moveTo>
                  <a:lnTo>
                    <a:pt x="396337" y="228599"/>
                  </a:lnTo>
                  <a:lnTo>
                    <a:pt x="397340" y="231139"/>
                  </a:lnTo>
                  <a:lnTo>
                    <a:pt x="397340" y="232409"/>
                  </a:lnTo>
                  <a:lnTo>
                    <a:pt x="441434" y="232409"/>
                  </a:lnTo>
                  <a:lnTo>
                    <a:pt x="440927" y="231139"/>
                  </a:lnTo>
                  <a:lnTo>
                    <a:pt x="439934" y="229869"/>
                  </a:lnTo>
                  <a:lnTo>
                    <a:pt x="439427" y="229869"/>
                  </a:lnTo>
                  <a:lnTo>
                    <a:pt x="438424" y="228599"/>
                  </a:lnTo>
                  <a:close/>
                </a:path>
                <a:path w="690879" h="792480">
                  <a:moveTo>
                    <a:pt x="336214" y="229869"/>
                  </a:moveTo>
                  <a:lnTo>
                    <a:pt x="328697" y="229869"/>
                  </a:lnTo>
                  <a:lnTo>
                    <a:pt x="328697" y="231139"/>
                  </a:lnTo>
                  <a:lnTo>
                    <a:pt x="336214" y="231139"/>
                  </a:lnTo>
                  <a:lnTo>
                    <a:pt x="336214" y="229869"/>
                  </a:lnTo>
                  <a:close/>
                </a:path>
                <a:path w="690879" h="792480">
                  <a:moveTo>
                    <a:pt x="348737" y="228599"/>
                  </a:moveTo>
                  <a:lnTo>
                    <a:pt x="341220" y="228599"/>
                  </a:lnTo>
                  <a:lnTo>
                    <a:pt x="340723" y="229869"/>
                  </a:lnTo>
                  <a:lnTo>
                    <a:pt x="339720" y="229869"/>
                  </a:lnTo>
                  <a:lnTo>
                    <a:pt x="338717" y="231139"/>
                  </a:lnTo>
                  <a:lnTo>
                    <a:pt x="348241" y="231139"/>
                  </a:lnTo>
                  <a:lnTo>
                    <a:pt x="348737" y="229869"/>
                  </a:lnTo>
                  <a:lnTo>
                    <a:pt x="348737" y="228599"/>
                  </a:lnTo>
                  <a:close/>
                </a:path>
                <a:path w="690879" h="792480">
                  <a:moveTo>
                    <a:pt x="111733" y="199389"/>
                  </a:moveTo>
                  <a:lnTo>
                    <a:pt x="108228" y="200659"/>
                  </a:lnTo>
                  <a:lnTo>
                    <a:pt x="107225" y="203199"/>
                  </a:lnTo>
                  <a:lnTo>
                    <a:pt x="105725" y="204469"/>
                  </a:lnTo>
                  <a:lnTo>
                    <a:pt x="104722" y="208279"/>
                  </a:lnTo>
                  <a:lnTo>
                    <a:pt x="106718" y="213359"/>
                  </a:lnTo>
                  <a:lnTo>
                    <a:pt x="107225" y="218439"/>
                  </a:lnTo>
                  <a:lnTo>
                    <a:pt x="111237" y="224789"/>
                  </a:lnTo>
                  <a:lnTo>
                    <a:pt x="113740" y="227329"/>
                  </a:lnTo>
                  <a:lnTo>
                    <a:pt x="112736" y="229869"/>
                  </a:lnTo>
                  <a:lnTo>
                    <a:pt x="119497" y="229869"/>
                  </a:lnTo>
                  <a:lnTo>
                    <a:pt x="118745" y="222249"/>
                  </a:lnTo>
                  <a:lnTo>
                    <a:pt x="116749" y="218439"/>
                  </a:lnTo>
                  <a:lnTo>
                    <a:pt x="115239" y="212089"/>
                  </a:lnTo>
                  <a:lnTo>
                    <a:pt x="114743" y="205739"/>
                  </a:lnTo>
                  <a:lnTo>
                    <a:pt x="115239" y="201929"/>
                  </a:lnTo>
                  <a:lnTo>
                    <a:pt x="111733" y="199389"/>
                  </a:lnTo>
                  <a:close/>
                </a:path>
                <a:path w="690879" h="792480">
                  <a:moveTo>
                    <a:pt x="338210" y="227329"/>
                  </a:moveTo>
                  <a:lnTo>
                    <a:pt x="329690" y="227329"/>
                  </a:lnTo>
                  <a:lnTo>
                    <a:pt x="329690" y="228599"/>
                  </a:lnTo>
                  <a:lnTo>
                    <a:pt x="329193" y="229869"/>
                  </a:lnTo>
                  <a:lnTo>
                    <a:pt x="336711" y="229869"/>
                  </a:lnTo>
                  <a:lnTo>
                    <a:pt x="337714" y="228599"/>
                  </a:lnTo>
                  <a:lnTo>
                    <a:pt x="338210" y="228599"/>
                  </a:lnTo>
                  <a:lnTo>
                    <a:pt x="338210" y="227329"/>
                  </a:lnTo>
                  <a:close/>
                </a:path>
                <a:path w="690879" h="792480">
                  <a:moveTo>
                    <a:pt x="348241" y="227329"/>
                  </a:moveTo>
                  <a:lnTo>
                    <a:pt x="342719" y="227329"/>
                  </a:lnTo>
                  <a:lnTo>
                    <a:pt x="341716" y="228599"/>
                  </a:lnTo>
                  <a:lnTo>
                    <a:pt x="348241" y="228599"/>
                  </a:lnTo>
                  <a:lnTo>
                    <a:pt x="348241" y="227329"/>
                  </a:lnTo>
                  <a:close/>
                </a:path>
                <a:path w="690879" h="792480">
                  <a:moveTo>
                    <a:pt x="423895" y="197186"/>
                  </a:moveTo>
                  <a:lnTo>
                    <a:pt x="390900" y="216092"/>
                  </a:lnTo>
                  <a:lnTo>
                    <a:pt x="391321" y="217169"/>
                  </a:lnTo>
                  <a:lnTo>
                    <a:pt x="391321" y="218439"/>
                  </a:lnTo>
                  <a:lnTo>
                    <a:pt x="393328" y="222249"/>
                  </a:lnTo>
                  <a:lnTo>
                    <a:pt x="393834" y="222249"/>
                  </a:lnTo>
                  <a:lnTo>
                    <a:pt x="395334" y="226059"/>
                  </a:lnTo>
                  <a:lnTo>
                    <a:pt x="395334" y="227329"/>
                  </a:lnTo>
                  <a:lnTo>
                    <a:pt x="395830" y="228599"/>
                  </a:lnTo>
                  <a:lnTo>
                    <a:pt x="437421" y="228599"/>
                  </a:lnTo>
                  <a:lnTo>
                    <a:pt x="437421" y="227329"/>
                  </a:lnTo>
                  <a:lnTo>
                    <a:pt x="435922" y="227329"/>
                  </a:lnTo>
                  <a:lnTo>
                    <a:pt x="434919" y="224789"/>
                  </a:lnTo>
                  <a:lnTo>
                    <a:pt x="434422" y="224789"/>
                  </a:lnTo>
                  <a:lnTo>
                    <a:pt x="434422" y="223519"/>
                  </a:lnTo>
                  <a:lnTo>
                    <a:pt x="433916" y="222249"/>
                  </a:lnTo>
                  <a:lnTo>
                    <a:pt x="431910" y="219709"/>
                  </a:lnTo>
                  <a:lnTo>
                    <a:pt x="431413" y="219709"/>
                  </a:lnTo>
                  <a:lnTo>
                    <a:pt x="431413" y="218439"/>
                  </a:lnTo>
                  <a:lnTo>
                    <a:pt x="430907" y="218439"/>
                  </a:lnTo>
                  <a:lnTo>
                    <a:pt x="430410" y="217169"/>
                  </a:lnTo>
                  <a:lnTo>
                    <a:pt x="429904" y="217169"/>
                  </a:lnTo>
                  <a:lnTo>
                    <a:pt x="429904" y="215899"/>
                  </a:lnTo>
                  <a:lnTo>
                    <a:pt x="428404" y="215899"/>
                  </a:lnTo>
                  <a:lnTo>
                    <a:pt x="428404" y="214629"/>
                  </a:lnTo>
                  <a:lnTo>
                    <a:pt x="426398" y="210819"/>
                  </a:lnTo>
                  <a:lnTo>
                    <a:pt x="425901" y="210819"/>
                  </a:lnTo>
                  <a:lnTo>
                    <a:pt x="424898" y="209549"/>
                  </a:lnTo>
                  <a:lnTo>
                    <a:pt x="424392" y="208279"/>
                  </a:lnTo>
                  <a:lnTo>
                    <a:pt x="423389" y="208279"/>
                  </a:lnTo>
                  <a:lnTo>
                    <a:pt x="423389" y="207009"/>
                  </a:lnTo>
                  <a:lnTo>
                    <a:pt x="422892" y="205739"/>
                  </a:lnTo>
                  <a:lnTo>
                    <a:pt x="422892" y="201929"/>
                  </a:lnTo>
                  <a:lnTo>
                    <a:pt x="423389" y="201929"/>
                  </a:lnTo>
                  <a:lnTo>
                    <a:pt x="423389" y="199389"/>
                  </a:lnTo>
                  <a:lnTo>
                    <a:pt x="423895" y="199389"/>
                  </a:lnTo>
                  <a:lnTo>
                    <a:pt x="423895" y="197186"/>
                  </a:lnTo>
                  <a:close/>
                </a:path>
                <a:path w="690879" h="792480">
                  <a:moveTo>
                    <a:pt x="466490" y="214629"/>
                  </a:moveTo>
                  <a:lnTo>
                    <a:pt x="452953" y="214629"/>
                  </a:lnTo>
                  <a:lnTo>
                    <a:pt x="452953" y="215899"/>
                  </a:lnTo>
                  <a:lnTo>
                    <a:pt x="452457" y="215899"/>
                  </a:lnTo>
                  <a:lnTo>
                    <a:pt x="452457" y="222249"/>
                  </a:lnTo>
                  <a:lnTo>
                    <a:pt x="451950" y="222249"/>
                  </a:lnTo>
                  <a:lnTo>
                    <a:pt x="451454" y="223519"/>
                  </a:lnTo>
                  <a:lnTo>
                    <a:pt x="451454" y="224789"/>
                  </a:lnTo>
                  <a:lnTo>
                    <a:pt x="450947" y="224789"/>
                  </a:lnTo>
                  <a:lnTo>
                    <a:pt x="449448" y="226059"/>
                  </a:lnTo>
                  <a:lnTo>
                    <a:pt x="448951" y="226059"/>
                  </a:lnTo>
                  <a:lnTo>
                    <a:pt x="448445" y="227329"/>
                  </a:lnTo>
                  <a:lnTo>
                    <a:pt x="447948" y="227329"/>
                  </a:lnTo>
                  <a:lnTo>
                    <a:pt x="447948" y="228599"/>
                  </a:lnTo>
                  <a:lnTo>
                    <a:pt x="456966" y="228599"/>
                  </a:lnTo>
                  <a:lnTo>
                    <a:pt x="460978" y="223519"/>
                  </a:lnTo>
                  <a:lnTo>
                    <a:pt x="461474" y="223519"/>
                  </a:lnTo>
                  <a:lnTo>
                    <a:pt x="461474" y="222249"/>
                  </a:lnTo>
                  <a:lnTo>
                    <a:pt x="461981" y="220979"/>
                  </a:lnTo>
                  <a:lnTo>
                    <a:pt x="463480" y="219709"/>
                  </a:lnTo>
                  <a:lnTo>
                    <a:pt x="464483" y="217169"/>
                  </a:lnTo>
                  <a:lnTo>
                    <a:pt x="465487" y="217169"/>
                  </a:lnTo>
                  <a:lnTo>
                    <a:pt x="466490" y="214629"/>
                  </a:lnTo>
                  <a:close/>
                </a:path>
                <a:path w="690879" h="792480">
                  <a:moveTo>
                    <a:pt x="181380" y="200659"/>
                  </a:moveTo>
                  <a:lnTo>
                    <a:pt x="179374" y="201929"/>
                  </a:lnTo>
                  <a:lnTo>
                    <a:pt x="179374" y="207009"/>
                  </a:lnTo>
                  <a:lnTo>
                    <a:pt x="177874" y="212089"/>
                  </a:lnTo>
                  <a:lnTo>
                    <a:pt x="175868" y="215899"/>
                  </a:lnTo>
                  <a:lnTo>
                    <a:pt x="168350" y="220979"/>
                  </a:lnTo>
                  <a:lnTo>
                    <a:pt x="161339" y="226059"/>
                  </a:lnTo>
                  <a:lnTo>
                    <a:pt x="159839" y="227329"/>
                  </a:lnTo>
                  <a:lnTo>
                    <a:pt x="175868" y="227329"/>
                  </a:lnTo>
                  <a:lnTo>
                    <a:pt x="179374" y="224789"/>
                  </a:lnTo>
                  <a:lnTo>
                    <a:pt x="184885" y="218439"/>
                  </a:lnTo>
                  <a:lnTo>
                    <a:pt x="186891" y="209549"/>
                  </a:lnTo>
                  <a:lnTo>
                    <a:pt x="185392" y="203199"/>
                  </a:lnTo>
                  <a:lnTo>
                    <a:pt x="181380" y="200659"/>
                  </a:lnTo>
                  <a:close/>
                </a:path>
                <a:path w="690879" h="792480">
                  <a:moveTo>
                    <a:pt x="341220" y="223519"/>
                  </a:moveTo>
                  <a:lnTo>
                    <a:pt x="330703" y="223519"/>
                  </a:lnTo>
                  <a:lnTo>
                    <a:pt x="330703" y="224789"/>
                  </a:lnTo>
                  <a:lnTo>
                    <a:pt x="330196" y="226059"/>
                  </a:lnTo>
                  <a:lnTo>
                    <a:pt x="330196" y="227329"/>
                  </a:lnTo>
                  <a:lnTo>
                    <a:pt x="339213" y="227329"/>
                  </a:lnTo>
                  <a:lnTo>
                    <a:pt x="339213" y="226059"/>
                  </a:lnTo>
                  <a:lnTo>
                    <a:pt x="339720" y="226059"/>
                  </a:lnTo>
                  <a:lnTo>
                    <a:pt x="339720" y="224789"/>
                  </a:lnTo>
                  <a:lnTo>
                    <a:pt x="341220" y="224789"/>
                  </a:lnTo>
                  <a:lnTo>
                    <a:pt x="341220" y="223519"/>
                  </a:lnTo>
                  <a:close/>
                </a:path>
                <a:path w="690879" h="792480">
                  <a:moveTo>
                    <a:pt x="519601" y="226059"/>
                  </a:moveTo>
                  <a:lnTo>
                    <a:pt x="475507" y="226059"/>
                  </a:lnTo>
                  <a:lnTo>
                    <a:pt x="475000" y="227329"/>
                  </a:lnTo>
                  <a:lnTo>
                    <a:pt x="520097" y="227329"/>
                  </a:lnTo>
                  <a:lnTo>
                    <a:pt x="519601" y="226059"/>
                  </a:lnTo>
                  <a:close/>
                </a:path>
                <a:path w="690879" h="792480">
                  <a:moveTo>
                    <a:pt x="567697" y="224789"/>
                  </a:moveTo>
                  <a:lnTo>
                    <a:pt x="531121" y="224789"/>
                  </a:lnTo>
                  <a:lnTo>
                    <a:pt x="529114" y="227329"/>
                  </a:lnTo>
                  <a:lnTo>
                    <a:pt x="568203" y="227329"/>
                  </a:lnTo>
                  <a:lnTo>
                    <a:pt x="567697" y="226059"/>
                  </a:lnTo>
                  <a:lnTo>
                    <a:pt x="567697" y="224789"/>
                  </a:lnTo>
                  <a:close/>
                </a:path>
                <a:path w="690879" h="792480">
                  <a:moveTo>
                    <a:pt x="579723" y="226059"/>
                  </a:moveTo>
                  <a:lnTo>
                    <a:pt x="573208" y="226059"/>
                  </a:lnTo>
                  <a:lnTo>
                    <a:pt x="572205" y="227329"/>
                  </a:lnTo>
                  <a:lnTo>
                    <a:pt x="580230" y="227329"/>
                  </a:lnTo>
                  <a:lnTo>
                    <a:pt x="579723" y="226059"/>
                  </a:lnTo>
                  <a:close/>
                </a:path>
                <a:path w="690879" h="792480">
                  <a:moveTo>
                    <a:pt x="516592" y="223519"/>
                  </a:moveTo>
                  <a:lnTo>
                    <a:pt x="489033" y="223519"/>
                  </a:lnTo>
                  <a:lnTo>
                    <a:pt x="491039" y="224789"/>
                  </a:lnTo>
                  <a:lnTo>
                    <a:pt x="478009" y="224789"/>
                  </a:lnTo>
                  <a:lnTo>
                    <a:pt x="476510" y="226059"/>
                  </a:lnTo>
                  <a:lnTo>
                    <a:pt x="518598" y="226059"/>
                  </a:lnTo>
                  <a:lnTo>
                    <a:pt x="517088" y="224789"/>
                  </a:lnTo>
                  <a:lnTo>
                    <a:pt x="516592" y="223519"/>
                  </a:lnTo>
                  <a:close/>
                </a:path>
                <a:path w="690879" h="792480">
                  <a:moveTo>
                    <a:pt x="578224" y="224789"/>
                  </a:moveTo>
                  <a:lnTo>
                    <a:pt x="574718" y="224789"/>
                  </a:lnTo>
                  <a:lnTo>
                    <a:pt x="573715" y="226059"/>
                  </a:lnTo>
                  <a:lnTo>
                    <a:pt x="578224" y="226059"/>
                  </a:lnTo>
                  <a:lnTo>
                    <a:pt x="578224" y="224789"/>
                  </a:lnTo>
                  <a:close/>
                </a:path>
                <a:path w="690879" h="792480">
                  <a:moveTo>
                    <a:pt x="446945" y="213359"/>
                  </a:moveTo>
                  <a:lnTo>
                    <a:pt x="434919" y="213359"/>
                  </a:lnTo>
                  <a:lnTo>
                    <a:pt x="435415" y="214629"/>
                  </a:lnTo>
                  <a:lnTo>
                    <a:pt x="435922" y="214629"/>
                  </a:lnTo>
                  <a:lnTo>
                    <a:pt x="436418" y="215899"/>
                  </a:lnTo>
                  <a:lnTo>
                    <a:pt x="437928" y="218439"/>
                  </a:lnTo>
                  <a:lnTo>
                    <a:pt x="438424" y="218439"/>
                  </a:lnTo>
                  <a:lnTo>
                    <a:pt x="440431" y="223519"/>
                  </a:lnTo>
                  <a:lnTo>
                    <a:pt x="441434" y="223519"/>
                  </a:lnTo>
                  <a:lnTo>
                    <a:pt x="442437" y="224789"/>
                  </a:lnTo>
                  <a:lnTo>
                    <a:pt x="443440" y="224789"/>
                  </a:lnTo>
                  <a:lnTo>
                    <a:pt x="443936" y="223519"/>
                  </a:lnTo>
                  <a:lnTo>
                    <a:pt x="445436" y="222249"/>
                  </a:lnTo>
                  <a:lnTo>
                    <a:pt x="445942" y="222249"/>
                  </a:lnTo>
                  <a:lnTo>
                    <a:pt x="445942" y="220979"/>
                  </a:lnTo>
                  <a:lnTo>
                    <a:pt x="446439" y="220979"/>
                  </a:lnTo>
                  <a:lnTo>
                    <a:pt x="446945" y="219709"/>
                  </a:lnTo>
                  <a:lnTo>
                    <a:pt x="446945" y="213359"/>
                  </a:lnTo>
                  <a:close/>
                </a:path>
                <a:path w="690879" h="792480">
                  <a:moveTo>
                    <a:pt x="484524" y="223519"/>
                  </a:moveTo>
                  <a:lnTo>
                    <a:pt x="479509" y="223519"/>
                  </a:lnTo>
                  <a:lnTo>
                    <a:pt x="478506" y="224789"/>
                  </a:lnTo>
                  <a:lnTo>
                    <a:pt x="486530" y="224789"/>
                  </a:lnTo>
                  <a:lnTo>
                    <a:pt x="484524" y="223519"/>
                  </a:lnTo>
                  <a:close/>
                </a:path>
                <a:path w="690879" h="792480">
                  <a:moveTo>
                    <a:pt x="539641" y="208279"/>
                  </a:moveTo>
                  <a:lnTo>
                    <a:pt x="538142" y="208279"/>
                  </a:lnTo>
                  <a:lnTo>
                    <a:pt x="537129" y="209549"/>
                  </a:lnTo>
                  <a:lnTo>
                    <a:pt x="536632" y="210819"/>
                  </a:lnTo>
                  <a:lnTo>
                    <a:pt x="533127" y="213359"/>
                  </a:lnTo>
                  <a:lnTo>
                    <a:pt x="534130" y="215899"/>
                  </a:lnTo>
                  <a:lnTo>
                    <a:pt x="534130" y="217169"/>
                  </a:lnTo>
                  <a:lnTo>
                    <a:pt x="534626" y="218439"/>
                  </a:lnTo>
                  <a:lnTo>
                    <a:pt x="534130" y="219709"/>
                  </a:lnTo>
                  <a:lnTo>
                    <a:pt x="534130" y="220979"/>
                  </a:lnTo>
                  <a:lnTo>
                    <a:pt x="533623" y="222249"/>
                  </a:lnTo>
                  <a:lnTo>
                    <a:pt x="533623" y="223519"/>
                  </a:lnTo>
                  <a:lnTo>
                    <a:pt x="533127" y="223519"/>
                  </a:lnTo>
                  <a:lnTo>
                    <a:pt x="532620" y="224789"/>
                  </a:lnTo>
                  <a:lnTo>
                    <a:pt x="568203" y="224789"/>
                  </a:lnTo>
                  <a:lnTo>
                    <a:pt x="568700" y="223519"/>
                  </a:lnTo>
                  <a:lnTo>
                    <a:pt x="567697" y="220979"/>
                  </a:lnTo>
                  <a:lnTo>
                    <a:pt x="566693" y="219709"/>
                  </a:lnTo>
                  <a:lnTo>
                    <a:pt x="566197" y="219709"/>
                  </a:lnTo>
                  <a:lnTo>
                    <a:pt x="566197" y="217169"/>
                  </a:lnTo>
                  <a:lnTo>
                    <a:pt x="550158" y="217169"/>
                  </a:lnTo>
                  <a:lnTo>
                    <a:pt x="549155" y="214629"/>
                  </a:lnTo>
                  <a:lnTo>
                    <a:pt x="549155" y="212089"/>
                  </a:lnTo>
                  <a:lnTo>
                    <a:pt x="549662" y="210819"/>
                  </a:lnTo>
                  <a:lnTo>
                    <a:pt x="549662" y="209549"/>
                  </a:lnTo>
                  <a:lnTo>
                    <a:pt x="541648" y="209549"/>
                  </a:lnTo>
                  <a:lnTo>
                    <a:pt x="539641" y="208279"/>
                  </a:lnTo>
                  <a:close/>
                </a:path>
                <a:path w="690879" h="792480">
                  <a:moveTo>
                    <a:pt x="279588" y="204469"/>
                  </a:moveTo>
                  <a:lnTo>
                    <a:pt x="243012" y="204469"/>
                  </a:lnTo>
                  <a:lnTo>
                    <a:pt x="245514" y="205739"/>
                  </a:lnTo>
                  <a:lnTo>
                    <a:pt x="246517" y="205739"/>
                  </a:lnTo>
                  <a:lnTo>
                    <a:pt x="249526" y="209549"/>
                  </a:lnTo>
                  <a:lnTo>
                    <a:pt x="254035" y="212089"/>
                  </a:lnTo>
                  <a:lnTo>
                    <a:pt x="259547" y="217169"/>
                  </a:lnTo>
                  <a:lnTo>
                    <a:pt x="262049" y="220979"/>
                  </a:lnTo>
                  <a:lnTo>
                    <a:pt x="269257" y="224632"/>
                  </a:lnTo>
                  <a:lnTo>
                    <a:pt x="273579" y="220979"/>
                  </a:lnTo>
                  <a:lnTo>
                    <a:pt x="290611" y="220979"/>
                  </a:lnTo>
                  <a:lnTo>
                    <a:pt x="288605" y="218439"/>
                  </a:lnTo>
                  <a:lnTo>
                    <a:pt x="287602" y="218439"/>
                  </a:lnTo>
                  <a:lnTo>
                    <a:pt x="286609" y="217169"/>
                  </a:lnTo>
                  <a:lnTo>
                    <a:pt x="283600" y="217169"/>
                  </a:lnTo>
                  <a:lnTo>
                    <a:pt x="282597" y="214629"/>
                  </a:lnTo>
                  <a:lnTo>
                    <a:pt x="282597" y="213359"/>
                  </a:lnTo>
                  <a:lnTo>
                    <a:pt x="286102" y="210819"/>
                  </a:lnTo>
                  <a:lnTo>
                    <a:pt x="285099" y="209549"/>
                  </a:lnTo>
                  <a:lnTo>
                    <a:pt x="281097" y="207009"/>
                  </a:lnTo>
                  <a:lnTo>
                    <a:pt x="279588" y="204469"/>
                  </a:lnTo>
                  <a:close/>
                </a:path>
                <a:path w="690879" h="792480">
                  <a:moveTo>
                    <a:pt x="341220" y="201929"/>
                  </a:moveTo>
                  <a:lnTo>
                    <a:pt x="318170" y="201929"/>
                  </a:lnTo>
                  <a:lnTo>
                    <a:pt x="319173" y="204469"/>
                  </a:lnTo>
                  <a:lnTo>
                    <a:pt x="319173" y="205739"/>
                  </a:lnTo>
                  <a:lnTo>
                    <a:pt x="321179" y="207009"/>
                  </a:lnTo>
                  <a:lnTo>
                    <a:pt x="322182" y="208279"/>
                  </a:lnTo>
                  <a:lnTo>
                    <a:pt x="322678" y="209549"/>
                  </a:lnTo>
                  <a:lnTo>
                    <a:pt x="324684" y="210819"/>
                  </a:lnTo>
                  <a:lnTo>
                    <a:pt x="326184" y="210819"/>
                  </a:lnTo>
                  <a:lnTo>
                    <a:pt x="328190" y="213359"/>
                  </a:lnTo>
                  <a:lnTo>
                    <a:pt x="328267" y="216092"/>
                  </a:lnTo>
                  <a:lnTo>
                    <a:pt x="328697" y="217169"/>
                  </a:lnTo>
                  <a:lnTo>
                    <a:pt x="328697" y="218439"/>
                  </a:lnTo>
                  <a:lnTo>
                    <a:pt x="330196" y="220979"/>
                  </a:lnTo>
                  <a:lnTo>
                    <a:pt x="331199" y="223519"/>
                  </a:lnTo>
                  <a:lnTo>
                    <a:pt x="341716" y="223519"/>
                  </a:lnTo>
                  <a:lnTo>
                    <a:pt x="341716" y="219709"/>
                  </a:lnTo>
                  <a:lnTo>
                    <a:pt x="341220" y="219709"/>
                  </a:lnTo>
                  <a:lnTo>
                    <a:pt x="341220" y="213359"/>
                  </a:lnTo>
                  <a:lnTo>
                    <a:pt x="341716" y="213359"/>
                  </a:lnTo>
                  <a:lnTo>
                    <a:pt x="341716" y="209549"/>
                  </a:lnTo>
                  <a:lnTo>
                    <a:pt x="340723" y="207009"/>
                  </a:lnTo>
                  <a:lnTo>
                    <a:pt x="340723" y="204469"/>
                  </a:lnTo>
                  <a:lnTo>
                    <a:pt x="341220" y="201929"/>
                  </a:lnTo>
                  <a:close/>
                </a:path>
                <a:path w="690879" h="792480">
                  <a:moveTo>
                    <a:pt x="390825" y="213359"/>
                  </a:moveTo>
                  <a:lnTo>
                    <a:pt x="375293" y="213359"/>
                  </a:lnTo>
                  <a:lnTo>
                    <a:pt x="375293" y="214629"/>
                  </a:lnTo>
                  <a:lnTo>
                    <a:pt x="374786" y="215899"/>
                  </a:lnTo>
                  <a:lnTo>
                    <a:pt x="374786" y="217169"/>
                  </a:lnTo>
                  <a:lnTo>
                    <a:pt x="375293" y="217169"/>
                  </a:lnTo>
                  <a:lnTo>
                    <a:pt x="375293" y="218439"/>
                  </a:lnTo>
                  <a:lnTo>
                    <a:pt x="376296" y="218439"/>
                  </a:lnTo>
                  <a:lnTo>
                    <a:pt x="376296" y="219709"/>
                  </a:lnTo>
                  <a:lnTo>
                    <a:pt x="376792" y="219709"/>
                  </a:lnTo>
                  <a:lnTo>
                    <a:pt x="377795" y="222249"/>
                  </a:lnTo>
                  <a:lnTo>
                    <a:pt x="377795" y="223519"/>
                  </a:lnTo>
                  <a:lnTo>
                    <a:pt x="377939" y="223519"/>
                  </a:lnTo>
                  <a:lnTo>
                    <a:pt x="390900" y="216092"/>
                  </a:lnTo>
                  <a:lnTo>
                    <a:pt x="390825" y="213359"/>
                  </a:lnTo>
                  <a:close/>
                </a:path>
                <a:path w="690879" h="792480">
                  <a:moveTo>
                    <a:pt x="483015" y="222249"/>
                  </a:moveTo>
                  <a:lnTo>
                    <a:pt x="481515" y="222249"/>
                  </a:lnTo>
                  <a:lnTo>
                    <a:pt x="480512" y="223519"/>
                  </a:lnTo>
                  <a:lnTo>
                    <a:pt x="484018" y="223519"/>
                  </a:lnTo>
                  <a:lnTo>
                    <a:pt x="483015" y="222249"/>
                  </a:lnTo>
                  <a:close/>
                </a:path>
                <a:path w="690879" h="792480">
                  <a:moveTo>
                    <a:pt x="515588" y="220979"/>
                  </a:moveTo>
                  <a:lnTo>
                    <a:pt x="487533" y="220979"/>
                  </a:lnTo>
                  <a:lnTo>
                    <a:pt x="488536" y="223519"/>
                  </a:lnTo>
                  <a:lnTo>
                    <a:pt x="516095" y="223519"/>
                  </a:lnTo>
                  <a:lnTo>
                    <a:pt x="515588" y="222249"/>
                  </a:lnTo>
                  <a:lnTo>
                    <a:pt x="515588" y="220979"/>
                  </a:lnTo>
                  <a:close/>
                </a:path>
                <a:path w="690879" h="792480">
                  <a:moveTo>
                    <a:pt x="516095" y="208279"/>
                  </a:moveTo>
                  <a:lnTo>
                    <a:pt x="481019" y="208279"/>
                  </a:lnTo>
                  <a:lnTo>
                    <a:pt x="481019" y="209549"/>
                  </a:lnTo>
                  <a:lnTo>
                    <a:pt x="480512" y="210819"/>
                  </a:lnTo>
                  <a:lnTo>
                    <a:pt x="480512" y="214629"/>
                  </a:lnTo>
                  <a:lnTo>
                    <a:pt x="482022" y="218439"/>
                  </a:lnTo>
                  <a:lnTo>
                    <a:pt x="483521" y="218439"/>
                  </a:lnTo>
                  <a:lnTo>
                    <a:pt x="485021" y="219709"/>
                  </a:lnTo>
                  <a:lnTo>
                    <a:pt x="485527" y="220979"/>
                  </a:lnTo>
                  <a:lnTo>
                    <a:pt x="515092" y="220979"/>
                  </a:lnTo>
                  <a:lnTo>
                    <a:pt x="515092" y="215899"/>
                  </a:lnTo>
                  <a:lnTo>
                    <a:pt x="515588" y="215899"/>
                  </a:lnTo>
                  <a:lnTo>
                    <a:pt x="516095" y="214629"/>
                  </a:lnTo>
                  <a:lnTo>
                    <a:pt x="516095" y="213359"/>
                  </a:lnTo>
                  <a:lnTo>
                    <a:pt x="516592" y="213359"/>
                  </a:lnTo>
                  <a:lnTo>
                    <a:pt x="517595" y="212089"/>
                  </a:lnTo>
                  <a:lnTo>
                    <a:pt x="513086" y="212089"/>
                  </a:lnTo>
                  <a:lnTo>
                    <a:pt x="513086" y="210819"/>
                  </a:lnTo>
                  <a:lnTo>
                    <a:pt x="513582" y="210819"/>
                  </a:lnTo>
                  <a:lnTo>
                    <a:pt x="514585" y="209549"/>
                  </a:lnTo>
                  <a:lnTo>
                    <a:pt x="515588" y="209549"/>
                  </a:lnTo>
                  <a:lnTo>
                    <a:pt x="516095" y="208279"/>
                  </a:lnTo>
                  <a:close/>
                </a:path>
                <a:path w="690879" h="792480">
                  <a:moveTo>
                    <a:pt x="580726" y="217169"/>
                  </a:moveTo>
                  <a:lnTo>
                    <a:pt x="578224" y="217169"/>
                  </a:lnTo>
                  <a:lnTo>
                    <a:pt x="578224" y="218439"/>
                  </a:lnTo>
                  <a:lnTo>
                    <a:pt x="579723" y="218439"/>
                  </a:lnTo>
                  <a:lnTo>
                    <a:pt x="580726" y="217169"/>
                  </a:lnTo>
                  <a:close/>
                </a:path>
                <a:path w="690879" h="792480">
                  <a:moveTo>
                    <a:pt x="560685" y="210819"/>
                  </a:moveTo>
                  <a:lnTo>
                    <a:pt x="554667" y="210819"/>
                  </a:lnTo>
                  <a:lnTo>
                    <a:pt x="553674" y="212089"/>
                  </a:lnTo>
                  <a:lnTo>
                    <a:pt x="553167" y="213359"/>
                  </a:lnTo>
                  <a:lnTo>
                    <a:pt x="552671" y="213359"/>
                  </a:lnTo>
                  <a:lnTo>
                    <a:pt x="552164" y="214629"/>
                  </a:lnTo>
                  <a:lnTo>
                    <a:pt x="550665" y="217169"/>
                  </a:lnTo>
                  <a:lnTo>
                    <a:pt x="566197" y="217169"/>
                  </a:lnTo>
                  <a:lnTo>
                    <a:pt x="565701" y="215899"/>
                  </a:lnTo>
                  <a:lnTo>
                    <a:pt x="563694" y="215899"/>
                  </a:lnTo>
                  <a:lnTo>
                    <a:pt x="562691" y="213359"/>
                  </a:lnTo>
                  <a:lnTo>
                    <a:pt x="560685" y="210819"/>
                  </a:lnTo>
                  <a:close/>
                </a:path>
                <a:path w="690879" h="792480">
                  <a:moveTo>
                    <a:pt x="585741" y="215899"/>
                  </a:moveTo>
                  <a:lnTo>
                    <a:pt x="577717" y="215899"/>
                  </a:lnTo>
                  <a:lnTo>
                    <a:pt x="577717" y="217169"/>
                  </a:lnTo>
                  <a:lnTo>
                    <a:pt x="583735" y="217169"/>
                  </a:lnTo>
                  <a:lnTo>
                    <a:pt x="585741" y="215899"/>
                  </a:lnTo>
                  <a:close/>
                </a:path>
                <a:path w="690879" h="792480">
                  <a:moveTo>
                    <a:pt x="590746" y="215899"/>
                  </a:moveTo>
                  <a:lnTo>
                    <a:pt x="585741" y="215899"/>
                  </a:lnTo>
                  <a:lnTo>
                    <a:pt x="586734" y="217169"/>
                  </a:lnTo>
                  <a:lnTo>
                    <a:pt x="590250" y="217169"/>
                  </a:lnTo>
                  <a:lnTo>
                    <a:pt x="590746" y="215899"/>
                  </a:lnTo>
                  <a:close/>
                </a:path>
                <a:path w="690879" h="792480">
                  <a:moveTo>
                    <a:pt x="593249" y="213359"/>
                  </a:moveTo>
                  <a:lnTo>
                    <a:pt x="573715" y="213359"/>
                  </a:lnTo>
                  <a:lnTo>
                    <a:pt x="574718" y="214629"/>
                  </a:lnTo>
                  <a:lnTo>
                    <a:pt x="576714" y="214629"/>
                  </a:lnTo>
                  <a:lnTo>
                    <a:pt x="577220" y="215899"/>
                  </a:lnTo>
                  <a:lnTo>
                    <a:pt x="591243" y="215899"/>
                  </a:lnTo>
                  <a:lnTo>
                    <a:pt x="593249" y="214629"/>
                  </a:lnTo>
                  <a:lnTo>
                    <a:pt x="593249" y="213359"/>
                  </a:lnTo>
                  <a:close/>
                </a:path>
                <a:path w="690879" h="792480">
                  <a:moveTo>
                    <a:pt x="469489" y="208279"/>
                  </a:moveTo>
                  <a:lnTo>
                    <a:pt x="454960" y="208279"/>
                  </a:lnTo>
                  <a:lnTo>
                    <a:pt x="454960" y="209549"/>
                  </a:lnTo>
                  <a:lnTo>
                    <a:pt x="454463" y="210819"/>
                  </a:lnTo>
                  <a:lnTo>
                    <a:pt x="454463" y="212089"/>
                  </a:lnTo>
                  <a:lnTo>
                    <a:pt x="453957" y="212089"/>
                  </a:lnTo>
                  <a:lnTo>
                    <a:pt x="453460" y="213359"/>
                  </a:lnTo>
                  <a:lnTo>
                    <a:pt x="453460" y="214629"/>
                  </a:lnTo>
                  <a:lnTo>
                    <a:pt x="466986" y="214629"/>
                  </a:lnTo>
                  <a:lnTo>
                    <a:pt x="468992" y="210819"/>
                  </a:lnTo>
                  <a:lnTo>
                    <a:pt x="468992" y="209549"/>
                  </a:lnTo>
                  <a:lnTo>
                    <a:pt x="469489" y="208279"/>
                  </a:lnTo>
                  <a:close/>
                </a:path>
                <a:path w="690879" h="792480">
                  <a:moveTo>
                    <a:pt x="384817" y="205739"/>
                  </a:moveTo>
                  <a:lnTo>
                    <a:pt x="380805" y="205739"/>
                  </a:lnTo>
                  <a:lnTo>
                    <a:pt x="379295" y="207009"/>
                  </a:lnTo>
                  <a:lnTo>
                    <a:pt x="379295" y="208279"/>
                  </a:lnTo>
                  <a:lnTo>
                    <a:pt x="377795" y="208279"/>
                  </a:lnTo>
                  <a:lnTo>
                    <a:pt x="377795" y="209549"/>
                  </a:lnTo>
                  <a:lnTo>
                    <a:pt x="377299" y="209549"/>
                  </a:lnTo>
                  <a:lnTo>
                    <a:pt x="377299" y="212089"/>
                  </a:lnTo>
                  <a:lnTo>
                    <a:pt x="376792" y="212089"/>
                  </a:lnTo>
                  <a:lnTo>
                    <a:pt x="375789" y="213359"/>
                  </a:lnTo>
                  <a:lnTo>
                    <a:pt x="390329" y="213359"/>
                  </a:lnTo>
                  <a:lnTo>
                    <a:pt x="390329" y="210819"/>
                  </a:lnTo>
                  <a:lnTo>
                    <a:pt x="390825" y="210819"/>
                  </a:lnTo>
                  <a:lnTo>
                    <a:pt x="390825" y="209549"/>
                  </a:lnTo>
                  <a:lnTo>
                    <a:pt x="391828" y="208279"/>
                  </a:lnTo>
                  <a:lnTo>
                    <a:pt x="391828" y="207009"/>
                  </a:lnTo>
                  <a:lnTo>
                    <a:pt x="385810" y="207009"/>
                  </a:lnTo>
                  <a:lnTo>
                    <a:pt x="384817" y="205739"/>
                  </a:lnTo>
                  <a:close/>
                </a:path>
                <a:path w="690879" h="792480">
                  <a:moveTo>
                    <a:pt x="457894" y="177705"/>
                  </a:moveTo>
                  <a:lnTo>
                    <a:pt x="429407" y="194028"/>
                  </a:lnTo>
                  <a:lnTo>
                    <a:pt x="429407" y="194309"/>
                  </a:lnTo>
                  <a:lnTo>
                    <a:pt x="429904" y="194309"/>
                  </a:lnTo>
                  <a:lnTo>
                    <a:pt x="429904" y="199389"/>
                  </a:lnTo>
                  <a:lnTo>
                    <a:pt x="429407" y="199389"/>
                  </a:lnTo>
                  <a:lnTo>
                    <a:pt x="429407" y="201929"/>
                  </a:lnTo>
                  <a:lnTo>
                    <a:pt x="428900" y="201929"/>
                  </a:lnTo>
                  <a:lnTo>
                    <a:pt x="428900" y="204469"/>
                  </a:lnTo>
                  <a:lnTo>
                    <a:pt x="429407" y="204469"/>
                  </a:lnTo>
                  <a:lnTo>
                    <a:pt x="429407" y="205739"/>
                  </a:lnTo>
                  <a:lnTo>
                    <a:pt x="430410" y="207009"/>
                  </a:lnTo>
                  <a:lnTo>
                    <a:pt x="430907" y="208279"/>
                  </a:lnTo>
                  <a:lnTo>
                    <a:pt x="433916" y="212089"/>
                  </a:lnTo>
                  <a:lnTo>
                    <a:pt x="434422" y="213359"/>
                  </a:lnTo>
                  <a:lnTo>
                    <a:pt x="447442" y="213359"/>
                  </a:lnTo>
                  <a:lnTo>
                    <a:pt x="447442" y="212089"/>
                  </a:lnTo>
                  <a:lnTo>
                    <a:pt x="447948" y="212089"/>
                  </a:lnTo>
                  <a:lnTo>
                    <a:pt x="447948" y="210819"/>
                  </a:lnTo>
                  <a:lnTo>
                    <a:pt x="448445" y="210819"/>
                  </a:lnTo>
                  <a:lnTo>
                    <a:pt x="448445" y="209549"/>
                  </a:lnTo>
                  <a:lnTo>
                    <a:pt x="448951" y="209549"/>
                  </a:lnTo>
                  <a:lnTo>
                    <a:pt x="448951" y="208279"/>
                  </a:lnTo>
                  <a:lnTo>
                    <a:pt x="449448" y="208279"/>
                  </a:lnTo>
                  <a:lnTo>
                    <a:pt x="449954" y="205739"/>
                  </a:lnTo>
                  <a:lnTo>
                    <a:pt x="449954" y="201929"/>
                  </a:lnTo>
                  <a:lnTo>
                    <a:pt x="449448" y="200659"/>
                  </a:lnTo>
                  <a:lnTo>
                    <a:pt x="448951" y="200659"/>
                  </a:lnTo>
                  <a:lnTo>
                    <a:pt x="448951" y="198119"/>
                  </a:lnTo>
                  <a:lnTo>
                    <a:pt x="448445" y="196849"/>
                  </a:lnTo>
                  <a:lnTo>
                    <a:pt x="448951" y="196849"/>
                  </a:lnTo>
                  <a:lnTo>
                    <a:pt x="448951" y="190499"/>
                  </a:lnTo>
                  <a:lnTo>
                    <a:pt x="449448" y="190499"/>
                  </a:lnTo>
                  <a:lnTo>
                    <a:pt x="449448" y="189229"/>
                  </a:lnTo>
                  <a:lnTo>
                    <a:pt x="450451" y="189229"/>
                  </a:lnTo>
                  <a:lnTo>
                    <a:pt x="450451" y="187959"/>
                  </a:lnTo>
                  <a:lnTo>
                    <a:pt x="450947" y="187959"/>
                  </a:lnTo>
                  <a:lnTo>
                    <a:pt x="450947" y="186689"/>
                  </a:lnTo>
                  <a:lnTo>
                    <a:pt x="451454" y="186689"/>
                  </a:lnTo>
                  <a:lnTo>
                    <a:pt x="451950" y="185419"/>
                  </a:lnTo>
                  <a:lnTo>
                    <a:pt x="452457" y="185419"/>
                  </a:lnTo>
                  <a:lnTo>
                    <a:pt x="452457" y="184149"/>
                  </a:lnTo>
                  <a:lnTo>
                    <a:pt x="464483" y="184149"/>
                  </a:lnTo>
                  <a:lnTo>
                    <a:pt x="464483" y="182879"/>
                  </a:lnTo>
                  <a:lnTo>
                    <a:pt x="462477" y="182879"/>
                  </a:lnTo>
                  <a:lnTo>
                    <a:pt x="460471" y="181609"/>
                  </a:lnTo>
                  <a:lnTo>
                    <a:pt x="460471" y="180339"/>
                  </a:lnTo>
                  <a:lnTo>
                    <a:pt x="458972" y="180339"/>
                  </a:lnTo>
                  <a:lnTo>
                    <a:pt x="458972" y="179069"/>
                  </a:lnTo>
                  <a:lnTo>
                    <a:pt x="457894" y="177705"/>
                  </a:lnTo>
                  <a:close/>
                </a:path>
                <a:path w="690879" h="792480">
                  <a:moveTo>
                    <a:pt x="596258" y="208279"/>
                  </a:moveTo>
                  <a:lnTo>
                    <a:pt x="569703" y="208279"/>
                  </a:lnTo>
                  <a:lnTo>
                    <a:pt x="570706" y="210819"/>
                  </a:lnTo>
                  <a:lnTo>
                    <a:pt x="571709" y="212089"/>
                  </a:lnTo>
                  <a:lnTo>
                    <a:pt x="572205" y="212089"/>
                  </a:lnTo>
                  <a:lnTo>
                    <a:pt x="572205" y="213359"/>
                  </a:lnTo>
                  <a:lnTo>
                    <a:pt x="593756" y="213359"/>
                  </a:lnTo>
                  <a:lnTo>
                    <a:pt x="594759" y="212089"/>
                  </a:lnTo>
                  <a:lnTo>
                    <a:pt x="594759" y="210819"/>
                  </a:lnTo>
                  <a:lnTo>
                    <a:pt x="595255" y="210819"/>
                  </a:lnTo>
                  <a:lnTo>
                    <a:pt x="596258" y="209549"/>
                  </a:lnTo>
                  <a:lnTo>
                    <a:pt x="596258" y="208279"/>
                  </a:lnTo>
                  <a:close/>
                </a:path>
                <a:path w="690879" h="792480">
                  <a:moveTo>
                    <a:pt x="30061" y="201929"/>
                  </a:moveTo>
                  <a:lnTo>
                    <a:pt x="24549" y="204469"/>
                  </a:lnTo>
                  <a:lnTo>
                    <a:pt x="14022" y="212089"/>
                  </a:lnTo>
                  <a:lnTo>
                    <a:pt x="27055" y="212089"/>
                  </a:lnTo>
                  <a:lnTo>
                    <a:pt x="30061" y="208279"/>
                  </a:lnTo>
                  <a:lnTo>
                    <a:pt x="32067" y="204469"/>
                  </a:lnTo>
                  <a:lnTo>
                    <a:pt x="30061" y="201929"/>
                  </a:lnTo>
                  <a:close/>
                </a:path>
                <a:path w="690879" h="792480">
                  <a:moveTo>
                    <a:pt x="518091" y="210819"/>
                  </a:moveTo>
                  <a:lnTo>
                    <a:pt x="514585" y="210819"/>
                  </a:lnTo>
                  <a:lnTo>
                    <a:pt x="514585" y="212089"/>
                  </a:lnTo>
                  <a:lnTo>
                    <a:pt x="517595" y="212089"/>
                  </a:lnTo>
                  <a:lnTo>
                    <a:pt x="518091" y="210819"/>
                  </a:lnTo>
                  <a:close/>
                </a:path>
                <a:path w="690879" h="792480">
                  <a:moveTo>
                    <a:pt x="519601" y="209549"/>
                  </a:moveTo>
                  <a:lnTo>
                    <a:pt x="517088" y="209549"/>
                  </a:lnTo>
                  <a:lnTo>
                    <a:pt x="516592" y="210819"/>
                  </a:lnTo>
                  <a:lnTo>
                    <a:pt x="519094" y="210819"/>
                  </a:lnTo>
                  <a:lnTo>
                    <a:pt x="519601" y="209549"/>
                  </a:lnTo>
                  <a:close/>
                </a:path>
                <a:path w="690879" h="792480">
                  <a:moveTo>
                    <a:pt x="558679" y="209549"/>
                  </a:moveTo>
                  <a:lnTo>
                    <a:pt x="558183" y="209549"/>
                  </a:lnTo>
                  <a:lnTo>
                    <a:pt x="558183" y="210819"/>
                  </a:lnTo>
                  <a:lnTo>
                    <a:pt x="559176" y="210819"/>
                  </a:lnTo>
                  <a:lnTo>
                    <a:pt x="558679" y="209549"/>
                  </a:lnTo>
                  <a:close/>
                </a:path>
                <a:path w="690879" h="792480">
                  <a:moveTo>
                    <a:pt x="545650" y="208279"/>
                  </a:moveTo>
                  <a:lnTo>
                    <a:pt x="542651" y="208279"/>
                  </a:lnTo>
                  <a:lnTo>
                    <a:pt x="542651" y="209549"/>
                  </a:lnTo>
                  <a:lnTo>
                    <a:pt x="546653" y="209549"/>
                  </a:lnTo>
                  <a:lnTo>
                    <a:pt x="545650" y="208279"/>
                  </a:lnTo>
                  <a:close/>
                </a:path>
                <a:path w="690879" h="792480">
                  <a:moveTo>
                    <a:pt x="549662" y="208279"/>
                  </a:moveTo>
                  <a:lnTo>
                    <a:pt x="547656" y="208279"/>
                  </a:lnTo>
                  <a:lnTo>
                    <a:pt x="547159" y="209549"/>
                  </a:lnTo>
                  <a:lnTo>
                    <a:pt x="549662" y="209549"/>
                  </a:lnTo>
                  <a:lnTo>
                    <a:pt x="549662" y="208279"/>
                  </a:lnTo>
                  <a:close/>
                </a:path>
                <a:path w="690879" h="792480">
                  <a:moveTo>
                    <a:pt x="467483" y="185419"/>
                  </a:moveTo>
                  <a:lnTo>
                    <a:pt x="457462" y="185419"/>
                  </a:lnTo>
                  <a:lnTo>
                    <a:pt x="457462" y="187959"/>
                  </a:lnTo>
                  <a:lnTo>
                    <a:pt x="456966" y="187959"/>
                  </a:lnTo>
                  <a:lnTo>
                    <a:pt x="456966" y="189229"/>
                  </a:lnTo>
                  <a:lnTo>
                    <a:pt x="456459" y="189229"/>
                  </a:lnTo>
                  <a:lnTo>
                    <a:pt x="456459" y="190499"/>
                  </a:lnTo>
                  <a:lnTo>
                    <a:pt x="454960" y="191769"/>
                  </a:lnTo>
                  <a:lnTo>
                    <a:pt x="454960" y="196849"/>
                  </a:lnTo>
                  <a:lnTo>
                    <a:pt x="454463" y="196849"/>
                  </a:lnTo>
                  <a:lnTo>
                    <a:pt x="454960" y="198119"/>
                  </a:lnTo>
                  <a:lnTo>
                    <a:pt x="454960" y="199389"/>
                  </a:lnTo>
                  <a:lnTo>
                    <a:pt x="455456" y="201929"/>
                  </a:lnTo>
                  <a:lnTo>
                    <a:pt x="455456" y="208279"/>
                  </a:lnTo>
                  <a:lnTo>
                    <a:pt x="469995" y="208279"/>
                  </a:lnTo>
                  <a:lnTo>
                    <a:pt x="469995" y="207009"/>
                  </a:lnTo>
                  <a:lnTo>
                    <a:pt x="470998" y="205739"/>
                  </a:lnTo>
                  <a:lnTo>
                    <a:pt x="471495" y="204469"/>
                  </a:lnTo>
                  <a:lnTo>
                    <a:pt x="472001" y="201929"/>
                  </a:lnTo>
                  <a:lnTo>
                    <a:pt x="472498" y="200659"/>
                  </a:lnTo>
                  <a:lnTo>
                    <a:pt x="472498" y="198119"/>
                  </a:lnTo>
                  <a:lnTo>
                    <a:pt x="473501" y="195579"/>
                  </a:lnTo>
                  <a:lnTo>
                    <a:pt x="473501" y="194309"/>
                  </a:lnTo>
                  <a:lnTo>
                    <a:pt x="471495" y="193039"/>
                  </a:lnTo>
                  <a:lnTo>
                    <a:pt x="470492" y="190499"/>
                  </a:lnTo>
                  <a:lnTo>
                    <a:pt x="470492" y="189229"/>
                  </a:lnTo>
                  <a:lnTo>
                    <a:pt x="469489" y="186689"/>
                  </a:lnTo>
                  <a:lnTo>
                    <a:pt x="467989" y="186689"/>
                  </a:lnTo>
                  <a:lnTo>
                    <a:pt x="467483" y="185419"/>
                  </a:lnTo>
                  <a:close/>
                </a:path>
                <a:path w="690879" h="792480">
                  <a:moveTo>
                    <a:pt x="548659" y="187959"/>
                  </a:moveTo>
                  <a:lnTo>
                    <a:pt x="484524" y="187959"/>
                  </a:lnTo>
                  <a:lnTo>
                    <a:pt x="485021" y="189229"/>
                  </a:lnTo>
                  <a:lnTo>
                    <a:pt x="485527" y="189229"/>
                  </a:lnTo>
                  <a:lnTo>
                    <a:pt x="486530" y="191769"/>
                  </a:lnTo>
                  <a:lnTo>
                    <a:pt x="486530" y="194309"/>
                  </a:lnTo>
                  <a:lnTo>
                    <a:pt x="486024" y="194309"/>
                  </a:lnTo>
                  <a:lnTo>
                    <a:pt x="486024" y="196849"/>
                  </a:lnTo>
                  <a:lnTo>
                    <a:pt x="485527" y="196849"/>
                  </a:lnTo>
                  <a:lnTo>
                    <a:pt x="485021" y="198119"/>
                  </a:lnTo>
                  <a:lnTo>
                    <a:pt x="485021" y="199389"/>
                  </a:lnTo>
                  <a:lnTo>
                    <a:pt x="482518" y="204469"/>
                  </a:lnTo>
                  <a:lnTo>
                    <a:pt x="482518" y="205739"/>
                  </a:lnTo>
                  <a:lnTo>
                    <a:pt x="482022" y="205739"/>
                  </a:lnTo>
                  <a:lnTo>
                    <a:pt x="482022" y="207009"/>
                  </a:lnTo>
                  <a:lnTo>
                    <a:pt x="481515" y="208279"/>
                  </a:lnTo>
                  <a:lnTo>
                    <a:pt x="518091" y="208279"/>
                  </a:lnTo>
                  <a:lnTo>
                    <a:pt x="518091" y="207009"/>
                  </a:lnTo>
                  <a:lnTo>
                    <a:pt x="517088" y="205739"/>
                  </a:lnTo>
                  <a:lnTo>
                    <a:pt x="517088" y="203199"/>
                  </a:lnTo>
                  <a:lnTo>
                    <a:pt x="517595" y="201929"/>
                  </a:lnTo>
                  <a:lnTo>
                    <a:pt x="516592" y="201929"/>
                  </a:lnTo>
                  <a:lnTo>
                    <a:pt x="516592" y="200659"/>
                  </a:lnTo>
                  <a:lnTo>
                    <a:pt x="515588" y="200659"/>
                  </a:lnTo>
                  <a:lnTo>
                    <a:pt x="515588" y="199389"/>
                  </a:lnTo>
                  <a:lnTo>
                    <a:pt x="514089" y="199389"/>
                  </a:lnTo>
                  <a:lnTo>
                    <a:pt x="512579" y="195579"/>
                  </a:lnTo>
                  <a:lnTo>
                    <a:pt x="512579" y="193039"/>
                  </a:lnTo>
                  <a:lnTo>
                    <a:pt x="549155" y="193039"/>
                  </a:lnTo>
                  <a:lnTo>
                    <a:pt x="549155" y="190499"/>
                  </a:lnTo>
                  <a:lnTo>
                    <a:pt x="548659" y="190499"/>
                  </a:lnTo>
                  <a:lnTo>
                    <a:pt x="548659" y="187959"/>
                  </a:lnTo>
                  <a:close/>
                </a:path>
                <a:path w="690879" h="792480">
                  <a:moveTo>
                    <a:pt x="596258" y="205739"/>
                  </a:moveTo>
                  <a:lnTo>
                    <a:pt x="567697" y="205739"/>
                  </a:lnTo>
                  <a:lnTo>
                    <a:pt x="568203" y="207009"/>
                  </a:lnTo>
                  <a:lnTo>
                    <a:pt x="569206" y="207009"/>
                  </a:lnTo>
                  <a:lnTo>
                    <a:pt x="569206" y="208279"/>
                  </a:lnTo>
                  <a:lnTo>
                    <a:pt x="596765" y="208279"/>
                  </a:lnTo>
                  <a:lnTo>
                    <a:pt x="596765" y="207009"/>
                  </a:lnTo>
                  <a:lnTo>
                    <a:pt x="596258" y="205739"/>
                  </a:lnTo>
                  <a:close/>
                </a:path>
                <a:path w="690879" h="792480">
                  <a:moveTo>
                    <a:pt x="230489" y="193039"/>
                  </a:moveTo>
                  <a:lnTo>
                    <a:pt x="227976" y="194309"/>
                  </a:lnTo>
                  <a:lnTo>
                    <a:pt x="225970" y="196849"/>
                  </a:lnTo>
                  <a:lnTo>
                    <a:pt x="224470" y="198119"/>
                  </a:lnTo>
                  <a:lnTo>
                    <a:pt x="223974" y="200659"/>
                  </a:lnTo>
                  <a:lnTo>
                    <a:pt x="224470" y="203199"/>
                  </a:lnTo>
                  <a:lnTo>
                    <a:pt x="225970" y="205739"/>
                  </a:lnTo>
                  <a:lnTo>
                    <a:pt x="228979" y="207009"/>
                  </a:lnTo>
                  <a:lnTo>
                    <a:pt x="237996" y="207009"/>
                  </a:lnTo>
                  <a:lnTo>
                    <a:pt x="243012" y="204469"/>
                  </a:lnTo>
                  <a:lnTo>
                    <a:pt x="279588" y="204469"/>
                  </a:lnTo>
                  <a:lnTo>
                    <a:pt x="278088" y="200659"/>
                  </a:lnTo>
                  <a:lnTo>
                    <a:pt x="278088" y="199389"/>
                  </a:lnTo>
                  <a:lnTo>
                    <a:pt x="257044" y="199389"/>
                  </a:lnTo>
                  <a:lnTo>
                    <a:pt x="254542" y="198119"/>
                  </a:lnTo>
                  <a:lnTo>
                    <a:pt x="250023" y="196849"/>
                  </a:lnTo>
                  <a:lnTo>
                    <a:pt x="246517" y="195579"/>
                  </a:lnTo>
                  <a:lnTo>
                    <a:pt x="242515" y="194309"/>
                  </a:lnTo>
                  <a:lnTo>
                    <a:pt x="233994" y="194309"/>
                  </a:lnTo>
                  <a:lnTo>
                    <a:pt x="230489" y="193039"/>
                  </a:lnTo>
                  <a:close/>
                </a:path>
                <a:path w="690879" h="792480">
                  <a:moveTo>
                    <a:pt x="392325" y="204469"/>
                  </a:moveTo>
                  <a:lnTo>
                    <a:pt x="386316" y="204469"/>
                  </a:lnTo>
                  <a:lnTo>
                    <a:pt x="386316" y="205739"/>
                  </a:lnTo>
                  <a:lnTo>
                    <a:pt x="385810" y="207009"/>
                  </a:lnTo>
                  <a:lnTo>
                    <a:pt x="392325" y="207009"/>
                  </a:lnTo>
                  <a:lnTo>
                    <a:pt x="392325" y="204469"/>
                  </a:lnTo>
                  <a:close/>
                </a:path>
                <a:path w="690879" h="792480">
                  <a:moveTo>
                    <a:pt x="596258" y="199389"/>
                  </a:moveTo>
                  <a:lnTo>
                    <a:pt x="562691" y="199389"/>
                  </a:lnTo>
                  <a:lnTo>
                    <a:pt x="562691" y="200659"/>
                  </a:lnTo>
                  <a:lnTo>
                    <a:pt x="563694" y="203199"/>
                  </a:lnTo>
                  <a:lnTo>
                    <a:pt x="564698" y="203199"/>
                  </a:lnTo>
                  <a:lnTo>
                    <a:pt x="566197" y="204469"/>
                  </a:lnTo>
                  <a:lnTo>
                    <a:pt x="567200" y="205739"/>
                  </a:lnTo>
                  <a:lnTo>
                    <a:pt x="595762" y="205739"/>
                  </a:lnTo>
                  <a:lnTo>
                    <a:pt x="595762" y="204469"/>
                  </a:lnTo>
                  <a:lnTo>
                    <a:pt x="596258" y="204469"/>
                  </a:lnTo>
                  <a:lnTo>
                    <a:pt x="596765" y="203199"/>
                  </a:lnTo>
                  <a:lnTo>
                    <a:pt x="596765" y="200659"/>
                  </a:lnTo>
                  <a:lnTo>
                    <a:pt x="596258" y="199389"/>
                  </a:lnTo>
                  <a:close/>
                </a:path>
                <a:path w="690879" h="792480">
                  <a:moveTo>
                    <a:pt x="645864" y="204469"/>
                  </a:moveTo>
                  <a:lnTo>
                    <a:pt x="645367" y="205739"/>
                  </a:lnTo>
                  <a:lnTo>
                    <a:pt x="645864" y="205739"/>
                  </a:lnTo>
                  <a:lnTo>
                    <a:pt x="645864" y="204469"/>
                  </a:lnTo>
                  <a:close/>
                </a:path>
                <a:path w="690879" h="792480">
                  <a:moveTo>
                    <a:pt x="393328" y="201929"/>
                  </a:moveTo>
                  <a:lnTo>
                    <a:pt x="386813" y="201929"/>
                  </a:lnTo>
                  <a:lnTo>
                    <a:pt x="386813" y="204469"/>
                  </a:lnTo>
                  <a:lnTo>
                    <a:pt x="392831" y="204469"/>
                  </a:lnTo>
                  <a:lnTo>
                    <a:pt x="392831" y="203199"/>
                  </a:lnTo>
                  <a:lnTo>
                    <a:pt x="393328" y="203199"/>
                  </a:lnTo>
                  <a:lnTo>
                    <a:pt x="393328" y="201929"/>
                  </a:lnTo>
                  <a:close/>
                </a:path>
                <a:path w="690879" h="792480">
                  <a:moveTo>
                    <a:pt x="319173" y="199389"/>
                  </a:moveTo>
                  <a:lnTo>
                    <a:pt x="318170" y="199389"/>
                  </a:lnTo>
                  <a:lnTo>
                    <a:pt x="317673" y="200659"/>
                  </a:lnTo>
                  <a:lnTo>
                    <a:pt x="317673" y="201929"/>
                  </a:lnTo>
                  <a:lnTo>
                    <a:pt x="321179" y="201929"/>
                  </a:lnTo>
                  <a:lnTo>
                    <a:pt x="319173" y="199389"/>
                  </a:lnTo>
                  <a:close/>
                </a:path>
                <a:path w="690879" h="792480">
                  <a:moveTo>
                    <a:pt x="342223" y="199389"/>
                  </a:moveTo>
                  <a:lnTo>
                    <a:pt x="332202" y="199389"/>
                  </a:lnTo>
                  <a:lnTo>
                    <a:pt x="333205" y="201929"/>
                  </a:lnTo>
                  <a:lnTo>
                    <a:pt x="341716" y="201929"/>
                  </a:lnTo>
                  <a:lnTo>
                    <a:pt x="341716" y="200659"/>
                  </a:lnTo>
                  <a:lnTo>
                    <a:pt x="342223" y="200659"/>
                  </a:lnTo>
                  <a:lnTo>
                    <a:pt x="342223" y="199389"/>
                  </a:lnTo>
                  <a:close/>
                </a:path>
                <a:path w="690879" h="792480">
                  <a:moveTo>
                    <a:pt x="394331" y="196849"/>
                  </a:moveTo>
                  <a:lnTo>
                    <a:pt x="388322" y="196849"/>
                  </a:lnTo>
                  <a:lnTo>
                    <a:pt x="388322" y="198119"/>
                  </a:lnTo>
                  <a:lnTo>
                    <a:pt x="387816" y="199389"/>
                  </a:lnTo>
                  <a:lnTo>
                    <a:pt x="387816" y="200659"/>
                  </a:lnTo>
                  <a:lnTo>
                    <a:pt x="387319" y="201929"/>
                  </a:lnTo>
                  <a:lnTo>
                    <a:pt x="393834" y="201929"/>
                  </a:lnTo>
                  <a:lnTo>
                    <a:pt x="393834" y="199389"/>
                  </a:lnTo>
                  <a:lnTo>
                    <a:pt x="394331" y="199389"/>
                  </a:lnTo>
                  <a:lnTo>
                    <a:pt x="394331" y="196849"/>
                  </a:lnTo>
                  <a:close/>
                </a:path>
                <a:path w="690879" h="792480">
                  <a:moveTo>
                    <a:pt x="540645" y="199389"/>
                  </a:moveTo>
                  <a:lnTo>
                    <a:pt x="539641" y="199389"/>
                  </a:lnTo>
                  <a:lnTo>
                    <a:pt x="540645" y="201929"/>
                  </a:lnTo>
                  <a:lnTo>
                    <a:pt x="543147" y="201929"/>
                  </a:lnTo>
                  <a:lnTo>
                    <a:pt x="543147" y="200659"/>
                  </a:lnTo>
                  <a:lnTo>
                    <a:pt x="540645" y="200659"/>
                  </a:lnTo>
                  <a:lnTo>
                    <a:pt x="540645" y="199389"/>
                  </a:lnTo>
                  <a:close/>
                </a:path>
                <a:path w="690879" h="792480">
                  <a:moveTo>
                    <a:pt x="530624" y="199389"/>
                  </a:moveTo>
                  <a:lnTo>
                    <a:pt x="527615" y="199389"/>
                  </a:lnTo>
                  <a:lnTo>
                    <a:pt x="528111" y="200659"/>
                  </a:lnTo>
                  <a:lnTo>
                    <a:pt x="530624" y="200659"/>
                  </a:lnTo>
                  <a:lnTo>
                    <a:pt x="530624" y="199389"/>
                  </a:lnTo>
                  <a:close/>
                </a:path>
                <a:path w="690879" h="792480">
                  <a:moveTo>
                    <a:pt x="538638" y="199389"/>
                  </a:moveTo>
                  <a:lnTo>
                    <a:pt x="537129" y="199389"/>
                  </a:lnTo>
                  <a:lnTo>
                    <a:pt x="538142" y="200659"/>
                  </a:lnTo>
                  <a:lnTo>
                    <a:pt x="538638" y="199389"/>
                  </a:lnTo>
                  <a:close/>
                </a:path>
                <a:path w="690879" h="792480">
                  <a:moveTo>
                    <a:pt x="269071" y="171449"/>
                  </a:moveTo>
                  <a:lnTo>
                    <a:pt x="265059" y="171449"/>
                  </a:lnTo>
                  <a:lnTo>
                    <a:pt x="261046" y="175259"/>
                  </a:lnTo>
                  <a:lnTo>
                    <a:pt x="260568" y="177705"/>
                  </a:lnTo>
                  <a:lnTo>
                    <a:pt x="260550" y="182879"/>
                  </a:lnTo>
                  <a:lnTo>
                    <a:pt x="261553" y="187959"/>
                  </a:lnTo>
                  <a:lnTo>
                    <a:pt x="263052" y="191769"/>
                  </a:lnTo>
                  <a:lnTo>
                    <a:pt x="262049" y="195579"/>
                  </a:lnTo>
                  <a:lnTo>
                    <a:pt x="261984" y="197186"/>
                  </a:lnTo>
                  <a:lnTo>
                    <a:pt x="261553" y="199389"/>
                  </a:lnTo>
                  <a:lnTo>
                    <a:pt x="278088" y="199389"/>
                  </a:lnTo>
                  <a:lnTo>
                    <a:pt x="278088" y="198119"/>
                  </a:lnTo>
                  <a:lnTo>
                    <a:pt x="280094" y="195579"/>
                  </a:lnTo>
                  <a:lnTo>
                    <a:pt x="282597" y="194309"/>
                  </a:lnTo>
                  <a:lnTo>
                    <a:pt x="286609" y="194309"/>
                  </a:lnTo>
                  <a:lnTo>
                    <a:pt x="287602" y="193039"/>
                  </a:lnTo>
                  <a:lnTo>
                    <a:pt x="288608" y="190499"/>
                  </a:lnTo>
                  <a:lnTo>
                    <a:pt x="272070" y="190499"/>
                  </a:lnTo>
                  <a:lnTo>
                    <a:pt x="271067" y="187959"/>
                  </a:lnTo>
                  <a:lnTo>
                    <a:pt x="270570" y="185419"/>
                  </a:lnTo>
                  <a:lnTo>
                    <a:pt x="270570" y="181609"/>
                  </a:lnTo>
                  <a:lnTo>
                    <a:pt x="271067" y="177799"/>
                  </a:lnTo>
                  <a:lnTo>
                    <a:pt x="270570" y="175259"/>
                  </a:lnTo>
                  <a:lnTo>
                    <a:pt x="269071" y="171449"/>
                  </a:lnTo>
                  <a:close/>
                </a:path>
                <a:path w="690879" h="792480">
                  <a:moveTo>
                    <a:pt x="343226" y="170179"/>
                  </a:moveTo>
                  <a:lnTo>
                    <a:pt x="333702" y="170179"/>
                  </a:lnTo>
                  <a:lnTo>
                    <a:pt x="328697" y="173989"/>
                  </a:lnTo>
                  <a:lnTo>
                    <a:pt x="328697" y="175259"/>
                  </a:lnTo>
                  <a:lnTo>
                    <a:pt x="328190" y="175259"/>
                  </a:lnTo>
                  <a:lnTo>
                    <a:pt x="328190" y="177799"/>
                  </a:lnTo>
                  <a:lnTo>
                    <a:pt x="328697" y="179069"/>
                  </a:lnTo>
                  <a:lnTo>
                    <a:pt x="328697" y="180339"/>
                  </a:lnTo>
                  <a:lnTo>
                    <a:pt x="329193" y="180339"/>
                  </a:lnTo>
                  <a:lnTo>
                    <a:pt x="329193" y="181609"/>
                  </a:lnTo>
                  <a:lnTo>
                    <a:pt x="330196" y="184149"/>
                  </a:lnTo>
                  <a:lnTo>
                    <a:pt x="330196" y="185419"/>
                  </a:lnTo>
                  <a:lnTo>
                    <a:pt x="330703" y="186689"/>
                  </a:lnTo>
                  <a:lnTo>
                    <a:pt x="330703" y="187959"/>
                  </a:lnTo>
                  <a:lnTo>
                    <a:pt x="332202" y="190499"/>
                  </a:lnTo>
                  <a:lnTo>
                    <a:pt x="332202" y="191769"/>
                  </a:lnTo>
                  <a:lnTo>
                    <a:pt x="332699" y="191769"/>
                  </a:lnTo>
                  <a:lnTo>
                    <a:pt x="332699" y="195579"/>
                  </a:lnTo>
                  <a:lnTo>
                    <a:pt x="331696" y="196849"/>
                  </a:lnTo>
                  <a:lnTo>
                    <a:pt x="331696" y="199389"/>
                  </a:lnTo>
                  <a:lnTo>
                    <a:pt x="342719" y="199389"/>
                  </a:lnTo>
                  <a:lnTo>
                    <a:pt x="343722" y="198119"/>
                  </a:lnTo>
                  <a:lnTo>
                    <a:pt x="343722" y="196849"/>
                  </a:lnTo>
                  <a:lnTo>
                    <a:pt x="345232" y="194309"/>
                  </a:lnTo>
                  <a:lnTo>
                    <a:pt x="346731" y="193039"/>
                  </a:lnTo>
                  <a:lnTo>
                    <a:pt x="347228" y="193039"/>
                  </a:lnTo>
                  <a:lnTo>
                    <a:pt x="347734" y="191769"/>
                  </a:lnTo>
                  <a:lnTo>
                    <a:pt x="346235" y="190499"/>
                  </a:lnTo>
                  <a:lnTo>
                    <a:pt x="346235" y="189229"/>
                  </a:lnTo>
                  <a:lnTo>
                    <a:pt x="345232" y="187959"/>
                  </a:lnTo>
                  <a:lnTo>
                    <a:pt x="345232" y="185419"/>
                  </a:lnTo>
                  <a:lnTo>
                    <a:pt x="345728" y="185419"/>
                  </a:lnTo>
                  <a:lnTo>
                    <a:pt x="345232" y="184149"/>
                  </a:lnTo>
                  <a:lnTo>
                    <a:pt x="343722" y="181609"/>
                  </a:lnTo>
                  <a:lnTo>
                    <a:pt x="343226" y="180339"/>
                  </a:lnTo>
                  <a:lnTo>
                    <a:pt x="342223" y="179069"/>
                  </a:lnTo>
                  <a:lnTo>
                    <a:pt x="342259" y="177705"/>
                  </a:lnTo>
                  <a:lnTo>
                    <a:pt x="342719" y="176529"/>
                  </a:lnTo>
                  <a:lnTo>
                    <a:pt x="342719" y="172719"/>
                  </a:lnTo>
                  <a:lnTo>
                    <a:pt x="343226" y="171449"/>
                  </a:lnTo>
                  <a:lnTo>
                    <a:pt x="343226" y="170179"/>
                  </a:lnTo>
                  <a:close/>
                </a:path>
                <a:path w="690879" h="792480">
                  <a:moveTo>
                    <a:pt x="549155" y="193039"/>
                  </a:moveTo>
                  <a:lnTo>
                    <a:pt x="516095" y="193039"/>
                  </a:lnTo>
                  <a:lnTo>
                    <a:pt x="517088" y="194309"/>
                  </a:lnTo>
                  <a:lnTo>
                    <a:pt x="519094" y="194309"/>
                  </a:lnTo>
                  <a:lnTo>
                    <a:pt x="521100" y="195579"/>
                  </a:lnTo>
                  <a:lnTo>
                    <a:pt x="521100" y="196849"/>
                  </a:lnTo>
                  <a:lnTo>
                    <a:pt x="522600" y="196849"/>
                  </a:lnTo>
                  <a:lnTo>
                    <a:pt x="522600" y="198119"/>
                  </a:lnTo>
                  <a:lnTo>
                    <a:pt x="523603" y="198119"/>
                  </a:lnTo>
                  <a:lnTo>
                    <a:pt x="523603" y="199389"/>
                  </a:lnTo>
                  <a:lnTo>
                    <a:pt x="540138" y="199389"/>
                  </a:lnTo>
                  <a:lnTo>
                    <a:pt x="540138" y="198119"/>
                  </a:lnTo>
                  <a:lnTo>
                    <a:pt x="539641" y="196849"/>
                  </a:lnTo>
                  <a:lnTo>
                    <a:pt x="540138" y="195579"/>
                  </a:lnTo>
                  <a:lnTo>
                    <a:pt x="548162" y="195579"/>
                  </a:lnTo>
                  <a:lnTo>
                    <a:pt x="549155" y="194309"/>
                  </a:lnTo>
                  <a:lnTo>
                    <a:pt x="549155" y="193039"/>
                  </a:lnTo>
                  <a:close/>
                </a:path>
                <a:path w="690879" h="792480">
                  <a:moveTo>
                    <a:pt x="599764" y="172719"/>
                  </a:moveTo>
                  <a:lnTo>
                    <a:pt x="555670" y="172719"/>
                  </a:lnTo>
                  <a:lnTo>
                    <a:pt x="556177" y="173989"/>
                  </a:lnTo>
                  <a:lnTo>
                    <a:pt x="555670" y="175259"/>
                  </a:lnTo>
                  <a:lnTo>
                    <a:pt x="556673" y="177799"/>
                  </a:lnTo>
                  <a:lnTo>
                    <a:pt x="557180" y="177799"/>
                  </a:lnTo>
                  <a:lnTo>
                    <a:pt x="558183" y="180339"/>
                  </a:lnTo>
                  <a:lnTo>
                    <a:pt x="558183" y="181609"/>
                  </a:lnTo>
                  <a:lnTo>
                    <a:pt x="558679" y="182879"/>
                  </a:lnTo>
                  <a:lnTo>
                    <a:pt x="558679" y="184149"/>
                  </a:lnTo>
                  <a:lnTo>
                    <a:pt x="559176" y="185419"/>
                  </a:lnTo>
                  <a:lnTo>
                    <a:pt x="559176" y="186689"/>
                  </a:lnTo>
                  <a:lnTo>
                    <a:pt x="559682" y="187959"/>
                  </a:lnTo>
                  <a:lnTo>
                    <a:pt x="559682" y="191769"/>
                  </a:lnTo>
                  <a:lnTo>
                    <a:pt x="560685" y="193039"/>
                  </a:lnTo>
                  <a:lnTo>
                    <a:pt x="560685" y="194309"/>
                  </a:lnTo>
                  <a:lnTo>
                    <a:pt x="561182" y="194309"/>
                  </a:lnTo>
                  <a:lnTo>
                    <a:pt x="561688" y="195579"/>
                  </a:lnTo>
                  <a:lnTo>
                    <a:pt x="561688" y="196849"/>
                  </a:lnTo>
                  <a:lnTo>
                    <a:pt x="562185" y="198119"/>
                  </a:lnTo>
                  <a:lnTo>
                    <a:pt x="562185" y="199389"/>
                  </a:lnTo>
                  <a:lnTo>
                    <a:pt x="596765" y="199389"/>
                  </a:lnTo>
                  <a:lnTo>
                    <a:pt x="596765" y="196849"/>
                  </a:lnTo>
                  <a:lnTo>
                    <a:pt x="597261" y="195579"/>
                  </a:lnTo>
                  <a:lnTo>
                    <a:pt x="597372" y="194028"/>
                  </a:lnTo>
                  <a:lnTo>
                    <a:pt x="598264" y="191769"/>
                  </a:lnTo>
                  <a:lnTo>
                    <a:pt x="597768" y="191769"/>
                  </a:lnTo>
                  <a:lnTo>
                    <a:pt x="597768" y="189229"/>
                  </a:lnTo>
                  <a:lnTo>
                    <a:pt x="598264" y="189229"/>
                  </a:lnTo>
                  <a:lnTo>
                    <a:pt x="598264" y="184149"/>
                  </a:lnTo>
                  <a:lnTo>
                    <a:pt x="598761" y="182879"/>
                  </a:lnTo>
                  <a:lnTo>
                    <a:pt x="598761" y="176529"/>
                  </a:lnTo>
                  <a:lnTo>
                    <a:pt x="598264" y="175259"/>
                  </a:lnTo>
                  <a:lnTo>
                    <a:pt x="599267" y="173989"/>
                  </a:lnTo>
                  <a:lnTo>
                    <a:pt x="599764" y="172719"/>
                  </a:lnTo>
                  <a:close/>
                </a:path>
                <a:path w="690879" h="792480">
                  <a:moveTo>
                    <a:pt x="640848" y="194309"/>
                  </a:moveTo>
                  <a:lnTo>
                    <a:pt x="608285" y="194309"/>
                  </a:lnTo>
                  <a:lnTo>
                    <a:pt x="607282" y="195579"/>
                  </a:lnTo>
                  <a:lnTo>
                    <a:pt x="606279" y="195579"/>
                  </a:lnTo>
                  <a:lnTo>
                    <a:pt x="605276" y="196849"/>
                  </a:lnTo>
                  <a:lnTo>
                    <a:pt x="603776" y="196849"/>
                  </a:lnTo>
                  <a:lnTo>
                    <a:pt x="604779" y="199389"/>
                  </a:lnTo>
                  <a:lnTo>
                    <a:pt x="640848" y="199389"/>
                  </a:lnTo>
                  <a:lnTo>
                    <a:pt x="640848" y="194309"/>
                  </a:lnTo>
                  <a:close/>
                </a:path>
                <a:path w="690879" h="792480">
                  <a:moveTo>
                    <a:pt x="429904" y="190499"/>
                  </a:moveTo>
                  <a:lnTo>
                    <a:pt x="423895" y="190499"/>
                  </a:lnTo>
                  <a:lnTo>
                    <a:pt x="423895" y="191769"/>
                  </a:lnTo>
                  <a:lnTo>
                    <a:pt x="423389" y="193039"/>
                  </a:lnTo>
                  <a:lnTo>
                    <a:pt x="423389" y="195579"/>
                  </a:lnTo>
                  <a:lnTo>
                    <a:pt x="423895" y="195579"/>
                  </a:lnTo>
                  <a:lnTo>
                    <a:pt x="423895" y="197186"/>
                  </a:lnTo>
                  <a:lnTo>
                    <a:pt x="429407" y="194028"/>
                  </a:lnTo>
                  <a:lnTo>
                    <a:pt x="429407" y="193039"/>
                  </a:lnTo>
                  <a:lnTo>
                    <a:pt x="429904" y="191769"/>
                  </a:lnTo>
                  <a:lnTo>
                    <a:pt x="429904" y="190499"/>
                  </a:lnTo>
                  <a:close/>
                </a:path>
                <a:path w="690879" h="792480">
                  <a:moveTo>
                    <a:pt x="401342" y="182879"/>
                  </a:moveTo>
                  <a:lnTo>
                    <a:pt x="394837" y="182879"/>
                  </a:lnTo>
                  <a:lnTo>
                    <a:pt x="394837" y="184149"/>
                  </a:lnTo>
                  <a:lnTo>
                    <a:pt x="393328" y="185419"/>
                  </a:lnTo>
                  <a:lnTo>
                    <a:pt x="393328" y="186689"/>
                  </a:lnTo>
                  <a:lnTo>
                    <a:pt x="392831" y="187959"/>
                  </a:lnTo>
                  <a:lnTo>
                    <a:pt x="391321" y="189229"/>
                  </a:lnTo>
                  <a:lnTo>
                    <a:pt x="390825" y="190499"/>
                  </a:lnTo>
                  <a:lnTo>
                    <a:pt x="389822" y="191769"/>
                  </a:lnTo>
                  <a:lnTo>
                    <a:pt x="389326" y="193039"/>
                  </a:lnTo>
                  <a:lnTo>
                    <a:pt x="389326" y="194309"/>
                  </a:lnTo>
                  <a:lnTo>
                    <a:pt x="388819" y="194309"/>
                  </a:lnTo>
                  <a:lnTo>
                    <a:pt x="388819" y="196849"/>
                  </a:lnTo>
                  <a:lnTo>
                    <a:pt x="394837" y="196849"/>
                  </a:lnTo>
                  <a:lnTo>
                    <a:pt x="394837" y="195579"/>
                  </a:lnTo>
                  <a:lnTo>
                    <a:pt x="395830" y="194309"/>
                  </a:lnTo>
                  <a:lnTo>
                    <a:pt x="396337" y="193039"/>
                  </a:lnTo>
                  <a:lnTo>
                    <a:pt x="397836" y="190499"/>
                  </a:lnTo>
                  <a:lnTo>
                    <a:pt x="398343" y="189229"/>
                  </a:lnTo>
                  <a:lnTo>
                    <a:pt x="399842" y="186689"/>
                  </a:lnTo>
                  <a:lnTo>
                    <a:pt x="400349" y="185419"/>
                  </a:lnTo>
                  <a:lnTo>
                    <a:pt x="400845" y="185419"/>
                  </a:lnTo>
                  <a:lnTo>
                    <a:pt x="400845" y="184149"/>
                  </a:lnTo>
                  <a:lnTo>
                    <a:pt x="401342" y="184149"/>
                  </a:lnTo>
                  <a:lnTo>
                    <a:pt x="401342" y="182879"/>
                  </a:lnTo>
                  <a:close/>
                </a:path>
                <a:path w="690879" h="792480">
                  <a:moveTo>
                    <a:pt x="649876" y="182879"/>
                  </a:moveTo>
                  <a:lnTo>
                    <a:pt x="614303" y="182879"/>
                  </a:lnTo>
                  <a:lnTo>
                    <a:pt x="614303" y="185419"/>
                  </a:lnTo>
                  <a:lnTo>
                    <a:pt x="613290" y="186689"/>
                  </a:lnTo>
                  <a:lnTo>
                    <a:pt x="613290" y="187959"/>
                  </a:lnTo>
                  <a:lnTo>
                    <a:pt x="612297" y="189229"/>
                  </a:lnTo>
                  <a:lnTo>
                    <a:pt x="610787" y="191769"/>
                  </a:lnTo>
                  <a:lnTo>
                    <a:pt x="610291" y="191769"/>
                  </a:lnTo>
                  <a:lnTo>
                    <a:pt x="610291" y="193039"/>
                  </a:lnTo>
                  <a:lnTo>
                    <a:pt x="609794" y="194309"/>
                  </a:lnTo>
                  <a:lnTo>
                    <a:pt x="642358" y="194309"/>
                  </a:lnTo>
                  <a:lnTo>
                    <a:pt x="643361" y="193039"/>
                  </a:lnTo>
                  <a:lnTo>
                    <a:pt x="643858" y="193039"/>
                  </a:lnTo>
                  <a:lnTo>
                    <a:pt x="643858" y="187959"/>
                  </a:lnTo>
                  <a:lnTo>
                    <a:pt x="644364" y="187959"/>
                  </a:lnTo>
                  <a:lnTo>
                    <a:pt x="644364" y="186689"/>
                  </a:lnTo>
                  <a:lnTo>
                    <a:pt x="644861" y="186689"/>
                  </a:lnTo>
                  <a:lnTo>
                    <a:pt x="645367" y="185419"/>
                  </a:lnTo>
                  <a:lnTo>
                    <a:pt x="647870" y="185419"/>
                  </a:lnTo>
                  <a:lnTo>
                    <a:pt x="648873" y="184149"/>
                  </a:lnTo>
                  <a:lnTo>
                    <a:pt x="649369" y="184149"/>
                  </a:lnTo>
                  <a:lnTo>
                    <a:pt x="649876" y="182879"/>
                  </a:lnTo>
                  <a:close/>
                </a:path>
                <a:path w="690879" h="792480">
                  <a:moveTo>
                    <a:pt x="290611" y="161289"/>
                  </a:moveTo>
                  <a:lnTo>
                    <a:pt x="285099" y="162559"/>
                  </a:lnTo>
                  <a:lnTo>
                    <a:pt x="284603" y="162559"/>
                  </a:lnTo>
                  <a:lnTo>
                    <a:pt x="281594" y="166369"/>
                  </a:lnTo>
                  <a:lnTo>
                    <a:pt x="281097" y="168909"/>
                  </a:lnTo>
                  <a:lnTo>
                    <a:pt x="279091" y="172719"/>
                  </a:lnTo>
                  <a:lnTo>
                    <a:pt x="278088" y="177799"/>
                  </a:lnTo>
                  <a:lnTo>
                    <a:pt x="277085" y="181609"/>
                  </a:lnTo>
                  <a:lnTo>
                    <a:pt x="277085" y="182879"/>
                  </a:lnTo>
                  <a:lnTo>
                    <a:pt x="276082" y="185419"/>
                  </a:lnTo>
                  <a:lnTo>
                    <a:pt x="275079" y="189229"/>
                  </a:lnTo>
                  <a:lnTo>
                    <a:pt x="273579" y="190499"/>
                  </a:lnTo>
                  <a:lnTo>
                    <a:pt x="288608" y="190499"/>
                  </a:lnTo>
                  <a:lnTo>
                    <a:pt x="289112" y="189229"/>
                  </a:lnTo>
                  <a:lnTo>
                    <a:pt x="292617" y="182879"/>
                  </a:lnTo>
                  <a:lnTo>
                    <a:pt x="293620" y="179069"/>
                  </a:lnTo>
                  <a:lnTo>
                    <a:pt x="294623" y="168909"/>
                  </a:lnTo>
                  <a:lnTo>
                    <a:pt x="293114" y="165099"/>
                  </a:lnTo>
                  <a:lnTo>
                    <a:pt x="290611" y="161289"/>
                  </a:lnTo>
                  <a:close/>
                </a:path>
                <a:path w="690879" h="792480">
                  <a:moveTo>
                    <a:pt x="430907" y="187959"/>
                  </a:moveTo>
                  <a:lnTo>
                    <a:pt x="424392" y="187959"/>
                  </a:lnTo>
                  <a:lnTo>
                    <a:pt x="424392" y="190499"/>
                  </a:lnTo>
                  <a:lnTo>
                    <a:pt x="430410" y="190499"/>
                  </a:lnTo>
                  <a:lnTo>
                    <a:pt x="430410" y="189229"/>
                  </a:lnTo>
                  <a:lnTo>
                    <a:pt x="430907" y="189229"/>
                  </a:lnTo>
                  <a:lnTo>
                    <a:pt x="430907" y="187959"/>
                  </a:lnTo>
                  <a:close/>
                </a:path>
                <a:path w="690879" h="792480">
                  <a:moveTo>
                    <a:pt x="429407" y="185419"/>
                  </a:moveTo>
                  <a:lnTo>
                    <a:pt x="426398" y="185419"/>
                  </a:lnTo>
                  <a:lnTo>
                    <a:pt x="425395" y="186689"/>
                  </a:lnTo>
                  <a:lnTo>
                    <a:pt x="424898" y="187959"/>
                  </a:lnTo>
                  <a:lnTo>
                    <a:pt x="430410" y="187959"/>
                  </a:lnTo>
                  <a:lnTo>
                    <a:pt x="430410" y="186689"/>
                  </a:lnTo>
                  <a:lnTo>
                    <a:pt x="429407" y="185419"/>
                  </a:lnTo>
                  <a:close/>
                </a:path>
                <a:path w="690879" h="792480">
                  <a:moveTo>
                    <a:pt x="546653" y="182879"/>
                  </a:moveTo>
                  <a:lnTo>
                    <a:pt x="484018" y="182879"/>
                  </a:lnTo>
                  <a:lnTo>
                    <a:pt x="484018" y="187959"/>
                  </a:lnTo>
                  <a:lnTo>
                    <a:pt x="548162" y="187959"/>
                  </a:lnTo>
                  <a:lnTo>
                    <a:pt x="547159" y="186689"/>
                  </a:lnTo>
                  <a:lnTo>
                    <a:pt x="547159" y="185419"/>
                  </a:lnTo>
                  <a:lnTo>
                    <a:pt x="546653" y="185419"/>
                  </a:lnTo>
                  <a:lnTo>
                    <a:pt x="546653" y="182879"/>
                  </a:lnTo>
                  <a:close/>
                </a:path>
                <a:path w="690879" h="792480">
                  <a:moveTo>
                    <a:pt x="465487" y="184149"/>
                  </a:moveTo>
                  <a:lnTo>
                    <a:pt x="456459" y="184149"/>
                  </a:lnTo>
                  <a:lnTo>
                    <a:pt x="456459" y="185419"/>
                  </a:lnTo>
                  <a:lnTo>
                    <a:pt x="465983" y="185419"/>
                  </a:lnTo>
                  <a:lnTo>
                    <a:pt x="465487" y="184149"/>
                  </a:lnTo>
                  <a:close/>
                </a:path>
                <a:path w="690879" h="792480">
                  <a:moveTo>
                    <a:pt x="402355" y="181609"/>
                  </a:moveTo>
                  <a:lnTo>
                    <a:pt x="395334" y="181609"/>
                  </a:lnTo>
                  <a:lnTo>
                    <a:pt x="395334" y="182879"/>
                  </a:lnTo>
                  <a:lnTo>
                    <a:pt x="401848" y="182879"/>
                  </a:lnTo>
                  <a:lnTo>
                    <a:pt x="402355" y="181609"/>
                  </a:lnTo>
                  <a:close/>
                </a:path>
                <a:path w="690879" h="792480">
                  <a:moveTo>
                    <a:pt x="472994" y="180339"/>
                  </a:moveTo>
                  <a:lnTo>
                    <a:pt x="470492" y="180339"/>
                  </a:lnTo>
                  <a:lnTo>
                    <a:pt x="470998" y="181609"/>
                  </a:lnTo>
                  <a:lnTo>
                    <a:pt x="472498" y="181609"/>
                  </a:lnTo>
                  <a:lnTo>
                    <a:pt x="472994" y="182879"/>
                  </a:lnTo>
                  <a:lnTo>
                    <a:pt x="472994" y="180339"/>
                  </a:lnTo>
                  <a:close/>
                </a:path>
                <a:path w="690879" h="792480">
                  <a:moveTo>
                    <a:pt x="546653" y="181609"/>
                  </a:moveTo>
                  <a:lnTo>
                    <a:pt x="483015" y="181609"/>
                  </a:lnTo>
                  <a:lnTo>
                    <a:pt x="483521" y="182879"/>
                  </a:lnTo>
                  <a:lnTo>
                    <a:pt x="547159" y="182879"/>
                  </a:lnTo>
                  <a:lnTo>
                    <a:pt x="546653" y="181609"/>
                  </a:lnTo>
                  <a:close/>
                </a:path>
                <a:path w="690879" h="792480">
                  <a:moveTo>
                    <a:pt x="654385" y="168909"/>
                  </a:moveTo>
                  <a:lnTo>
                    <a:pt x="612297" y="168909"/>
                  </a:lnTo>
                  <a:lnTo>
                    <a:pt x="612793" y="170179"/>
                  </a:lnTo>
                  <a:lnTo>
                    <a:pt x="612793" y="171449"/>
                  </a:lnTo>
                  <a:lnTo>
                    <a:pt x="613796" y="172719"/>
                  </a:lnTo>
                  <a:lnTo>
                    <a:pt x="613796" y="177799"/>
                  </a:lnTo>
                  <a:lnTo>
                    <a:pt x="614303" y="177799"/>
                  </a:lnTo>
                  <a:lnTo>
                    <a:pt x="614303" y="180339"/>
                  </a:lnTo>
                  <a:lnTo>
                    <a:pt x="614799" y="181609"/>
                  </a:lnTo>
                  <a:lnTo>
                    <a:pt x="614799" y="182879"/>
                  </a:lnTo>
                  <a:lnTo>
                    <a:pt x="650372" y="182879"/>
                  </a:lnTo>
                  <a:lnTo>
                    <a:pt x="650372" y="180339"/>
                  </a:lnTo>
                  <a:lnTo>
                    <a:pt x="650879" y="180339"/>
                  </a:lnTo>
                  <a:lnTo>
                    <a:pt x="650879" y="179069"/>
                  </a:lnTo>
                  <a:lnTo>
                    <a:pt x="651375" y="179069"/>
                  </a:lnTo>
                  <a:lnTo>
                    <a:pt x="651413" y="177705"/>
                  </a:lnTo>
                  <a:lnTo>
                    <a:pt x="651882" y="176529"/>
                  </a:lnTo>
                  <a:lnTo>
                    <a:pt x="651882" y="173989"/>
                  </a:lnTo>
                  <a:lnTo>
                    <a:pt x="651375" y="173989"/>
                  </a:lnTo>
                  <a:lnTo>
                    <a:pt x="650879" y="172719"/>
                  </a:lnTo>
                  <a:lnTo>
                    <a:pt x="650372" y="172719"/>
                  </a:lnTo>
                  <a:lnTo>
                    <a:pt x="650372" y="171449"/>
                  </a:lnTo>
                  <a:lnTo>
                    <a:pt x="650879" y="170179"/>
                  </a:lnTo>
                  <a:lnTo>
                    <a:pt x="653381" y="170179"/>
                  </a:lnTo>
                  <a:lnTo>
                    <a:pt x="654385" y="168909"/>
                  </a:lnTo>
                  <a:close/>
                </a:path>
                <a:path w="690879" h="792480">
                  <a:moveTo>
                    <a:pt x="418384" y="170179"/>
                  </a:moveTo>
                  <a:lnTo>
                    <a:pt x="400349" y="170179"/>
                  </a:lnTo>
                  <a:lnTo>
                    <a:pt x="399842" y="171449"/>
                  </a:lnTo>
                  <a:lnTo>
                    <a:pt x="397836" y="175259"/>
                  </a:lnTo>
                  <a:lnTo>
                    <a:pt x="395905" y="177705"/>
                  </a:lnTo>
                  <a:lnTo>
                    <a:pt x="395830" y="181609"/>
                  </a:lnTo>
                  <a:lnTo>
                    <a:pt x="402852" y="181609"/>
                  </a:lnTo>
                  <a:lnTo>
                    <a:pt x="404351" y="180339"/>
                  </a:lnTo>
                  <a:lnTo>
                    <a:pt x="404858" y="180339"/>
                  </a:lnTo>
                  <a:lnTo>
                    <a:pt x="404858" y="179069"/>
                  </a:lnTo>
                  <a:lnTo>
                    <a:pt x="405354" y="179069"/>
                  </a:lnTo>
                  <a:lnTo>
                    <a:pt x="405392" y="177705"/>
                  </a:lnTo>
                  <a:lnTo>
                    <a:pt x="405861" y="176529"/>
                  </a:lnTo>
                  <a:lnTo>
                    <a:pt x="407360" y="176529"/>
                  </a:lnTo>
                  <a:lnTo>
                    <a:pt x="407857" y="175259"/>
                  </a:lnTo>
                  <a:lnTo>
                    <a:pt x="411372" y="175259"/>
                  </a:lnTo>
                  <a:lnTo>
                    <a:pt x="411869" y="173989"/>
                  </a:lnTo>
                  <a:lnTo>
                    <a:pt x="412872" y="173989"/>
                  </a:lnTo>
                  <a:lnTo>
                    <a:pt x="413368" y="172719"/>
                  </a:lnTo>
                  <a:lnTo>
                    <a:pt x="414878" y="172719"/>
                  </a:lnTo>
                  <a:lnTo>
                    <a:pt x="414878" y="171449"/>
                  </a:lnTo>
                  <a:lnTo>
                    <a:pt x="415374" y="171449"/>
                  </a:lnTo>
                  <a:lnTo>
                    <a:pt x="418384" y="170179"/>
                  </a:lnTo>
                  <a:close/>
                </a:path>
                <a:path w="690879" h="792480">
                  <a:moveTo>
                    <a:pt x="495522" y="156145"/>
                  </a:moveTo>
                  <a:lnTo>
                    <a:pt x="478506" y="165895"/>
                  </a:lnTo>
                  <a:lnTo>
                    <a:pt x="478506" y="168909"/>
                  </a:lnTo>
                  <a:lnTo>
                    <a:pt x="478009" y="168909"/>
                  </a:lnTo>
                  <a:lnTo>
                    <a:pt x="479013" y="170179"/>
                  </a:lnTo>
                  <a:lnTo>
                    <a:pt x="479013" y="171449"/>
                  </a:lnTo>
                  <a:lnTo>
                    <a:pt x="479509" y="171449"/>
                  </a:lnTo>
                  <a:lnTo>
                    <a:pt x="479509" y="175259"/>
                  </a:lnTo>
                  <a:lnTo>
                    <a:pt x="479013" y="175259"/>
                  </a:lnTo>
                  <a:lnTo>
                    <a:pt x="479013" y="176529"/>
                  </a:lnTo>
                  <a:lnTo>
                    <a:pt x="478506" y="176529"/>
                  </a:lnTo>
                  <a:lnTo>
                    <a:pt x="479509" y="179069"/>
                  </a:lnTo>
                  <a:lnTo>
                    <a:pt x="480512" y="180339"/>
                  </a:lnTo>
                  <a:lnTo>
                    <a:pt x="482022" y="181609"/>
                  </a:lnTo>
                  <a:lnTo>
                    <a:pt x="546156" y="181609"/>
                  </a:lnTo>
                  <a:lnTo>
                    <a:pt x="546156" y="179069"/>
                  </a:lnTo>
                  <a:lnTo>
                    <a:pt x="544647" y="177799"/>
                  </a:lnTo>
                  <a:lnTo>
                    <a:pt x="544150" y="177799"/>
                  </a:lnTo>
                  <a:lnTo>
                    <a:pt x="543147" y="176529"/>
                  </a:lnTo>
                  <a:lnTo>
                    <a:pt x="543147" y="172719"/>
                  </a:lnTo>
                  <a:lnTo>
                    <a:pt x="543654" y="172719"/>
                  </a:lnTo>
                  <a:lnTo>
                    <a:pt x="543654" y="171449"/>
                  </a:lnTo>
                  <a:lnTo>
                    <a:pt x="544150" y="170179"/>
                  </a:lnTo>
                  <a:lnTo>
                    <a:pt x="542651" y="170179"/>
                  </a:lnTo>
                  <a:lnTo>
                    <a:pt x="541141" y="168909"/>
                  </a:lnTo>
                  <a:lnTo>
                    <a:pt x="541141" y="167639"/>
                  </a:lnTo>
                  <a:lnTo>
                    <a:pt x="540645" y="167639"/>
                  </a:lnTo>
                  <a:lnTo>
                    <a:pt x="540138" y="166369"/>
                  </a:lnTo>
                  <a:lnTo>
                    <a:pt x="540138" y="165099"/>
                  </a:lnTo>
                  <a:lnTo>
                    <a:pt x="537129" y="165099"/>
                  </a:lnTo>
                  <a:lnTo>
                    <a:pt x="537129" y="163829"/>
                  </a:lnTo>
                  <a:lnTo>
                    <a:pt x="531121" y="163829"/>
                  </a:lnTo>
                  <a:lnTo>
                    <a:pt x="530624" y="162559"/>
                  </a:lnTo>
                  <a:lnTo>
                    <a:pt x="501059" y="162559"/>
                  </a:lnTo>
                  <a:lnTo>
                    <a:pt x="501059" y="161289"/>
                  </a:lnTo>
                  <a:lnTo>
                    <a:pt x="499550" y="161289"/>
                  </a:lnTo>
                  <a:lnTo>
                    <a:pt x="498557" y="160019"/>
                  </a:lnTo>
                  <a:lnTo>
                    <a:pt x="498050" y="158749"/>
                  </a:lnTo>
                  <a:lnTo>
                    <a:pt x="497047" y="157479"/>
                  </a:lnTo>
                  <a:lnTo>
                    <a:pt x="496551" y="156209"/>
                  </a:lnTo>
                  <a:lnTo>
                    <a:pt x="495548" y="156209"/>
                  </a:lnTo>
                  <a:close/>
                </a:path>
                <a:path w="690879" h="792480">
                  <a:moveTo>
                    <a:pt x="472498" y="169337"/>
                  </a:moveTo>
                  <a:lnTo>
                    <a:pt x="463233" y="174646"/>
                  </a:lnTo>
                  <a:lnTo>
                    <a:pt x="463977" y="176529"/>
                  </a:lnTo>
                  <a:lnTo>
                    <a:pt x="465487" y="177799"/>
                  </a:lnTo>
                  <a:lnTo>
                    <a:pt x="467989" y="177799"/>
                  </a:lnTo>
                  <a:lnTo>
                    <a:pt x="467989" y="179069"/>
                  </a:lnTo>
                  <a:lnTo>
                    <a:pt x="468486" y="179069"/>
                  </a:lnTo>
                  <a:lnTo>
                    <a:pt x="469489" y="180339"/>
                  </a:lnTo>
                  <a:lnTo>
                    <a:pt x="472498" y="180339"/>
                  </a:lnTo>
                  <a:lnTo>
                    <a:pt x="472498" y="175259"/>
                  </a:lnTo>
                  <a:lnTo>
                    <a:pt x="472994" y="175259"/>
                  </a:lnTo>
                  <a:lnTo>
                    <a:pt x="472994" y="173989"/>
                  </a:lnTo>
                  <a:lnTo>
                    <a:pt x="473501" y="173989"/>
                  </a:lnTo>
                  <a:lnTo>
                    <a:pt x="473501" y="172719"/>
                  </a:lnTo>
                  <a:lnTo>
                    <a:pt x="472498" y="170179"/>
                  </a:lnTo>
                  <a:lnTo>
                    <a:pt x="472498" y="169337"/>
                  </a:lnTo>
                  <a:close/>
                </a:path>
                <a:path w="690879" h="792480">
                  <a:moveTo>
                    <a:pt x="462974" y="173989"/>
                  </a:moveTo>
                  <a:lnTo>
                    <a:pt x="452457" y="173989"/>
                  </a:lnTo>
                  <a:lnTo>
                    <a:pt x="453957" y="175259"/>
                  </a:lnTo>
                  <a:lnTo>
                    <a:pt x="455456" y="175259"/>
                  </a:lnTo>
                  <a:lnTo>
                    <a:pt x="455456" y="176529"/>
                  </a:lnTo>
                  <a:lnTo>
                    <a:pt x="456966" y="176529"/>
                  </a:lnTo>
                  <a:lnTo>
                    <a:pt x="457894" y="177705"/>
                  </a:lnTo>
                  <a:lnTo>
                    <a:pt x="463233" y="174646"/>
                  </a:lnTo>
                  <a:lnTo>
                    <a:pt x="462974" y="173989"/>
                  </a:lnTo>
                  <a:close/>
                </a:path>
                <a:path w="690879" h="792480">
                  <a:moveTo>
                    <a:pt x="461981" y="172719"/>
                  </a:moveTo>
                  <a:lnTo>
                    <a:pt x="450451" y="172719"/>
                  </a:lnTo>
                  <a:lnTo>
                    <a:pt x="451950" y="173989"/>
                  </a:lnTo>
                  <a:lnTo>
                    <a:pt x="462477" y="173989"/>
                  </a:lnTo>
                  <a:lnTo>
                    <a:pt x="461981" y="172719"/>
                  </a:lnTo>
                  <a:close/>
                </a:path>
                <a:path w="690879" h="792480">
                  <a:moveTo>
                    <a:pt x="458465" y="170179"/>
                  </a:moveTo>
                  <a:lnTo>
                    <a:pt x="448951" y="170179"/>
                  </a:lnTo>
                  <a:lnTo>
                    <a:pt x="449954" y="172719"/>
                  </a:lnTo>
                  <a:lnTo>
                    <a:pt x="460978" y="172719"/>
                  </a:lnTo>
                  <a:lnTo>
                    <a:pt x="460978" y="171449"/>
                  </a:lnTo>
                  <a:lnTo>
                    <a:pt x="458972" y="171449"/>
                  </a:lnTo>
                  <a:lnTo>
                    <a:pt x="458465" y="170179"/>
                  </a:lnTo>
                  <a:close/>
                </a:path>
                <a:path w="690879" h="792480">
                  <a:moveTo>
                    <a:pt x="591243" y="156209"/>
                  </a:moveTo>
                  <a:lnTo>
                    <a:pt x="551668" y="156209"/>
                  </a:lnTo>
                  <a:lnTo>
                    <a:pt x="551668" y="158749"/>
                  </a:lnTo>
                  <a:lnTo>
                    <a:pt x="551161" y="160019"/>
                  </a:lnTo>
                  <a:lnTo>
                    <a:pt x="552671" y="163829"/>
                  </a:lnTo>
                  <a:lnTo>
                    <a:pt x="552671" y="165099"/>
                  </a:lnTo>
                  <a:lnTo>
                    <a:pt x="553167" y="165099"/>
                  </a:lnTo>
                  <a:lnTo>
                    <a:pt x="553167" y="167639"/>
                  </a:lnTo>
                  <a:lnTo>
                    <a:pt x="554171" y="168909"/>
                  </a:lnTo>
                  <a:lnTo>
                    <a:pt x="554171" y="170179"/>
                  </a:lnTo>
                  <a:lnTo>
                    <a:pt x="555174" y="172719"/>
                  </a:lnTo>
                  <a:lnTo>
                    <a:pt x="598761" y="172719"/>
                  </a:lnTo>
                  <a:lnTo>
                    <a:pt x="599764" y="171449"/>
                  </a:lnTo>
                  <a:lnTo>
                    <a:pt x="600270" y="170179"/>
                  </a:lnTo>
                  <a:lnTo>
                    <a:pt x="600270" y="166369"/>
                  </a:lnTo>
                  <a:lnTo>
                    <a:pt x="600767" y="165099"/>
                  </a:lnTo>
                  <a:lnTo>
                    <a:pt x="600767" y="163829"/>
                  </a:lnTo>
                  <a:lnTo>
                    <a:pt x="600270" y="163829"/>
                  </a:lnTo>
                  <a:lnTo>
                    <a:pt x="600767" y="162559"/>
                  </a:lnTo>
                  <a:lnTo>
                    <a:pt x="600270" y="161289"/>
                  </a:lnTo>
                  <a:lnTo>
                    <a:pt x="599764" y="161289"/>
                  </a:lnTo>
                  <a:lnTo>
                    <a:pt x="599764" y="160019"/>
                  </a:lnTo>
                  <a:lnTo>
                    <a:pt x="600767" y="160019"/>
                  </a:lnTo>
                  <a:lnTo>
                    <a:pt x="601770" y="158749"/>
                  </a:lnTo>
                  <a:lnTo>
                    <a:pt x="601273" y="158749"/>
                  </a:lnTo>
                  <a:lnTo>
                    <a:pt x="600767" y="157479"/>
                  </a:lnTo>
                  <a:lnTo>
                    <a:pt x="595762" y="157479"/>
                  </a:lnTo>
                  <a:lnTo>
                    <a:pt x="591243" y="156209"/>
                  </a:lnTo>
                  <a:close/>
                </a:path>
                <a:path w="690879" h="792480">
                  <a:moveTo>
                    <a:pt x="652875" y="170179"/>
                  </a:moveTo>
                  <a:lnTo>
                    <a:pt x="651882" y="170179"/>
                  </a:lnTo>
                  <a:lnTo>
                    <a:pt x="652875" y="171449"/>
                  </a:lnTo>
                  <a:lnTo>
                    <a:pt x="652875" y="170179"/>
                  </a:lnTo>
                  <a:close/>
                </a:path>
                <a:path w="690879" h="792480">
                  <a:moveTo>
                    <a:pt x="346731" y="167639"/>
                  </a:moveTo>
                  <a:lnTo>
                    <a:pt x="335708" y="167639"/>
                  </a:lnTo>
                  <a:lnTo>
                    <a:pt x="336214" y="168909"/>
                  </a:lnTo>
                  <a:lnTo>
                    <a:pt x="335211" y="170179"/>
                  </a:lnTo>
                  <a:lnTo>
                    <a:pt x="343722" y="170179"/>
                  </a:lnTo>
                  <a:lnTo>
                    <a:pt x="343722" y="168909"/>
                  </a:lnTo>
                  <a:lnTo>
                    <a:pt x="346235" y="168909"/>
                  </a:lnTo>
                  <a:lnTo>
                    <a:pt x="346731" y="167639"/>
                  </a:lnTo>
                  <a:close/>
                </a:path>
                <a:path w="690879" h="792480">
                  <a:moveTo>
                    <a:pt x="405861" y="167639"/>
                  </a:moveTo>
                  <a:lnTo>
                    <a:pt x="399346" y="167639"/>
                  </a:lnTo>
                  <a:lnTo>
                    <a:pt x="399346" y="168909"/>
                  </a:lnTo>
                  <a:lnTo>
                    <a:pt x="399842" y="168909"/>
                  </a:lnTo>
                  <a:lnTo>
                    <a:pt x="399842" y="170179"/>
                  </a:lnTo>
                  <a:lnTo>
                    <a:pt x="405861" y="170179"/>
                  </a:lnTo>
                  <a:lnTo>
                    <a:pt x="405861" y="167639"/>
                  </a:lnTo>
                  <a:close/>
                </a:path>
                <a:path w="690879" h="792480">
                  <a:moveTo>
                    <a:pt x="419387" y="168909"/>
                  </a:moveTo>
                  <a:lnTo>
                    <a:pt x="408860" y="168909"/>
                  </a:lnTo>
                  <a:lnTo>
                    <a:pt x="408363" y="170179"/>
                  </a:lnTo>
                  <a:lnTo>
                    <a:pt x="418880" y="170179"/>
                  </a:lnTo>
                  <a:lnTo>
                    <a:pt x="419387" y="168909"/>
                  </a:lnTo>
                  <a:close/>
                </a:path>
                <a:path w="690879" h="792480">
                  <a:moveTo>
                    <a:pt x="453957" y="167639"/>
                  </a:moveTo>
                  <a:lnTo>
                    <a:pt x="443440" y="167639"/>
                  </a:lnTo>
                  <a:lnTo>
                    <a:pt x="443440" y="168909"/>
                  </a:lnTo>
                  <a:lnTo>
                    <a:pt x="443936" y="168909"/>
                  </a:lnTo>
                  <a:lnTo>
                    <a:pt x="446439" y="170179"/>
                  </a:lnTo>
                  <a:lnTo>
                    <a:pt x="455456" y="170179"/>
                  </a:lnTo>
                  <a:lnTo>
                    <a:pt x="453957" y="168909"/>
                  </a:lnTo>
                  <a:lnTo>
                    <a:pt x="453957" y="167639"/>
                  </a:lnTo>
                  <a:close/>
                </a:path>
                <a:path w="690879" h="792480">
                  <a:moveTo>
                    <a:pt x="475507" y="156209"/>
                  </a:moveTo>
                  <a:lnTo>
                    <a:pt x="466490" y="156209"/>
                  </a:lnTo>
                  <a:lnTo>
                    <a:pt x="466986" y="157479"/>
                  </a:lnTo>
                  <a:lnTo>
                    <a:pt x="467483" y="157479"/>
                  </a:lnTo>
                  <a:lnTo>
                    <a:pt x="468486" y="158749"/>
                  </a:lnTo>
                  <a:lnTo>
                    <a:pt x="470998" y="160019"/>
                  </a:lnTo>
                  <a:lnTo>
                    <a:pt x="472001" y="161289"/>
                  </a:lnTo>
                  <a:lnTo>
                    <a:pt x="472498" y="163829"/>
                  </a:lnTo>
                  <a:lnTo>
                    <a:pt x="472498" y="169337"/>
                  </a:lnTo>
                  <a:lnTo>
                    <a:pt x="478506" y="165895"/>
                  </a:lnTo>
                  <a:lnTo>
                    <a:pt x="478506" y="165099"/>
                  </a:lnTo>
                  <a:lnTo>
                    <a:pt x="478009" y="162559"/>
                  </a:lnTo>
                  <a:lnTo>
                    <a:pt x="478009" y="161289"/>
                  </a:lnTo>
                  <a:lnTo>
                    <a:pt x="477503" y="158749"/>
                  </a:lnTo>
                  <a:lnTo>
                    <a:pt x="477006" y="158749"/>
                  </a:lnTo>
                  <a:lnTo>
                    <a:pt x="475507" y="156209"/>
                  </a:lnTo>
                  <a:close/>
                </a:path>
                <a:path w="690879" h="792480">
                  <a:moveTo>
                    <a:pt x="348241" y="166369"/>
                  </a:moveTo>
                  <a:lnTo>
                    <a:pt x="332202" y="166369"/>
                  </a:lnTo>
                  <a:lnTo>
                    <a:pt x="335211" y="167639"/>
                  </a:lnTo>
                  <a:lnTo>
                    <a:pt x="335211" y="168909"/>
                  </a:lnTo>
                  <a:lnTo>
                    <a:pt x="335708" y="167639"/>
                  </a:lnTo>
                  <a:lnTo>
                    <a:pt x="347734" y="167639"/>
                  </a:lnTo>
                  <a:lnTo>
                    <a:pt x="348241" y="166369"/>
                  </a:lnTo>
                  <a:close/>
                </a:path>
                <a:path w="690879" h="792480">
                  <a:moveTo>
                    <a:pt x="421889" y="167639"/>
                  </a:moveTo>
                  <a:lnTo>
                    <a:pt x="410369" y="167639"/>
                  </a:lnTo>
                  <a:lnTo>
                    <a:pt x="409366" y="168909"/>
                  </a:lnTo>
                  <a:lnTo>
                    <a:pt x="420886" y="168909"/>
                  </a:lnTo>
                  <a:lnTo>
                    <a:pt x="421889" y="167639"/>
                  </a:lnTo>
                  <a:close/>
                </a:path>
                <a:path w="690879" h="792480">
                  <a:moveTo>
                    <a:pt x="659390" y="151129"/>
                  </a:moveTo>
                  <a:lnTo>
                    <a:pt x="615296" y="151129"/>
                  </a:lnTo>
                  <a:lnTo>
                    <a:pt x="614799" y="152399"/>
                  </a:lnTo>
                  <a:lnTo>
                    <a:pt x="613796" y="153669"/>
                  </a:lnTo>
                  <a:lnTo>
                    <a:pt x="613290" y="154939"/>
                  </a:lnTo>
                  <a:lnTo>
                    <a:pt x="613290" y="158749"/>
                  </a:lnTo>
                  <a:lnTo>
                    <a:pt x="612297" y="160019"/>
                  </a:lnTo>
                  <a:lnTo>
                    <a:pt x="612297" y="163829"/>
                  </a:lnTo>
                  <a:lnTo>
                    <a:pt x="611790" y="165099"/>
                  </a:lnTo>
                  <a:lnTo>
                    <a:pt x="611790" y="168909"/>
                  </a:lnTo>
                  <a:lnTo>
                    <a:pt x="655884" y="168909"/>
                  </a:lnTo>
                  <a:lnTo>
                    <a:pt x="656887" y="167639"/>
                  </a:lnTo>
                  <a:lnTo>
                    <a:pt x="656887" y="165099"/>
                  </a:lnTo>
                  <a:lnTo>
                    <a:pt x="657890" y="163829"/>
                  </a:lnTo>
                  <a:lnTo>
                    <a:pt x="657890" y="162559"/>
                  </a:lnTo>
                  <a:lnTo>
                    <a:pt x="658893" y="160019"/>
                  </a:lnTo>
                  <a:lnTo>
                    <a:pt x="658893" y="157479"/>
                  </a:lnTo>
                  <a:lnTo>
                    <a:pt x="659896" y="154939"/>
                  </a:lnTo>
                  <a:lnTo>
                    <a:pt x="659896" y="153669"/>
                  </a:lnTo>
                  <a:lnTo>
                    <a:pt x="659390" y="152399"/>
                  </a:lnTo>
                  <a:lnTo>
                    <a:pt x="659390" y="151129"/>
                  </a:lnTo>
                  <a:close/>
                </a:path>
                <a:path w="690879" h="792480">
                  <a:moveTo>
                    <a:pt x="405354" y="166369"/>
                  </a:moveTo>
                  <a:lnTo>
                    <a:pt x="397836" y="166369"/>
                  </a:lnTo>
                  <a:lnTo>
                    <a:pt x="398839" y="167639"/>
                  </a:lnTo>
                  <a:lnTo>
                    <a:pt x="405354" y="167639"/>
                  </a:lnTo>
                  <a:lnTo>
                    <a:pt x="405354" y="166369"/>
                  </a:lnTo>
                  <a:close/>
                </a:path>
                <a:path w="690879" h="792480">
                  <a:moveTo>
                    <a:pt x="423389" y="166369"/>
                  </a:moveTo>
                  <a:lnTo>
                    <a:pt x="411869" y="166369"/>
                  </a:lnTo>
                  <a:lnTo>
                    <a:pt x="411372" y="167639"/>
                  </a:lnTo>
                  <a:lnTo>
                    <a:pt x="422396" y="167639"/>
                  </a:lnTo>
                  <a:lnTo>
                    <a:pt x="423389" y="166369"/>
                  </a:lnTo>
                  <a:close/>
                </a:path>
                <a:path w="690879" h="792480">
                  <a:moveTo>
                    <a:pt x="446945" y="163829"/>
                  </a:moveTo>
                  <a:lnTo>
                    <a:pt x="442933" y="163829"/>
                  </a:lnTo>
                  <a:lnTo>
                    <a:pt x="442933" y="167639"/>
                  </a:lnTo>
                  <a:lnTo>
                    <a:pt x="453460" y="167639"/>
                  </a:lnTo>
                  <a:lnTo>
                    <a:pt x="451950" y="166369"/>
                  </a:lnTo>
                  <a:lnTo>
                    <a:pt x="450947" y="166369"/>
                  </a:lnTo>
                  <a:lnTo>
                    <a:pt x="450451" y="165099"/>
                  </a:lnTo>
                  <a:lnTo>
                    <a:pt x="449448" y="165099"/>
                  </a:lnTo>
                  <a:lnTo>
                    <a:pt x="446945" y="163829"/>
                  </a:lnTo>
                  <a:close/>
                </a:path>
                <a:path w="690879" h="792480">
                  <a:moveTo>
                    <a:pt x="331199" y="119379"/>
                  </a:moveTo>
                  <a:lnTo>
                    <a:pt x="328190" y="120649"/>
                  </a:lnTo>
                  <a:lnTo>
                    <a:pt x="326184" y="120649"/>
                  </a:lnTo>
                  <a:lnTo>
                    <a:pt x="324684" y="123189"/>
                  </a:lnTo>
                  <a:lnTo>
                    <a:pt x="322678" y="125729"/>
                  </a:lnTo>
                  <a:lnTo>
                    <a:pt x="320176" y="130809"/>
                  </a:lnTo>
                  <a:lnTo>
                    <a:pt x="319669" y="133349"/>
                  </a:lnTo>
                  <a:lnTo>
                    <a:pt x="320672" y="135889"/>
                  </a:lnTo>
                  <a:lnTo>
                    <a:pt x="323681" y="139699"/>
                  </a:lnTo>
                  <a:lnTo>
                    <a:pt x="324615" y="142063"/>
                  </a:lnTo>
                  <a:lnTo>
                    <a:pt x="324684" y="144779"/>
                  </a:lnTo>
                  <a:lnTo>
                    <a:pt x="321675" y="147319"/>
                  </a:lnTo>
                  <a:lnTo>
                    <a:pt x="319669" y="149859"/>
                  </a:lnTo>
                  <a:lnTo>
                    <a:pt x="318676" y="152399"/>
                  </a:lnTo>
                  <a:lnTo>
                    <a:pt x="319669" y="154939"/>
                  </a:lnTo>
                  <a:lnTo>
                    <a:pt x="320672" y="158749"/>
                  </a:lnTo>
                  <a:lnTo>
                    <a:pt x="322678" y="161289"/>
                  </a:lnTo>
                  <a:lnTo>
                    <a:pt x="324188" y="163829"/>
                  </a:lnTo>
                  <a:lnTo>
                    <a:pt x="328697" y="166369"/>
                  </a:lnTo>
                  <a:lnTo>
                    <a:pt x="351240" y="166369"/>
                  </a:lnTo>
                  <a:lnTo>
                    <a:pt x="351240" y="165099"/>
                  </a:lnTo>
                  <a:lnTo>
                    <a:pt x="357258" y="165099"/>
                  </a:lnTo>
                  <a:lnTo>
                    <a:pt x="359254" y="163829"/>
                  </a:lnTo>
                  <a:lnTo>
                    <a:pt x="341220" y="163829"/>
                  </a:lnTo>
                  <a:lnTo>
                    <a:pt x="344229" y="161289"/>
                  </a:lnTo>
                  <a:lnTo>
                    <a:pt x="343226" y="157479"/>
                  </a:lnTo>
                  <a:lnTo>
                    <a:pt x="340723" y="152399"/>
                  </a:lnTo>
                  <a:lnTo>
                    <a:pt x="340216" y="148589"/>
                  </a:lnTo>
                  <a:lnTo>
                    <a:pt x="341254" y="142063"/>
                  </a:lnTo>
                  <a:lnTo>
                    <a:pt x="342223" y="137159"/>
                  </a:lnTo>
                  <a:lnTo>
                    <a:pt x="341716" y="132079"/>
                  </a:lnTo>
                  <a:lnTo>
                    <a:pt x="339213" y="128269"/>
                  </a:lnTo>
                  <a:lnTo>
                    <a:pt x="336214" y="125729"/>
                  </a:lnTo>
                  <a:lnTo>
                    <a:pt x="334208" y="121919"/>
                  </a:lnTo>
                  <a:lnTo>
                    <a:pt x="331199" y="119379"/>
                  </a:lnTo>
                  <a:close/>
                </a:path>
                <a:path w="690879" h="792480">
                  <a:moveTo>
                    <a:pt x="356752" y="165099"/>
                  </a:moveTo>
                  <a:lnTo>
                    <a:pt x="351240" y="165099"/>
                  </a:lnTo>
                  <a:lnTo>
                    <a:pt x="351736" y="166369"/>
                  </a:lnTo>
                  <a:lnTo>
                    <a:pt x="356255" y="166369"/>
                  </a:lnTo>
                  <a:lnTo>
                    <a:pt x="356752" y="165099"/>
                  </a:lnTo>
                  <a:close/>
                </a:path>
                <a:path w="690879" h="792480">
                  <a:moveTo>
                    <a:pt x="402355" y="161289"/>
                  </a:moveTo>
                  <a:lnTo>
                    <a:pt x="392325" y="161289"/>
                  </a:lnTo>
                  <a:lnTo>
                    <a:pt x="393328" y="162559"/>
                  </a:lnTo>
                  <a:lnTo>
                    <a:pt x="393328" y="163829"/>
                  </a:lnTo>
                  <a:lnTo>
                    <a:pt x="394837" y="166369"/>
                  </a:lnTo>
                  <a:lnTo>
                    <a:pt x="404858" y="166369"/>
                  </a:lnTo>
                  <a:lnTo>
                    <a:pt x="404858" y="165099"/>
                  </a:lnTo>
                  <a:lnTo>
                    <a:pt x="404351" y="165099"/>
                  </a:lnTo>
                  <a:lnTo>
                    <a:pt x="403855" y="163829"/>
                  </a:lnTo>
                  <a:lnTo>
                    <a:pt x="403348" y="163829"/>
                  </a:lnTo>
                  <a:lnTo>
                    <a:pt x="403348" y="162559"/>
                  </a:lnTo>
                  <a:lnTo>
                    <a:pt x="402852" y="162559"/>
                  </a:lnTo>
                  <a:lnTo>
                    <a:pt x="402355" y="161289"/>
                  </a:lnTo>
                  <a:close/>
                </a:path>
                <a:path w="690879" h="792480">
                  <a:moveTo>
                    <a:pt x="425395" y="163829"/>
                  </a:moveTo>
                  <a:lnTo>
                    <a:pt x="416378" y="163829"/>
                  </a:lnTo>
                  <a:lnTo>
                    <a:pt x="415881" y="165099"/>
                  </a:lnTo>
                  <a:lnTo>
                    <a:pt x="413875" y="166369"/>
                  </a:lnTo>
                  <a:lnTo>
                    <a:pt x="424392" y="166369"/>
                  </a:lnTo>
                  <a:lnTo>
                    <a:pt x="425395" y="163829"/>
                  </a:lnTo>
                  <a:close/>
                </a:path>
                <a:path w="690879" h="792480">
                  <a:moveTo>
                    <a:pt x="360257" y="162559"/>
                  </a:moveTo>
                  <a:lnTo>
                    <a:pt x="343226" y="162559"/>
                  </a:lnTo>
                  <a:lnTo>
                    <a:pt x="341716" y="163829"/>
                  </a:lnTo>
                  <a:lnTo>
                    <a:pt x="360257" y="163829"/>
                  </a:lnTo>
                  <a:lnTo>
                    <a:pt x="360257" y="162559"/>
                  </a:lnTo>
                  <a:close/>
                </a:path>
                <a:path w="690879" h="792480">
                  <a:moveTo>
                    <a:pt x="426398" y="162559"/>
                  </a:moveTo>
                  <a:lnTo>
                    <a:pt x="418384" y="162559"/>
                  </a:lnTo>
                  <a:lnTo>
                    <a:pt x="418384" y="163829"/>
                  </a:lnTo>
                  <a:lnTo>
                    <a:pt x="426398" y="163829"/>
                  </a:lnTo>
                  <a:lnTo>
                    <a:pt x="426398" y="162559"/>
                  </a:lnTo>
                  <a:close/>
                </a:path>
                <a:path w="690879" h="792480">
                  <a:moveTo>
                    <a:pt x="362770" y="161289"/>
                  </a:moveTo>
                  <a:lnTo>
                    <a:pt x="345728" y="161289"/>
                  </a:lnTo>
                  <a:lnTo>
                    <a:pt x="343722" y="162559"/>
                  </a:lnTo>
                  <a:lnTo>
                    <a:pt x="361260" y="162559"/>
                  </a:lnTo>
                  <a:lnTo>
                    <a:pt x="362770" y="161289"/>
                  </a:lnTo>
                  <a:close/>
                </a:path>
                <a:path w="690879" h="792480">
                  <a:moveTo>
                    <a:pt x="434422" y="153669"/>
                  </a:moveTo>
                  <a:lnTo>
                    <a:pt x="426905" y="153669"/>
                  </a:lnTo>
                  <a:lnTo>
                    <a:pt x="423389" y="157479"/>
                  </a:lnTo>
                  <a:lnTo>
                    <a:pt x="422396" y="158749"/>
                  </a:lnTo>
                  <a:lnTo>
                    <a:pt x="421393" y="158749"/>
                  </a:lnTo>
                  <a:lnTo>
                    <a:pt x="421393" y="160019"/>
                  </a:lnTo>
                  <a:lnTo>
                    <a:pt x="420390" y="160019"/>
                  </a:lnTo>
                  <a:lnTo>
                    <a:pt x="419387" y="162559"/>
                  </a:lnTo>
                  <a:lnTo>
                    <a:pt x="427401" y="162559"/>
                  </a:lnTo>
                  <a:lnTo>
                    <a:pt x="427401" y="161289"/>
                  </a:lnTo>
                  <a:lnTo>
                    <a:pt x="427908" y="161289"/>
                  </a:lnTo>
                  <a:lnTo>
                    <a:pt x="430410" y="158749"/>
                  </a:lnTo>
                  <a:lnTo>
                    <a:pt x="431413" y="157479"/>
                  </a:lnTo>
                  <a:lnTo>
                    <a:pt x="431490" y="156145"/>
                  </a:lnTo>
                  <a:lnTo>
                    <a:pt x="434422" y="153669"/>
                  </a:lnTo>
                  <a:close/>
                </a:path>
                <a:path w="690879" h="792480">
                  <a:moveTo>
                    <a:pt x="508071" y="161289"/>
                  </a:moveTo>
                  <a:lnTo>
                    <a:pt x="503562" y="161289"/>
                  </a:lnTo>
                  <a:lnTo>
                    <a:pt x="501059" y="162559"/>
                  </a:lnTo>
                  <a:lnTo>
                    <a:pt x="509074" y="162559"/>
                  </a:lnTo>
                  <a:lnTo>
                    <a:pt x="508071" y="161289"/>
                  </a:lnTo>
                  <a:close/>
                </a:path>
                <a:path w="690879" h="792480">
                  <a:moveTo>
                    <a:pt x="525609" y="161289"/>
                  </a:moveTo>
                  <a:lnTo>
                    <a:pt x="514089" y="161289"/>
                  </a:lnTo>
                  <a:lnTo>
                    <a:pt x="513582" y="162559"/>
                  </a:lnTo>
                  <a:lnTo>
                    <a:pt x="526115" y="162559"/>
                  </a:lnTo>
                  <a:lnTo>
                    <a:pt x="525609" y="161289"/>
                  </a:lnTo>
                  <a:close/>
                </a:path>
                <a:path w="690879" h="792480">
                  <a:moveTo>
                    <a:pt x="363763" y="160019"/>
                  </a:moveTo>
                  <a:lnTo>
                    <a:pt x="348241" y="160019"/>
                  </a:lnTo>
                  <a:lnTo>
                    <a:pt x="347734" y="161289"/>
                  </a:lnTo>
                  <a:lnTo>
                    <a:pt x="363763" y="161289"/>
                  </a:lnTo>
                  <a:lnTo>
                    <a:pt x="363763" y="160019"/>
                  </a:lnTo>
                  <a:close/>
                </a:path>
                <a:path w="690879" h="792480">
                  <a:moveTo>
                    <a:pt x="397340" y="142239"/>
                  </a:moveTo>
                  <a:lnTo>
                    <a:pt x="390825" y="142239"/>
                  </a:lnTo>
                  <a:lnTo>
                    <a:pt x="390329" y="143509"/>
                  </a:lnTo>
                  <a:lnTo>
                    <a:pt x="390329" y="144779"/>
                  </a:lnTo>
                  <a:lnTo>
                    <a:pt x="389822" y="146049"/>
                  </a:lnTo>
                  <a:lnTo>
                    <a:pt x="389822" y="148589"/>
                  </a:lnTo>
                  <a:lnTo>
                    <a:pt x="389326" y="148589"/>
                  </a:lnTo>
                  <a:lnTo>
                    <a:pt x="389326" y="152399"/>
                  </a:lnTo>
                  <a:lnTo>
                    <a:pt x="388819" y="153669"/>
                  </a:lnTo>
                  <a:lnTo>
                    <a:pt x="388819" y="157479"/>
                  </a:lnTo>
                  <a:lnTo>
                    <a:pt x="389326" y="158749"/>
                  </a:lnTo>
                  <a:lnTo>
                    <a:pt x="389822" y="158749"/>
                  </a:lnTo>
                  <a:lnTo>
                    <a:pt x="390329" y="160019"/>
                  </a:lnTo>
                  <a:lnTo>
                    <a:pt x="391321" y="161289"/>
                  </a:lnTo>
                  <a:lnTo>
                    <a:pt x="401342" y="161289"/>
                  </a:lnTo>
                  <a:lnTo>
                    <a:pt x="401342" y="160019"/>
                  </a:lnTo>
                  <a:lnTo>
                    <a:pt x="400845" y="158749"/>
                  </a:lnTo>
                  <a:lnTo>
                    <a:pt x="399842" y="157479"/>
                  </a:lnTo>
                  <a:lnTo>
                    <a:pt x="399842" y="153669"/>
                  </a:lnTo>
                  <a:lnTo>
                    <a:pt x="400349" y="153669"/>
                  </a:lnTo>
                  <a:lnTo>
                    <a:pt x="400349" y="151129"/>
                  </a:lnTo>
                  <a:lnTo>
                    <a:pt x="400845" y="151129"/>
                  </a:lnTo>
                  <a:lnTo>
                    <a:pt x="400845" y="147319"/>
                  </a:lnTo>
                  <a:lnTo>
                    <a:pt x="401342" y="146049"/>
                  </a:lnTo>
                  <a:lnTo>
                    <a:pt x="402852" y="144779"/>
                  </a:lnTo>
                  <a:lnTo>
                    <a:pt x="403353" y="143509"/>
                  </a:lnTo>
                  <a:lnTo>
                    <a:pt x="397340" y="143509"/>
                  </a:lnTo>
                  <a:lnTo>
                    <a:pt x="397340" y="142239"/>
                  </a:lnTo>
                  <a:close/>
                </a:path>
                <a:path w="690879" h="792480">
                  <a:moveTo>
                    <a:pt x="364269" y="158749"/>
                  </a:moveTo>
                  <a:lnTo>
                    <a:pt x="355749" y="158749"/>
                  </a:lnTo>
                  <a:lnTo>
                    <a:pt x="354249" y="160019"/>
                  </a:lnTo>
                  <a:lnTo>
                    <a:pt x="364269" y="160019"/>
                  </a:lnTo>
                  <a:lnTo>
                    <a:pt x="364269" y="158749"/>
                  </a:lnTo>
                  <a:close/>
                </a:path>
                <a:path w="690879" h="792480">
                  <a:moveTo>
                    <a:pt x="363763" y="157479"/>
                  </a:moveTo>
                  <a:lnTo>
                    <a:pt x="357258" y="157479"/>
                  </a:lnTo>
                  <a:lnTo>
                    <a:pt x="356255" y="158749"/>
                  </a:lnTo>
                  <a:lnTo>
                    <a:pt x="363763" y="158749"/>
                  </a:lnTo>
                  <a:lnTo>
                    <a:pt x="363763" y="157479"/>
                  </a:lnTo>
                  <a:close/>
                </a:path>
                <a:path w="690879" h="792480">
                  <a:moveTo>
                    <a:pt x="363266" y="156209"/>
                  </a:moveTo>
                  <a:lnTo>
                    <a:pt x="359761" y="156209"/>
                  </a:lnTo>
                  <a:lnTo>
                    <a:pt x="358758" y="157479"/>
                  </a:lnTo>
                  <a:lnTo>
                    <a:pt x="363266" y="157479"/>
                  </a:lnTo>
                  <a:lnTo>
                    <a:pt x="363266" y="156209"/>
                  </a:lnTo>
                  <a:close/>
                </a:path>
                <a:path w="690879" h="792480">
                  <a:moveTo>
                    <a:pt x="470492" y="152399"/>
                  </a:moveTo>
                  <a:lnTo>
                    <a:pt x="460978" y="152399"/>
                  </a:lnTo>
                  <a:lnTo>
                    <a:pt x="462477" y="153669"/>
                  </a:lnTo>
                  <a:lnTo>
                    <a:pt x="463480" y="153669"/>
                  </a:lnTo>
                  <a:lnTo>
                    <a:pt x="463480" y="154939"/>
                  </a:lnTo>
                  <a:lnTo>
                    <a:pt x="464483" y="154939"/>
                  </a:lnTo>
                  <a:lnTo>
                    <a:pt x="464483" y="156209"/>
                  </a:lnTo>
                  <a:lnTo>
                    <a:pt x="474504" y="156209"/>
                  </a:lnTo>
                  <a:lnTo>
                    <a:pt x="473997" y="154939"/>
                  </a:lnTo>
                  <a:lnTo>
                    <a:pt x="472001" y="153669"/>
                  </a:lnTo>
                  <a:lnTo>
                    <a:pt x="470492" y="152399"/>
                  </a:lnTo>
                  <a:close/>
                </a:path>
                <a:path w="690879" h="792480">
                  <a:moveTo>
                    <a:pt x="606279" y="139699"/>
                  </a:moveTo>
                  <a:lnTo>
                    <a:pt x="553674" y="139699"/>
                  </a:lnTo>
                  <a:lnTo>
                    <a:pt x="553167" y="140969"/>
                  </a:lnTo>
                  <a:lnTo>
                    <a:pt x="551668" y="142239"/>
                  </a:lnTo>
                  <a:lnTo>
                    <a:pt x="550665" y="144779"/>
                  </a:lnTo>
                  <a:lnTo>
                    <a:pt x="550158" y="144779"/>
                  </a:lnTo>
                  <a:lnTo>
                    <a:pt x="549662" y="146049"/>
                  </a:lnTo>
                  <a:lnTo>
                    <a:pt x="549662" y="148589"/>
                  </a:lnTo>
                  <a:lnTo>
                    <a:pt x="550158" y="149859"/>
                  </a:lnTo>
                  <a:lnTo>
                    <a:pt x="550158" y="152399"/>
                  </a:lnTo>
                  <a:lnTo>
                    <a:pt x="552164" y="153669"/>
                  </a:lnTo>
                  <a:lnTo>
                    <a:pt x="552164" y="156209"/>
                  </a:lnTo>
                  <a:lnTo>
                    <a:pt x="589247" y="156209"/>
                  </a:lnTo>
                  <a:lnTo>
                    <a:pt x="589247" y="154939"/>
                  </a:lnTo>
                  <a:lnTo>
                    <a:pt x="588740" y="154939"/>
                  </a:lnTo>
                  <a:lnTo>
                    <a:pt x="588740" y="152399"/>
                  </a:lnTo>
                  <a:lnTo>
                    <a:pt x="590250" y="151129"/>
                  </a:lnTo>
                  <a:lnTo>
                    <a:pt x="602773" y="151129"/>
                  </a:lnTo>
                  <a:lnTo>
                    <a:pt x="602773" y="149859"/>
                  </a:lnTo>
                  <a:lnTo>
                    <a:pt x="603269" y="149859"/>
                  </a:lnTo>
                  <a:lnTo>
                    <a:pt x="604272" y="147319"/>
                  </a:lnTo>
                  <a:lnTo>
                    <a:pt x="604272" y="146049"/>
                  </a:lnTo>
                  <a:lnTo>
                    <a:pt x="604779" y="146049"/>
                  </a:lnTo>
                  <a:lnTo>
                    <a:pt x="605276" y="144779"/>
                  </a:lnTo>
                  <a:lnTo>
                    <a:pt x="605276" y="143509"/>
                  </a:lnTo>
                  <a:lnTo>
                    <a:pt x="604779" y="143509"/>
                  </a:lnTo>
                  <a:lnTo>
                    <a:pt x="604272" y="142239"/>
                  </a:lnTo>
                  <a:lnTo>
                    <a:pt x="606279" y="142239"/>
                  </a:lnTo>
                  <a:lnTo>
                    <a:pt x="606279" y="139699"/>
                  </a:lnTo>
                  <a:close/>
                </a:path>
                <a:path w="690879" h="792480">
                  <a:moveTo>
                    <a:pt x="502062" y="149859"/>
                  </a:moveTo>
                  <a:lnTo>
                    <a:pt x="496044" y="149859"/>
                  </a:lnTo>
                  <a:lnTo>
                    <a:pt x="495548" y="151129"/>
                  </a:lnTo>
                  <a:lnTo>
                    <a:pt x="494545" y="152399"/>
                  </a:lnTo>
                  <a:lnTo>
                    <a:pt x="494545" y="154939"/>
                  </a:lnTo>
                  <a:lnTo>
                    <a:pt x="495041" y="154939"/>
                  </a:lnTo>
                  <a:lnTo>
                    <a:pt x="495522" y="156145"/>
                  </a:lnTo>
                  <a:lnTo>
                    <a:pt x="503638" y="151494"/>
                  </a:lnTo>
                  <a:lnTo>
                    <a:pt x="503066" y="151129"/>
                  </a:lnTo>
                  <a:lnTo>
                    <a:pt x="502062" y="149859"/>
                  </a:lnTo>
                  <a:close/>
                </a:path>
                <a:path w="690879" h="792480">
                  <a:moveTo>
                    <a:pt x="435415" y="151129"/>
                  </a:moveTo>
                  <a:lnTo>
                    <a:pt x="428404" y="151129"/>
                  </a:lnTo>
                  <a:lnTo>
                    <a:pt x="427401" y="152399"/>
                  </a:lnTo>
                  <a:lnTo>
                    <a:pt x="427401" y="153669"/>
                  </a:lnTo>
                  <a:lnTo>
                    <a:pt x="434919" y="153669"/>
                  </a:lnTo>
                  <a:lnTo>
                    <a:pt x="435415" y="152399"/>
                  </a:lnTo>
                  <a:lnTo>
                    <a:pt x="435415" y="151129"/>
                  </a:lnTo>
                  <a:close/>
                </a:path>
                <a:path w="690879" h="792480">
                  <a:moveTo>
                    <a:pt x="510583" y="152399"/>
                  </a:moveTo>
                  <a:lnTo>
                    <a:pt x="507068" y="152399"/>
                  </a:lnTo>
                  <a:lnTo>
                    <a:pt x="507574" y="153669"/>
                  </a:lnTo>
                  <a:lnTo>
                    <a:pt x="509570" y="153669"/>
                  </a:lnTo>
                  <a:lnTo>
                    <a:pt x="510583" y="152399"/>
                  </a:lnTo>
                  <a:close/>
                </a:path>
                <a:path w="690879" h="792480">
                  <a:moveTo>
                    <a:pt x="534130" y="147319"/>
                  </a:moveTo>
                  <a:lnTo>
                    <a:pt x="524606" y="147319"/>
                  </a:lnTo>
                  <a:lnTo>
                    <a:pt x="524606" y="148589"/>
                  </a:lnTo>
                  <a:lnTo>
                    <a:pt x="525112" y="149859"/>
                  </a:lnTo>
                  <a:lnTo>
                    <a:pt x="525112" y="151129"/>
                  </a:lnTo>
                  <a:lnTo>
                    <a:pt x="525609" y="151129"/>
                  </a:lnTo>
                  <a:lnTo>
                    <a:pt x="526612" y="152399"/>
                  </a:lnTo>
                  <a:lnTo>
                    <a:pt x="528618" y="152399"/>
                  </a:lnTo>
                  <a:lnTo>
                    <a:pt x="529114" y="153669"/>
                  </a:lnTo>
                  <a:lnTo>
                    <a:pt x="532124" y="153669"/>
                  </a:lnTo>
                  <a:lnTo>
                    <a:pt x="532620" y="152399"/>
                  </a:lnTo>
                  <a:lnTo>
                    <a:pt x="534130" y="151129"/>
                  </a:lnTo>
                  <a:lnTo>
                    <a:pt x="534130" y="147319"/>
                  </a:lnTo>
                  <a:close/>
                </a:path>
                <a:path w="690879" h="792480">
                  <a:moveTo>
                    <a:pt x="469489" y="151129"/>
                  </a:moveTo>
                  <a:lnTo>
                    <a:pt x="460471" y="151129"/>
                  </a:lnTo>
                  <a:lnTo>
                    <a:pt x="460471" y="152399"/>
                  </a:lnTo>
                  <a:lnTo>
                    <a:pt x="469489" y="152399"/>
                  </a:lnTo>
                  <a:lnTo>
                    <a:pt x="469489" y="151129"/>
                  </a:lnTo>
                  <a:close/>
                </a:path>
                <a:path w="690879" h="792480">
                  <a:moveTo>
                    <a:pt x="509570" y="148095"/>
                  </a:moveTo>
                  <a:lnTo>
                    <a:pt x="503638" y="151494"/>
                  </a:lnTo>
                  <a:lnTo>
                    <a:pt x="505062" y="152399"/>
                  </a:lnTo>
                  <a:lnTo>
                    <a:pt x="511080" y="152399"/>
                  </a:lnTo>
                  <a:lnTo>
                    <a:pt x="511080" y="151129"/>
                  </a:lnTo>
                  <a:lnTo>
                    <a:pt x="510583" y="151129"/>
                  </a:lnTo>
                  <a:lnTo>
                    <a:pt x="510077" y="149859"/>
                  </a:lnTo>
                  <a:lnTo>
                    <a:pt x="509570" y="149859"/>
                  </a:lnTo>
                  <a:lnTo>
                    <a:pt x="509570" y="148095"/>
                  </a:lnTo>
                  <a:close/>
                </a:path>
                <a:path w="690879" h="792480">
                  <a:moveTo>
                    <a:pt x="602276" y="151129"/>
                  </a:moveTo>
                  <a:lnTo>
                    <a:pt x="596765" y="151129"/>
                  </a:lnTo>
                  <a:lnTo>
                    <a:pt x="600270" y="152399"/>
                  </a:lnTo>
                  <a:lnTo>
                    <a:pt x="602276" y="152399"/>
                  </a:lnTo>
                  <a:lnTo>
                    <a:pt x="602276" y="151129"/>
                  </a:lnTo>
                  <a:close/>
                </a:path>
                <a:path w="690879" h="792480">
                  <a:moveTo>
                    <a:pt x="437928" y="142239"/>
                  </a:moveTo>
                  <a:lnTo>
                    <a:pt x="430410" y="142239"/>
                  </a:lnTo>
                  <a:lnTo>
                    <a:pt x="430410" y="143509"/>
                  </a:lnTo>
                  <a:lnTo>
                    <a:pt x="429904" y="146049"/>
                  </a:lnTo>
                  <a:lnTo>
                    <a:pt x="429904" y="149859"/>
                  </a:lnTo>
                  <a:lnTo>
                    <a:pt x="428900" y="151129"/>
                  </a:lnTo>
                  <a:lnTo>
                    <a:pt x="435922" y="151129"/>
                  </a:lnTo>
                  <a:lnTo>
                    <a:pt x="435922" y="144779"/>
                  </a:lnTo>
                  <a:lnTo>
                    <a:pt x="436418" y="144779"/>
                  </a:lnTo>
                  <a:lnTo>
                    <a:pt x="436418" y="143509"/>
                  </a:lnTo>
                  <a:lnTo>
                    <a:pt x="437928" y="142239"/>
                  </a:lnTo>
                  <a:close/>
                </a:path>
                <a:path w="690879" h="792480">
                  <a:moveTo>
                    <a:pt x="467989" y="149859"/>
                  </a:moveTo>
                  <a:lnTo>
                    <a:pt x="458465" y="149859"/>
                  </a:lnTo>
                  <a:lnTo>
                    <a:pt x="458972" y="151129"/>
                  </a:lnTo>
                  <a:lnTo>
                    <a:pt x="467989" y="151129"/>
                  </a:lnTo>
                  <a:lnTo>
                    <a:pt x="467989" y="149859"/>
                  </a:lnTo>
                  <a:close/>
                </a:path>
                <a:path w="690879" h="792480">
                  <a:moveTo>
                    <a:pt x="665408" y="137159"/>
                  </a:moveTo>
                  <a:lnTo>
                    <a:pt x="618812" y="137159"/>
                  </a:lnTo>
                  <a:lnTo>
                    <a:pt x="618812" y="140969"/>
                  </a:lnTo>
                  <a:lnTo>
                    <a:pt x="619308" y="140969"/>
                  </a:lnTo>
                  <a:lnTo>
                    <a:pt x="619308" y="142239"/>
                  </a:lnTo>
                  <a:lnTo>
                    <a:pt x="620311" y="142239"/>
                  </a:lnTo>
                  <a:lnTo>
                    <a:pt x="620311" y="143509"/>
                  </a:lnTo>
                  <a:lnTo>
                    <a:pt x="619815" y="143509"/>
                  </a:lnTo>
                  <a:lnTo>
                    <a:pt x="618812" y="144779"/>
                  </a:lnTo>
                  <a:lnTo>
                    <a:pt x="618812" y="146049"/>
                  </a:lnTo>
                  <a:lnTo>
                    <a:pt x="618305" y="146049"/>
                  </a:lnTo>
                  <a:lnTo>
                    <a:pt x="618305" y="148589"/>
                  </a:lnTo>
                  <a:lnTo>
                    <a:pt x="617302" y="148589"/>
                  </a:lnTo>
                  <a:lnTo>
                    <a:pt x="616806" y="149859"/>
                  </a:lnTo>
                  <a:lnTo>
                    <a:pt x="615803" y="151129"/>
                  </a:lnTo>
                  <a:lnTo>
                    <a:pt x="658387" y="151129"/>
                  </a:lnTo>
                  <a:lnTo>
                    <a:pt x="656887" y="149859"/>
                  </a:lnTo>
                  <a:lnTo>
                    <a:pt x="654385" y="149859"/>
                  </a:lnTo>
                  <a:lnTo>
                    <a:pt x="654385" y="148589"/>
                  </a:lnTo>
                  <a:lnTo>
                    <a:pt x="651882" y="147319"/>
                  </a:lnTo>
                  <a:lnTo>
                    <a:pt x="651375" y="147319"/>
                  </a:lnTo>
                  <a:lnTo>
                    <a:pt x="648873" y="146049"/>
                  </a:lnTo>
                  <a:lnTo>
                    <a:pt x="644364" y="142239"/>
                  </a:lnTo>
                  <a:lnTo>
                    <a:pt x="644364" y="139699"/>
                  </a:lnTo>
                  <a:lnTo>
                    <a:pt x="645367" y="139699"/>
                  </a:lnTo>
                  <a:lnTo>
                    <a:pt x="646370" y="138429"/>
                  </a:lnTo>
                  <a:lnTo>
                    <a:pt x="664658" y="138429"/>
                  </a:lnTo>
                  <a:lnTo>
                    <a:pt x="665408" y="137159"/>
                  </a:lnTo>
                  <a:close/>
                </a:path>
                <a:path w="690879" h="792480">
                  <a:moveTo>
                    <a:pt x="460471" y="139699"/>
                  </a:moveTo>
                  <a:lnTo>
                    <a:pt x="453957" y="139699"/>
                  </a:lnTo>
                  <a:lnTo>
                    <a:pt x="454890" y="142063"/>
                  </a:lnTo>
                  <a:lnTo>
                    <a:pt x="454960" y="143509"/>
                  </a:lnTo>
                  <a:lnTo>
                    <a:pt x="455456" y="144779"/>
                  </a:lnTo>
                  <a:lnTo>
                    <a:pt x="455456" y="146049"/>
                  </a:lnTo>
                  <a:lnTo>
                    <a:pt x="456459" y="148589"/>
                  </a:lnTo>
                  <a:lnTo>
                    <a:pt x="457462" y="149859"/>
                  </a:lnTo>
                  <a:lnTo>
                    <a:pt x="466986" y="149859"/>
                  </a:lnTo>
                  <a:lnTo>
                    <a:pt x="465983" y="148589"/>
                  </a:lnTo>
                  <a:lnTo>
                    <a:pt x="465487" y="148589"/>
                  </a:lnTo>
                  <a:lnTo>
                    <a:pt x="464980" y="147319"/>
                  </a:lnTo>
                  <a:lnTo>
                    <a:pt x="463480" y="147319"/>
                  </a:lnTo>
                  <a:lnTo>
                    <a:pt x="462477" y="146049"/>
                  </a:lnTo>
                  <a:lnTo>
                    <a:pt x="461981" y="146049"/>
                  </a:lnTo>
                  <a:lnTo>
                    <a:pt x="461474" y="144779"/>
                  </a:lnTo>
                  <a:lnTo>
                    <a:pt x="461474" y="143509"/>
                  </a:lnTo>
                  <a:lnTo>
                    <a:pt x="460978" y="143509"/>
                  </a:lnTo>
                  <a:lnTo>
                    <a:pt x="460978" y="140969"/>
                  </a:lnTo>
                  <a:lnTo>
                    <a:pt x="460471" y="140969"/>
                  </a:lnTo>
                  <a:lnTo>
                    <a:pt x="460471" y="139699"/>
                  </a:lnTo>
                  <a:close/>
                </a:path>
                <a:path w="690879" h="792480">
                  <a:moveTo>
                    <a:pt x="498557" y="147319"/>
                  </a:moveTo>
                  <a:lnTo>
                    <a:pt x="496551" y="147319"/>
                  </a:lnTo>
                  <a:lnTo>
                    <a:pt x="496551" y="149859"/>
                  </a:lnTo>
                  <a:lnTo>
                    <a:pt x="500553" y="149859"/>
                  </a:lnTo>
                  <a:lnTo>
                    <a:pt x="500056" y="148589"/>
                  </a:lnTo>
                  <a:lnTo>
                    <a:pt x="499053" y="148589"/>
                  </a:lnTo>
                  <a:lnTo>
                    <a:pt x="498557" y="147319"/>
                  </a:lnTo>
                  <a:close/>
                </a:path>
                <a:path w="690879" h="792480">
                  <a:moveTo>
                    <a:pt x="507068" y="128269"/>
                  </a:moveTo>
                  <a:lnTo>
                    <a:pt x="499053" y="128269"/>
                  </a:lnTo>
                  <a:lnTo>
                    <a:pt x="499053" y="129539"/>
                  </a:lnTo>
                  <a:lnTo>
                    <a:pt x="500056" y="130809"/>
                  </a:lnTo>
                  <a:lnTo>
                    <a:pt x="500553" y="132079"/>
                  </a:lnTo>
                  <a:lnTo>
                    <a:pt x="506075" y="134619"/>
                  </a:lnTo>
                  <a:lnTo>
                    <a:pt x="506571" y="134619"/>
                  </a:lnTo>
                  <a:lnTo>
                    <a:pt x="510583" y="137159"/>
                  </a:lnTo>
                  <a:lnTo>
                    <a:pt x="512083" y="138429"/>
                  </a:lnTo>
                  <a:lnTo>
                    <a:pt x="511080" y="140969"/>
                  </a:lnTo>
                  <a:lnTo>
                    <a:pt x="511080" y="142239"/>
                  </a:lnTo>
                  <a:lnTo>
                    <a:pt x="510583" y="142239"/>
                  </a:lnTo>
                  <a:lnTo>
                    <a:pt x="510583" y="143509"/>
                  </a:lnTo>
                  <a:lnTo>
                    <a:pt x="510077" y="144779"/>
                  </a:lnTo>
                  <a:lnTo>
                    <a:pt x="510077" y="146049"/>
                  </a:lnTo>
                  <a:lnTo>
                    <a:pt x="509570" y="146049"/>
                  </a:lnTo>
                  <a:lnTo>
                    <a:pt x="509570" y="148095"/>
                  </a:lnTo>
                  <a:lnTo>
                    <a:pt x="520097" y="142063"/>
                  </a:lnTo>
                  <a:lnTo>
                    <a:pt x="520097" y="140969"/>
                  </a:lnTo>
                  <a:lnTo>
                    <a:pt x="519601" y="140969"/>
                  </a:lnTo>
                  <a:lnTo>
                    <a:pt x="519601" y="139699"/>
                  </a:lnTo>
                  <a:lnTo>
                    <a:pt x="518598" y="139699"/>
                  </a:lnTo>
                  <a:lnTo>
                    <a:pt x="518598" y="137159"/>
                  </a:lnTo>
                  <a:lnTo>
                    <a:pt x="518091" y="137159"/>
                  </a:lnTo>
                  <a:lnTo>
                    <a:pt x="517595" y="135889"/>
                  </a:lnTo>
                  <a:lnTo>
                    <a:pt x="516592" y="134619"/>
                  </a:lnTo>
                  <a:lnTo>
                    <a:pt x="516592" y="133349"/>
                  </a:lnTo>
                  <a:lnTo>
                    <a:pt x="516095" y="133349"/>
                  </a:lnTo>
                  <a:lnTo>
                    <a:pt x="516095" y="132079"/>
                  </a:lnTo>
                  <a:lnTo>
                    <a:pt x="513582" y="132079"/>
                  </a:lnTo>
                  <a:lnTo>
                    <a:pt x="512579" y="130809"/>
                  </a:lnTo>
                  <a:lnTo>
                    <a:pt x="509074" y="129539"/>
                  </a:lnTo>
                  <a:lnTo>
                    <a:pt x="507068" y="128269"/>
                  </a:lnTo>
                  <a:close/>
                </a:path>
                <a:path w="690879" h="792480">
                  <a:moveTo>
                    <a:pt x="496551" y="144779"/>
                  </a:moveTo>
                  <a:lnTo>
                    <a:pt x="493045" y="144779"/>
                  </a:lnTo>
                  <a:lnTo>
                    <a:pt x="495041" y="146049"/>
                  </a:lnTo>
                  <a:lnTo>
                    <a:pt x="495548" y="147319"/>
                  </a:lnTo>
                  <a:lnTo>
                    <a:pt x="497554" y="147319"/>
                  </a:lnTo>
                  <a:lnTo>
                    <a:pt x="496551" y="144779"/>
                  </a:lnTo>
                  <a:close/>
                </a:path>
                <a:path w="690879" h="792480">
                  <a:moveTo>
                    <a:pt x="533127" y="142239"/>
                  </a:moveTo>
                  <a:lnTo>
                    <a:pt x="520604" y="142239"/>
                  </a:lnTo>
                  <a:lnTo>
                    <a:pt x="521100" y="143509"/>
                  </a:lnTo>
                  <a:lnTo>
                    <a:pt x="524109" y="147319"/>
                  </a:lnTo>
                  <a:lnTo>
                    <a:pt x="533623" y="147319"/>
                  </a:lnTo>
                  <a:lnTo>
                    <a:pt x="533127" y="146049"/>
                  </a:lnTo>
                  <a:lnTo>
                    <a:pt x="533127" y="142239"/>
                  </a:lnTo>
                  <a:close/>
                </a:path>
                <a:path w="690879" h="792480">
                  <a:moveTo>
                    <a:pt x="664658" y="138429"/>
                  </a:moveTo>
                  <a:lnTo>
                    <a:pt x="648873" y="138429"/>
                  </a:lnTo>
                  <a:lnTo>
                    <a:pt x="652378" y="140969"/>
                  </a:lnTo>
                  <a:lnTo>
                    <a:pt x="654881" y="142239"/>
                  </a:lnTo>
                  <a:lnTo>
                    <a:pt x="658893" y="144779"/>
                  </a:lnTo>
                  <a:lnTo>
                    <a:pt x="659896" y="144779"/>
                  </a:lnTo>
                  <a:lnTo>
                    <a:pt x="660899" y="146049"/>
                  </a:lnTo>
                  <a:lnTo>
                    <a:pt x="663402" y="140969"/>
                  </a:lnTo>
                  <a:lnTo>
                    <a:pt x="663908" y="139699"/>
                  </a:lnTo>
                  <a:lnTo>
                    <a:pt x="664658" y="138429"/>
                  </a:lnTo>
                  <a:close/>
                </a:path>
                <a:path w="690879" h="792480">
                  <a:moveTo>
                    <a:pt x="492539" y="142239"/>
                  </a:moveTo>
                  <a:lnTo>
                    <a:pt x="491536" y="142239"/>
                  </a:lnTo>
                  <a:lnTo>
                    <a:pt x="492539" y="144779"/>
                  </a:lnTo>
                  <a:lnTo>
                    <a:pt x="495548" y="144779"/>
                  </a:lnTo>
                  <a:lnTo>
                    <a:pt x="495041" y="143509"/>
                  </a:lnTo>
                  <a:lnTo>
                    <a:pt x="494545" y="143509"/>
                  </a:lnTo>
                  <a:lnTo>
                    <a:pt x="492539" y="142239"/>
                  </a:lnTo>
                  <a:close/>
                </a:path>
                <a:path w="690879" h="792480">
                  <a:moveTo>
                    <a:pt x="404858" y="139699"/>
                  </a:moveTo>
                  <a:lnTo>
                    <a:pt x="401342" y="139699"/>
                  </a:lnTo>
                  <a:lnTo>
                    <a:pt x="401342" y="140969"/>
                  </a:lnTo>
                  <a:lnTo>
                    <a:pt x="398839" y="140969"/>
                  </a:lnTo>
                  <a:lnTo>
                    <a:pt x="397836" y="142239"/>
                  </a:lnTo>
                  <a:lnTo>
                    <a:pt x="397836" y="143509"/>
                  </a:lnTo>
                  <a:lnTo>
                    <a:pt x="403353" y="143509"/>
                  </a:lnTo>
                  <a:lnTo>
                    <a:pt x="404858" y="139699"/>
                  </a:lnTo>
                  <a:close/>
                </a:path>
                <a:path w="690879" h="792480">
                  <a:moveTo>
                    <a:pt x="396833" y="139699"/>
                  </a:moveTo>
                  <a:lnTo>
                    <a:pt x="387816" y="139699"/>
                  </a:lnTo>
                  <a:lnTo>
                    <a:pt x="387816" y="140969"/>
                  </a:lnTo>
                  <a:lnTo>
                    <a:pt x="389326" y="140969"/>
                  </a:lnTo>
                  <a:lnTo>
                    <a:pt x="390329" y="142239"/>
                  </a:lnTo>
                  <a:lnTo>
                    <a:pt x="396833" y="142239"/>
                  </a:lnTo>
                  <a:lnTo>
                    <a:pt x="396833" y="139699"/>
                  </a:lnTo>
                  <a:close/>
                </a:path>
                <a:path w="690879" h="792480">
                  <a:moveTo>
                    <a:pt x="438931" y="137159"/>
                  </a:moveTo>
                  <a:lnTo>
                    <a:pt x="433409" y="137159"/>
                  </a:lnTo>
                  <a:lnTo>
                    <a:pt x="433409" y="138429"/>
                  </a:lnTo>
                  <a:lnTo>
                    <a:pt x="431413" y="140969"/>
                  </a:lnTo>
                  <a:lnTo>
                    <a:pt x="430907" y="140969"/>
                  </a:lnTo>
                  <a:lnTo>
                    <a:pt x="430907" y="142239"/>
                  </a:lnTo>
                  <a:lnTo>
                    <a:pt x="438424" y="142239"/>
                  </a:lnTo>
                  <a:lnTo>
                    <a:pt x="438424" y="140969"/>
                  </a:lnTo>
                  <a:lnTo>
                    <a:pt x="438931" y="139699"/>
                  </a:lnTo>
                  <a:lnTo>
                    <a:pt x="438931" y="137159"/>
                  </a:lnTo>
                  <a:close/>
                </a:path>
                <a:path w="690879" h="792480">
                  <a:moveTo>
                    <a:pt x="534130" y="134023"/>
                  </a:moveTo>
                  <a:lnTo>
                    <a:pt x="520097" y="142063"/>
                  </a:lnTo>
                  <a:lnTo>
                    <a:pt x="520097" y="142239"/>
                  </a:lnTo>
                  <a:lnTo>
                    <a:pt x="535133" y="142239"/>
                  </a:lnTo>
                  <a:lnTo>
                    <a:pt x="535629" y="140969"/>
                  </a:lnTo>
                  <a:lnTo>
                    <a:pt x="535629" y="137159"/>
                  </a:lnTo>
                  <a:lnTo>
                    <a:pt x="534626" y="134619"/>
                  </a:lnTo>
                  <a:lnTo>
                    <a:pt x="534130" y="134619"/>
                  </a:lnTo>
                  <a:lnTo>
                    <a:pt x="534130" y="134023"/>
                  </a:lnTo>
                  <a:close/>
                </a:path>
                <a:path w="690879" h="792480">
                  <a:moveTo>
                    <a:pt x="394331" y="137159"/>
                  </a:moveTo>
                  <a:lnTo>
                    <a:pt x="386813" y="137159"/>
                  </a:lnTo>
                  <a:lnTo>
                    <a:pt x="386813" y="139699"/>
                  </a:lnTo>
                  <a:lnTo>
                    <a:pt x="396337" y="139699"/>
                  </a:lnTo>
                  <a:lnTo>
                    <a:pt x="394331" y="137159"/>
                  </a:lnTo>
                  <a:close/>
                </a:path>
                <a:path w="690879" h="792480">
                  <a:moveTo>
                    <a:pt x="404858" y="138429"/>
                  </a:moveTo>
                  <a:lnTo>
                    <a:pt x="403855" y="138429"/>
                  </a:lnTo>
                  <a:lnTo>
                    <a:pt x="402852" y="139699"/>
                  </a:lnTo>
                  <a:lnTo>
                    <a:pt x="405354" y="139699"/>
                  </a:lnTo>
                  <a:lnTo>
                    <a:pt x="404858" y="138429"/>
                  </a:lnTo>
                  <a:close/>
                </a:path>
                <a:path w="690879" h="792480">
                  <a:moveTo>
                    <a:pt x="458972" y="135889"/>
                  </a:moveTo>
                  <a:lnTo>
                    <a:pt x="453957" y="135889"/>
                  </a:lnTo>
                  <a:lnTo>
                    <a:pt x="453957" y="137159"/>
                  </a:lnTo>
                  <a:lnTo>
                    <a:pt x="453460" y="137159"/>
                  </a:lnTo>
                  <a:lnTo>
                    <a:pt x="453460" y="139699"/>
                  </a:lnTo>
                  <a:lnTo>
                    <a:pt x="459975" y="139699"/>
                  </a:lnTo>
                  <a:lnTo>
                    <a:pt x="459975" y="138429"/>
                  </a:lnTo>
                  <a:lnTo>
                    <a:pt x="458972" y="137159"/>
                  </a:lnTo>
                  <a:lnTo>
                    <a:pt x="458972" y="135889"/>
                  </a:lnTo>
                  <a:close/>
                </a:path>
                <a:path w="690879" h="792480">
                  <a:moveTo>
                    <a:pt x="602773" y="138429"/>
                  </a:moveTo>
                  <a:lnTo>
                    <a:pt x="557180" y="138429"/>
                  </a:lnTo>
                  <a:lnTo>
                    <a:pt x="557676" y="139699"/>
                  </a:lnTo>
                  <a:lnTo>
                    <a:pt x="602773" y="139699"/>
                  </a:lnTo>
                  <a:lnTo>
                    <a:pt x="602773" y="138429"/>
                  </a:lnTo>
                  <a:close/>
                </a:path>
                <a:path w="690879" h="792480">
                  <a:moveTo>
                    <a:pt x="592753" y="135889"/>
                  </a:moveTo>
                  <a:lnTo>
                    <a:pt x="555670" y="135889"/>
                  </a:lnTo>
                  <a:lnTo>
                    <a:pt x="555670" y="137159"/>
                  </a:lnTo>
                  <a:lnTo>
                    <a:pt x="556177" y="138429"/>
                  </a:lnTo>
                  <a:lnTo>
                    <a:pt x="599267" y="138429"/>
                  </a:lnTo>
                  <a:lnTo>
                    <a:pt x="598264" y="137159"/>
                  </a:lnTo>
                  <a:lnTo>
                    <a:pt x="593756" y="137159"/>
                  </a:lnTo>
                  <a:lnTo>
                    <a:pt x="592753" y="135889"/>
                  </a:lnTo>
                  <a:close/>
                </a:path>
                <a:path w="690879" h="792480">
                  <a:moveTo>
                    <a:pt x="391828" y="134619"/>
                  </a:moveTo>
                  <a:lnTo>
                    <a:pt x="386316" y="134619"/>
                  </a:lnTo>
                  <a:lnTo>
                    <a:pt x="386316" y="137159"/>
                  </a:lnTo>
                  <a:lnTo>
                    <a:pt x="392325" y="137159"/>
                  </a:lnTo>
                  <a:lnTo>
                    <a:pt x="391828" y="134619"/>
                  </a:lnTo>
                  <a:close/>
                </a:path>
                <a:path w="690879" h="792480">
                  <a:moveTo>
                    <a:pt x="437928" y="135889"/>
                  </a:moveTo>
                  <a:lnTo>
                    <a:pt x="434422" y="135889"/>
                  </a:lnTo>
                  <a:lnTo>
                    <a:pt x="434422" y="137159"/>
                  </a:lnTo>
                  <a:lnTo>
                    <a:pt x="437928" y="137159"/>
                  </a:lnTo>
                  <a:lnTo>
                    <a:pt x="437928" y="135889"/>
                  </a:lnTo>
                  <a:close/>
                </a:path>
                <a:path w="690879" h="792480">
                  <a:moveTo>
                    <a:pt x="683949" y="115569"/>
                  </a:moveTo>
                  <a:lnTo>
                    <a:pt x="619815" y="115569"/>
                  </a:lnTo>
                  <a:lnTo>
                    <a:pt x="619815" y="118109"/>
                  </a:lnTo>
                  <a:lnTo>
                    <a:pt x="620311" y="119379"/>
                  </a:lnTo>
                  <a:lnTo>
                    <a:pt x="620311" y="129539"/>
                  </a:lnTo>
                  <a:lnTo>
                    <a:pt x="619308" y="132079"/>
                  </a:lnTo>
                  <a:lnTo>
                    <a:pt x="619308" y="137159"/>
                  </a:lnTo>
                  <a:lnTo>
                    <a:pt x="665904" y="137159"/>
                  </a:lnTo>
                  <a:lnTo>
                    <a:pt x="664405" y="135889"/>
                  </a:lnTo>
                  <a:lnTo>
                    <a:pt x="663908" y="135889"/>
                  </a:lnTo>
                  <a:lnTo>
                    <a:pt x="657890" y="132079"/>
                  </a:lnTo>
                  <a:lnTo>
                    <a:pt x="651882" y="126999"/>
                  </a:lnTo>
                  <a:lnTo>
                    <a:pt x="651882" y="125729"/>
                  </a:lnTo>
                  <a:lnTo>
                    <a:pt x="648873" y="123189"/>
                  </a:lnTo>
                  <a:lnTo>
                    <a:pt x="648366" y="123189"/>
                  </a:lnTo>
                  <a:lnTo>
                    <a:pt x="648366" y="121919"/>
                  </a:lnTo>
                  <a:lnTo>
                    <a:pt x="647870" y="121919"/>
                  </a:lnTo>
                  <a:lnTo>
                    <a:pt x="647870" y="120649"/>
                  </a:lnTo>
                  <a:lnTo>
                    <a:pt x="648366" y="120649"/>
                  </a:lnTo>
                  <a:lnTo>
                    <a:pt x="648873" y="119379"/>
                  </a:lnTo>
                  <a:lnTo>
                    <a:pt x="649369" y="119379"/>
                  </a:lnTo>
                  <a:lnTo>
                    <a:pt x="649876" y="118109"/>
                  </a:lnTo>
                  <a:lnTo>
                    <a:pt x="682612" y="118109"/>
                  </a:lnTo>
                  <a:lnTo>
                    <a:pt x="683949" y="115569"/>
                  </a:lnTo>
                  <a:close/>
                </a:path>
                <a:path w="690879" h="792480">
                  <a:moveTo>
                    <a:pt x="457462" y="134619"/>
                  </a:moveTo>
                  <a:lnTo>
                    <a:pt x="455456" y="134619"/>
                  </a:lnTo>
                  <a:lnTo>
                    <a:pt x="454960" y="135889"/>
                  </a:lnTo>
                  <a:lnTo>
                    <a:pt x="457969" y="135889"/>
                  </a:lnTo>
                  <a:lnTo>
                    <a:pt x="457462" y="134619"/>
                  </a:lnTo>
                  <a:close/>
                </a:path>
                <a:path w="690879" h="792480">
                  <a:moveTo>
                    <a:pt x="588740" y="134619"/>
                  </a:moveTo>
                  <a:lnTo>
                    <a:pt x="556177" y="134619"/>
                  </a:lnTo>
                  <a:lnTo>
                    <a:pt x="556177" y="135889"/>
                  </a:lnTo>
                  <a:lnTo>
                    <a:pt x="588740" y="135889"/>
                  </a:lnTo>
                  <a:lnTo>
                    <a:pt x="588740" y="134619"/>
                  </a:lnTo>
                  <a:close/>
                </a:path>
                <a:path w="690879" h="792480">
                  <a:moveTo>
                    <a:pt x="391321" y="133349"/>
                  </a:moveTo>
                  <a:lnTo>
                    <a:pt x="386813" y="133349"/>
                  </a:lnTo>
                  <a:lnTo>
                    <a:pt x="386813" y="134619"/>
                  </a:lnTo>
                  <a:lnTo>
                    <a:pt x="391321" y="134619"/>
                  </a:lnTo>
                  <a:lnTo>
                    <a:pt x="391321" y="133349"/>
                  </a:lnTo>
                  <a:close/>
                </a:path>
                <a:path w="690879" h="792480">
                  <a:moveTo>
                    <a:pt x="577220" y="128269"/>
                  </a:moveTo>
                  <a:lnTo>
                    <a:pt x="556673" y="128269"/>
                  </a:lnTo>
                  <a:lnTo>
                    <a:pt x="557180" y="129539"/>
                  </a:lnTo>
                  <a:lnTo>
                    <a:pt x="557180" y="132079"/>
                  </a:lnTo>
                  <a:lnTo>
                    <a:pt x="556673" y="133349"/>
                  </a:lnTo>
                  <a:lnTo>
                    <a:pt x="556673" y="134619"/>
                  </a:lnTo>
                  <a:lnTo>
                    <a:pt x="585741" y="134619"/>
                  </a:lnTo>
                  <a:lnTo>
                    <a:pt x="585235" y="133349"/>
                  </a:lnTo>
                  <a:lnTo>
                    <a:pt x="584232" y="133349"/>
                  </a:lnTo>
                  <a:lnTo>
                    <a:pt x="583735" y="132079"/>
                  </a:lnTo>
                  <a:lnTo>
                    <a:pt x="583229" y="132079"/>
                  </a:lnTo>
                  <a:lnTo>
                    <a:pt x="581729" y="130809"/>
                  </a:lnTo>
                  <a:lnTo>
                    <a:pt x="580230" y="130809"/>
                  </a:lnTo>
                  <a:lnTo>
                    <a:pt x="579723" y="129539"/>
                  </a:lnTo>
                  <a:lnTo>
                    <a:pt x="577220" y="128269"/>
                  </a:lnTo>
                  <a:close/>
                </a:path>
                <a:path w="690879" h="792480">
                  <a:moveTo>
                    <a:pt x="609288" y="130809"/>
                  </a:moveTo>
                  <a:lnTo>
                    <a:pt x="597768" y="130809"/>
                  </a:lnTo>
                  <a:lnTo>
                    <a:pt x="598264" y="132079"/>
                  </a:lnTo>
                  <a:lnTo>
                    <a:pt x="601273" y="132079"/>
                  </a:lnTo>
                  <a:lnTo>
                    <a:pt x="602276" y="133349"/>
                  </a:lnTo>
                  <a:lnTo>
                    <a:pt x="606785" y="133349"/>
                  </a:lnTo>
                  <a:lnTo>
                    <a:pt x="606785" y="134619"/>
                  </a:lnTo>
                  <a:lnTo>
                    <a:pt x="607788" y="134619"/>
                  </a:lnTo>
                  <a:lnTo>
                    <a:pt x="608781" y="133349"/>
                  </a:lnTo>
                  <a:lnTo>
                    <a:pt x="608781" y="132079"/>
                  </a:lnTo>
                  <a:lnTo>
                    <a:pt x="609288" y="130809"/>
                  </a:lnTo>
                  <a:close/>
                </a:path>
                <a:path w="690879" h="792480">
                  <a:moveTo>
                    <a:pt x="534130" y="119379"/>
                  </a:moveTo>
                  <a:lnTo>
                    <a:pt x="532620" y="119379"/>
                  </a:lnTo>
                  <a:lnTo>
                    <a:pt x="532620" y="120649"/>
                  </a:lnTo>
                  <a:lnTo>
                    <a:pt x="532124" y="121919"/>
                  </a:lnTo>
                  <a:lnTo>
                    <a:pt x="532124" y="123189"/>
                  </a:lnTo>
                  <a:lnTo>
                    <a:pt x="530624" y="125729"/>
                  </a:lnTo>
                  <a:lnTo>
                    <a:pt x="527108" y="125729"/>
                  </a:lnTo>
                  <a:lnTo>
                    <a:pt x="526612" y="126999"/>
                  </a:lnTo>
                  <a:lnTo>
                    <a:pt x="530118" y="126999"/>
                  </a:lnTo>
                  <a:lnTo>
                    <a:pt x="531121" y="128269"/>
                  </a:lnTo>
                  <a:lnTo>
                    <a:pt x="531627" y="128269"/>
                  </a:lnTo>
                  <a:lnTo>
                    <a:pt x="531627" y="129539"/>
                  </a:lnTo>
                  <a:lnTo>
                    <a:pt x="533623" y="130809"/>
                  </a:lnTo>
                  <a:lnTo>
                    <a:pt x="533623" y="132079"/>
                  </a:lnTo>
                  <a:lnTo>
                    <a:pt x="534130" y="133349"/>
                  </a:lnTo>
                  <a:lnTo>
                    <a:pt x="534130" y="134023"/>
                  </a:lnTo>
                  <a:lnTo>
                    <a:pt x="555252" y="121919"/>
                  </a:lnTo>
                  <a:lnTo>
                    <a:pt x="534626" y="121919"/>
                  </a:lnTo>
                  <a:lnTo>
                    <a:pt x="534626" y="120649"/>
                  </a:lnTo>
                  <a:lnTo>
                    <a:pt x="534130" y="120649"/>
                  </a:lnTo>
                  <a:lnTo>
                    <a:pt x="534130" y="119379"/>
                  </a:lnTo>
                  <a:close/>
                </a:path>
                <a:path w="690879" h="792480">
                  <a:moveTo>
                    <a:pt x="389326" y="132079"/>
                  </a:moveTo>
                  <a:lnTo>
                    <a:pt x="388819" y="132079"/>
                  </a:lnTo>
                  <a:lnTo>
                    <a:pt x="388819" y="133349"/>
                  </a:lnTo>
                  <a:lnTo>
                    <a:pt x="389326" y="133349"/>
                  </a:lnTo>
                  <a:lnTo>
                    <a:pt x="389326" y="132079"/>
                  </a:lnTo>
                  <a:close/>
                </a:path>
                <a:path w="690879" h="792480">
                  <a:moveTo>
                    <a:pt x="514585" y="126999"/>
                  </a:moveTo>
                  <a:lnTo>
                    <a:pt x="513582" y="126999"/>
                  </a:lnTo>
                  <a:lnTo>
                    <a:pt x="513582" y="132079"/>
                  </a:lnTo>
                  <a:lnTo>
                    <a:pt x="515092" y="132079"/>
                  </a:lnTo>
                  <a:lnTo>
                    <a:pt x="515092" y="130809"/>
                  </a:lnTo>
                  <a:lnTo>
                    <a:pt x="514585" y="129539"/>
                  </a:lnTo>
                  <a:lnTo>
                    <a:pt x="514585" y="126999"/>
                  </a:lnTo>
                  <a:close/>
                </a:path>
                <a:path w="690879" h="792480">
                  <a:moveTo>
                    <a:pt x="682612" y="118109"/>
                  </a:moveTo>
                  <a:lnTo>
                    <a:pt x="651882" y="118109"/>
                  </a:lnTo>
                  <a:lnTo>
                    <a:pt x="652378" y="119379"/>
                  </a:lnTo>
                  <a:lnTo>
                    <a:pt x="652875" y="119379"/>
                  </a:lnTo>
                  <a:lnTo>
                    <a:pt x="658893" y="124459"/>
                  </a:lnTo>
                  <a:lnTo>
                    <a:pt x="661396" y="126999"/>
                  </a:lnTo>
                  <a:lnTo>
                    <a:pt x="663908" y="128269"/>
                  </a:lnTo>
                  <a:lnTo>
                    <a:pt x="666907" y="130809"/>
                  </a:lnTo>
                  <a:lnTo>
                    <a:pt x="668914" y="132079"/>
                  </a:lnTo>
                  <a:lnTo>
                    <a:pt x="669420" y="130809"/>
                  </a:lnTo>
                  <a:lnTo>
                    <a:pt x="669917" y="130809"/>
                  </a:lnTo>
                  <a:lnTo>
                    <a:pt x="671923" y="128269"/>
                  </a:lnTo>
                  <a:lnTo>
                    <a:pt x="672419" y="126999"/>
                  </a:lnTo>
                  <a:lnTo>
                    <a:pt x="673422" y="126999"/>
                  </a:lnTo>
                  <a:lnTo>
                    <a:pt x="673929" y="125729"/>
                  </a:lnTo>
                  <a:lnTo>
                    <a:pt x="674922" y="125729"/>
                  </a:lnTo>
                  <a:lnTo>
                    <a:pt x="675925" y="123189"/>
                  </a:lnTo>
                  <a:lnTo>
                    <a:pt x="676431" y="123189"/>
                  </a:lnTo>
                  <a:lnTo>
                    <a:pt x="680433" y="120649"/>
                  </a:lnTo>
                  <a:lnTo>
                    <a:pt x="680940" y="120649"/>
                  </a:lnTo>
                  <a:lnTo>
                    <a:pt x="681943" y="119379"/>
                  </a:lnTo>
                  <a:lnTo>
                    <a:pt x="682612" y="118109"/>
                  </a:lnTo>
                  <a:close/>
                </a:path>
                <a:path w="690879" h="792480">
                  <a:moveTo>
                    <a:pt x="608285" y="123189"/>
                  </a:moveTo>
                  <a:lnTo>
                    <a:pt x="580726" y="123189"/>
                  </a:lnTo>
                  <a:lnTo>
                    <a:pt x="582732" y="124459"/>
                  </a:lnTo>
                  <a:lnTo>
                    <a:pt x="583229" y="125729"/>
                  </a:lnTo>
                  <a:lnTo>
                    <a:pt x="585235" y="125729"/>
                  </a:lnTo>
                  <a:lnTo>
                    <a:pt x="585235" y="126999"/>
                  </a:lnTo>
                  <a:lnTo>
                    <a:pt x="586734" y="128269"/>
                  </a:lnTo>
                  <a:lnTo>
                    <a:pt x="588244" y="128269"/>
                  </a:lnTo>
                  <a:lnTo>
                    <a:pt x="588740" y="129539"/>
                  </a:lnTo>
                  <a:lnTo>
                    <a:pt x="591750" y="129539"/>
                  </a:lnTo>
                  <a:lnTo>
                    <a:pt x="591750" y="130809"/>
                  </a:lnTo>
                  <a:lnTo>
                    <a:pt x="609794" y="130809"/>
                  </a:lnTo>
                  <a:lnTo>
                    <a:pt x="610291" y="129539"/>
                  </a:lnTo>
                  <a:lnTo>
                    <a:pt x="610291" y="128269"/>
                  </a:lnTo>
                  <a:lnTo>
                    <a:pt x="611294" y="126999"/>
                  </a:lnTo>
                  <a:lnTo>
                    <a:pt x="611294" y="125729"/>
                  </a:lnTo>
                  <a:lnTo>
                    <a:pt x="609794" y="124459"/>
                  </a:lnTo>
                  <a:lnTo>
                    <a:pt x="608781" y="124459"/>
                  </a:lnTo>
                  <a:lnTo>
                    <a:pt x="608285" y="123189"/>
                  </a:lnTo>
                  <a:close/>
                </a:path>
                <a:path w="690879" h="792480">
                  <a:moveTo>
                    <a:pt x="503066" y="125729"/>
                  </a:moveTo>
                  <a:lnTo>
                    <a:pt x="501059" y="125729"/>
                  </a:lnTo>
                  <a:lnTo>
                    <a:pt x="500553" y="126999"/>
                  </a:lnTo>
                  <a:lnTo>
                    <a:pt x="500056" y="126999"/>
                  </a:lnTo>
                  <a:lnTo>
                    <a:pt x="499550" y="128269"/>
                  </a:lnTo>
                  <a:lnTo>
                    <a:pt x="506571" y="128269"/>
                  </a:lnTo>
                  <a:lnTo>
                    <a:pt x="503562" y="126999"/>
                  </a:lnTo>
                  <a:lnTo>
                    <a:pt x="503066" y="125729"/>
                  </a:lnTo>
                  <a:close/>
                </a:path>
                <a:path w="690879" h="792480">
                  <a:moveTo>
                    <a:pt x="577717" y="123189"/>
                  </a:moveTo>
                  <a:lnTo>
                    <a:pt x="559176" y="123189"/>
                  </a:lnTo>
                  <a:lnTo>
                    <a:pt x="558679" y="124459"/>
                  </a:lnTo>
                  <a:lnTo>
                    <a:pt x="558183" y="124459"/>
                  </a:lnTo>
                  <a:lnTo>
                    <a:pt x="558183" y="125729"/>
                  </a:lnTo>
                  <a:lnTo>
                    <a:pt x="557676" y="125729"/>
                  </a:lnTo>
                  <a:lnTo>
                    <a:pt x="557180" y="126999"/>
                  </a:lnTo>
                  <a:lnTo>
                    <a:pt x="557180" y="128269"/>
                  </a:lnTo>
                  <a:lnTo>
                    <a:pt x="576714" y="128269"/>
                  </a:lnTo>
                  <a:lnTo>
                    <a:pt x="576714" y="126999"/>
                  </a:lnTo>
                  <a:lnTo>
                    <a:pt x="576217" y="126999"/>
                  </a:lnTo>
                  <a:lnTo>
                    <a:pt x="576217" y="124459"/>
                  </a:lnTo>
                  <a:lnTo>
                    <a:pt x="577717" y="123189"/>
                  </a:lnTo>
                  <a:close/>
                </a:path>
                <a:path w="690879" h="792480">
                  <a:moveTo>
                    <a:pt x="600552" y="95963"/>
                  </a:moveTo>
                  <a:lnTo>
                    <a:pt x="569703" y="113639"/>
                  </a:lnTo>
                  <a:lnTo>
                    <a:pt x="569703" y="114299"/>
                  </a:lnTo>
                  <a:lnTo>
                    <a:pt x="568700" y="114299"/>
                  </a:lnTo>
                  <a:lnTo>
                    <a:pt x="568203" y="115569"/>
                  </a:lnTo>
                  <a:lnTo>
                    <a:pt x="567697" y="115569"/>
                  </a:lnTo>
                  <a:lnTo>
                    <a:pt x="565701" y="116839"/>
                  </a:lnTo>
                  <a:lnTo>
                    <a:pt x="565194" y="116839"/>
                  </a:lnTo>
                  <a:lnTo>
                    <a:pt x="564191" y="118109"/>
                  </a:lnTo>
                  <a:lnTo>
                    <a:pt x="562691" y="119379"/>
                  </a:lnTo>
                  <a:lnTo>
                    <a:pt x="562185" y="120649"/>
                  </a:lnTo>
                  <a:lnTo>
                    <a:pt x="561182" y="120649"/>
                  </a:lnTo>
                  <a:lnTo>
                    <a:pt x="560189" y="123189"/>
                  </a:lnTo>
                  <a:lnTo>
                    <a:pt x="607282" y="123189"/>
                  </a:lnTo>
                  <a:lnTo>
                    <a:pt x="607282" y="121919"/>
                  </a:lnTo>
                  <a:lnTo>
                    <a:pt x="606785" y="120649"/>
                  </a:lnTo>
                  <a:lnTo>
                    <a:pt x="605782" y="119379"/>
                  </a:lnTo>
                  <a:lnTo>
                    <a:pt x="603776" y="118109"/>
                  </a:lnTo>
                  <a:lnTo>
                    <a:pt x="599267" y="114299"/>
                  </a:lnTo>
                  <a:lnTo>
                    <a:pt x="595762" y="111759"/>
                  </a:lnTo>
                  <a:lnTo>
                    <a:pt x="595762" y="110489"/>
                  </a:lnTo>
                  <a:lnTo>
                    <a:pt x="595255" y="110489"/>
                  </a:lnTo>
                  <a:lnTo>
                    <a:pt x="594759" y="109219"/>
                  </a:lnTo>
                  <a:lnTo>
                    <a:pt x="594759" y="107949"/>
                  </a:lnTo>
                  <a:lnTo>
                    <a:pt x="596258" y="106679"/>
                  </a:lnTo>
                  <a:lnTo>
                    <a:pt x="596765" y="106679"/>
                  </a:lnTo>
                  <a:lnTo>
                    <a:pt x="596765" y="105409"/>
                  </a:lnTo>
                  <a:lnTo>
                    <a:pt x="610291" y="105409"/>
                  </a:lnTo>
                  <a:lnTo>
                    <a:pt x="608781" y="101599"/>
                  </a:lnTo>
                  <a:lnTo>
                    <a:pt x="608285" y="101599"/>
                  </a:lnTo>
                  <a:lnTo>
                    <a:pt x="606279" y="100329"/>
                  </a:lnTo>
                  <a:lnTo>
                    <a:pt x="604779" y="100329"/>
                  </a:lnTo>
                  <a:lnTo>
                    <a:pt x="603776" y="99059"/>
                  </a:lnTo>
                  <a:lnTo>
                    <a:pt x="601770" y="97789"/>
                  </a:lnTo>
                  <a:lnTo>
                    <a:pt x="601273" y="97789"/>
                  </a:lnTo>
                  <a:lnTo>
                    <a:pt x="600552" y="95963"/>
                  </a:lnTo>
                  <a:close/>
                </a:path>
                <a:path w="690879" h="792480">
                  <a:moveTo>
                    <a:pt x="539641" y="118109"/>
                  </a:moveTo>
                  <a:lnTo>
                    <a:pt x="537635" y="118109"/>
                  </a:lnTo>
                  <a:lnTo>
                    <a:pt x="537129" y="119379"/>
                  </a:lnTo>
                  <a:lnTo>
                    <a:pt x="537635" y="119379"/>
                  </a:lnTo>
                  <a:lnTo>
                    <a:pt x="537635" y="121919"/>
                  </a:lnTo>
                  <a:lnTo>
                    <a:pt x="555252" y="121919"/>
                  </a:lnTo>
                  <a:lnTo>
                    <a:pt x="557469" y="120649"/>
                  </a:lnTo>
                  <a:lnTo>
                    <a:pt x="540645" y="120649"/>
                  </a:lnTo>
                  <a:lnTo>
                    <a:pt x="539641" y="118109"/>
                  </a:lnTo>
                  <a:close/>
                </a:path>
                <a:path w="690879" h="792480">
                  <a:moveTo>
                    <a:pt x="569703" y="113029"/>
                  </a:moveTo>
                  <a:lnTo>
                    <a:pt x="567200" y="113029"/>
                  </a:lnTo>
                  <a:lnTo>
                    <a:pt x="565194" y="114299"/>
                  </a:lnTo>
                  <a:lnTo>
                    <a:pt x="563188" y="114299"/>
                  </a:lnTo>
                  <a:lnTo>
                    <a:pt x="562185" y="115569"/>
                  </a:lnTo>
                  <a:lnTo>
                    <a:pt x="542651" y="115569"/>
                  </a:lnTo>
                  <a:lnTo>
                    <a:pt x="542651" y="118109"/>
                  </a:lnTo>
                  <a:lnTo>
                    <a:pt x="541648" y="119379"/>
                  </a:lnTo>
                  <a:lnTo>
                    <a:pt x="541141" y="120649"/>
                  </a:lnTo>
                  <a:lnTo>
                    <a:pt x="557469" y="120649"/>
                  </a:lnTo>
                  <a:lnTo>
                    <a:pt x="569703" y="113639"/>
                  </a:lnTo>
                  <a:lnTo>
                    <a:pt x="569703" y="113029"/>
                  </a:lnTo>
                  <a:close/>
                </a:path>
                <a:path w="690879" h="792480">
                  <a:moveTo>
                    <a:pt x="539135" y="116839"/>
                  </a:moveTo>
                  <a:lnTo>
                    <a:pt x="537635" y="116839"/>
                  </a:lnTo>
                  <a:lnTo>
                    <a:pt x="537129" y="118109"/>
                  </a:lnTo>
                  <a:lnTo>
                    <a:pt x="539135" y="118109"/>
                  </a:lnTo>
                  <a:lnTo>
                    <a:pt x="539135" y="116839"/>
                  </a:lnTo>
                  <a:close/>
                </a:path>
                <a:path w="690879" h="792480">
                  <a:moveTo>
                    <a:pt x="554667" y="107949"/>
                  </a:moveTo>
                  <a:lnTo>
                    <a:pt x="529621" y="107949"/>
                  </a:lnTo>
                  <a:lnTo>
                    <a:pt x="531627" y="109219"/>
                  </a:lnTo>
                  <a:lnTo>
                    <a:pt x="532124" y="109219"/>
                  </a:lnTo>
                  <a:lnTo>
                    <a:pt x="536136" y="111759"/>
                  </a:lnTo>
                  <a:lnTo>
                    <a:pt x="538142" y="111759"/>
                  </a:lnTo>
                  <a:lnTo>
                    <a:pt x="540138" y="113029"/>
                  </a:lnTo>
                  <a:lnTo>
                    <a:pt x="540645" y="113029"/>
                  </a:lnTo>
                  <a:lnTo>
                    <a:pt x="541648" y="115569"/>
                  </a:lnTo>
                  <a:lnTo>
                    <a:pt x="557676" y="115569"/>
                  </a:lnTo>
                  <a:lnTo>
                    <a:pt x="555670" y="110489"/>
                  </a:lnTo>
                  <a:lnTo>
                    <a:pt x="554667" y="110489"/>
                  </a:lnTo>
                  <a:lnTo>
                    <a:pt x="554667" y="107949"/>
                  </a:lnTo>
                  <a:close/>
                </a:path>
                <a:path w="690879" h="792480">
                  <a:moveTo>
                    <a:pt x="682946" y="113029"/>
                  </a:moveTo>
                  <a:lnTo>
                    <a:pt x="635347" y="113029"/>
                  </a:lnTo>
                  <a:lnTo>
                    <a:pt x="635347" y="114299"/>
                  </a:lnTo>
                  <a:lnTo>
                    <a:pt x="632338" y="114299"/>
                  </a:lnTo>
                  <a:lnTo>
                    <a:pt x="632338" y="115569"/>
                  </a:lnTo>
                  <a:lnTo>
                    <a:pt x="684446" y="115569"/>
                  </a:lnTo>
                  <a:lnTo>
                    <a:pt x="683949" y="114299"/>
                  </a:lnTo>
                  <a:lnTo>
                    <a:pt x="682946" y="113029"/>
                  </a:lnTo>
                  <a:close/>
                </a:path>
                <a:path w="690879" h="792480">
                  <a:moveTo>
                    <a:pt x="553167" y="99059"/>
                  </a:moveTo>
                  <a:lnTo>
                    <a:pt x="505568" y="99059"/>
                  </a:lnTo>
                  <a:lnTo>
                    <a:pt x="505568" y="101599"/>
                  </a:lnTo>
                  <a:lnTo>
                    <a:pt x="505062" y="102869"/>
                  </a:lnTo>
                  <a:lnTo>
                    <a:pt x="504565" y="105409"/>
                  </a:lnTo>
                  <a:lnTo>
                    <a:pt x="504565" y="107949"/>
                  </a:lnTo>
                  <a:lnTo>
                    <a:pt x="506571" y="111759"/>
                  </a:lnTo>
                  <a:lnTo>
                    <a:pt x="507574" y="113029"/>
                  </a:lnTo>
                  <a:lnTo>
                    <a:pt x="510583" y="113029"/>
                  </a:lnTo>
                  <a:lnTo>
                    <a:pt x="512083" y="111759"/>
                  </a:lnTo>
                  <a:lnTo>
                    <a:pt x="512083" y="109219"/>
                  </a:lnTo>
                  <a:lnTo>
                    <a:pt x="511576" y="109219"/>
                  </a:lnTo>
                  <a:lnTo>
                    <a:pt x="510583" y="106679"/>
                  </a:lnTo>
                  <a:lnTo>
                    <a:pt x="510583" y="105409"/>
                  </a:lnTo>
                  <a:lnTo>
                    <a:pt x="511080" y="102869"/>
                  </a:lnTo>
                  <a:lnTo>
                    <a:pt x="512083" y="101599"/>
                  </a:lnTo>
                  <a:lnTo>
                    <a:pt x="553674" y="101599"/>
                  </a:lnTo>
                  <a:lnTo>
                    <a:pt x="553674" y="100329"/>
                  </a:lnTo>
                  <a:lnTo>
                    <a:pt x="553167" y="99059"/>
                  </a:lnTo>
                  <a:close/>
                </a:path>
                <a:path w="690879" h="792480">
                  <a:moveTo>
                    <a:pt x="610291" y="105409"/>
                  </a:moveTo>
                  <a:lnTo>
                    <a:pt x="598264" y="105409"/>
                  </a:lnTo>
                  <a:lnTo>
                    <a:pt x="598761" y="106679"/>
                  </a:lnTo>
                  <a:lnTo>
                    <a:pt x="599764" y="106679"/>
                  </a:lnTo>
                  <a:lnTo>
                    <a:pt x="603269" y="109219"/>
                  </a:lnTo>
                  <a:lnTo>
                    <a:pt x="605782" y="111759"/>
                  </a:lnTo>
                  <a:lnTo>
                    <a:pt x="607282" y="113029"/>
                  </a:lnTo>
                  <a:lnTo>
                    <a:pt x="608285" y="111759"/>
                  </a:lnTo>
                  <a:lnTo>
                    <a:pt x="609288" y="109219"/>
                  </a:lnTo>
                  <a:lnTo>
                    <a:pt x="609288" y="107949"/>
                  </a:lnTo>
                  <a:lnTo>
                    <a:pt x="610291" y="106679"/>
                  </a:lnTo>
                  <a:lnTo>
                    <a:pt x="610291" y="105409"/>
                  </a:lnTo>
                  <a:close/>
                </a:path>
                <a:path w="690879" h="792480">
                  <a:moveTo>
                    <a:pt x="667414" y="101599"/>
                  </a:moveTo>
                  <a:lnTo>
                    <a:pt x="643858" y="101599"/>
                  </a:lnTo>
                  <a:lnTo>
                    <a:pt x="643858" y="102869"/>
                  </a:lnTo>
                  <a:lnTo>
                    <a:pt x="643361" y="104139"/>
                  </a:lnTo>
                  <a:lnTo>
                    <a:pt x="640848" y="107949"/>
                  </a:lnTo>
                  <a:lnTo>
                    <a:pt x="640848" y="109219"/>
                  </a:lnTo>
                  <a:lnTo>
                    <a:pt x="640352" y="109219"/>
                  </a:lnTo>
                  <a:lnTo>
                    <a:pt x="637849" y="111759"/>
                  </a:lnTo>
                  <a:lnTo>
                    <a:pt x="635843" y="113029"/>
                  </a:lnTo>
                  <a:lnTo>
                    <a:pt x="679937" y="113029"/>
                  </a:lnTo>
                  <a:lnTo>
                    <a:pt x="678934" y="111759"/>
                  </a:lnTo>
                  <a:lnTo>
                    <a:pt x="678438" y="111759"/>
                  </a:lnTo>
                  <a:lnTo>
                    <a:pt x="676928" y="109219"/>
                  </a:lnTo>
                  <a:lnTo>
                    <a:pt x="676928" y="107949"/>
                  </a:lnTo>
                  <a:lnTo>
                    <a:pt x="676431" y="107949"/>
                  </a:lnTo>
                  <a:lnTo>
                    <a:pt x="672926" y="106679"/>
                  </a:lnTo>
                  <a:lnTo>
                    <a:pt x="672419" y="106679"/>
                  </a:lnTo>
                  <a:lnTo>
                    <a:pt x="671923" y="105409"/>
                  </a:lnTo>
                  <a:lnTo>
                    <a:pt x="667414" y="101599"/>
                  </a:lnTo>
                  <a:close/>
                </a:path>
                <a:path w="690879" h="792480">
                  <a:moveTo>
                    <a:pt x="628832" y="109219"/>
                  </a:moveTo>
                  <a:lnTo>
                    <a:pt x="621811" y="109219"/>
                  </a:lnTo>
                  <a:lnTo>
                    <a:pt x="625823" y="110489"/>
                  </a:lnTo>
                  <a:lnTo>
                    <a:pt x="628832" y="109219"/>
                  </a:lnTo>
                  <a:close/>
                </a:path>
                <a:path w="690879" h="792480">
                  <a:moveTo>
                    <a:pt x="673422" y="87629"/>
                  </a:moveTo>
                  <a:lnTo>
                    <a:pt x="616806" y="87629"/>
                  </a:lnTo>
                  <a:lnTo>
                    <a:pt x="615803" y="90169"/>
                  </a:lnTo>
                  <a:lnTo>
                    <a:pt x="615296" y="90169"/>
                  </a:lnTo>
                  <a:lnTo>
                    <a:pt x="614799" y="91439"/>
                  </a:lnTo>
                  <a:lnTo>
                    <a:pt x="614799" y="95249"/>
                  </a:lnTo>
                  <a:lnTo>
                    <a:pt x="615296" y="95249"/>
                  </a:lnTo>
                  <a:lnTo>
                    <a:pt x="615803" y="96519"/>
                  </a:lnTo>
                  <a:lnTo>
                    <a:pt x="617809" y="100329"/>
                  </a:lnTo>
                  <a:lnTo>
                    <a:pt x="617809" y="101599"/>
                  </a:lnTo>
                  <a:lnTo>
                    <a:pt x="618812" y="101599"/>
                  </a:lnTo>
                  <a:lnTo>
                    <a:pt x="619308" y="102869"/>
                  </a:lnTo>
                  <a:lnTo>
                    <a:pt x="619308" y="104139"/>
                  </a:lnTo>
                  <a:lnTo>
                    <a:pt x="619815" y="105409"/>
                  </a:lnTo>
                  <a:lnTo>
                    <a:pt x="619815" y="106679"/>
                  </a:lnTo>
                  <a:lnTo>
                    <a:pt x="620808" y="107949"/>
                  </a:lnTo>
                  <a:lnTo>
                    <a:pt x="621314" y="109219"/>
                  </a:lnTo>
                  <a:lnTo>
                    <a:pt x="632338" y="109219"/>
                  </a:lnTo>
                  <a:lnTo>
                    <a:pt x="634344" y="106679"/>
                  </a:lnTo>
                  <a:lnTo>
                    <a:pt x="636340" y="105409"/>
                  </a:lnTo>
                  <a:lnTo>
                    <a:pt x="638346" y="101599"/>
                  </a:lnTo>
                  <a:lnTo>
                    <a:pt x="638346" y="100329"/>
                  </a:lnTo>
                  <a:lnTo>
                    <a:pt x="639349" y="100329"/>
                  </a:lnTo>
                  <a:lnTo>
                    <a:pt x="639349" y="99059"/>
                  </a:lnTo>
                  <a:lnTo>
                    <a:pt x="666411" y="99059"/>
                  </a:lnTo>
                  <a:lnTo>
                    <a:pt x="667414" y="97789"/>
                  </a:lnTo>
                  <a:lnTo>
                    <a:pt x="667911" y="96519"/>
                  </a:lnTo>
                  <a:lnTo>
                    <a:pt x="678438" y="96519"/>
                  </a:lnTo>
                  <a:lnTo>
                    <a:pt x="676928" y="92709"/>
                  </a:lnTo>
                  <a:lnTo>
                    <a:pt x="675925" y="91439"/>
                  </a:lnTo>
                  <a:lnTo>
                    <a:pt x="675428" y="90169"/>
                  </a:lnTo>
                  <a:lnTo>
                    <a:pt x="673929" y="88899"/>
                  </a:lnTo>
                  <a:lnTo>
                    <a:pt x="673422" y="87629"/>
                  </a:lnTo>
                  <a:close/>
                </a:path>
                <a:path w="690879" h="792480">
                  <a:moveTo>
                    <a:pt x="554171" y="101599"/>
                  </a:moveTo>
                  <a:lnTo>
                    <a:pt x="519601" y="101599"/>
                  </a:lnTo>
                  <a:lnTo>
                    <a:pt x="521597" y="102869"/>
                  </a:lnTo>
                  <a:lnTo>
                    <a:pt x="522103" y="104139"/>
                  </a:lnTo>
                  <a:lnTo>
                    <a:pt x="527108" y="106679"/>
                  </a:lnTo>
                  <a:lnTo>
                    <a:pt x="528111" y="106679"/>
                  </a:lnTo>
                  <a:lnTo>
                    <a:pt x="529114" y="107949"/>
                  </a:lnTo>
                  <a:lnTo>
                    <a:pt x="554171" y="107949"/>
                  </a:lnTo>
                  <a:lnTo>
                    <a:pt x="554171" y="106679"/>
                  </a:lnTo>
                  <a:lnTo>
                    <a:pt x="554667" y="105409"/>
                  </a:lnTo>
                  <a:lnTo>
                    <a:pt x="554667" y="102869"/>
                  </a:lnTo>
                  <a:lnTo>
                    <a:pt x="554171" y="101599"/>
                  </a:lnTo>
                  <a:close/>
                </a:path>
                <a:path w="690879" h="792480">
                  <a:moveTo>
                    <a:pt x="678934" y="96519"/>
                  </a:moveTo>
                  <a:lnTo>
                    <a:pt x="670920" y="96519"/>
                  </a:lnTo>
                  <a:lnTo>
                    <a:pt x="671416" y="97789"/>
                  </a:lnTo>
                  <a:lnTo>
                    <a:pt x="675428" y="101599"/>
                  </a:lnTo>
                  <a:lnTo>
                    <a:pt x="679441" y="102869"/>
                  </a:lnTo>
                  <a:lnTo>
                    <a:pt x="681943" y="102869"/>
                  </a:lnTo>
                  <a:lnTo>
                    <a:pt x="682440" y="101599"/>
                  </a:lnTo>
                  <a:lnTo>
                    <a:pt x="681437" y="101599"/>
                  </a:lnTo>
                  <a:lnTo>
                    <a:pt x="680940" y="100329"/>
                  </a:lnTo>
                  <a:lnTo>
                    <a:pt x="680433" y="100329"/>
                  </a:lnTo>
                  <a:lnTo>
                    <a:pt x="678934" y="97789"/>
                  </a:lnTo>
                  <a:lnTo>
                    <a:pt x="678934" y="96519"/>
                  </a:lnTo>
                  <a:close/>
                </a:path>
                <a:path w="690879" h="792480">
                  <a:moveTo>
                    <a:pt x="666907" y="100329"/>
                  </a:moveTo>
                  <a:lnTo>
                    <a:pt x="642855" y="100329"/>
                  </a:lnTo>
                  <a:lnTo>
                    <a:pt x="643361" y="101599"/>
                  </a:lnTo>
                  <a:lnTo>
                    <a:pt x="666907" y="101599"/>
                  </a:lnTo>
                  <a:lnTo>
                    <a:pt x="666907" y="100329"/>
                  </a:lnTo>
                  <a:close/>
                </a:path>
                <a:path w="690879" h="792480">
                  <a:moveTo>
                    <a:pt x="666411" y="99059"/>
                  </a:moveTo>
                  <a:lnTo>
                    <a:pt x="641862" y="99059"/>
                  </a:lnTo>
                  <a:lnTo>
                    <a:pt x="642358" y="100329"/>
                  </a:lnTo>
                  <a:lnTo>
                    <a:pt x="666411" y="100329"/>
                  </a:lnTo>
                  <a:lnTo>
                    <a:pt x="666411" y="99059"/>
                  </a:lnTo>
                  <a:close/>
                </a:path>
                <a:path w="690879" h="792480">
                  <a:moveTo>
                    <a:pt x="536136" y="96519"/>
                  </a:moveTo>
                  <a:lnTo>
                    <a:pt x="508577" y="96519"/>
                  </a:lnTo>
                  <a:lnTo>
                    <a:pt x="506075" y="99059"/>
                  </a:lnTo>
                  <a:lnTo>
                    <a:pt x="553674" y="99059"/>
                  </a:lnTo>
                  <a:lnTo>
                    <a:pt x="553674" y="97789"/>
                  </a:lnTo>
                  <a:lnTo>
                    <a:pt x="537129" y="97789"/>
                  </a:lnTo>
                  <a:lnTo>
                    <a:pt x="536136" y="96519"/>
                  </a:lnTo>
                  <a:close/>
                </a:path>
                <a:path w="690879" h="792480">
                  <a:moveTo>
                    <a:pt x="555670" y="93979"/>
                  </a:moveTo>
                  <a:lnTo>
                    <a:pt x="545650" y="93979"/>
                  </a:lnTo>
                  <a:lnTo>
                    <a:pt x="544647" y="96519"/>
                  </a:lnTo>
                  <a:lnTo>
                    <a:pt x="543654" y="96519"/>
                  </a:lnTo>
                  <a:lnTo>
                    <a:pt x="543147" y="97789"/>
                  </a:lnTo>
                  <a:lnTo>
                    <a:pt x="553674" y="97789"/>
                  </a:lnTo>
                  <a:lnTo>
                    <a:pt x="555174" y="95249"/>
                  </a:lnTo>
                  <a:lnTo>
                    <a:pt x="555670" y="93979"/>
                  </a:lnTo>
                  <a:close/>
                </a:path>
                <a:path w="690879" h="792480">
                  <a:moveTo>
                    <a:pt x="532620" y="93979"/>
                  </a:moveTo>
                  <a:lnTo>
                    <a:pt x="517088" y="93979"/>
                  </a:lnTo>
                  <a:lnTo>
                    <a:pt x="516095" y="95249"/>
                  </a:lnTo>
                  <a:lnTo>
                    <a:pt x="509074" y="95249"/>
                  </a:lnTo>
                  <a:lnTo>
                    <a:pt x="509074" y="96519"/>
                  </a:lnTo>
                  <a:lnTo>
                    <a:pt x="533127" y="96519"/>
                  </a:lnTo>
                  <a:lnTo>
                    <a:pt x="532620" y="95249"/>
                  </a:lnTo>
                  <a:lnTo>
                    <a:pt x="532620" y="93979"/>
                  </a:lnTo>
                  <a:close/>
                </a:path>
                <a:path w="690879" h="792480">
                  <a:moveTo>
                    <a:pt x="620311" y="82549"/>
                  </a:moveTo>
                  <a:lnTo>
                    <a:pt x="587737" y="82549"/>
                  </a:lnTo>
                  <a:lnTo>
                    <a:pt x="589247" y="85089"/>
                  </a:lnTo>
                  <a:lnTo>
                    <a:pt x="590250" y="85089"/>
                  </a:lnTo>
                  <a:lnTo>
                    <a:pt x="590746" y="86359"/>
                  </a:lnTo>
                  <a:lnTo>
                    <a:pt x="591750" y="86359"/>
                  </a:lnTo>
                  <a:lnTo>
                    <a:pt x="592256" y="87629"/>
                  </a:lnTo>
                  <a:lnTo>
                    <a:pt x="593249" y="87629"/>
                  </a:lnTo>
                  <a:lnTo>
                    <a:pt x="593756" y="88899"/>
                  </a:lnTo>
                  <a:lnTo>
                    <a:pt x="595762" y="91439"/>
                  </a:lnTo>
                  <a:lnTo>
                    <a:pt x="596765" y="91439"/>
                  </a:lnTo>
                  <a:lnTo>
                    <a:pt x="597261" y="92709"/>
                  </a:lnTo>
                  <a:lnTo>
                    <a:pt x="598264" y="92709"/>
                  </a:lnTo>
                  <a:lnTo>
                    <a:pt x="598761" y="93979"/>
                  </a:lnTo>
                  <a:lnTo>
                    <a:pt x="600270" y="95249"/>
                  </a:lnTo>
                  <a:lnTo>
                    <a:pt x="600552" y="95963"/>
                  </a:lnTo>
                  <a:lnTo>
                    <a:pt x="619126" y="85320"/>
                  </a:lnTo>
                  <a:lnTo>
                    <a:pt x="619308" y="85089"/>
                  </a:lnTo>
                  <a:lnTo>
                    <a:pt x="620311" y="82549"/>
                  </a:lnTo>
                  <a:close/>
                </a:path>
                <a:path w="690879" h="792480">
                  <a:moveTo>
                    <a:pt x="530624" y="85089"/>
                  </a:moveTo>
                  <a:lnTo>
                    <a:pt x="519601" y="85089"/>
                  </a:lnTo>
                  <a:lnTo>
                    <a:pt x="519094" y="86359"/>
                  </a:lnTo>
                  <a:lnTo>
                    <a:pt x="519094" y="87629"/>
                  </a:lnTo>
                  <a:lnTo>
                    <a:pt x="518598" y="88899"/>
                  </a:lnTo>
                  <a:lnTo>
                    <a:pt x="518598" y="91439"/>
                  </a:lnTo>
                  <a:lnTo>
                    <a:pt x="518091" y="92709"/>
                  </a:lnTo>
                  <a:lnTo>
                    <a:pt x="518091" y="93979"/>
                  </a:lnTo>
                  <a:lnTo>
                    <a:pt x="531627" y="93979"/>
                  </a:lnTo>
                  <a:lnTo>
                    <a:pt x="531627" y="92709"/>
                  </a:lnTo>
                  <a:lnTo>
                    <a:pt x="530118" y="91439"/>
                  </a:lnTo>
                  <a:lnTo>
                    <a:pt x="529114" y="88899"/>
                  </a:lnTo>
                  <a:lnTo>
                    <a:pt x="529114" y="87629"/>
                  </a:lnTo>
                  <a:lnTo>
                    <a:pt x="530624" y="85089"/>
                  </a:lnTo>
                  <a:close/>
                </a:path>
                <a:path w="690879" h="792480">
                  <a:moveTo>
                    <a:pt x="557180" y="92709"/>
                  </a:moveTo>
                  <a:lnTo>
                    <a:pt x="547159" y="92709"/>
                  </a:lnTo>
                  <a:lnTo>
                    <a:pt x="546653" y="93979"/>
                  </a:lnTo>
                  <a:lnTo>
                    <a:pt x="557180" y="93979"/>
                  </a:lnTo>
                  <a:lnTo>
                    <a:pt x="557180" y="92709"/>
                  </a:lnTo>
                  <a:close/>
                </a:path>
                <a:path w="690879" h="792480">
                  <a:moveTo>
                    <a:pt x="549155" y="77469"/>
                  </a:moveTo>
                  <a:lnTo>
                    <a:pt x="549155" y="78739"/>
                  </a:lnTo>
                  <a:lnTo>
                    <a:pt x="549662" y="80009"/>
                  </a:lnTo>
                  <a:lnTo>
                    <a:pt x="550665" y="81279"/>
                  </a:lnTo>
                  <a:lnTo>
                    <a:pt x="551668" y="81279"/>
                  </a:lnTo>
                  <a:lnTo>
                    <a:pt x="551161" y="82549"/>
                  </a:lnTo>
                  <a:lnTo>
                    <a:pt x="550158" y="83819"/>
                  </a:lnTo>
                  <a:lnTo>
                    <a:pt x="550158" y="87629"/>
                  </a:lnTo>
                  <a:lnTo>
                    <a:pt x="549662" y="88899"/>
                  </a:lnTo>
                  <a:lnTo>
                    <a:pt x="549662" y="90169"/>
                  </a:lnTo>
                  <a:lnTo>
                    <a:pt x="547656" y="92709"/>
                  </a:lnTo>
                  <a:lnTo>
                    <a:pt x="555670" y="92709"/>
                  </a:lnTo>
                  <a:lnTo>
                    <a:pt x="555670" y="86359"/>
                  </a:lnTo>
                  <a:lnTo>
                    <a:pt x="557180" y="82549"/>
                  </a:lnTo>
                  <a:lnTo>
                    <a:pt x="557676" y="82549"/>
                  </a:lnTo>
                  <a:lnTo>
                    <a:pt x="558183" y="81279"/>
                  </a:lnTo>
                  <a:lnTo>
                    <a:pt x="558183" y="80009"/>
                  </a:lnTo>
                  <a:lnTo>
                    <a:pt x="551161" y="80009"/>
                  </a:lnTo>
                  <a:lnTo>
                    <a:pt x="550665" y="78739"/>
                  </a:lnTo>
                  <a:lnTo>
                    <a:pt x="550158" y="78739"/>
                  </a:lnTo>
                  <a:lnTo>
                    <a:pt x="549155" y="77469"/>
                  </a:lnTo>
                  <a:close/>
                </a:path>
                <a:path w="690879" h="792480">
                  <a:moveTo>
                    <a:pt x="668914" y="82549"/>
                  </a:moveTo>
                  <a:lnTo>
                    <a:pt x="623961" y="82549"/>
                  </a:lnTo>
                  <a:lnTo>
                    <a:pt x="619126" y="85320"/>
                  </a:lnTo>
                  <a:lnTo>
                    <a:pt x="617302" y="87629"/>
                  </a:lnTo>
                  <a:lnTo>
                    <a:pt x="671923" y="87629"/>
                  </a:lnTo>
                  <a:lnTo>
                    <a:pt x="671416" y="86359"/>
                  </a:lnTo>
                  <a:lnTo>
                    <a:pt x="668417" y="86359"/>
                  </a:lnTo>
                  <a:lnTo>
                    <a:pt x="667414" y="85089"/>
                  </a:lnTo>
                  <a:lnTo>
                    <a:pt x="667911" y="83819"/>
                  </a:lnTo>
                  <a:lnTo>
                    <a:pt x="668914" y="83819"/>
                  </a:lnTo>
                  <a:lnTo>
                    <a:pt x="668914" y="82549"/>
                  </a:lnTo>
                  <a:close/>
                </a:path>
                <a:path w="690879" h="792480">
                  <a:moveTo>
                    <a:pt x="684942" y="71119"/>
                  </a:moveTo>
                  <a:lnTo>
                    <a:pt x="673929" y="71119"/>
                  </a:lnTo>
                  <a:lnTo>
                    <a:pt x="673929" y="72389"/>
                  </a:lnTo>
                  <a:lnTo>
                    <a:pt x="675428" y="73659"/>
                  </a:lnTo>
                  <a:lnTo>
                    <a:pt x="676431" y="73659"/>
                  </a:lnTo>
                  <a:lnTo>
                    <a:pt x="677434" y="74929"/>
                  </a:lnTo>
                  <a:lnTo>
                    <a:pt x="680433" y="74929"/>
                  </a:lnTo>
                  <a:lnTo>
                    <a:pt x="682440" y="76199"/>
                  </a:lnTo>
                  <a:lnTo>
                    <a:pt x="683443" y="76199"/>
                  </a:lnTo>
                  <a:lnTo>
                    <a:pt x="683949" y="77469"/>
                  </a:lnTo>
                  <a:lnTo>
                    <a:pt x="683949" y="78739"/>
                  </a:lnTo>
                  <a:lnTo>
                    <a:pt x="684446" y="78739"/>
                  </a:lnTo>
                  <a:lnTo>
                    <a:pt x="684446" y="80009"/>
                  </a:lnTo>
                  <a:lnTo>
                    <a:pt x="685449" y="80009"/>
                  </a:lnTo>
                  <a:lnTo>
                    <a:pt x="685449" y="81279"/>
                  </a:lnTo>
                  <a:lnTo>
                    <a:pt x="685945" y="81279"/>
                  </a:lnTo>
                  <a:lnTo>
                    <a:pt x="685945" y="83819"/>
                  </a:lnTo>
                  <a:lnTo>
                    <a:pt x="685449" y="83819"/>
                  </a:lnTo>
                  <a:lnTo>
                    <a:pt x="685449" y="85089"/>
                  </a:lnTo>
                  <a:lnTo>
                    <a:pt x="686452" y="85089"/>
                  </a:lnTo>
                  <a:lnTo>
                    <a:pt x="686452" y="86359"/>
                  </a:lnTo>
                  <a:lnTo>
                    <a:pt x="686948" y="86359"/>
                  </a:lnTo>
                  <a:lnTo>
                    <a:pt x="686948" y="85089"/>
                  </a:lnTo>
                  <a:lnTo>
                    <a:pt x="687951" y="82549"/>
                  </a:lnTo>
                  <a:lnTo>
                    <a:pt x="687951" y="81279"/>
                  </a:lnTo>
                  <a:lnTo>
                    <a:pt x="686007" y="80049"/>
                  </a:lnTo>
                  <a:lnTo>
                    <a:pt x="685945" y="77469"/>
                  </a:lnTo>
                  <a:lnTo>
                    <a:pt x="686452" y="76199"/>
                  </a:lnTo>
                  <a:lnTo>
                    <a:pt x="684942" y="72389"/>
                  </a:lnTo>
                  <a:lnTo>
                    <a:pt x="684942" y="71119"/>
                  </a:lnTo>
                  <a:close/>
                </a:path>
                <a:path w="690879" h="792480">
                  <a:moveTo>
                    <a:pt x="532124" y="82549"/>
                  </a:moveTo>
                  <a:lnTo>
                    <a:pt x="519601" y="82549"/>
                  </a:lnTo>
                  <a:lnTo>
                    <a:pt x="519601" y="83819"/>
                  </a:lnTo>
                  <a:lnTo>
                    <a:pt x="520604" y="83819"/>
                  </a:lnTo>
                  <a:lnTo>
                    <a:pt x="520097" y="85089"/>
                  </a:lnTo>
                  <a:lnTo>
                    <a:pt x="531121" y="85089"/>
                  </a:lnTo>
                  <a:lnTo>
                    <a:pt x="531121" y="83819"/>
                  </a:lnTo>
                  <a:lnTo>
                    <a:pt x="532124" y="82549"/>
                  </a:lnTo>
                  <a:close/>
                </a:path>
                <a:path w="690879" h="792480">
                  <a:moveTo>
                    <a:pt x="533623" y="81279"/>
                  </a:moveTo>
                  <a:lnTo>
                    <a:pt x="517595" y="81279"/>
                  </a:lnTo>
                  <a:lnTo>
                    <a:pt x="517088" y="82549"/>
                  </a:lnTo>
                  <a:lnTo>
                    <a:pt x="533623" y="82549"/>
                  </a:lnTo>
                  <a:lnTo>
                    <a:pt x="533623" y="81279"/>
                  </a:lnTo>
                  <a:close/>
                </a:path>
                <a:path w="690879" h="792480">
                  <a:moveTo>
                    <a:pt x="599267" y="66039"/>
                  </a:moveTo>
                  <a:lnTo>
                    <a:pt x="574211" y="66039"/>
                  </a:lnTo>
                  <a:lnTo>
                    <a:pt x="575214" y="67309"/>
                  </a:lnTo>
                  <a:lnTo>
                    <a:pt x="580230" y="67309"/>
                  </a:lnTo>
                  <a:lnTo>
                    <a:pt x="581223" y="68579"/>
                  </a:lnTo>
                  <a:lnTo>
                    <a:pt x="583229" y="69849"/>
                  </a:lnTo>
                  <a:lnTo>
                    <a:pt x="583735" y="71119"/>
                  </a:lnTo>
                  <a:lnTo>
                    <a:pt x="584232" y="71119"/>
                  </a:lnTo>
                  <a:lnTo>
                    <a:pt x="584738" y="73659"/>
                  </a:lnTo>
                  <a:lnTo>
                    <a:pt x="585235" y="74929"/>
                  </a:lnTo>
                  <a:lnTo>
                    <a:pt x="586238" y="76199"/>
                  </a:lnTo>
                  <a:lnTo>
                    <a:pt x="586238" y="78739"/>
                  </a:lnTo>
                  <a:lnTo>
                    <a:pt x="587241" y="80009"/>
                  </a:lnTo>
                  <a:lnTo>
                    <a:pt x="587241" y="82549"/>
                  </a:lnTo>
                  <a:lnTo>
                    <a:pt x="612793" y="82549"/>
                  </a:lnTo>
                  <a:lnTo>
                    <a:pt x="610787" y="77469"/>
                  </a:lnTo>
                  <a:lnTo>
                    <a:pt x="606785" y="77469"/>
                  </a:lnTo>
                  <a:lnTo>
                    <a:pt x="606279" y="76199"/>
                  </a:lnTo>
                  <a:lnTo>
                    <a:pt x="604779" y="73659"/>
                  </a:lnTo>
                  <a:lnTo>
                    <a:pt x="603776" y="73659"/>
                  </a:lnTo>
                  <a:lnTo>
                    <a:pt x="600270" y="69849"/>
                  </a:lnTo>
                  <a:lnTo>
                    <a:pt x="599267" y="67309"/>
                  </a:lnTo>
                  <a:lnTo>
                    <a:pt x="599267" y="66039"/>
                  </a:lnTo>
                  <a:close/>
                </a:path>
                <a:path w="690879" h="792480">
                  <a:moveTo>
                    <a:pt x="627322" y="77469"/>
                  </a:moveTo>
                  <a:lnTo>
                    <a:pt x="616806" y="77469"/>
                  </a:lnTo>
                  <a:lnTo>
                    <a:pt x="616299" y="78739"/>
                  </a:lnTo>
                  <a:lnTo>
                    <a:pt x="615281" y="80049"/>
                  </a:lnTo>
                  <a:lnTo>
                    <a:pt x="614799" y="81279"/>
                  </a:lnTo>
                  <a:lnTo>
                    <a:pt x="612793" y="82549"/>
                  </a:lnTo>
                  <a:lnTo>
                    <a:pt x="623961" y="82549"/>
                  </a:lnTo>
                  <a:lnTo>
                    <a:pt x="628325" y="80049"/>
                  </a:lnTo>
                  <a:lnTo>
                    <a:pt x="627322" y="77469"/>
                  </a:lnTo>
                  <a:close/>
                </a:path>
                <a:path w="690879" h="792480">
                  <a:moveTo>
                    <a:pt x="666411" y="81279"/>
                  </a:moveTo>
                  <a:lnTo>
                    <a:pt x="627829" y="81279"/>
                  </a:lnTo>
                  <a:lnTo>
                    <a:pt x="627829" y="82549"/>
                  </a:lnTo>
                  <a:lnTo>
                    <a:pt x="667414" y="82549"/>
                  </a:lnTo>
                  <a:lnTo>
                    <a:pt x="666411" y="81279"/>
                  </a:lnTo>
                  <a:close/>
                </a:path>
                <a:path w="690879" h="792480">
                  <a:moveTo>
                    <a:pt x="534130" y="80009"/>
                  </a:moveTo>
                  <a:lnTo>
                    <a:pt x="517088" y="80009"/>
                  </a:lnTo>
                  <a:lnTo>
                    <a:pt x="517088" y="81279"/>
                  </a:lnTo>
                  <a:lnTo>
                    <a:pt x="534130" y="81279"/>
                  </a:lnTo>
                  <a:lnTo>
                    <a:pt x="534130" y="80009"/>
                  </a:lnTo>
                  <a:close/>
                </a:path>
                <a:path w="690879" h="792480">
                  <a:moveTo>
                    <a:pt x="645912" y="69972"/>
                  </a:moveTo>
                  <a:lnTo>
                    <a:pt x="628394" y="80009"/>
                  </a:lnTo>
                  <a:lnTo>
                    <a:pt x="628325" y="81279"/>
                  </a:lnTo>
                  <a:lnTo>
                    <a:pt x="663908" y="81279"/>
                  </a:lnTo>
                  <a:lnTo>
                    <a:pt x="663402" y="80009"/>
                  </a:lnTo>
                  <a:lnTo>
                    <a:pt x="661396" y="80009"/>
                  </a:lnTo>
                  <a:lnTo>
                    <a:pt x="658387" y="78739"/>
                  </a:lnTo>
                  <a:lnTo>
                    <a:pt x="657890" y="77469"/>
                  </a:lnTo>
                  <a:lnTo>
                    <a:pt x="651882" y="74929"/>
                  </a:lnTo>
                  <a:lnTo>
                    <a:pt x="650879" y="74929"/>
                  </a:lnTo>
                  <a:lnTo>
                    <a:pt x="650372" y="73659"/>
                  </a:lnTo>
                  <a:lnTo>
                    <a:pt x="649369" y="73659"/>
                  </a:lnTo>
                  <a:lnTo>
                    <a:pt x="648873" y="72389"/>
                  </a:lnTo>
                  <a:lnTo>
                    <a:pt x="647870" y="72389"/>
                  </a:lnTo>
                  <a:lnTo>
                    <a:pt x="647373" y="71119"/>
                  </a:lnTo>
                  <a:lnTo>
                    <a:pt x="646370" y="71119"/>
                  </a:lnTo>
                  <a:lnTo>
                    <a:pt x="645912" y="69972"/>
                  </a:lnTo>
                  <a:close/>
                </a:path>
                <a:path w="690879" h="792480">
                  <a:moveTo>
                    <a:pt x="522600" y="77469"/>
                  </a:moveTo>
                  <a:lnTo>
                    <a:pt x="514089" y="77469"/>
                  </a:lnTo>
                  <a:lnTo>
                    <a:pt x="516095" y="78739"/>
                  </a:lnTo>
                  <a:lnTo>
                    <a:pt x="516592" y="80009"/>
                  </a:lnTo>
                  <a:lnTo>
                    <a:pt x="524606" y="80009"/>
                  </a:lnTo>
                  <a:lnTo>
                    <a:pt x="524109" y="78739"/>
                  </a:lnTo>
                  <a:lnTo>
                    <a:pt x="523106" y="78739"/>
                  </a:lnTo>
                  <a:lnTo>
                    <a:pt x="522600" y="77469"/>
                  </a:lnTo>
                  <a:close/>
                </a:path>
                <a:path w="690879" h="792480">
                  <a:moveTo>
                    <a:pt x="536632" y="77469"/>
                  </a:moveTo>
                  <a:lnTo>
                    <a:pt x="527108" y="77469"/>
                  </a:lnTo>
                  <a:lnTo>
                    <a:pt x="527108" y="78739"/>
                  </a:lnTo>
                  <a:lnTo>
                    <a:pt x="526612" y="80009"/>
                  </a:lnTo>
                  <a:lnTo>
                    <a:pt x="534626" y="80009"/>
                  </a:lnTo>
                  <a:lnTo>
                    <a:pt x="536632" y="77469"/>
                  </a:lnTo>
                  <a:close/>
                </a:path>
                <a:path w="690879" h="792480">
                  <a:moveTo>
                    <a:pt x="558679" y="78739"/>
                  </a:moveTo>
                  <a:lnTo>
                    <a:pt x="552164" y="78739"/>
                  </a:lnTo>
                  <a:lnTo>
                    <a:pt x="552164" y="80009"/>
                  </a:lnTo>
                  <a:lnTo>
                    <a:pt x="558679" y="80009"/>
                  </a:lnTo>
                  <a:lnTo>
                    <a:pt x="558679" y="78739"/>
                  </a:lnTo>
                  <a:close/>
                </a:path>
                <a:path w="690879" h="792480">
                  <a:moveTo>
                    <a:pt x="559176" y="77469"/>
                  </a:moveTo>
                  <a:lnTo>
                    <a:pt x="552671" y="77469"/>
                  </a:lnTo>
                  <a:lnTo>
                    <a:pt x="552671" y="78739"/>
                  </a:lnTo>
                  <a:lnTo>
                    <a:pt x="559176" y="78739"/>
                  </a:lnTo>
                  <a:lnTo>
                    <a:pt x="559176" y="77469"/>
                  </a:lnTo>
                  <a:close/>
                </a:path>
                <a:path w="690879" h="792480">
                  <a:moveTo>
                    <a:pt x="521597" y="76199"/>
                  </a:moveTo>
                  <a:lnTo>
                    <a:pt x="509074" y="76199"/>
                  </a:lnTo>
                  <a:lnTo>
                    <a:pt x="509570" y="77469"/>
                  </a:lnTo>
                  <a:lnTo>
                    <a:pt x="521597" y="77469"/>
                  </a:lnTo>
                  <a:lnTo>
                    <a:pt x="521597" y="76199"/>
                  </a:lnTo>
                  <a:close/>
                </a:path>
                <a:path w="690879" h="792480">
                  <a:moveTo>
                    <a:pt x="541141" y="73659"/>
                  </a:moveTo>
                  <a:lnTo>
                    <a:pt x="525609" y="73659"/>
                  </a:lnTo>
                  <a:lnTo>
                    <a:pt x="525609" y="74929"/>
                  </a:lnTo>
                  <a:lnTo>
                    <a:pt x="526115" y="74929"/>
                  </a:lnTo>
                  <a:lnTo>
                    <a:pt x="526115" y="76199"/>
                  </a:lnTo>
                  <a:lnTo>
                    <a:pt x="526612" y="77469"/>
                  </a:lnTo>
                  <a:lnTo>
                    <a:pt x="538142" y="77469"/>
                  </a:lnTo>
                  <a:lnTo>
                    <a:pt x="538142" y="76199"/>
                  </a:lnTo>
                  <a:lnTo>
                    <a:pt x="539641" y="76199"/>
                  </a:lnTo>
                  <a:lnTo>
                    <a:pt x="541141" y="74929"/>
                  </a:lnTo>
                  <a:lnTo>
                    <a:pt x="541141" y="73659"/>
                  </a:lnTo>
                  <a:close/>
                </a:path>
                <a:path w="690879" h="792480">
                  <a:moveTo>
                    <a:pt x="561688" y="74929"/>
                  </a:moveTo>
                  <a:lnTo>
                    <a:pt x="554171" y="74929"/>
                  </a:lnTo>
                  <a:lnTo>
                    <a:pt x="553167" y="77469"/>
                  </a:lnTo>
                  <a:lnTo>
                    <a:pt x="559682" y="77469"/>
                  </a:lnTo>
                  <a:lnTo>
                    <a:pt x="560685" y="76199"/>
                  </a:lnTo>
                  <a:lnTo>
                    <a:pt x="561688" y="76199"/>
                  </a:lnTo>
                  <a:lnTo>
                    <a:pt x="561688" y="74929"/>
                  </a:lnTo>
                  <a:close/>
                </a:path>
                <a:path w="690879" h="792480">
                  <a:moveTo>
                    <a:pt x="519094" y="73659"/>
                  </a:moveTo>
                  <a:lnTo>
                    <a:pt x="512579" y="73659"/>
                  </a:lnTo>
                  <a:lnTo>
                    <a:pt x="512579" y="74929"/>
                  </a:lnTo>
                  <a:lnTo>
                    <a:pt x="512083" y="76199"/>
                  </a:lnTo>
                  <a:lnTo>
                    <a:pt x="520604" y="76199"/>
                  </a:lnTo>
                  <a:lnTo>
                    <a:pt x="520604" y="74929"/>
                  </a:lnTo>
                  <a:lnTo>
                    <a:pt x="519601" y="74929"/>
                  </a:lnTo>
                  <a:lnTo>
                    <a:pt x="519094" y="73659"/>
                  </a:lnTo>
                  <a:close/>
                </a:path>
                <a:path w="690879" h="792480">
                  <a:moveTo>
                    <a:pt x="554667" y="71119"/>
                  </a:moveTo>
                  <a:lnTo>
                    <a:pt x="554171" y="71119"/>
                  </a:lnTo>
                  <a:lnTo>
                    <a:pt x="553674" y="72389"/>
                  </a:lnTo>
                  <a:lnTo>
                    <a:pt x="555174" y="73659"/>
                  </a:lnTo>
                  <a:lnTo>
                    <a:pt x="554667" y="74929"/>
                  </a:lnTo>
                  <a:lnTo>
                    <a:pt x="562185" y="74929"/>
                  </a:lnTo>
                  <a:lnTo>
                    <a:pt x="562185" y="73659"/>
                  </a:lnTo>
                  <a:lnTo>
                    <a:pt x="563694" y="72389"/>
                  </a:lnTo>
                  <a:lnTo>
                    <a:pt x="555670" y="72389"/>
                  </a:lnTo>
                  <a:lnTo>
                    <a:pt x="554667" y="71119"/>
                  </a:lnTo>
                  <a:close/>
                </a:path>
                <a:path w="690879" h="792480">
                  <a:moveTo>
                    <a:pt x="517595" y="68579"/>
                  </a:moveTo>
                  <a:lnTo>
                    <a:pt x="511576" y="68579"/>
                  </a:lnTo>
                  <a:lnTo>
                    <a:pt x="511576" y="71119"/>
                  </a:lnTo>
                  <a:lnTo>
                    <a:pt x="512083" y="71119"/>
                  </a:lnTo>
                  <a:lnTo>
                    <a:pt x="512083" y="73659"/>
                  </a:lnTo>
                  <a:lnTo>
                    <a:pt x="518598" y="73659"/>
                  </a:lnTo>
                  <a:lnTo>
                    <a:pt x="518598" y="72389"/>
                  </a:lnTo>
                  <a:lnTo>
                    <a:pt x="518091" y="72389"/>
                  </a:lnTo>
                  <a:lnTo>
                    <a:pt x="518091" y="71119"/>
                  </a:lnTo>
                  <a:lnTo>
                    <a:pt x="517642" y="69972"/>
                  </a:lnTo>
                  <a:lnTo>
                    <a:pt x="517595" y="68579"/>
                  </a:lnTo>
                  <a:close/>
                </a:path>
                <a:path w="690879" h="792480">
                  <a:moveTo>
                    <a:pt x="531121" y="69849"/>
                  </a:moveTo>
                  <a:lnTo>
                    <a:pt x="525112" y="69849"/>
                  </a:lnTo>
                  <a:lnTo>
                    <a:pt x="525112" y="73659"/>
                  </a:lnTo>
                  <a:lnTo>
                    <a:pt x="531627" y="73659"/>
                  </a:lnTo>
                  <a:lnTo>
                    <a:pt x="531121" y="72389"/>
                  </a:lnTo>
                  <a:lnTo>
                    <a:pt x="531121" y="69849"/>
                  </a:lnTo>
                  <a:close/>
                </a:path>
                <a:path w="690879" h="792480">
                  <a:moveTo>
                    <a:pt x="541648" y="71119"/>
                  </a:moveTo>
                  <a:lnTo>
                    <a:pt x="534626" y="71119"/>
                  </a:lnTo>
                  <a:lnTo>
                    <a:pt x="534130" y="72389"/>
                  </a:lnTo>
                  <a:lnTo>
                    <a:pt x="533623" y="72389"/>
                  </a:lnTo>
                  <a:lnTo>
                    <a:pt x="533127" y="73659"/>
                  </a:lnTo>
                  <a:lnTo>
                    <a:pt x="541648" y="73659"/>
                  </a:lnTo>
                  <a:lnTo>
                    <a:pt x="541648" y="71119"/>
                  </a:lnTo>
                  <a:close/>
                </a:path>
                <a:path w="690879" h="792480">
                  <a:moveTo>
                    <a:pt x="563188" y="68579"/>
                  </a:moveTo>
                  <a:lnTo>
                    <a:pt x="558679" y="68579"/>
                  </a:lnTo>
                  <a:lnTo>
                    <a:pt x="558679" y="69849"/>
                  </a:lnTo>
                  <a:lnTo>
                    <a:pt x="557180" y="71119"/>
                  </a:lnTo>
                  <a:lnTo>
                    <a:pt x="556673" y="71119"/>
                  </a:lnTo>
                  <a:lnTo>
                    <a:pt x="556673" y="72389"/>
                  </a:lnTo>
                  <a:lnTo>
                    <a:pt x="563694" y="72389"/>
                  </a:lnTo>
                  <a:lnTo>
                    <a:pt x="563694" y="69849"/>
                  </a:lnTo>
                  <a:lnTo>
                    <a:pt x="563188" y="68579"/>
                  </a:lnTo>
                  <a:close/>
                </a:path>
                <a:path w="690879" h="792480">
                  <a:moveTo>
                    <a:pt x="540645" y="69849"/>
                  </a:moveTo>
                  <a:lnTo>
                    <a:pt x="537129" y="69849"/>
                  </a:lnTo>
                  <a:lnTo>
                    <a:pt x="537129" y="71119"/>
                  </a:lnTo>
                  <a:lnTo>
                    <a:pt x="540645" y="71119"/>
                  </a:lnTo>
                  <a:lnTo>
                    <a:pt x="540645" y="69849"/>
                  </a:lnTo>
                  <a:close/>
                </a:path>
                <a:path w="690879" h="792480">
                  <a:moveTo>
                    <a:pt x="689813" y="44817"/>
                  </a:moveTo>
                  <a:lnTo>
                    <a:pt x="660625" y="61541"/>
                  </a:lnTo>
                  <a:lnTo>
                    <a:pt x="660899" y="62229"/>
                  </a:lnTo>
                  <a:lnTo>
                    <a:pt x="662895" y="64769"/>
                  </a:lnTo>
                  <a:lnTo>
                    <a:pt x="663402" y="66039"/>
                  </a:lnTo>
                  <a:lnTo>
                    <a:pt x="665408" y="66039"/>
                  </a:lnTo>
                  <a:lnTo>
                    <a:pt x="665904" y="67309"/>
                  </a:lnTo>
                  <a:lnTo>
                    <a:pt x="669917" y="67309"/>
                  </a:lnTo>
                  <a:lnTo>
                    <a:pt x="670920" y="69849"/>
                  </a:lnTo>
                  <a:lnTo>
                    <a:pt x="670920" y="71119"/>
                  </a:lnTo>
                  <a:lnTo>
                    <a:pt x="685449" y="71119"/>
                  </a:lnTo>
                  <a:lnTo>
                    <a:pt x="685449" y="67309"/>
                  </a:lnTo>
                  <a:lnTo>
                    <a:pt x="685945" y="66039"/>
                  </a:lnTo>
                  <a:lnTo>
                    <a:pt x="685945" y="64769"/>
                  </a:lnTo>
                  <a:lnTo>
                    <a:pt x="686452" y="63499"/>
                  </a:lnTo>
                  <a:lnTo>
                    <a:pt x="685945" y="62229"/>
                  </a:lnTo>
                  <a:lnTo>
                    <a:pt x="685945" y="60959"/>
                  </a:lnTo>
                  <a:lnTo>
                    <a:pt x="686948" y="60959"/>
                  </a:lnTo>
                  <a:lnTo>
                    <a:pt x="687455" y="59689"/>
                  </a:lnTo>
                  <a:lnTo>
                    <a:pt x="687455" y="55879"/>
                  </a:lnTo>
                  <a:lnTo>
                    <a:pt x="687951" y="54609"/>
                  </a:lnTo>
                  <a:lnTo>
                    <a:pt x="687951" y="52069"/>
                  </a:lnTo>
                  <a:lnTo>
                    <a:pt x="688458" y="52069"/>
                  </a:lnTo>
                  <a:lnTo>
                    <a:pt x="688458" y="48259"/>
                  </a:lnTo>
                  <a:lnTo>
                    <a:pt x="689813" y="44817"/>
                  </a:lnTo>
                  <a:close/>
                </a:path>
                <a:path w="690879" h="792480">
                  <a:moveTo>
                    <a:pt x="659390" y="57149"/>
                  </a:moveTo>
                  <a:lnTo>
                    <a:pt x="635843" y="57149"/>
                  </a:lnTo>
                  <a:lnTo>
                    <a:pt x="636846" y="58419"/>
                  </a:lnTo>
                  <a:lnTo>
                    <a:pt x="638852" y="59689"/>
                  </a:lnTo>
                  <a:lnTo>
                    <a:pt x="639349" y="60959"/>
                  </a:lnTo>
                  <a:lnTo>
                    <a:pt x="641355" y="62229"/>
                  </a:lnTo>
                  <a:lnTo>
                    <a:pt x="641862" y="63499"/>
                  </a:lnTo>
                  <a:lnTo>
                    <a:pt x="642855" y="63499"/>
                  </a:lnTo>
                  <a:lnTo>
                    <a:pt x="643361" y="64769"/>
                  </a:lnTo>
                  <a:lnTo>
                    <a:pt x="643361" y="67309"/>
                  </a:lnTo>
                  <a:lnTo>
                    <a:pt x="643858" y="68579"/>
                  </a:lnTo>
                  <a:lnTo>
                    <a:pt x="645864" y="69849"/>
                  </a:lnTo>
                  <a:lnTo>
                    <a:pt x="660625" y="61541"/>
                  </a:lnTo>
                  <a:lnTo>
                    <a:pt x="660393" y="60959"/>
                  </a:lnTo>
                  <a:lnTo>
                    <a:pt x="660393" y="59689"/>
                  </a:lnTo>
                  <a:lnTo>
                    <a:pt x="659390" y="57149"/>
                  </a:lnTo>
                  <a:close/>
                </a:path>
                <a:path w="690879" h="792480">
                  <a:moveTo>
                    <a:pt x="531627" y="67309"/>
                  </a:moveTo>
                  <a:lnTo>
                    <a:pt x="525609" y="67309"/>
                  </a:lnTo>
                  <a:lnTo>
                    <a:pt x="525609" y="69849"/>
                  </a:lnTo>
                  <a:lnTo>
                    <a:pt x="531627" y="69849"/>
                  </a:lnTo>
                  <a:lnTo>
                    <a:pt x="531627" y="67309"/>
                  </a:lnTo>
                  <a:close/>
                </a:path>
                <a:path w="690879" h="792480">
                  <a:moveTo>
                    <a:pt x="516592" y="67309"/>
                  </a:moveTo>
                  <a:lnTo>
                    <a:pt x="512579" y="67309"/>
                  </a:lnTo>
                  <a:lnTo>
                    <a:pt x="512083" y="68579"/>
                  </a:lnTo>
                  <a:lnTo>
                    <a:pt x="516592" y="68579"/>
                  </a:lnTo>
                  <a:lnTo>
                    <a:pt x="516592" y="67309"/>
                  </a:lnTo>
                  <a:close/>
                </a:path>
                <a:path w="690879" h="792480">
                  <a:moveTo>
                    <a:pt x="531121" y="66039"/>
                  </a:moveTo>
                  <a:lnTo>
                    <a:pt x="526115" y="66039"/>
                  </a:lnTo>
                  <a:lnTo>
                    <a:pt x="526115" y="67309"/>
                  </a:lnTo>
                  <a:lnTo>
                    <a:pt x="531121" y="67309"/>
                  </a:lnTo>
                  <a:lnTo>
                    <a:pt x="531121" y="66039"/>
                  </a:lnTo>
                  <a:close/>
                </a:path>
                <a:path w="690879" h="792480">
                  <a:moveTo>
                    <a:pt x="593249" y="60959"/>
                  </a:moveTo>
                  <a:lnTo>
                    <a:pt x="570706" y="60959"/>
                  </a:lnTo>
                  <a:lnTo>
                    <a:pt x="571709" y="62229"/>
                  </a:lnTo>
                  <a:lnTo>
                    <a:pt x="573208" y="64769"/>
                  </a:lnTo>
                  <a:lnTo>
                    <a:pt x="573715" y="66039"/>
                  </a:lnTo>
                  <a:lnTo>
                    <a:pt x="598761" y="66039"/>
                  </a:lnTo>
                  <a:lnTo>
                    <a:pt x="598264" y="64769"/>
                  </a:lnTo>
                  <a:lnTo>
                    <a:pt x="597261" y="64769"/>
                  </a:lnTo>
                  <a:lnTo>
                    <a:pt x="596765" y="63499"/>
                  </a:lnTo>
                  <a:lnTo>
                    <a:pt x="594759" y="62229"/>
                  </a:lnTo>
                  <a:lnTo>
                    <a:pt x="593756" y="62229"/>
                  </a:lnTo>
                  <a:lnTo>
                    <a:pt x="593249" y="60959"/>
                  </a:lnTo>
                  <a:close/>
                </a:path>
                <a:path w="690879" h="792480">
                  <a:moveTo>
                    <a:pt x="549662" y="57149"/>
                  </a:moveTo>
                  <a:lnTo>
                    <a:pt x="546653" y="57149"/>
                  </a:lnTo>
                  <a:lnTo>
                    <a:pt x="546653" y="58419"/>
                  </a:lnTo>
                  <a:lnTo>
                    <a:pt x="545650" y="58419"/>
                  </a:lnTo>
                  <a:lnTo>
                    <a:pt x="545650" y="59689"/>
                  </a:lnTo>
                  <a:lnTo>
                    <a:pt x="546156" y="60959"/>
                  </a:lnTo>
                  <a:lnTo>
                    <a:pt x="549155" y="60959"/>
                  </a:lnTo>
                  <a:lnTo>
                    <a:pt x="549155" y="59689"/>
                  </a:lnTo>
                  <a:lnTo>
                    <a:pt x="549662" y="58419"/>
                  </a:lnTo>
                  <a:lnTo>
                    <a:pt x="549662" y="57149"/>
                  </a:lnTo>
                  <a:close/>
                </a:path>
                <a:path w="690879" h="792480">
                  <a:moveTo>
                    <a:pt x="593756" y="57149"/>
                  </a:moveTo>
                  <a:lnTo>
                    <a:pt x="564698" y="57149"/>
                  </a:lnTo>
                  <a:lnTo>
                    <a:pt x="565194" y="58419"/>
                  </a:lnTo>
                  <a:lnTo>
                    <a:pt x="566197" y="58419"/>
                  </a:lnTo>
                  <a:lnTo>
                    <a:pt x="567200" y="60959"/>
                  </a:lnTo>
                  <a:lnTo>
                    <a:pt x="592753" y="60959"/>
                  </a:lnTo>
                  <a:lnTo>
                    <a:pt x="592753" y="58419"/>
                  </a:lnTo>
                  <a:lnTo>
                    <a:pt x="593756" y="57149"/>
                  </a:lnTo>
                  <a:close/>
                </a:path>
                <a:path w="690879" h="792480">
                  <a:moveTo>
                    <a:pt x="579227" y="52069"/>
                  </a:moveTo>
                  <a:lnTo>
                    <a:pt x="544647" y="52069"/>
                  </a:lnTo>
                  <a:lnTo>
                    <a:pt x="545153" y="53339"/>
                  </a:lnTo>
                  <a:lnTo>
                    <a:pt x="545153" y="54609"/>
                  </a:lnTo>
                  <a:lnTo>
                    <a:pt x="546156" y="57149"/>
                  </a:lnTo>
                  <a:lnTo>
                    <a:pt x="550158" y="57149"/>
                  </a:lnTo>
                  <a:lnTo>
                    <a:pt x="551161" y="55879"/>
                  </a:lnTo>
                  <a:lnTo>
                    <a:pt x="584232" y="55879"/>
                  </a:lnTo>
                  <a:lnTo>
                    <a:pt x="583229" y="54609"/>
                  </a:lnTo>
                  <a:lnTo>
                    <a:pt x="581729" y="54609"/>
                  </a:lnTo>
                  <a:lnTo>
                    <a:pt x="581223" y="53339"/>
                  </a:lnTo>
                  <a:lnTo>
                    <a:pt x="579227" y="53339"/>
                  </a:lnTo>
                  <a:lnTo>
                    <a:pt x="579227" y="52069"/>
                  </a:lnTo>
                  <a:close/>
                </a:path>
                <a:path w="690879" h="792480">
                  <a:moveTo>
                    <a:pt x="595762" y="54609"/>
                  </a:moveTo>
                  <a:lnTo>
                    <a:pt x="586238" y="54609"/>
                  </a:lnTo>
                  <a:lnTo>
                    <a:pt x="585741" y="55879"/>
                  </a:lnTo>
                  <a:lnTo>
                    <a:pt x="559682" y="55879"/>
                  </a:lnTo>
                  <a:lnTo>
                    <a:pt x="559682" y="57149"/>
                  </a:lnTo>
                  <a:lnTo>
                    <a:pt x="594759" y="57149"/>
                  </a:lnTo>
                  <a:lnTo>
                    <a:pt x="595762" y="54609"/>
                  </a:lnTo>
                  <a:close/>
                </a:path>
                <a:path w="690879" h="792480">
                  <a:moveTo>
                    <a:pt x="630332" y="33019"/>
                  </a:moveTo>
                  <a:lnTo>
                    <a:pt x="625823" y="33019"/>
                  </a:lnTo>
                  <a:lnTo>
                    <a:pt x="625823" y="34289"/>
                  </a:lnTo>
                  <a:lnTo>
                    <a:pt x="626319" y="36829"/>
                  </a:lnTo>
                  <a:lnTo>
                    <a:pt x="626319" y="38099"/>
                  </a:lnTo>
                  <a:lnTo>
                    <a:pt x="627322" y="41909"/>
                  </a:lnTo>
                  <a:lnTo>
                    <a:pt x="628832" y="44449"/>
                  </a:lnTo>
                  <a:lnTo>
                    <a:pt x="630828" y="48259"/>
                  </a:lnTo>
                  <a:lnTo>
                    <a:pt x="631831" y="49529"/>
                  </a:lnTo>
                  <a:lnTo>
                    <a:pt x="632338" y="49529"/>
                  </a:lnTo>
                  <a:lnTo>
                    <a:pt x="632834" y="50799"/>
                  </a:lnTo>
                  <a:lnTo>
                    <a:pt x="633837" y="52069"/>
                  </a:lnTo>
                  <a:lnTo>
                    <a:pt x="635347" y="54609"/>
                  </a:lnTo>
                  <a:lnTo>
                    <a:pt x="635347" y="57149"/>
                  </a:lnTo>
                  <a:lnTo>
                    <a:pt x="658387" y="57149"/>
                  </a:lnTo>
                  <a:lnTo>
                    <a:pt x="657394" y="54609"/>
                  </a:lnTo>
                  <a:lnTo>
                    <a:pt x="654385" y="54609"/>
                  </a:lnTo>
                  <a:lnTo>
                    <a:pt x="654385" y="50799"/>
                  </a:lnTo>
                  <a:lnTo>
                    <a:pt x="653878" y="49529"/>
                  </a:lnTo>
                  <a:lnTo>
                    <a:pt x="655388" y="46989"/>
                  </a:lnTo>
                  <a:lnTo>
                    <a:pt x="655388" y="45719"/>
                  </a:lnTo>
                  <a:lnTo>
                    <a:pt x="644861" y="45719"/>
                  </a:lnTo>
                  <a:lnTo>
                    <a:pt x="642855" y="44449"/>
                  </a:lnTo>
                  <a:lnTo>
                    <a:pt x="642358" y="43179"/>
                  </a:lnTo>
                  <a:lnTo>
                    <a:pt x="642358" y="41909"/>
                  </a:lnTo>
                  <a:lnTo>
                    <a:pt x="641862" y="41909"/>
                  </a:lnTo>
                  <a:lnTo>
                    <a:pt x="641355" y="40639"/>
                  </a:lnTo>
                  <a:lnTo>
                    <a:pt x="639349" y="40639"/>
                  </a:lnTo>
                  <a:lnTo>
                    <a:pt x="635347" y="38099"/>
                  </a:lnTo>
                  <a:lnTo>
                    <a:pt x="634344" y="38099"/>
                  </a:lnTo>
                  <a:lnTo>
                    <a:pt x="634344" y="36829"/>
                  </a:lnTo>
                  <a:lnTo>
                    <a:pt x="633837" y="36829"/>
                  </a:lnTo>
                  <a:lnTo>
                    <a:pt x="633837" y="35559"/>
                  </a:lnTo>
                  <a:lnTo>
                    <a:pt x="631831" y="35559"/>
                  </a:lnTo>
                  <a:lnTo>
                    <a:pt x="631335" y="34289"/>
                  </a:lnTo>
                  <a:lnTo>
                    <a:pt x="630828" y="34289"/>
                  </a:lnTo>
                  <a:lnTo>
                    <a:pt x="630332" y="33019"/>
                  </a:lnTo>
                  <a:close/>
                </a:path>
                <a:path w="690879" h="792480">
                  <a:moveTo>
                    <a:pt x="600767" y="21589"/>
                  </a:moveTo>
                  <a:lnTo>
                    <a:pt x="592753" y="21589"/>
                  </a:lnTo>
                  <a:lnTo>
                    <a:pt x="592753" y="22859"/>
                  </a:lnTo>
                  <a:lnTo>
                    <a:pt x="593756" y="24129"/>
                  </a:lnTo>
                  <a:lnTo>
                    <a:pt x="593756" y="25399"/>
                  </a:lnTo>
                  <a:lnTo>
                    <a:pt x="594252" y="26669"/>
                  </a:lnTo>
                  <a:lnTo>
                    <a:pt x="594252" y="27939"/>
                  </a:lnTo>
                  <a:lnTo>
                    <a:pt x="594759" y="27939"/>
                  </a:lnTo>
                  <a:lnTo>
                    <a:pt x="594759" y="30479"/>
                  </a:lnTo>
                  <a:lnTo>
                    <a:pt x="594252" y="31749"/>
                  </a:lnTo>
                  <a:lnTo>
                    <a:pt x="594252" y="33019"/>
                  </a:lnTo>
                  <a:lnTo>
                    <a:pt x="593756" y="34289"/>
                  </a:lnTo>
                  <a:lnTo>
                    <a:pt x="593756" y="35559"/>
                  </a:lnTo>
                  <a:lnTo>
                    <a:pt x="593249" y="35559"/>
                  </a:lnTo>
                  <a:lnTo>
                    <a:pt x="593249" y="45719"/>
                  </a:lnTo>
                  <a:lnTo>
                    <a:pt x="592753" y="46989"/>
                  </a:lnTo>
                  <a:lnTo>
                    <a:pt x="592753" y="48259"/>
                  </a:lnTo>
                  <a:lnTo>
                    <a:pt x="592256" y="49529"/>
                  </a:lnTo>
                  <a:lnTo>
                    <a:pt x="591243" y="50799"/>
                  </a:lnTo>
                  <a:lnTo>
                    <a:pt x="591243" y="52069"/>
                  </a:lnTo>
                  <a:lnTo>
                    <a:pt x="589743" y="52069"/>
                  </a:lnTo>
                  <a:lnTo>
                    <a:pt x="587737" y="53339"/>
                  </a:lnTo>
                  <a:lnTo>
                    <a:pt x="587241" y="54609"/>
                  </a:lnTo>
                  <a:lnTo>
                    <a:pt x="596258" y="54609"/>
                  </a:lnTo>
                  <a:lnTo>
                    <a:pt x="597261" y="53339"/>
                  </a:lnTo>
                  <a:lnTo>
                    <a:pt x="597768" y="53339"/>
                  </a:lnTo>
                  <a:lnTo>
                    <a:pt x="597768" y="52069"/>
                  </a:lnTo>
                  <a:lnTo>
                    <a:pt x="598761" y="50799"/>
                  </a:lnTo>
                  <a:lnTo>
                    <a:pt x="598761" y="49529"/>
                  </a:lnTo>
                  <a:lnTo>
                    <a:pt x="599267" y="49529"/>
                  </a:lnTo>
                  <a:lnTo>
                    <a:pt x="599764" y="48259"/>
                  </a:lnTo>
                  <a:lnTo>
                    <a:pt x="599764" y="46989"/>
                  </a:lnTo>
                  <a:lnTo>
                    <a:pt x="600270" y="46989"/>
                  </a:lnTo>
                  <a:lnTo>
                    <a:pt x="601273" y="45719"/>
                  </a:lnTo>
                  <a:lnTo>
                    <a:pt x="601770" y="45719"/>
                  </a:lnTo>
                  <a:lnTo>
                    <a:pt x="602773" y="43179"/>
                  </a:lnTo>
                  <a:lnTo>
                    <a:pt x="602773" y="41909"/>
                  </a:lnTo>
                  <a:lnTo>
                    <a:pt x="603269" y="41909"/>
                  </a:lnTo>
                  <a:lnTo>
                    <a:pt x="603269" y="40639"/>
                  </a:lnTo>
                  <a:lnTo>
                    <a:pt x="604272" y="38099"/>
                  </a:lnTo>
                  <a:lnTo>
                    <a:pt x="604272" y="36829"/>
                  </a:lnTo>
                  <a:lnTo>
                    <a:pt x="604779" y="35559"/>
                  </a:lnTo>
                  <a:lnTo>
                    <a:pt x="604779" y="34289"/>
                  </a:lnTo>
                  <a:lnTo>
                    <a:pt x="605276" y="33019"/>
                  </a:lnTo>
                  <a:lnTo>
                    <a:pt x="604272" y="31749"/>
                  </a:lnTo>
                  <a:lnTo>
                    <a:pt x="603776" y="30479"/>
                  </a:lnTo>
                  <a:lnTo>
                    <a:pt x="602773" y="29209"/>
                  </a:lnTo>
                  <a:lnTo>
                    <a:pt x="602773" y="27939"/>
                  </a:lnTo>
                  <a:lnTo>
                    <a:pt x="601273" y="24129"/>
                  </a:lnTo>
                  <a:lnTo>
                    <a:pt x="601273" y="22859"/>
                  </a:lnTo>
                  <a:lnTo>
                    <a:pt x="600767" y="22859"/>
                  </a:lnTo>
                  <a:lnTo>
                    <a:pt x="600767" y="21589"/>
                  </a:lnTo>
                  <a:close/>
                </a:path>
                <a:path w="690879" h="792480">
                  <a:moveTo>
                    <a:pt x="577717" y="43179"/>
                  </a:moveTo>
                  <a:lnTo>
                    <a:pt x="576217" y="43179"/>
                  </a:lnTo>
                  <a:lnTo>
                    <a:pt x="574718" y="46989"/>
                  </a:lnTo>
                  <a:lnTo>
                    <a:pt x="573715" y="46989"/>
                  </a:lnTo>
                  <a:lnTo>
                    <a:pt x="572205" y="48259"/>
                  </a:lnTo>
                  <a:lnTo>
                    <a:pt x="544647" y="48259"/>
                  </a:lnTo>
                  <a:lnTo>
                    <a:pt x="545153" y="49529"/>
                  </a:lnTo>
                  <a:lnTo>
                    <a:pt x="545153" y="52069"/>
                  </a:lnTo>
                  <a:lnTo>
                    <a:pt x="575721" y="52069"/>
                  </a:lnTo>
                  <a:lnTo>
                    <a:pt x="575214" y="49529"/>
                  </a:lnTo>
                  <a:lnTo>
                    <a:pt x="575721" y="48259"/>
                  </a:lnTo>
                  <a:lnTo>
                    <a:pt x="575721" y="46989"/>
                  </a:lnTo>
                  <a:lnTo>
                    <a:pt x="576714" y="44449"/>
                  </a:lnTo>
                  <a:lnTo>
                    <a:pt x="577220" y="44449"/>
                  </a:lnTo>
                  <a:lnTo>
                    <a:pt x="577717" y="43179"/>
                  </a:lnTo>
                  <a:close/>
                </a:path>
                <a:path w="690879" h="792480">
                  <a:moveTo>
                    <a:pt x="556177" y="46989"/>
                  </a:moveTo>
                  <a:lnTo>
                    <a:pt x="542144" y="46989"/>
                  </a:lnTo>
                  <a:lnTo>
                    <a:pt x="542651" y="48259"/>
                  </a:lnTo>
                  <a:lnTo>
                    <a:pt x="559176" y="48259"/>
                  </a:lnTo>
                  <a:lnTo>
                    <a:pt x="556177" y="46989"/>
                  </a:lnTo>
                  <a:close/>
                </a:path>
                <a:path w="690879" h="792480">
                  <a:moveTo>
                    <a:pt x="568203" y="46989"/>
                  </a:moveTo>
                  <a:lnTo>
                    <a:pt x="565194" y="46989"/>
                  </a:lnTo>
                  <a:lnTo>
                    <a:pt x="564191" y="48259"/>
                  </a:lnTo>
                  <a:lnTo>
                    <a:pt x="569206" y="48259"/>
                  </a:lnTo>
                  <a:lnTo>
                    <a:pt x="568203" y="46989"/>
                  </a:lnTo>
                  <a:close/>
                </a:path>
                <a:path w="690879" h="792480">
                  <a:moveTo>
                    <a:pt x="551161" y="44449"/>
                  </a:moveTo>
                  <a:lnTo>
                    <a:pt x="547656" y="44449"/>
                  </a:lnTo>
                  <a:lnTo>
                    <a:pt x="547159" y="45719"/>
                  </a:lnTo>
                  <a:lnTo>
                    <a:pt x="544647" y="45719"/>
                  </a:lnTo>
                  <a:lnTo>
                    <a:pt x="542651" y="46989"/>
                  </a:lnTo>
                  <a:lnTo>
                    <a:pt x="555174" y="46989"/>
                  </a:lnTo>
                  <a:lnTo>
                    <a:pt x="552164" y="45719"/>
                  </a:lnTo>
                  <a:lnTo>
                    <a:pt x="551161" y="44449"/>
                  </a:lnTo>
                  <a:close/>
                </a:path>
                <a:path w="690879" h="792480">
                  <a:moveTo>
                    <a:pt x="674425" y="0"/>
                  </a:moveTo>
                  <a:lnTo>
                    <a:pt x="671923" y="0"/>
                  </a:lnTo>
                  <a:lnTo>
                    <a:pt x="671416" y="1269"/>
                  </a:lnTo>
                  <a:lnTo>
                    <a:pt x="670413" y="1269"/>
                  </a:lnTo>
                  <a:lnTo>
                    <a:pt x="670413" y="2539"/>
                  </a:lnTo>
                  <a:lnTo>
                    <a:pt x="669917" y="2539"/>
                  </a:lnTo>
                  <a:lnTo>
                    <a:pt x="669917" y="6349"/>
                  </a:lnTo>
                  <a:lnTo>
                    <a:pt x="668417" y="10159"/>
                  </a:lnTo>
                  <a:lnTo>
                    <a:pt x="666411" y="13969"/>
                  </a:lnTo>
                  <a:lnTo>
                    <a:pt x="664901" y="16509"/>
                  </a:lnTo>
                  <a:lnTo>
                    <a:pt x="663908" y="17779"/>
                  </a:lnTo>
                  <a:lnTo>
                    <a:pt x="660899" y="17779"/>
                  </a:lnTo>
                  <a:lnTo>
                    <a:pt x="660393" y="19049"/>
                  </a:lnTo>
                  <a:lnTo>
                    <a:pt x="659896" y="19049"/>
                  </a:lnTo>
                  <a:lnTo>
                    <a:pt x="657890" y="20319"/>
                  </a:lnTo>
                  <a:lnTo>
                    <a:pt x="655884" y="22859"/>
                  </a:lnTo>
                  <a:lnTo>
                    <a:pt x="654881" y="25399"/>
                  </a:lnTo>
                  <a:lnTo>
                    <a:pt x="654385" y="25399"/>
                  </a:lnTo>
                  <a:lnTo>
                    <a:pt x="654385" y="26669"/>
                  </a:lnTo>
                  <a:lnTo>
                    <a:pt x="653878" y="27939"/>
                  </a:lnTo>
                  <a:lnTo>
                    <a:pt x="653878" y="29209"/>
                  </a:lnTo>
                  <a:lnTo>
                    <a:pt x="654385" y="31749"/>
                  </a:lnTo>
                  <a:lnTo>
                    <a:pt x="654881" y="31749"/>
                  </a:lnTo>
                  <a:lnTo>
                    <a:pt x="654881" y="33019"/>
                  </a:lnTo>
                  <a:lnTo>
                    <a:pt x="655388" y="34289"/>
                  </a:lnTo>
                  <a:lnTo>
                    <a:pt x="654881" y="35559"/>
                  </a:lnTo>
                  <a:lnTo>
                    <a:pt x="653878" y="36829"/>
                  </a:lnTo>
                  <a:lnTo>
                    <a:pt x="652378" y="38099"/>
                  </a:lnTo>
                  <a:lnTo>
                    <a:pt x="650879" y="40639"/>
                  </a:lnTo>
                  <a:lnTo>
                    <a:pt x="649369" y="44449"/>
                  </a:lnTo>
                  <a:lnTo>
                    <a:pt x="648873" y="44449"/>
                  </a:lnTo>
                  <a:lnTo>
                    <a:pt x="646867" y="45719"/>
                  </a:lnTo>
                  <a:lnTo>
                    <a:pt x="655388" y="45719"/>
                  </a:lnTo>
                  <a:lnTo>
                    <a:pt x="655884" y="44449"/>
                  </a:lnTo>
                  <a:lnTo>
                    <a:pt x="658387" y="40639"/>
                  </a:lnTo>
                  <a:lnTo>
                    <a:pt x="659390" y="38099"/>
                  </a:lnTo>
                  <a:lnTo>
                    <a:pt x="659896" y="38099"/>
                  </a:lnTo>
                  <a:lnTo>
                    <a:pt x="660899" y="35559"/>
                  </a:lnTo>
                  <a:lnTo>
                    <a:pt x="661396" y="35559"/>
                  </a:lnTo>
                  <a:lnTo>
                    <a:pt x="661396" y="34289"/>
                  </a:lnTo>
                  <a:lnTo>
                    <a:pt x="660899" y="34289"/>
                  </a:lnTo>
                  <a:lnTo>
                    <a:pt x="660393" y="31749"/>
                  </a:lnTo>
                  <a:lnTo>
                    <a:pt x="660393" y="30479"/>
                  </a:lnTo>
                  <a:lnTo>
                    <a:pt x="659896" y="27939"/>
                  </a:lnTo>
                  <a:lnTo>
                    <a:pt x="660899" y="26669"/>
                  </a:lnTo>
                  <a:lnTo>
                    <a:pt x="662399" y="24129"/>
                  </a:lnTo>
                  <a:lnTo>
                    <a:pt x="663402" y="22859"/>
                  </a:lnTo>
                  <a:lnTo>
                    <a:pt x="666907" y="22859"/>
                  </a:lnTo>
                  <a:lnTo>
                    <a:pt x="667414" y="21589"/>
                  </a:lnTo>
                  <a:lnTo>
                    <a:pt x="667911" y="21589"/>
                  </a:lnTo>
                  <a:lnTo>
                    <a:pt x="669420" y="19049"/>
                  </a:lnTo>
                  <a:lnTo>
                    <a:pt x="671416" y="16509"/>
                  </a:lnTo>
                  <a:lnTo>
                    <a:pt x="671923" y="16509"/>
                  </a:lnTo>
                  <a:lnTo>
                    <a:pt x="673422" y="12699"/>
                  </a:lnTo>
                  <a:lnTo>
                    <a:pt x="674425" y="8889"/>
                  </a:lnTo>
                  <a:lnTo>
                    <a:pt x="675428" y="7619"/>
                  </a:lnTo>
                  <a:lnTo>
                    <a:pt x="675428" y="6349"/>
                  </a:lnTo>
                  <a:lnTo>
                    <a:pt x="675925" y="6349"/>
                  </a:lnTo>
                  <a:lnTo>
                    <a:pt x="675925" y="2539"/>
                  </a:lnTo>
                  <a:lnTo>
                    <a:pt x="674922" y="1269"/>
                  </a:lnTo>
                  <a:lnTo>
                    <a:pt x="674425" y="0"/>
                  </a:lnTo>
                  <a:close/>
                </a:path>
                <a:path w="690879" h="792480">
                  <a:moveTo>
                    <a:pt x="690454" y="44449"/>
                  </a:moveTo>
                  <a:lnTo>
                    <a:pt x="689957" y="44449"/>
                  </a:lnTo>
                  <a:lnTo>
                    <a:pt x="689813" y="44817"/>
                  </a:lnTo>
                  <a:lnTo>
                    <a:pt x="690454" y="44449"/>
                  </a:lnTo>
                  <a:close/>
                </a:path>
                <a:path w="690879" h="792480">
                  <a:moveTo>
                    <a:pt x="640848" y="39369"/>
                  </a:moveTo>
                  <a:lnTo>
                    <a:pt x="639855" y="39369"/>
                  </a:lnTo>
                  <a:lnTo>
                    <a:pt x="639349" y="40639"/>
                  </a:lnTo>
                  <a:lnTo>
                    <a:pt x="641355" y="40639"/>
                  </a:lnTo>
                  <a:lnTo>
                    <a:pt x="640848" y="39369"/>
                  </a:lnTo>
                  <a:close/>
                </a:path>
                <a:path w="690879" h="792480">
                  <a:moveTo>
                    <a:pt x="588244" y="20319"/>
                  </a:moveTo>
                  <a:lnTo>
                    <a:pt x="583735" y="20319"/>
                  </a:lnTo>
                  <a:lnTo>
                    <a:pt x="584738" y="21589"/>
                  </a:lnTo>
                  <a:lnTo>
                    <a:pt x="587241" y="21589"/>
                  </a:lnTo>
                  <a:lnTo>
                    <a:pt x="588244" y="20319"/>
                  </a:lnTo>
                  <a:close/>
                </a:path>
                <a:path w="690879" h="792480">
                  <a:moveTo>
                    <a:pt x="600270" y="19049"/>
                  </a:moveTo>
                  <a:lnTo>
                    <a:pt x="582226" y="19049"/>
                  </a:lnTo>
                  <a:lnTo>
                    <a:pt x="582732" y="20319"/>
                  </a:lnTo>
                  <a:lnTo>
                    <a:pt x="590250" y="20319"/>
                  </a:lnTo>
                  <a:lnTo>
                    <a:pt x="590746" y="21589"/>
                  </a:lnTo>
                  <a:lnTo>
                    <a:pt x="600270" y="21589"/>
                  </a:lnTo>
                  <a:lnTo>
                    <a:pt x="600270" y="19049"/>
                  </a:lnTo>
                  <a:close/>
                </a:path>
                <a:path w="690879" h="792480">
                  <a:moveTo>
                    <a:pt x="595762" y="16509"/>
                  </a:moveTo>
                  <a:lnTo>
                    <a:pt x="576714" y="16509"/>
                  </a:lnTo>
                  <a:lnTo>
                    <a:pt x="576714" y="17779"/>
                  </a:lnTo>
                  <a:lnTo>
                    <a:pt x="578720" y="19049"/>
                  </a:lnTo>
                  <a:lnTo>
                    <a:pt x="599764" y="19049"/>
                  </a:lnTo>
                  <a:lnTo>
                    <a:pt x="598761" y="17779"/>
                  </a:lnTo>
                  <a:lnTo>
                    <a:pt x="596765" y="17779"/>
                  </a:lnTo>
                  <a:lnTo>
                    <a:pt x="595762" y="16509"/>
                  </a:lnTo>
                  <a:close/>
                </a:path>
                <a:path w="690879" h="792480">
                  <a:moveTo>
                    <a:pt x="593249" y="15239"/>
                  </a:moveTo>
                  <a:lnTo>
                    <a:pt x="572205" y="15239"/>
                  </a:lnTo>
                  <a:lnTo>
                    <a:pt x="575214" y="16509"/>
                  </a:lnTo>
                  <a:lnTo>
                    <a:pt x="594759" y="16509"/>
                  </a:lnTo>
                  <a:lnTo>
                    <a:pt x="593249" y="15239"/>
                  </a:lnTo>
                  <a:close/>
                </a:path>
                <a:path w="690879" h="792480">
                  <a:moveTo>
                    <a:pt x="590746" y="13969"/>
                  </a:moveTo>
                  <a:lnTo>
                    <a:pt x="571709" y="13969"/>
                  </a:lnTo>
                  <a:lnTo>
                    <a:pt x="571709" y="15239"/>
                  </a:lnTo>
                  <a:lnTo>
                    <a:pt x="591243" y="15239"/>
                  </a:lnTo>
                  <a:lnTo>
                    <a:pt x="590746" y="13969"/>
                  </a:lnTo>
                  <a:close/>
                </a:path>
                <a:path w="690879" h="792480">
                  <a:moveTo>
                    <a:pt x="580230" y="11429"/>
                  </a:moveTo>
                  <a:lnTo>
                    <a:pt x="578224" y="11429"/>
                  </a:lnTo>
                  <a:lnTo>
                    <a:pt x="570706" y="13969"/>
                  </a:lnTo>
                  <a:lnTo>
                    <a:pt x="585235" y="13969"/>
                  </a:lnTo>
                  <a:lnTo>
                    <a:pt x="583229" y="12699"/>
                  </a:lnTo>
                  <a:lnTo>
                    <a:pt x="582226" y="12699"/>
                  </a:lnTo>
                  <a:lnTo>
                    <a:pt x="580230" y="11429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51952" y="18167004"/>
              <a:ext cx="643890" cy="695960"/>
            </a:xfrm>
            <a:custGeom>
              <a:avLst/>
              <a:gdLst/>
              <a:ahLst/>
              <a:cxnLst/>
              <a:rect l="l" t="t" r="r" b="b"/>
              <a:pathLst>
                <a:path w="643889" h="695959">
                  <a:moveTo>
                    <a:pt x="352243" y="688339"/>
                  </a:moveTo>
                  <a:lnTo>
                    <a:pt x="351736" y="689609"/>
                  </a:lnTo>
                  <a:lnTo>
                    <a:pt x="351736" y="690879"/>
                  </a:lnTo>
                  <a:lnTo>
                    <a:pt x="350743" y="692149"/>
                  </a:lnTo>
                  <a:lnTo>
                    <a:pt x="350237" y="692149"/>
                  </a:lnTo>
                  <a:lnTo>
                    <a:pt x="349234" y="694689"/>
                  </a:lnTo>
                  <a:lnTo>
                    <a:pt x="349234" y="695959"/>
                  </a:lnTo>
                  <a:lnTo>
                    <a:pt x="353246" y="695959"/>
                  </a:lnTo>
                  <a:lnTo>
                    <a:pt x="353246" y="694689"/>
                  </a:lnTo>
                  <a:lnTo>
                    <a:pt x="352739" y="694689"/>
                  </a:lnTo>
                  <a:lnTo>
                    <a:pt x="352739" y="689609"/>
                  </a:lnTo>
                  <a:lnTo>
                    <a:pt x="352243" y="689609"/>
                  </a:lnTo>
                  <a:lnTo>
                    <a:pt x="352243" y="688339"/>
                  </a:lnTo>
                  <a:close/>
                </a:path>
                <a:path w="643889" h="695959">
                  <a:moveTo>
                    <a:pt x="353743" y="683259"/>
                  </a:moveTo>
                  <a:lnTo>
                    <a:pt x="349740" y="683259"/>
                  </a:lnTo>
                  <a:lnTo>
                    <a:pt x="350743" y="684529"/>
                  </a:lnTo>
                  <a:lnTo>
                    <a:pt x="351736" y="684529"/>
                  </a:lnTo>
                  <a:lnTo>
                    <a:pt x="351736" y="685799"/>
                  </a:lnTo>
                  <a:lnTo>
                    <a:pt x="352243" y="685799"/>
                  </a:lnTo>
                  <a:lnTo>
                    <a:pt x="352243" y="688339"/>
                  </a:lnTo>
                  <a:lnTo>
                    <a:pt x="352739" y="688339"/>
                  </a:lnTo>
                  <a:lnTo>
                    <a:pt x="353246" y="685799"/>
                  </a:lnTo>
                  <a:lnTo>
                    <a:pt x="353743" y="684529"/>
                  </a:lnTo>
                  <a:lnTo>
                    <a:pt x="353743" y="683259"/>
                  </a:lnTo>
                  <a:close/>
                </a:path>
                <a:path w="643889" h="695959">
                  <a:moveTo>
                    <a:pt x="334208" y="684529"/>
                  </a:moveTo>
                  <a:lnTo>
                    <a:pt x="330196" y="684529"/>
                  </a:lnTo>
                  <a:lnTo>
                    <a:pt x="330196" y="685799"/>
                  </a:lnTo>
                  <a:lnTo>
                    <a:pt x="334208" y="685799"/>
                  </a:lnTo>
                  <a:lnTo>
                    <a:pt x="334208" y="684529"/>
                  </a:lnTo>
                  <a:close/>
                </a:path>
                <a:path w="643889" h="695959">
                  <a:moveTo>
                    <a:pt x="334705" y="679449"/>
                  </a:moveTo>
                  <a:lnTo>
                    <a:pt x="326184" y="679449"/>
                  </a:lnTo>
                  <a:lnTo>
                    <a:pt x="326184" y="680719"/>
                  </a:lnTo>
                  <a:lnTo>
                    <a:pt x="327694" y="680719"/>
                  </a:lnTo>
                  <a:lnTo>
                    <a:pt x="327694" y="681989"/>
                  </a:lnTo>
                  <a:lnTo>
                    <a:pt x="329690" y="681989"/>
                  </a:lnTo>
                  <a:lnTo>
                    <a:pt x="329690" y="684529"/>
                  </a:lnTo>
                  <a:lnTo>
                    <a:pt x="334705" y="684529"/>
                  </a:lnTo>
                  <a:lnTo>
                    <a:pt x="334705" y="679449"/>
                  </a:lnTo>
                  <a:close/>
                </a:path>
                <a:path w="643889" h="695959">
                  <a:moveTo>
                    <a:pt x="354249" y="681989"/>
                  </a:moveTo>
                  <a:lnTo>
                    <a:pt x="346731" y="681989"/>
                  </a:lnTo>
                  <a:lnTo>
                    <a:pt x="346731" y="683259"/>
                  </a:lnTo>
                  <a:lnTo>
                    <a:pt x="354249" y="683259"/>
                  </a:lnTo>
                  <a:lnTo>
                    <a:pt x="354249" y="681989"/>
                  </a:lnTo>
                  <a:close/>
                </a:path>
                <a:path w="643889" h="695959">
                  <a:moveTo>
                    <a:pt x="354746" y="680719"/>
                  </a:moveTo>
                  <a:lnTo>
                    <a:pt x="346235" y="680719"/>
                  </a:lnTo>
                  <a:lnTo>
                    <a:pt x="346235" y="681989"/>
                  </a:lnTo>
                  <a:lnTo>
                    <a:pt x="354746" y="681989"/>
                  </a:lnTo>
                  <a:lnTo>
                    <a:pt x="354746" y="680719"/>
                  </a:lnTo>
                  <a:close/>
                </a:path>
                <a:path w="643889" h="695959">
                  <a:moveTo>
                    <a:pt x="355252" y="679449"/>
                  </a:moveTo>
                  <a:lnTo>
                    <a:pt x="345232" y="679449"/>
                  </a:lnTo>
                  <a:lnTo>
                    <a:pt x="345232" y="680719"/>
                  </a:lnTo>
                  <a:lnTo>
                    <a:pt x="355252" y="680719"/>
                  </a:lnTo>
                  <a:lnTo>
                    <a:pt x="355252" y="679449"/>
                  </a:lnTo>
                  <a:close/>
                </a:path>
                <a:path w="643889" h="695959">
                  <a:moveTo>
                    <a:pt x="334208" y="678179"/>
                  </a:moveTo>
                  <a:lnTo>
                    <a:pt x="325687" y="678179"/>
                  </a:lnTo>
                  <a:lnTo>
                    <a:pt x="325687" y="679449"/>
                  </a:lnTo>
                  <a:lnTo>
                    <a:pt x="334208" y="679449"/>
                  </a:lnTo>
                  <a:lnTo>
                    <a:pt x="334208" y="678179"/>
                  </a:lnTo>
                  <a:close/>
                </a:path>
                <a:path w="643889" h="695959">
                  <a:moveTo>
                    <a:pt x="360764" y="673099"/>
                  </a:moveTo>
                  <a:lnTo>
                    <a:pt x="349740" y="673099"/>
                  </a:lnTo>
                  <a:lnTo>
                    <a:pt x="349740" y="674369"/>
                  </a:lnTo>
                  <a:lnTo>
                    <a:pt x="348737" y="674369"/>
                  </a:lnTo>
                  <a:lnTo>
                    <a:pt x="348737" y="675639"/>
                  </a:lnTo>
                  <a:lnTo>
                    <a:pt x="346235" y="675639"/>
                  </a:lnTo>
                  <a:lnTo>
                    <a:pt x="344229" y="676909"/>
                  </a:lnTo>
                  <a:lnTo>
                    <a:pt x="343722" y="678179"/>
                  </a:lnTo>
                  <a:lnTo>
                    <a:pt x="344229" y="679449"/>
                  </a:lnTo>
                  <a:lnTo>
                    <a:pt x="357248" y="679449"/>
                  </a:lnTo>
                  <a:lnTo>
                    <a:pt x="357248" y="678179"/>
                  </a:lnTo>
                  <a:lnTo>
                    <a:pt x="361260" y="678179"/>
                  </a:lnTo>
                  <a:lnTo>
                    <a:pt x="361260" y="676909"/>
                  </a:lnTo>
                  <a:lnTo>
                    <a:pt x="360764" y="675639"/>
                  </a:lnTo>
                  <a:lnTo>
                    <a:pt x="360764" y="673099"/>
                  </a:lnTo>
                  <a:close/>
                </a:path>
                <a:path w="643889" h="695959">
                  <a:moveTo>
                    <a:pt x="336204" y="668019"/>
                  </a:moveTo>
                  <a:lnTo>
                    <a:pt x="323681" y="668019"/>
                  </a:lnTo>
                  <a:lnTo>
                    <a:pt x="323681" y="669289"/>
                  </a:lnTo>
                  <a:lnTo>
                    <a:pt x="324188" y="670559"/>
                  </a:lnTo>
                  <a:lnTo>
                    <a:pt x="324188" y="673099"/>
                  </a:lnTo>
                  <a:lnTo>
                    <a:pt x="323681" y="673099"/>
                  </a:lnTo>
                  <a:lnTo>
                    <a:pt x="323681" y="674369"/>
                  </a:lnTo>
                  <a:lnTo>
                    <a:pt x="323185" y="675639"/>
                  </a:lnTo>
                  <a:lnTo>
                    <a:pt x="323681" y="675639"/>
                  </a:lnTo>
                  <a:lnTo>
                    <a:pt x="323681" y="676909"/>
                  </a:lnTo>
                  <a:lnTo>
                    <a:pt x="324684" y="676909"/>
                  </a:lnTo>
                  <a:lnTo>
                    <a:pt x="324684" y="678179"/>
                  </a:lnTo>
                  <a:lnTo>
                    <a:pt x="333702" y="678179"/>
                  </a:lnTo>
                  <a:lnTo>
                    <a:pt x="333702" y="673099"/>
                  </a:lnTo>
                  <a:lnTo>
                    <a:pt x="335201" y="669289"/>
                  </a:lnTo>
                  <a:lnTo>
                    <a:pt x="335708" y="669289"/>
                  </a:lnTo>
                  <a:lnTo>
                    <a:pt x="336204" y="668019"/>
                  </a:lnTo>
                  <a:close/>
                </a:path>
                <a:path w="643889" h="695959">
                  <a:moveTo>
                    <a:pt x="359761" y="666749"/>
                  </a:moveTo>
                  <a:lnTo>
                    <a:pt x="349740" y="666749"/>
                  </a:lnTo>
                  <a:lnTo>
                    <a:pt x="350743" y="668019"/>
                  </a:lnTo>
                  <a:lnTo>
                    <a:pt x="351240" y="669289"/>
                  </a:lnTo>
                  <a:lnTo>
                    <a:pt x="351240" y="673099"/>
                  </a:lnTo>
                  <a:lnTo>
                    <a:pt x="359761" y="673099"/>
                  </a:lnTo>
                  <a:lnTo>
                    <a:pt x="359761" y="671829"/>
                  </a:lnTo>
                  <a:lnTo>
                    <a:pt x="359254" y="670559"/>
                  </a:lnTo>
                  <a:lnTo>
                    <a:pt x="359254" y="669289"/>
                  </a:lnTo>
                  <a:lnTo>
                    <a:pt x="359761" y="668019"/>
                  </a:lnTo>
                  <a:lnTo>
                    <a:pt x="359761" y="666749"/>
                  </a:lnTo>
                  <a:close/>
                </a:path>
                <a:path w="643889" h="695959">
                  <a:moveTo>
                    <a:pt x="390825" y="657859"/>
                  </a:moveTo>
                  <a:lnTo>
                    <a:pt x="373287" y="657859"/>
                  </a:lnTo>
                  <a:lnTo>
                    <a:pt x="373287" y="659129"/>
                  </a:lnTo>
                  <a:lnTo>
                    <a:pt x="374290" y="659129"/>
                  </a:lnTo>
                  <a:lnTo>
                    <a:pt x="374290" y="660399"/>
                  </a:lnTo>
                  <a:lnTo>
                    <a:pt x="374786" y="660399"/>
                  </a:lnTo>
                  <a:lnTo>
                    <a:pt x="374786" y="662939"/>
                  </a:lnTo>
                  <a:lnTo>
                    <a:pt x="374290" y="664209"/>
                  </a:lnTo>
                  <a:lnTo>
                    <a:pt x="374290" y="668019"/>
                  </a:lnTo>
                  <a:lnTo>
                    <a:pt x="385313" y="668019"/>
                  </a:lnTo>
                  <a:lnTo>
                    <a:pt x="385313" y="669289"/>
                  </a:lnTo>
                  <a:lnTo>
                    <a:pt x="386813" y="669289"/>
                  </a:lnTo>
                  <a:lnTo>
                    <a:pt x="386813" y="670559"/>
                  </a:lnTo>
                  <a:lnTo>
                    <a:pt x="389822" y="670559"/>
                  </a:lnTo>
                  <a:lnTo>
                    <a:pt x="390329" y="671829"/>
                  </a:lnTo>
                  <a:lnTo>
                    <a:pt x="392831" y="671829"/>
                  </a:lnTo>
                  <a:lnTo>
                    <a:pt x="392831" y="673099"/>
                  </a:lnTo>
                  <a:lnTo>
                    <a:pt x="393328" y="671829"/>
                  </a:lnTo>
                  <a:lnTo>
                    <a:pt x="393328" y="670559"/>
                  </a:lnTo>
                  <a:lnTo>
                    <a:pt x="392831" y="669289"/>
                  </a:lnTo>
                  <a:lnTo>
                    <a:pt x="392325" y="666749"/>
                  </a:lnTo>
                  <a:lnTo>
                    <a:pt x="392325" y="662939"/>
                  </a:lnTo>
                  <a:lnTo>
                    <a:pt x="391321" y="662939"/>
                  </a:lnTo>
                  <a:lnTo>
                    <a:pt x="391321" y="661669"/>
                  </a:lnTo>
                  <a:lnTo>
                    <a:pt x="390329" y="660399"/>
                  </a:lnTo>
                  <a:lnTo>
                    <a:pt x="390329" y="659129"/>
                  </a:lnTo>
                  <a:lnTo>
                    <a:pt x="390825" y="657859"/>
                  </a:lnTo>
                  <a:close/>
                </a:path>
                <a:path w="643889" h="695959">
                  <a:moveTo>
                    <a:pt x="315667" y="666749"/>
                  </a:moveTo>
                  <a:lnTo>
                    <a:pt x="313164" y="666749"/>
                  </a:lnTo>
                  <a:lnTo>
                    <a:pt x="313661" y="668019"/>
                  </a:lnTo>
                  <a:lnTo>
                    <a:pt x="315160" y="668019"/>
                  </a:lnTo>
                  <a:lnTo>
                    <a:pt x="315160" y="669289"/>
                  </a:lnTo>
                  <a:lnTo>
                    <a:pt x="315667" y="669289"/>
                  </a:lnTo>
                  <a:lnTo>
                    <a:pt x="315667" y="671829"/>
                  </a:lnTo>
                  <a:lnTo>
                    <a:pt x="318170" y="671829"/>
                  </a:lnTo>
                  <a:lnTo>
                    <a:pt x="316164" y="669289"/>
                  </a:lnTo>
                  <a:lnTo>
                    <a:pt x="316164" y="668019"/>
                  </a:lnTo>
                  <a:lnTo>
                    <a:pt x="315667" y="666749"/>
                  </a:lnTo>
                  <a:close/>
                </a:path>
                <a:path w="643889" h="695959">
                  <a:moveTo>
                    <a:pt x="374290" y="668019"/>
                  </a:moveTo>
                  <a:lnTo>
                    <a:pt x="373783" y="668019"/>
                  </a:lnTo>
                  <a:lnTo>
                    <a:pt x="373783" y="669289"/>
                  </a:lnTo>
                  <a:lnTo>
                    <a:pt x="374290" y="668019"/>
                  </a:lnTo>
                  <a:close/>
                </a:path>
                <a:path w="643889" h="695959">
                  <a:moveTo>
                    <a:pt x="380805" y="668019"/>
                  </a:moveTo>
                  <a:lnTo>
                    <a:pt x="375293" y="668019"/>
                  </a:lnTo>
                  <a:lnTo>
                    <a:pt x="375789" y="669289"/>
                  </a:lnTo>
                  <a:lnTo>
                    <a:pt x="380805" y="669289"/>
                  </a:lnTo>
                  <a:lnTo>
                    <a:pt x="380805" y="668019"/>
                  </a:lnTo>
                  <a:close/>
                </a:path>
                <a:path w="643889" h="695959">
                  <a:moveTo>
                    <a:pt x="261553" y="665479"/>
                  </a:moveTo>
                  <a:lnTo>
                    <a:pt x="259547" y="665479"/>
                  </a:lnTo>
                  <a:lnTo>
                    <a:pt x="260550" y="666749"/>
                  </a:lnTo>
                  <a:lnTo>
                    <a:pt x="261046" y="666749"/>
                  </a:lnTo>
                  <a:lnTo>
                    <a:pt x="261046" y="668019"/>
                  </a:lnTo>
                  <a:lnTo>
                    <a:pt x="262049" y="668019"/>
                  </a:lnTo>
                  <a:lnTo>
                    <a:pt x="261553" y="666749"/>
                  </a:lnTo>
                  <a:lnTo>
                    <a:pt x="261553" y="665479"/>
                  </a:lnTo>
                  <a:close/>
                </a:path>
                <a:path w="643889" h="695959">
                  <a:moveTo>
                    <a:pt x="363763" y="660399"/>
                  </a:moveTo>
                  <a:lnTo>
                    <a:pt x="328190" y="660399"/>
                  </a:lnTo>
                  <a:lnTo>
                    <a:pt x="328190" y="661669"/>
                  </a:lnTo>
                  <a:lnTo>
                    <a:pt x="327187" y="664209"/>
                  </a:lnTo>
                  <a:lnTo>
                    <a:pt x="325687" y="665479"/>
                  </a:lnTo>
                  <a:lnTo>
                    <a:pt x="325687" y="666749"/>
                  </a:lnTo>
                  <a:lnTo>
                    <a:pt x="324188" y="668019"/>
                  </a:lnTo>
                  <a:lnTo>
                    <a:pt x="337207" y="668019"/>
                  </a:lnTo>
                  <a:lnTo>
                    <a:pt x="338210" y="666749"/>
                  </a:lnTo>
                  <a:lnTo>
                    <a:pt x="340216" y="666749"/>
                  </a:lnTo>
                  <a:lnTo>
                    <a:pt x="340216" y="665479"/>
                  </a:lnTo>
                  <a:lnTo>
                    <a:pt x="342223" y="665479"/>
                  </a:lnTo>
                  <a:lnTo>
                    <a:pt x="343226" y="664209"/>
                  </a:lnTo>
                  <a:lnTo>
                    <a:pt x="361762" y="664209"/>
                  </a:lnTo>
                  <a:lnTo>
                    <a:pt x="362263" y="662939"/>
                  </a:lnTo>
                  <a:lnTo>
                    <a:pt x="362770" y="662939"/>
                  </a:lnTo>
                  <a:lnTo>
                    <a:pt x="363763" y="660399"/>
                  </a:lnTo>
                  <a:close/>
                </a:path>
                <a:path w="643889" h="695959">
                  <a:moveTo>
                    <a:pt x="316164" y="665479"/>
                  </a:moveTo>
                  <a:lnTo>
                    <a:pt x="310652" y="665479"/>
                  </a:lnTo>
                  <a:lnTo>
                    <a:pt x="310652" y="666749"/>
                  </a:lnTo>
                  <a:lnTo>
                    <a:pt x="316164" y="666749"/>
                  </a:lnTo>
                  <a:lnTo>
                    <a:pt x="316164" y="665479"/>
                  </a:lnTo>
                  <a:close/>
                </a:path>
                <a:path w="643889" h="695959">
                  <a:moveTo>
                    <a:pt x="360764" y="665479"/>
                  </a:moveTo>
                  <a:lnTo>
                    <a:pt x="348737" y="665479"/>
                  </a:lnTo>
                  <a:lnTo>
                    <a:pt x="349234" y="666749"/>
                  </a:lnTo>
                  <a:lnTo>
                    <a:pt x="360257" y="666749"/>
                  </a:lnTo>
                  <a:lnTo>
                    <a:pt x="360764" y="665479"/>
                  </a:lnTo>
                  <a:close/>
                </a:path>
                <a:path w="643889" h="695959">
                  <a:moveTo>
                    <a:pt x="262049" y="664209"/>
                  </a:moveTo>
                  <a:lnTo>
                    <a:pt x="258544" y="664209"/>
                  </a:lnTo>
                  <a:lnTo>
                    <a:pt x="258544" y="665479"/>
                  </a:lnTo>
                  <a:lnTo>
                    <a:pt x="262049" y="665479"/>
                  </a:lnTo>
                  <a:lnTo>
                    <a:pt x="262049" y="664209"/>
                  </a:lnTo>
                  <a:close/>
                </a:path>
                <a:path w="643889" h="695959">
                  <a:moveTo>
                    <a:pt x="317167" y="656589"/>
                  </a:moveTo>
                  <a:lnTo>
                    <a:pt x="305647" y="656589"/>
                  </a:lnTo>
                  <a:lnTo>
                    <a:pt x="309152" y="659129"/>
                  </a:lnTo>
                  <a:lnTo>
                    <a:pt x="309152" y="660399"/>
                  </a:lnTo>
                  <a:lnTo>
                    <a:pt x="309649" y="660399"/>
                  </a:lnTo>
                  <a:lnTo>
                    <a:pt x="309649" y="661669"/>
                  </a:lnTo>
                  <a:lnTo>
                    <a:pt x="310155" y="662939"/>
                  </a:lnTo>
                  <a:lnTo>
                    <a:pt x="309152" y="662939"/>
                  </a:lnTo>
                  <a:lnTo>
                    <a:pt x="309152" y="665479"/>
                  </a:lnTo>
                  <a:lnTo>
                    <a:pt x="316670" y="665479"/>
                  </a:lnTo>
                  <a:lnTo>
                    <a:pt x="316670" y="664209"/>
                  </a:lnTo>
                  <a:lnTo>
                    <a:pt x="317673" y="662939"/>
                  </a:lnTo>
                  <a:lnTo>
                    <a:pt x="317673" y="661669"/>
                  </a:lnTo>
                  <a:lnTo>
                    <a:pt x="318170" y="661669"/>
                  </a:lnTo>
                  <a:lnTo>
                    <a:pt x="318170" y="660399"/>
                  </a:lnTo>
                  <a:lnTo>
                    <a:pt x="318676" y="659129"/>
                  </a:lnTo>
                  <a:lnTo>
                    <a:pt x="318170" y="659129"/>
                  </a:lnTo>
                  <a:lnTo>
                    <a:pt x="318170" y="657859"/>
                  </a:lnTo>
                  <a:lnTo>
                    <a:pt x="317167" y="657859"/>
                  </a:lnTo>
                  <a:lnTo>
                    <a:pt x="317167" y="656589"/>
                  </a:lnTo>
                  <a:close/>
                </a:path>
                <a:path w="643889" h="695959">
                  <a:moveTo>
                    <a:pt x="361762" y="664209"/>
                  </a:moveTo>
                  <a:lnTo>
                    <a:pt x="346731" y="664209"/>
                  </a:lnTo>
                  <a:lnTo>
                    <a:pt x="346731" y="665479"/>
                  </a:lnTo>
                  <a:lnTo>
                    <a:pt x="361260" y="665479"/>
                  </a:lnTo>
                  <a:lnTo>
                    <a:pt x="361762" y="664209"/>
                  </a:lnTo>
                  <a:close/>
                </a:path>
                <a:path w="643889" h="695959">
                  <a:moveTo>
                    <a:pt x="262556" y="662939"/>
                  </a:moveTo>
                  <a:lnTo>
                    <a:pt x="256538" y="662939"/>
                  </a:lnTo>
                  <a:lnTo>
                    <a:pt x="256538" y="664209"/>
                  </a:lnTo>
                  <a:lnTo>
                    <a:pt x="262556" y="664209"/>
                  </a:lnTo>
                  <a:lnTo>
                    <a:pt x="262556" y="662939"/>
                  </a:lnTo>
                  <a:close/>
                </a:path>
                <a:path w="643889" h="695959">
                  <a:moveTo>
                    <a:pt x="263559" y="661669"/>
                  </a:moveTo>
                  <a:lnTo>
                    <a:pt x="255038" y="661669"/>
                  </a:lnTo>
                  <a:lnTo>
                    <a:pt x="255038" y="662939"/>
                  </a:lnTo>
                  <a:lnTo>
                    <a:pt x="263559" y="662939"/>
                  </a:lnTo>
                  <a:lnTo>
                    <a:pt x="263559" y="661669"/>
                  </a:lnTo>
                  <a:close/>
                </a:path>
                <a:path w="643889" h="695959">
                  <a:moveTo>
                    <a:pt x="264055" y="660399"/>
                  </a:moveTo>
                  <a:lnTo>
                    <a:pt x="253528" y="660399"/>
                  </a:lnTo>
                  <a:lnTo>
                    <a:pt x="253528" y="661669"/>
                  </a:lnTo>
                  <a:lnTo>
                    <a:pt x="264055" y="661669"/>
                  </a:lnTo>
                  <a:lnTo>
                    <a:pt x="264055" y="660399"/>
                  </a:lnTo>
                  <a:close/>
                </a:path>
                <a:path w="643889" h="695959">
                  <a:moveTo>
                    <a:pt x="325687" y="660399"/>
                  </a:moveTo>
                  <a:lnTo>
                    <a:pt x="324188" y="660399"/>
                  </a:lnTo>
                  <a:lnTo>
                    <a:pt x="324188" y="661669"/>
                  </a:lnTo>
                  <a:lnTo>
                    <a:pt x="325687" y="660399"/>
                  </a:lnTo>
                  <a:close/>
                </a:path>
                <a:path w="643889" h="695959">
                  <a:moveTo>
                    <a:pt x="266062" y="659129"/>
                  </a:moveTo>
                  <a:lnTo>
                    <a:pt x="250529" y="659129"/>
                  </a:lnTo>
                  <a:lnTo>
                    <a:pt x="250529" y="660399"/>
                  </a:lnTo>
                  <a:lnTo>
                    <a:pt x="266558" y="660399"/>
                  </a:lnTo>
                  <a:lnTo>
                    <a:pt x="266062" y="659129"/>
                  </a:lnTo>
                  <a:close/>
                </a:path>
                <a:path w="643889" h="695959">
                  <a:moveTo>
                    <a:pt x="364269" y="659129"/>
                  </a:moveTo>
                  <a:lnTo>
                    <a:pt x="324684" y="659129"/>
                  </a:lnTo>
                  <a:lnTo>
                    <a:pt x="324684" y="660399"/>
                  </a:lnTo>
                  <a:lnTo>
                    <a:pt x="364269" y="660399"/>
                  </a:lnTo>
                  <a:lnTo>
                    <a:pt x="364269" y="659129"/>
                  </a:lnTo>
                  <a:close/>
                </a:path>
                <a:path w="643889" h="695959">
                  <a:moveTo>
                    <a:pt x="265059" y="657859"/>
                  </a:moveTo>
                  <a:lnTo>
                    <a:pt x="248017" y="657859"/>
                  </a:lnTo>
                  <a:lnTo>
                    <a:pt x="248017" y="659129"/>
                  </a:lnTo>
                  <a:lnTo>
                    <a:pt x="265059" y="659129"/>
                  </a:lnTo>
                  <a:lnTo>
                    <a:pt x="265059" y="657859"/>
                  </a:lnTo>
                  <a:close/>
                </a:path>
                <a:path w="643889" h="695959">
                  <a:moveTo>
                    <a:pt x="300135" y="657859"/>
                  </a:moveTo>
                  <a:lnTo>
                    <a:pt x="299628" y="657859"/>
                  </a:lnTo>
                  <a:lnTo>
                    <a:pt x="299628" y="659129"/>
                  </a:lnTo>
                  <a:lnTo>
                    <a:pt x="300135" y="657859"/>
                  </a:lnTo>
                  <a:close/>
                </a:path>
                <a:path w="643889" h="695959">
                  <a:moveTo>
                    <a:pt x="368778" y="656589"/>
                  </a:moveTo>
                  <a:lnTo>
                    <a:pt x="325181" y="656589"/>
                  </a:lnTo>
                  <a:lnTo>
                    <a:pt x="325181" y="659129"/>
                  </a:lnTo>
                  <a:lnTo>
                    <a:pt x="365769" y="659129"/>
                  </a:lnTo>
                  <a:lnTo>
                    <a:pt x="365769" y="657859"/>
                  </a:lnTo>
                  <a:lnTo>
                    <a:pt x="367775" y="657859"/>
                  </a:lnTo>
                  <a:lnTo>
                    <a:pt x="368778" y="656589"/>
                  </a:lnTo>
                  <a:close/>
                </a:path>
                <a:path w="643889" h="695959">
                  <a:moveTo>
                    <a:pt x="264562" y="656589"/>
                  </a:moveTo>
                  <a:lnTo>
                    <a:pt x="246021" y="656589"/>
                  </a:lnTo>
                  <a:lnTo>
                    <a:pt x="246021" y="657859"/>
                  </a:lnTo>
                  <a:lnTo>
                    <a:pt x="264562" y="657859"/>
                  </a:lnTo>
                  <a:lnTo>
                    <a:pt x="264562" y="656589"/>
                  </a:lnTo>
                  <a:close/>
                </a:path>
                <a:path w="643889" h="695959">
                  <a:moveTo>
                    <a:pt x="293114" y="656589"/>
                  </a:moveTo>
                  <a:lnTo>
                    <a:pt x="291614" y="656589"/>
                  </a:lnTo>
                  <a:lnTo>
                    <a:pt x="292121" y="657859"/>
                  </a:lnTo>
                  <a:lnTo>
                    <a:pt x="293114" y="657859"/>
                  </a:lnTo>
                  <a:lnTo>
                    <a:pt x="293114" y="656589"/>
                  </a:lnTo>
                  <a:close/>
                </a:path>
                <a:path w="643889" h="695959">
                  <a:moveTo>
                    <a:pt x="303134" y="656589"/>
                  </a:moveTo>
                  <a:lnTo>
                    <a:pt x="294117" y="656589"/>
                  </a:lnTo>
                  <a:lnTo>
                    <a:pt x="294117" y="657859"/>
                  </a:lnTo>
                  <a:lnTo>
                    <a:pt x="301634" y="657859"/>
                  </a:lnTo>
                  <a:lnTo>
                    <a:pt x="303134" y="656589"/>
                  </a:lnTo>
                  <a:close/>
                </a:path>
                <a:path w="643889" h="695959">
                  <a:moveTo>
                    <a:pt x="390825" y="648969"/>
                  </a:moveTo>
                  <a:lnTo>
                    <a:pt x="326690" y="648969"/>
                  </a:lnTo>
                  <a:lnTo>
                    <a:pt x="326690" y="654049"/>
                  </a:lnTo>
                  <a:lnTo>
                    <a:pt x="325687" y="654049"/>
                  </a:lnTo>
                  <a:lnTo>
                    <a:pt x="325181" y="655319"/>
                  </a:lnTo>
                  <a:lnTo>
                    <a:pt x="324188" y="655319"/>
                  </a:lnTo>
                  <a:lnTo>
                    <a:pt x="324684" y="656589"/>
                  </a:lnTo>
                  <a:lnTo>
                    <a:pt x="370784" y="656589"/>
                  </a:lnTo>
                  <a:lnTo>
                    <a:pt x="370784" y="657859"/>
                  </a:lnTo>
                  <a:lnTo>
                    <a:pt x="391321" y="657859"/>
                  </a:lnTo>
                  <a:lnTo>
                    <a:pt x="391321" y="656589"/>
                  </a:lnTo>
                  <a:lnTo>
                    <a:pt x="390825" y="655319"/>
                  </a:lnTo>
                  <a:lnTo>
                    <a:pt x="390825" y="652779"/>
                  </a:lnTo>
                  <a:lnTo>
                    <a:pt x="390329" y="652779"/>
                  </a:lnTo>
                  <a:lnTo>
                    <a:pt x="390329" y="650239"/>
                  </a:lnTo>
                  <a:lnTo>
                    <a:pt x="390825" y="650239"/>
                  </a:lnTo>
                  <a:lnTo>
                    <a:pt x="390825" y="648969"/>
                  </a:lnTo>
                  <a:close/>
                </a:path>
                <a:path w="643889" h="695959">
                  <a:moveTo>
                    <a:pt x="275575" y="640079"/>
                  </a:moveTo>
                  <a:lnTo>
                    <a:pt x="240002" y="640079"/>
                  </a:lnTo>
                  <a:lnTo>
                    <a:pt x="240002" y="642619"/>
                  </a:lnTo>
                  <a:lnTo>
                    <a:pt x="241006" y="643889"/>
                  </a:lnTo>
                  <a:lnTo>
                    <a:pt x="241006" y="647699"/>
                  </a:lnTo>
                  <a:lnTo>
                    <a:pt x="241512" y="650239"/>
                  </a:lnTo>
                  <a:lnTo>
                    <a:pt x="241006" y="651509"/>
                  </a:lnTo>
                  <a:lnTo>
                    <a:pt x="241006" y="654049"/>
                  </a:lnTo>
                  <a:lnTo>
                    <a:pt x="241512" y="654049"/>
                  </a:lnTo>
                  <a:lnTo>
                    <a:pt x="242009" y="655319"/>
                  </a:lnTo>
                  <a:lnTo>
                    <a:pt x="244015" y="655319"/>
                  </a:lnTo>
                  <a:lnTo>
                    <a:pt x="244511" y="656589"/>
                  </a:lnTo>
                  <a:lnTo>
                    <a:pt x="264055" y="656589"/>
                  </a:lnTo>
                  <a:lnTo>
                    <a:pt x="264055" y="652779"/>
                  </a:lnTo>
                  <a:lnTo>
                    <a:pt x="264562" y="652779"/>
                  </a:lnTo>
                  <a:lnTo>
                    <a:pt x="264562" y="651509"/>
                  </a:lnTo>
                  <a:lnTo>
                    <a:pt x="265059" y="651509"/>
                  </a:lnTo>
                  <a:lnTo>
                    <a:pt x="265059" y="648969"/>
                  </a:lnTo>
                  <a:lnTo>
                    <a:pt x="265555" y="648969"/>
                  </a:lnTo>
                  <a:lnTo>
                    <a:pt x="265555" y="646429"/>
                  </a:lnTo>
                  <a:lnTo>
                    <a:pt x="266558" y="646429"/>
                  </a:lnTo>
                  <a:lnTo>
                    <a:pt x="267561" y="645159"/>
                  </a:lnTo>
                  <a:lnTo>
                    <a:pt x="267561" y="643889"/>
                  </a:lnTo>
                  <a:lnTo>
                    <a:pt x="268564" y="643889"/>
                  </a:lnTo>
                  <a:lnTo>
                    <a:pt x="268564" y="642619"/>
                  </a:lnTo>
                  <a:lnTo>
                    <a:pt x="270064" y="642619"/>
                  </a:lnTo>
                  <a:lnTo>
                    <a:pt x="270570" y="641349"/>
                  </a:lnTo>
                  <a:lnTo>
                    <a:pt x="275575" y="641349"/>
                  </a:lnTo>
                  <a:lnTo>
                    <a:pt x="275575" y="640079"/>
                  </a:lnTo>
                  <a:close/>
                </a:path>
                <a:path w="643889" h="695959">
                  <a:moveTo>
                    <a:pt x="317673" y="651509"/>
                  </a:moveTo>
                  <a:lnTo>
                    <a:pt x="288108" y="651509"/>
                  </a:lnTo>
                  <a:lnTo>
                    <a:pt x="288108" y="652779"/>
                  </a:lnTo>
                  <a:lnTo>
                    <a:pt x="287105" y="652779"/>
                  </a:lnTo>
                  <a:lnTo>
                    <a:pt x="287602" y="655319"/>
                  </a:lnTo>
                  <a:lnTo>
                    <a:pt x="288108" y="655319"/>
                  </a:lnTo>
                  <a:lnTo>
                    <a:pt x="291118" y="656589"/>
                  </a:lnTo>
                  <a:lnTo>
                    <a:pt x="316670" y="656589"/>
                  </a:lnTo>
                  <a:lnTo>
                    <a:pt x="316670" y="652779"/>
                  </a:lnTo>
                  <a:lnTo>
                    <a:pt x="317673" y="651509"/>
                  </a:lnTo>
                  <a:close/>
                </a:path>
                <a:path w="643889" h="695959">
                  <a:moveTo>
                    <a:pt x="316670" y="643889"/>
                  </a:moveTo>
                  <a:lnTo>
                    <a:pt x="289112" y="643889"/>
                  </a:lnTo>
                  <a:lnTo>
                    <a:pt x="289112" y="645159"/>
                  </a:lnTo>
                  <a:lnTo>
                    <a:pt x="289608" y="646429"/>
                  </a:lnTo>
                  <a:lnTo>
                    <a:pt x="289608" y="647699"/>
                  </a:lnTo>
                  <a:lnTo>
                    <a:pt x="289112" y="648969"/>
                  </a:lnTo>
                  <a:lnTo>
                    <a:pt x="289112" y="651509"/>
                  </a:lnTo>
                  <a:lnTo>
                    <a:pt x="318676" y="651509"/>
                  </a:lnTo>
                  <a:lnTo>
                    <a:pt x="318676" y="650239"/>
                  </a:lnTo>
                  <a:lnTo>
                    <a:pt x="318170" y="650239"/>
                  </a:lnTo>
                  <a:lnTo>
                    <a:pt x="318170" y="648969"/>
                  </a:lnTo>
                  <a:lnTo>
                    <a:pt x="317167" y="648969"/>
                  </a:lnTo>
                  <a:lnTo>
                    <a:pt x="317167" y="647699"/>
                  </a:lnTo>
                  <a:lnTo>
                    <a:pt x="316670" y="647699"/>
                  </a:lnTo>
                  <a:lnTo>
                    <a:pt x="316670" y="643889"/>
                  </a:lnTo>
                  <a:close/>
                </a:path>
                <a:path w="643889" h="695959">
                  <a:moveTo>
                    <a:pt x="392325" y="646429"/>
                  </a:moveTo>
                  <a:lnTo>
                    <a:pt x="325181" y="646429"/>
                  </a:lnTo>
                  <a:lnTo>
                    <a:pt x="326184" y="647699"/>
                  </a:lnTo>
                  <a:lnTo>
                    <a:pt x="326184" y="648969"/>
                  </a:lnTo>
                  <a:lnTo>
                    <a:pt x="391828" y="648969"/>
                  </a:lnTo>
                  <a:lnTo>
                    <a:pt x="391828" y="647699"/>
                  </a:lnTo>
                  <a:lnTo>
                    <a:pt x="392325" y="647699"/>
                  </a:lnTo>
                  <a:lnTo>
                    <a:pt x="392325" y="646429"/>
                  </a:lnTo>
                  <a:close/>
                </a:path>
                <a:path w="643889" h="695959">
                  <a:moveTo>
                    <a:pt x="394331" y="645159"/>
                  </a:moveTo>
                  <a:lnTo>
                    <a:pt x="324188" y="645159"/>
                  </a:lnTo>
                  <a:lnTo>
                    <a:pt x="324188" y="646429"/>
                  </a:lnTo>
                  <a:lnTo>
                    <a:pt x="394331" y="646429"/>
                  </a:lnTo>
                  <a:lnTo>
                    <a:pt x="394331" y="645159"/>
                  </a:lnTo>
                  <a:close/>
                </a:path>
                <a:path w="643889" h="695959">
                  <a:moveTo>
                    <a:pt x="407360" y="641349"/>
                  </a:moveTo>
                  <a:lnTo>
                    <a:pt x="324684" y="641349"/>
                  </a:lnTo>
                  <a:lnTo>
                    <a:pt x="323681" y="642619"/>
                  </a:lnTo>
                  <a:lnTo>
                    <a:pt x="322678" y="645159"/>
                  </a:lnTo>
                  <a:lnTo>
                    <a:pt x="401342" y="645159"/>
                  </a:lnTo>
                  <a:lnTo>
                    <a:pt x="401848" y="643889"/>
                  </a:lnTo>
                  <a:lnTo>
                    <a:pt x="406357" y="643889"/>
                  </a:lnTo>
                  <a:lnTo>
                    <a:pt x="407360" y="641349"/>
                  </a:lnTo>
                  <a:close/>
                </a:path>
                <a:path w="643889" h="695959">
                  <a:moveTo>
                    <a:pt x="405861" y="643889"/>
                  </a:moveTo>
                  <a:lnTo>
                    <a:pt x="404351" y="643889"/>
                  </a:lnTo>
                  <a:lnTo>
                    <a:pt x="404351" y="645159"/>
                  </a:lnTo>
                  <a:lnTo>
                    <a:pt x="405354" y="645159"/>
                  </a:lnTo>
                  <a:lnTo>
                    <a:pt x="405861" y="643889"/>
                  </a:lnTo>
                  <a:close/>
                </a:path>
                <a:path w="643889" h="695959">
                  <a:moveTo>
                    <a:pt x="419883" y="627379"/>
                  </a:moveTo>
                  <a:lnTo>
                    <a:pt x="327187" y="627379"/>
                  </a:lnTo>
                  <a:lnTo>
                    <a:pt x="328190" y="628649"/>
                  </a:lnTo>
                  <a:lnTo>
                    <a:pt x="328190" y="629919"/>
                  </a:lnTo>
                  <a:lnTo>
                    <a:pt x="329193" y="629919"/>
                  </a:lnTo>
                  <a:lnTo>
                    <a:pt x="329193" y="631189"/>
                  </a:lnTo>
                  <a:lnTo>
                    <a:pt x="329690" y="631189"/>
                  </a:lnTo>
                  <a:lnTo>
                    <a:pt x="329690" y="632459"/>
                  </a:lnTo>
                  <a:lnTo>
                    <a:pt x="330196" y="632459"/>
                  </a:lnTo>
                  <a:lnTo>
                    <a:pt x="330196" y="636269"/>
                  </a:lnTo>
                  <a:lnTo>
                    <a:pt x="329690" y="636269"/>
                  </a:lnTo>
                  <a:lnTo>
                    <a:pt x="328697" y="638809"/>
                  </a:lnTo>
                  <a:lnTo>
                    <a:pt x="327694" y="640079"/>
                  </a:lnTo>
                  <a:lnTo>
                    <a:pt x="412872" y="640079"/>
                  </a:lnTo>
                  <a:lnTo>
                    <a:pt x="413368" y="641349"/>
                  </a:lnTo>
                  <a:lnTo>
                    <a:pt x="414878" y="641349"/>
                  </a:lnTo>
                  <a:lnTo>
                    <a:pt x="414878" y="642619"/>
                  </a:lnTo>
                  <a:lnTo>
                    <a:pt x="415374" y="643889"/>
                  </a:lnTo>
                  <a:lnTo>
                    <a:pt x="419387" y="643889"/>
                  </a:lnTo>
                  <a:lnTo>
                    <a:pt x="419387" y="645159"/>
                  </a:lnTo>
                  <a:lnTo>
                    <a:pt x="422396" y="645159"/>
                  </a:lnTo>
                  <a:lnTo>
                    <a:pt x="422396" y="642619"/>
                  </a:lnTo>
                  <a:lnTo>
                    <a:pt x="422892" y="641349"/>
                  </a:lnTo>
                  <a:lnTo>
                    <a:pt x="422892" y="640079"/>
                  </a:lnTo>
                  <a:lnTo>
                    <a:pt x="420886" y="633729"/>
                  </a:lnTo>
                  <a:lnTo>
                    <a:pt x="420390" y="631189"/>
                  </a:lnTo>
                  <a:lnTo>
                    <a:pt x="419883" y="629919"/>
                  </a:lnTo>
                  <a:lnTo>
                    <a:pt x="419883" y="627379"/>
                  </a:lnTo>
                  <a:close/>
                </a:path>
                <a:path w="643889" h="695959">
                  <a:moveTo>
                    <a:pt x="317673" y="640079"/>
                  </a:moveTo>
                  <a:lnTo>
                    <a:pt x="277085" y="640079"/>
                  </a:lnTo>
                  <a:lnTo>
                    <a:pt x="277581" y="641349"/>
                  </a:lnTo>
                  <a:lnTo>
                    <a:pt x="286609" y="641349"/>
                  </a:lnTo>
                  <a:lnTo>
                    <a:pt x="286609" y="642619"/>
                  </a:lnTo>
                  <a:lnTo>
                    <a:pt x="288108" y="642619"/>
                  </a:lnTo>
                  <a:lnTo>
                    <a:pt x="288108" y="643889"/>
                  </a:lnTo>
                  <a:lnTo>
                    <a:pt x="317167" y="643889"/>
                  </a:lnTo>
                  <a:lnTo>
                    <a:pt x="317167" y="642619"/>
                  </a:lnTo>
                  <a:lnTo>
                    <a:pt x="317673" y="641349"/>
                  </a:lnTo>
                  <a:lnTo>
                    <a:pt x="317673" y="640079"/>
                  </a:lnTo>
                  <a:close/>
                </a:path>
                <a:path w="643889" h="695959">
                  <a:moveTo>
                    <a:pt x="284096" y="641349"/>
                  </a:moveTo>
                  <a:lnTo>
                    <a:pt x="283093" y="641349"/>
                  </a:lnTo>
                  <a:lnTo>
                    <a:pt x="283600" y="642619"/>
                  </a:lnTo>
                  <a:lnTo>
                    <a:pt x="284096" y="642619"/>
                  </a:lnTo>
                  <a:lnTo>
                    <a:pt x="284096" y="641349"/>
                  </a:lnTo>
                  <a:close/>
                </a:path>
                <a:path w="643889" h="695959">
                  <a:moveTo>
                    <a:pt x="408363" y="640079"/>
                  </a:moveTo>
                  <a:lnTo>
                    <a:pt x="326690" y="640079"/>
                  </a:lnTo>
                  <a:lnTo>
                    <a:pt x="326184" y="641349"/>
                  </a:lnTo>
                  <a:lnTo>
                    <a:pt x="408363" y="641349"/>
                  </a:lnTo>
                  <a:lnTo>
                    <a:pt x="408363" y="640079"/>
                  </a:lnTo>
                  <a:close/>
                </a:path>
                <a:path w="643889" h="695959">
                  <a:moveTo>
                    <a:pt x="318676" y="638809"/>
                  </a:moveTo>
                  <a:lnTo>
                    <a:pt x="242515" y="638809"/>
                  </a:lnTo>
                  <a:lnTo>
                    <a:pt x="242009" y="640079"/>
                  </a:lnTo>
                  <a:lnTo>
                    <a:pt x="318676" y="640079"/>
                  </a:lnTo>
                  <a:lnTo>
                    <a:pt x="318676" y="638809"/>
                  </a:lnTo>
                  <a:close/>
                </a:path>
                <a:path w="643889" h="695959">
                  <a:moveTo>
                    <a:pt x="320672" y="637539"/>
                  </a:moveTo>
                  <a:lnTo>
                    <a:pt x="243012" y="637539"/>
                  </a:lnTo>
                  <a:lnTo>
                    <a:pt x="243012" y="638809"/>
                  </a:lnTo>
                  <a:lnTo>
                    <a:pt x="319173" y="638809"/>
                  </a:lnTo>
                  <a:lnTo>
                    <a:pt x="320672" y="637539"/>
                  </a:lnTo>
                  <a:close/>
                </a:path>
                <a:path w="643889" h="695959">
                  <a:moveTo>
                    <a:pt x="324188" y="634999"/>
                  </a:moveTo>
                  <a:lnTo>
                    <a:pt x="245018" y="634999"/>
                  </a:lnTo>
                  <a:lnTo>
                    <a:pt x="245018" y="636269"/>
                  </a:lnTo>
                  <a:lnTo>
                    <a:pt x="244511" y="636269"/>
                  </a:lnTo>
                  <a:lnTo>
                    <a:pt x="244511" y="637539"/>
                  </a:lnTo>
                  <a:lnTo>
                    <a:pt x="321675" y="637539"/>
                  </a:lnTo>
                  <a:lnTo>
                    <a:pt x="322678" y="636269"/>
                  </a:lnTo>
                  <a:lnTo>
                    <a:pt x="324188" y="634999"/>
                  </a:lnTo>
                  <a:close/>
                </a:path>
                <a:path w="643889" h="695959">
                  <a:moveTo>
                    <a:pt x="321675" y="626109"/>
                  </a:moveTo>
                  <a:lnTo>
                    <a:pt x="243508" y="626109"/>
                  </a:lnTo>
                  <a:lnTo>
                    <a:pt x="243508" y="627379"/>
                  </a:lnTo>
                  <a:lnTo>
                    <a:pt x="244015" y="627379"/>
                  </a:lnTo>
                  <a:lnTo>
                    <a:pt x="243508" y="628649"/>
                  </a:lnTo>
                  <a:lnTo>
                    <a:pt x="243508" y="629919"/>
                  </a:lnTo>
                  <a:lnTo>
                    <a:pt x="244015" y="631189"/>
                  </a:lnTo>
                  <a:lnTo>
                    <a:pt x="244511" y="631189"/>
                  </a:lnTo>
                  <a:lnTo>
                    <a:pt x="244511" y="632459"/>
                  </a:lnTo>
                  <a:lnTo>
                    <a:pt x="245018" y="632459"/>
                  </a:lnTo>
                  <a:lnTo>
                    <a:pt x="245018" y="633729"/>
                  </a:lnTo>
                  <a:lnTo>
                    <a:pt x="245514" y="633729"/>
                  </a:lnTo>
                  <a:lnTo>
                    <a:pt x="245514" y="634999"/>
                  </a:lnTo>
                  <a:lnTo>
                    <a:pt x="324684" y="634999"/>
                  </a:lnTo>
                  <a:lnTo>
                    <a:pt x="324188" y="633729"/>
                  </a:lnTo>
                  <a:lnTo>
                    <a:pt x="322182" y="631189"/>
                  </a:lnTo>
                  <a:lnTo>
                    <a:pt x="321675" y="629919"/>
                  </a:lnTo>
                  <a:lnTo>
                    <a:pt x="321179" y="629919"/>
                  </a:lnTo>
                  <a:lnTo>
                    <a:pt x="321179" y="627379"/>
                  </a:lnTo>
                  <a:lnTo>
                    <a:pt x="321675" y="626109"/>
                  </a:lnTo>
                  <a:close/>
                </a:path>
                <a:path w="643889" h="695959">
                  <a:moveTo>
                    <a:pt x="417877" y="626109"/>
                  </a:moveTo>
                  <a:lnTo>
                    <a:pt x="330196" y="626109"/>
                  </a:lnTo>
                  <a:lnTo>
                    <a:pt x="329690" y="627379"/>
                  </a:lnTo>
                  <a:lnTo>
                    <a:pt x="417877" y="627379"/>
                  </a:lnTo>
                  <a:lnTo>
                    <a:pt x="417877" y="626109"/>
                  </a:lnTo>
                  <a:close/>
                </a:path>
                <a:path w="643889" h="695959">
                  <a:moveTo>
                    <a:pt x="320176" y="624839"/>
                  </a:moveTo>
                  <a:lnTo>
                    <a:pt x="244015" y="624839"/>
                  </a:lnTo>
                  <a:lnTo>
                    <a:pt x="244015" y="626109"/>
                  </a:lnTo>
                  <a:lnTo>
                    <a:pt x="320672" y="626109"/>
                  </a:lnTo>
                  <a:lnTo>
                    <a:pt x="320176" y="624839"/>
                  </a:lnTo>
                  <a:close/>
                </a:path>
                <a:path w="643889" h="695959">
                  <a:moveTo>
                    <a:pt x="416884" y="624839"/>
                  </a:moveTo>
                  <a:lnTo>
                    <a:pt x="331199" y="624839"/>
                  </a:lnTo>
                  <a:lnTo>
                    <a:pt x="331199" y="626109"/>
                  </a:lnTo>
                  <a:lnTo>
                    <a:pt x="416884" y="626109"/>
                  </a:lnTo>
                  <a:lnTo>
                    <a:pt x="416884" y="624839"/>
                  </a:lnTo>
                  <a:close/>
                </a:path>
                <a:path w="643889" h="695959">
                  <a:moveTo>
                    <a:pt x="318676" y="623569"/>
                  </a:moveTo>
                  <a:lnTo>
                    <a:pt x="243508" y="623569"/>
                  </a:lnTo>
                  <a:lnTo>
                    <a:pt x="243508" y="624839"/>
                  </a:lnTo>
                  <a:lnTo>
                    <a:pt x="319173" y="624839"/>
                  </a:lnTo>
                  <a:lnTo>
                    <a:pt x="318676" y="623569"/>
                  </a:lnTo>
                  <a:close/>
                </a:path>
                <a:path w="643889" h="695959">
                  <a:moveTo>
                    <a:pt x="413368" y="617219"/>
                  </a:moveTo>
                  <a:lnTo>
                    <a:pt x="331696" y="617219"/>
                  </a:lnTo>
                  <a:lnTo>
                    <a:pt x="332202" y="618489"/>
                  </a:lnTo>
                  <a:lnTo>
                    <a:pt x="332202" y="622299"/>
                  </a:lnTo>
                  <a:lnTo>
                    <a:pt x="331696" y="623569"/>
                  </a:lnTo>
                  <a:lnTo>
                    <a:pt x="331696" y="624839"/>
                  </a:lnTo>
                  <a:lnTo>
                    <a:pt x="416378" y="624839"/>
                  </a:lnTo>
                  <a:lnTo>
                    <a:pt x="414878" y="623569"/>
                  </a:lnTo>
                  <a:lnTo>
                    <a:pt x="414878" y="622299"/>
                  </a:lnTo>
                  <a:lnTo>
                    <a:pt x="414371" y="622299"/>
                  </a:lnTo>
                  <a:lnTo>
                    <a:pt x="414371" y="621029"/>
                  </a:lnTo>
                  <a:lnTo>
                    <a:pt x="413875" y="621029"/>
                  </a:lnTo>
                  <a:lnTo>
                    <a:pt x="413875" y="618489"/>
                  </a:lnTo>
                  <a:lnTo>
                    <a:pt x="413368" y="618489"/>
                  </a:lnTo>
                  <a:lnTo>
                    <a:pt x="413368" y="617219"/>
                  </a:lnTo>
                  <a:close/>
                </a:path>
                <a:path w="643889" h="695959">
                  <a:moveTo>
                    <a:pt x="454463" y="623569"/>
                  </a:moveTo>
                  <a:lnTo>
                    <a:pt x="449448" y="623569"/>
                  </a:lnTo>
                  <a:lnTo>
                    <a:pt x="449448" y="624839"/>
                  </a:lnTo>
                  <a:lnTo>
                    <a:pt x="454463" y="624839"/>
                  </a:lnTo>
                  <a:lnTo>
                    <a:pt x="454463" y="623569"/>
                  </a:lnTo>
                  <a:close/>
                </a:path>
                <a:path w="643889" h="695959">
                  <a:moveTo>
                    <a:pt x="317673" y="618489"/>
                  </a:moveTo>
                  <a:lnTo>
                    <a:pt x="242009" y="618489"/>
                  </a:lnTo>
                  <a:lnTo>
                    <a:pt x="242009" y="622299"/>
                  </a:lnTo>
                  <a:lnTo>
                    <a:pt x="243012" y="623569"/>
                  </a:lnTo>
                  <a:lnTo>
                    <a:pt x="318170" y="623569"/>
                  </a:lnTo>
                  <a:lnTo>
                    <a:pt x="318170" y="621029"/>
                  </a:lnTo>
                  <a:lnTo>
                    <a:pt x="317673" y="619759"/>
                  </a:lnTo>
                  <a:lnTo>
                    <a:pt x="317673" y="618489"/>
                  </a:lnTo>
                  <a:close/>
                </a:path>
                <a:path w="643889" h="695959">
                  <a:moveTo>
                    <a:pt x="458465" y="610869"/>
                  </a:moveTo>
                  <a:lnTo>
                    <a:pt x="449448" y="610869"/>
                  </a:lnTo>
                  <a:lnTo>
                    <a:pt x="449448" y="612139"/>
                  </a:lnTo>
                  <a:lnTo>
                    <a:pt x="450451" y="613409"/>
                  </a:lnTo>
                  <a:lnTo>
                    <a:pt x="450451" y="614679"/>
                  </a:lnTo>
                  <a:lnTo>
                    <a:pt x="451454" y="614679"/>
                  </a:lnTo>
                  <a:lnTo>
                    <a:pt x="451454" y="615949"/>
                  </a:lnTo>
                  <a:lnTo>
                    <a:pt x="452457" y="615949"/>
                  </a:lnTo>
                  <a:lnTo>
                    <a:pt x="452457" y="617219"/>
                  </a:lnTo>
                  <a:lnTo>
                    <a:pt x="452953" y="617219"/>
                  </a:lnTo>
                  <a:lnTo>
                    <a:pt x="452953" y="618489"/>
                  </a:lnTo>
                  <a:lnTo>
                    <a:pt x="451950" y="621029"/>
                  </a:lnTo>
                  <a:lnTo>
                    <a:pt x="451454" y="621029"/>
                  </a:lnTo>
                  <a:lnTo>
                    <a:pt x="451454" y="622299"/>
                  </a:lnTo>
                  <a:lnTo>
                    <a:pt x="450947" y="622299"/>
                  </a:lnTo>
                  <a:lnTo>
                    <a:pt x="450947" y="623569"/>
                  </a:lnTo>
                  <a:lnTo>
                    <a:pt x="458465" y="623569"/>
                  </a:lnTo>
                  <a:lnTo>
                    <a:pt x="459975" y="621029"/>
                  </a:lnTo>
                  <a:lnTo>
                    <a:pt x="460968" y="618489"/>
                  </a:lnTo>
                  <a:lnTo>
                    <a:pt x="460968" y="617219"/>
                  </a:lnTo>
                  <a:lnTo>
                    <a:pt x="460471" y="615949"/>
                  </a:lnTo>
                  <a:lnTo>
                    <a:pt x="458972" y="614679"/>
                  </a:lnTo>
                  <a:lnTo>
                    <a:pt x="459468" y="613409"/>
                  </a:lnTo>
                  <a:lnTo>
                    <a:pt x="458465" y="613409"/>
                  </a:lnTo>
                  <a:lnTo>
                    <a:pt x="458465" y="610869"/>
                  </a:lnTo>
                  <a:close/>
                </a:path>
                <a:path w="643889" h="695959">
                  <a:moveTo>
                    <a:pt x="423389" y="615949"/>
                  </a:moveTo>
                  <a:lnTo>
                    <a:pt x="420886" y="615949"/>
                  </a:lnTo>
                  <a:lnTo>
                    <a:pt x="420886" y="619759"/>
                  </a:lnTo>
                  <a:lnTo>
                    <a:pt x="420390" y="619759"/>
                  </a:lnTo>
                  <a:lnTo>
                    <a:pt x="420390" y="621029"/>
                  </a:lnTo>
                  <a:lnTo>
                    <a:pt x="421393" y="621029"/>
                  </a:lnTo>
                  <a:lnTo>
                    <a:pt x="422396" y="619759"/>
                  </a:lnTo>
                  <a:lnTo>
                    <a:pt x="422892" y="618489"/>
                  </a:lnTo>
                  <a:lnTo>
                    <a:pt x="422892" y="617219"/>
                  </a:lnTo>
                  <a:lnTo>
                    <a:pt x="423389" y="615949"/>
                  </a:lnTo>
                  <a:close/>
                </a:path>
                <a:path w="643889" h="695959">
                  <a:moveTo>
                    <a:pt x="316164" y="610869"/>
                  </a:moveTo>
                  <a:lnTo>
                    <a:pt x="238503" y="610869"/>
                  </a:lnTo>
                  <a:lnTo>
                    <a:pt x="238503" y="612139"/>
                  </a:lnTo>
                  <a:lnTo>
                    <a:pt x="238999" y="612139"/>
                  </a:lnTo>
                  <a:lnTo>
                    <a:pt x="238999" y="614679"/>
                  </a:lnTo>
                  <a:lnTo>
                    <a:pt x="239506" y="615949"/>
                  </a:lnTo>
                  <a:lnTo>
                    <a:pt x="240509" y="615949"/>
                  </a:lnTo>
                  <a:lnTo>
                    <a:pt x="240509" y="617219"/>
                  </a:lnTo>
                  <a:lnTo>
                    <a:pt x="241512" y="617219"/>
                  </a:lnTo>
                  <a:lnTo>
                    <a:pt x="241512" y="618489"/>
                  </a:lnTo>
                  <a:lnTo>
                    <a:pt x="317167" y="618489"/>
                  </a:lnTo>
                  <a:lnTo>
                    <a:pt x="317167" y="614679"/>
                  </a:lnTo>
                  <a:lnTo>
                    <a:pt x="316670" y="613409"/>
                  </a:lnTo>
                  <a:lnTo>
                    <a:pt x="316670" y="612139"/>
                  </a:lnTo>
                  <a:lnTo>
                    <a:pt x="316164" y="610869"/>
                  </a:lnTo>
                  <a:close/>
                </a:path>
                <a:path w="643889" h="695959">
                  <a:moveTo>
                    <a:pt x="412872" y="615949"/>
                  </a:moveTo>
                  <a:lnTo>
                    <a:pt x="331199" y="615949"/>
                  </a:lnTo>
                  <a:lnTo>
                    <a:pt x="331199" y="617219"/>
                  </a:lnTo>
                  <a:lnTo>
                    <a:pt x="412872" y="617219"/>
                  </a:lnTo>
                  <a:lnTo>
                    <a:pt x="412872" y="615949"/>
                  </a:lnTo>
                  <a:close/>
                </a:path>
                <a:path w="643889" h="695959">
                  <a:moveTo>
                    <a:pt x="410369" y="613409"/>
                  </a:moveTo>
                  <a:lnTo>
                    <a:pt x="328697" y="613409"/>
                  </a:lnTo>
                  <a:lnTo>
                    <a:pt x="329193" y="614679"/>
                  </a:lnTo>
                  <a:lnTo>
                    <a:pt x="330693" y="615949"/>
                  </a:lnTo>
                  <a:lnTo>
                    <a:pt x="411869" y="615949"/>
                  </a:lnTo>
                  <a:lnTo>
                    <a:pt x="410866" y="614679"/>
                  </a:lnTo>
                  <a:lnTo>
                    <a:pt x="410369" y="614679"/>
                  </a:lnTo>
                  <a:lnTo>
                    <a:pt x="410369" y="613409"/>
                  </a:lnTo>
                  <a:close/>
                </a:path>
                <a:path w="643889" h="695959">
                  <a:moveTo>
                    <a:pt x="424898" y="614679"/>
                  </a:moveTo>
                  <a:lnTo>
                    <a:pt x="419883" y="614679"/>
                  </a:lnTo>
                  <a:lnTo>
                    <a:pt x="419883" y="615949"/>
                  </a:lnTo>
                  <a:lnTo>
                    <a:pt x="424898" y="615949"/>
                  </a:lnTo>
                  <a:lnTo>
                    <a:pt x="424898" y="614679"/>
                  </a:lnTo>
                  <a:close/>
                </a:path>
                <a:path w="643889" h="695959">
                  <a:moveTo>
                    <a:pt x="427908" y="605789"/>
                  </a:moveTo>
                  <a:lnTo>
                    <a:pt x="414878" y="605789"/>
                  </a:lnTo>
                  <a:lnTo>
                    <a:pt x="415881" y="607059"/>
                  </a:lnTo>
                  <a:lnTo>
                    <a:pt x="416378" y="607059"/>
                  </a:lnTo>
                  <a:lnTo>
                    <a:pt x="417381" y="609599"/>
                  </a:lnTo>
                  <a:lnTo>
                    <a:pt x="416378" y="612139"/>
                  </a:lnTo>
                  <a:lnTo>
                    <a:pt x="417381" y="613409"/>
                  </a:lnTo>
                  <a:lnTo>
                    <a:pt x="418384" y="613409"/>
                  </a:lnTo>
                  <a:lnTo>
                    <a:pt x="418384" y="614679"/>
                  </a:lnTo>
                  <a:lnTo>
                    <a:pt x="426398" y="614679"/>
                  </a:lnTo>
                  <a:lnTo>
                    <a:pt x="427401" y="610869"/>
                  </a:lnTo>
                  <a:lnTo>
                    <a:pt x="427908" y="610869"/>
                  </a:lnTo>
                  <a:lnTo>
                    <a:pt x="427401" y="609599"/>
                  </a:lnTo>
                  <a:lnTo>
                    <a:pt x="427908" y="608329"/>
                  </a:lnTo>
                  <a:lnTo>
                    <a:pt x="427908" y="605789"/>
                  </a:lnTo>
                  <a:close/>
                </a:path>
                <a:path w="643889" h="695959">
                  <a:moveTo>
                    <a:pt x="409863" y="612139"/>
                  </a:moveTo>
                  <a:lnTo>
                    <a:pt x="329193" y="612139"/>
                  </a:lnTo>
                  <a:lnTo>
                    <a:pt x="329193" y="613409"/>
                  </a:lnTo>
                  <a:lnTo>
                    <a:pt x="409863" y="613409"/>
                  </a:lnTo>
                  <a:lnTo>
                    <a:pt x="409863" y="612139"/>
                  </a:lnTo>
                  <a:close/>
                </a:path>
                <a:path w="643889" h="695959">
                  <a:moveTo>
                    <a:pt x="323681" y="609599"/>
                  </a:moveTo>
                  <a:lnTo>
                    <a:pt x="322182" y="609599"/>
                  </a:lnTo>
                  <a:lnTo>
                    <a:pt x="322182" y="612139"/>
                  </a:lnTo>
                  <a:lnTo>
                    <a:pt x="323185" y="610869"/>
                  </a:lnTo>
                  <a:lnTo>
                    <a:pt x="323681" y="609599"/>
                  </a:lnTo>
                  <a:close/>
                </a:path>
                <a:path w="643889" h="695959">
                  <a:moveTo>
                    <a:pt x="401848" y="599439"/>
                  </a:moveTo>
                  <a:lnTo>
                    <a:pt x="319669" y="599439"/>
                  </a:lnTo>
                  <a:lnTo>
                    <a:pt x="320176" y="600709"/>
                  </a:lnTo>
                  <a:lnTo>
                    <a:pt x="321179" y="600709"/>
                  </a:lnTo>
                  <a:lnTo>
                    <a:pt x="321179" y="601979"/>
                  </a:lnTo>
                  <a:lnTo>
                    <a:pt x="322182" y="601979"/>
                  </a:lnTo>
                  <a:lnTo>
                    <a:pt x="322182" y="603249"/>
                  </a:lnTo>
                  <a:lnTo>
                    <a:pt x="322678" y="604519"/>
                  </a:lnTo>
                  <a:lnTo>
                    <a:pt x="322678" y="605789"/>
                  </a:lnTo>
                  <a:lnTo>
                    <a:pt x="321675" y="608329"/>
                  </a:lnTo>
                  <a:lnTo>
                    <a:pt x="329193" y="608329"/>
                  </a:lnTo>
                  <a:lnTo>
                    <a:pt x="329193" y="609599"/>
                  </a:lnTo>
                  <a:lnTo>
                    <a:pt x="329690" y="609599"/>
                  </a:lnTo>
                  <a:lnTo>
                    <a:pt x="329690" y="612139"/>
                  </a:lnTo>
                  <a:lnTo>
                    <a:pt x="408363" y="612139"/>
                  </a:lnTo>
                  <a:lnTo>
                    <a:pt x="407360" y="610869"/>
                  </a:lnTo>
                  <a:lnTo>
                    <a:pt x="404858" y="610869"/>
                  </a:lnTo>
                  <a:lnTo>
                    <a:pt x="403348" y="607059"/>
                  </a:lnTo>
                  <a:lnTo>
                    <a:pt x="403348" y="605789"/>
                  </a:lnTo>
                  <a:lnTo>
                    <a:pt x="402852" y="605789"/>
                  </a:lnTo>
                  <a:lnTo>
                    <a:pt x="402852" y="604519"/>
                  </a:lnTo>
                  <a:lnTo>
                    <a:pt x="401848" y="604519"/>
                  </a:lnTo>
                  <a:lnTo>
                    <a:pt x="401848" y="603249"/>
                  </a:lnTo>
                  <a:lnTo>
                    <a:pt x="401342" y="603249"/>
                  </a:lnTo>
                  <a:lnTo>
                    <a:pt x="401342" y="601979"/>
                  </a:lnTo>
                  <a:lnTo>
                    <a:pt x="401848" y="600709"/>
                  </a:lnTo>
                  <a:lnTo>
                    <a:pt x="401848" y="599439"/>
                  </a:lnTo>
                  <a:close/>
                </a:path>
                <a:path w="643889" h="695959">
                  <a:moveTo>
                    <a:pt x="315160" y="605789"/>
                  </a:moveTo>
                  <a:lnTo>
                    <a:pt x="235494" y="605789"/>
                  </a:lnTo>
                  <a:lnTo>
                    <a:pt x="236000" y="607059"/>
                  </a:lnTo>
                  <a:lnTo>
                    <a:pt x="236000" y="608329"/>
                  </a:lnTo>
                  <a:lnTo>
                    <a:pt x="236497" y="608329"/>
                  </a:lnTo>
                  <a:lnTo>
                    <a:pt x="236000" y="609599"/>
                  </a:lnTo>
                  <a:lnTo>
                    <a:pt x="236000" y="610869"/>
                  </a:lnTo>
                  <a:lnTo>
                    <a:pt x="315667" y="610869"/>
                  </a:lnTo>
                  <a:lnTo>
                    <a:pt x="315667" y="608329"/>
                  </a:lnTo>
                  <a:lnTo>
                    <a:pt x="315160" y="607059"/>
                  </a:lnTo>
                  <a:lnTo>
                    <a:pt x="315160" y="605789"/>
                  </a:lnTo>
                  <a:close/>
                </a:path>
                <a:path w="643889" h="695959">
                  <a:moveTo>
                    <a:pt x="459975" y="608329"/>
                  </a:moveTo>
                  <a:lnTo>
                    <a:pt x="448951" y="608329"/>
                  </a:lnTo>
                  <a:lnTo>
                    <a:pt x="449954" y="610869"/>
                  </a:lnTo>
                  <a:lnTo>
                    <a:pt x="458972" y="610869"/>
                  </a:lnTo>
                  <a:lnTo>
                    <a:pt x="458972" y="609599"/>
                  </a:lnTo>
                  <a:lnTo>
                    <a:pt x="459975" y="609599"/>
                  </a:lnTo>
                  <a:lnTo>
                    <a:pt x="459975" y="608329"/>
                  </a:lnTo>
                  <a:close/>
                </a:path>
                <a:path w="643889" h="695959">
                  <a:moveTo>
                    <a:pt x="324684" y="608329"/>
                  </a:moveTo>
                  <a:lnTo>
                    <a:pt x="321179" y="608329"/>
                  </a:lnTo>
                  <a:lnTo>
                    <a:pt x="321675" y="609599"/>
                  </a:lnTo>
                  <a:lnTo>
                    <a:pt x="324684" y="609599"/>
                  </a:lnTo>
                  <a:lnTo>
                    <a:pt x="324684" y="608329"/>
                  </a:lnTo>
                  <a:close/>
                </a:path>
                <a:path w="643889" h="695959">
                  <a:moveTo>
                    <a:pt x="473501" y="605789"/>
                  </a:moveTo>
                  <a:lnTo>
                    <a:pt x="443430" y="605789"/>
                  </a:lnTo>
                  <a:lnTo>
                    <a:pt x="443430" y="607059"/>
                  </a:lnTo>
                  <a:lnTo>
                    <a:pt x="447442" y="608329"/>
                  </a:lnTo>
                  <a:lnTo>
                    <a:pt x="463480" y="608329"/>
                  </a:lnTo>
                  <a:lnTo>
                    <a:pt x="463480" y="607059"/>
                  </a:lnTo>
                  <a:lnTo>
                    <a:pt x="473501" y="607059"/>
                  </a:lnTo>
                  <a:lnTo>
                    <a:pt x="473501" y="605789"/>
                  </a:lnTo>
                  <a:close/>
                </a:path>
                <a:path w="643889" h="695959">
                  <a:moveTo>
                    <a:pt x="471495" y="607059"/>
                  </a:moveTo>
                  <a:lnTo>
                    <a:pt x="466986" y="607059"/>
                  </a:lnTo>
                  <a:lnTo>
                    <a:pt x="466986" y="608329"/>
                  </a:lnTo>
                  <a:lnTo>
                    <a:pt x="468486" y="608329"/>
                  </a:lnTo>
                  <a:lnTo>
                    <a:pt x="471495" y="607059"/>
                  </a:lnTo>
                  <a:close/>
                </a:path>
                <a:path w="643889" h="695959">
                  <a:moveTo>
                    <a:pt x="316164" y="604519"/>
                  </a:moveTo>
                  <a:lnTo>
                    <a:pt x="234997" y="604519"/>
                  </a:lnTo>
                  <a:lnTo>
                    <a:pt x="234997" y="605789"/>
                  </a:lnTo>
                  <a:lnTo>
                    <a:pt x="315667" y="605789"/>
                  </a:lnTo>
                  <a:lnTo>
                    <a:pt x="316164" y="604519"/>
                  </a:lnTo>
                  <a:close/>
                </a:path>
                <a:path w="643889" h="695959">
                  <a:moveTo>
                    <a:pt x="428900" y="604519"/>
                  </a:moveTo>
                  <a:lnTo>
                    <a:pt x="411362" y="604519"/>
                  </a:lnTo>
                  <a:lnTo>
                    <a:pt x="410866" y="605789"/>
                  </a:lnTo>
                  <a:lnTo>
                    <a:pt x="428900" y="605789"/>
                  </a:lnTo>
                  <a:lnTo>
                    <a:pt x="428900" y="604519"/>
                  </a:lnTo>
                  <a:close/>
                </a:path>
                <a:path w="643889" h="695959">
                  <a:moveTo>
                    <a:pt x="477503" y="603249"/>
                  </a:moveTo>
                  <a:lnTo>
                    <a:pt x="437928" y="603249"/>
                  </a:lnTo>
                  <a:lnTo>
                    <a:pt x="439924" y="604519"/>
                  </a:lnTo>
                  <a:lnTo>
                    <a:pt x="441434" y="604519"/>
                  </a:lnTo>
                  <a:lnTo>
                    <a:pt x="441434" y="605789"/>
                  </a:lnTo>
                  <a:lnTo>
                    <a:pt x="477006" y="605789"/>
                  </a:lnTo>
                  <a:lnTo>
                    <a:pt x="477503" y="604519"/>
                  </a:lnTo>
                  <a:lnTo>
                    <a:pt x="477503" y="603249"/>
                  </a:lnTo>
                  <a:close/>
                </a:path>
                <a:path w="643889" h="695959">
                  <a:moveTo>
                    <a:pt x="309649" y="590549"/>
                  </a:moveTo>
                  <a:lnTo>
                    <a:pt x="227976" y="590549"/>
                  </a:lnTo>
                  <a:lnTo>
                    <a:pt x="228483" y="591819"/>
                  </a:lnTo>
                  <a:lnTo>
                    <a:pt x="229486" y="591819"/>
                  </a:lnTo>
                  <a:lnTo>
                    <a:pt x="229486" y="593089"/>
                  </a:lnTo>
                  <a:lnTo>
                    <a:pt x="229982" y="593089"/>
                  </a:lnTo>
                  <a:lnTo>
                    <a:pt x="229982" y="594359"/>
                  </a:lnTo>
                  <a:lnTo>
                    <a:pt x="230985" y="594359"/>
                  </a:lnTo>
                  <a:lnTo>
                    <a:pt x="230985" y="595629"/>
                  </a:lnTo>
                  <a:lnTo>
                    <a:pt x="231482" y="596899"/>
                  </a:lnTo>
                  <a:lnTo>
                    <a:pt x="231482" y="598169"/>
                  </a:lnTo>
                  <a:lnTo>
                    <a:pt x="230985" y="598169"/>
                  </a:lnTo>
                  <a:lnTo>
                    <a:pt x="231482" y="599439"/>
                  </a:lnTo>
                  <a:lnTo>
                    <a:pt x="231482" y="601979"/>
                  </a:lnTo>
                  <a:lnTo>
                    <a:pt x="233488" y="601979"/>
                  </a:lnTo>
                  <a:lnTo>
                    <a:pt x="234491" y="603249"/>
                  </a:lnTo>
                  <a:lnTo>
                    <a:pt x="234491" y="604519"/>
                  </a:lnTo>
                  <a:lnTo>
                    <a:pt x="315667" y="604519"/>
                  </a:lnTo>
                  <a:lnTo>
                    <a:pt x="313661" y="603249"/>
                  </a:lnTo>
                  <a:lnTo>
                    <a:pt x="312658" y="601979"/>
                  </a:lnTo>
                  <a:lnTo>
                    <a:pt x="312161" y="600709"/>
                  </a:lnTo>
                  <a:lnTo>
                    <a:pt x="311655" y="600709"/>
                  </a:lnTo>
                  <a:lnTo>
                    <a:pt x="311158" y="599439"/>
                  </a:lnTo>
                  <a:lnTo>
                    <a:pt x="310652" y="599439"/>
                  </a:lnTo>
                  <a:lnTo>
                    <a:pt x="310652" y="595629"/>
                  </a:lnTo>
                  <a:lnTo>
                    <a:pt x="309649" y="594359"/>
                  </a:lnTo>
                  <a:lnTo>
                    <a:pt x="309649" y="590549"/>
                  </a:lnTo>
                  <a:close/>
                </a:path>
                <a:path w="643889" h="695959">
                  <a:moveTo>
                    <a:pt x="478009" y="601979"/>
                  </a:moveTo>
                  <a:lnTo>
                    <a:pt x="413368" y="601979"/>
                  </a:lnTo>
                  <a:lnTo>
                    <a:pt x="413368" y="603249"/>
                  </a:lnTo>
                  <a:lnTo>
                    <a:pt x="412375" y="604519"/>
                  </a:lnTo>
                  <a:lnTo>
                    <a:pt x="430410" y="604519"/>
                  </a:lnTo>
                  <a:lnTo>
                    <a:pt x="431910" y="603249"/>
                  </a:lnTo>
                  <a:lnTo>
                    <a:pt x="478009" y="603249"/>
                  </a:lnTo>
                  <a:lnTo>
                    <a:pt x="478009" y="601979"/>
                  </a:lnTo>
                  <a:close/>
                </a:path>
                <a:path w="643889" h="695959">
                  <a:moveTo>
                    <a:pt x="481515" y="591819"/>
                  </a:moveTo>
                  <a:lnTo>
                    <a:pt x="417381" y="591819"/>
                  </a:lnTo>
                  <a:lnTo>
                    <a:pt x="416884" y="593089"/>
                  </a:lnTo>
                  <a:lnTo>
                    <a:pt x="416884" y="594359"/>
                  </a:lnTo>
                  <a:lnTo>
                    <a:pt x="416378" y="595629"/>
                  </a:lnTo>
                  <a:lnTo>
                    <a:pt x="416378" y="596899"/>
                  </a:lnTo>
                  <a:lnTo>
                    <a:pt x="415374" y="596899"/>
                  </a:lnTo>
                  <a:lnTo>
                    <a:pt x="415374" y="598169"/>
                  </a:lnTo>
                  <a:lnTo>
                    <a:pt x="414878" y="598169"/>
                  </a:lnTo>
                  <a:lnTo>
                    <a:pt x="413875" y="599439"/>
                  </a:lnTo>
                  <a:lnTo>
                    <a:pt x="413875" y="601979"/>
                  </a:lnTo>
                  <a:lnTo>
                    <a:pt x="478506" y="601979"/>
                  </a:lnTo>
                  <a:lnTo>
                    <a:pt x="480016" y="599439"/>
                  </a:lnTo>
                  <a:lnTo>
                    <a:pt x="482022" y="598169"/>
                  </a:lnTo>
                  <a:lnTo>
                    <a:pt x="483521" y="594359"/>
                  </a:lnTo>
                  <a:lnTo>
                    <a:pt x="482518" y="594359"/>
                  </a:lnTo>
                  <a:lnTo>
                    <a:pt x="481515" y="593089"/>
                  </a:lnTo>
                  <a:lnTo>
                    <a:pt x="481515" y="591819"/>
                  </a:lnTo>
                  <a:close/>
                </a:path>
                <a:path w="643889" h="695959">
                  <a:moveTo>
                    <a:pt x="402852" y="596899"/>
                  </a:moveTo>
                  <a:lnTo>
                    <a:pt x="317167" y="596899"/>
                  </a:lnTo>
                  <a:lnTo>
                    <a:pt x="318170" y="599439"/>
                  </a:lnTo>
                  <a:lnTo>
                    <a:pt x="402345" y="599439"/>
                  </a:lnTo>
                  <a:lnTo>
                    <a:pt x="402345" y="598169"/>
                  </a:lnTo>
                  <a:lnTo>
                    <a:pt x="402852" y="598169"/>
                  </a:lnTo>
                  <a:lnTo>
                    <a:pt x="402852" y="596899"/>
                  </a:lnTo>
                  <a:close/>
                </a:path>
                <a:path w="643889" h="695959">
                  <a:moveTo>
                    <a:pt x="404351" y="594359"/>
                  </a:moveTo>
                  <a:lnTo>
                    <a:pt x="316670" y="594359"/>
                  </a:lnTo>
                  <a:lnTo>
                    <a:pt x="316670" y="596899"/>
                  </a:lnTo>
                  <a:lnTo>
                    <a:pt x="403855" y="596899"/>
                  </a:lnTo>
                  <a:lnTo>
                    <a:pt x="403855" y="595629"/>
                  </a:lnTo>
                  <a:lnTo>
                    <a:pt x="404351" y="595629"/>
                  </a:lnTo>
                  <a:lnTo>
                    <a:pt x="404351" y="594359"/>
                  </a:lnTo>
                  <a:close/>
                </a:path>
                <a:path w="643889" h="695959">
                  <a:moveTo>
                    <a:pt x="504069" y="594359"/>
                  </a:moveTo>
                  <a:lnTo>
                    <a:pt x="503066" y="594359"/>
                  </a:lnTo>
                  <a:lnTo>
                    <a:pt x="504069" y="595629"/>
                  </a:lnTo>
                  <a:lnTo>
                    <a:pt x="504069" y="594359"/>
                  </a:lnTo>
                  <a:close/>
                </a:path>
                <a:path w="643889" h="695959">
                  <a:moveTo>
                    <a:pt x="404858" y="593089"/>
                  </a:moveTo>
                  <a:lnTo>
                    <a:pt x="316164" y="593089"/>
                  </a:lnTo>
                  <a:lnTo>
                    <a:pt x="316164" y="594359"/>
                  </a:lnTo>
                  <a:lnTo>
                    <a:pt x="404858" y="594359"/>
                  </a:lnTo>
                  <a:lnTo>
                    <a:pt x="404858" y="593089"/>
                  </a:lnTo>
                  <a:close/>
                </a:path>
                <a:path w="643889" h="695959">
                  <a:moveTo>
                    <a:pt x="501556" y="591819"/>
                  </a:moveTo>
                  <a:lnTo>
                    <a:pt x="500056" y="591819"/>
                  </a:lnTo>
                  <a:lnTo>
                    <a:pt x="500056" y="593089"/>
                  </a:lnTo>
                  <a:lnTo>
                    <a:pt x="500553" y="594359"/>
                  </a:lnTo>
                  <a:lnTo>
                    <a:pt x="502559" y="594359"/>
                  </a:lnTo>
                  <a:lnTo>
                    <a:pt x="502559" y="593089"/>
                  </a:lnTo>
                  <a:lnTo>
                    <a:pt x="502062" y="593089"/>
                  </a:lnTo>
                  <a:lnTo>
                    <a:pt x="501556" y="591819"/>
                  </a:lnTo>
                  <a:close/>
                </a:path>
                <a:path w="643889" h="695959">
                  <a:moveTo>
                    <a:pt x="370278" y="586739"/>
                  </a:moveTo>
                  <a:lnTo>
                    <a:pt x="315667" y="586739"/>
                  </a:lnTo>
                  <a:lnTo>
                    <a:pt x="315667" y="588009"/>
                  </a:lnTo>
                  <a:lnTo>
                    <a:pt x="315160" y="589279"/>
                  </a:lnTo>
                  <a:lnTo>
                    <a:pt x="315160" y="590549"/>
                  </a:lnTo>
                  <a:lnTo>
                    <a:pt x="315667" y="591819"/>
                  </a:lnTo>
                  <a:lnTo>
                    <a:pt x="315667" y="593089"/>
                  </a:lnTo>
                  <a:lnTo>
                    <a:pt x="404351" y="593089"/>
                  </a:lnTo>
                  <a:lnTo>
                    <a:pt x="404351" y="591819"/>
                  </a:lnTo>
                  <a:lnTo>
                    <a:pt x="403855" y="590549"/>
                  </a:lnTo>
                  <a:lnTo>
                    <a:pt x="403348" y="590549"/>
                  </a:lnTo>
                  <a:lnTo>
                    <a:pt x="403348" y="589279"/>
                  </a:lnTo>
                  <a:lnTo>
                    <a:pt x="402852" y="589279"/>
                  </a:lnTo>
                  <a:lnTo>
                    <a:pt x="402852" y="588009"/>
                  </a:lnTo>
                  <a:lnTo>
                    <a:pt x="370278" y="588009"/>
                  </a:lnTo>
                  <a:lnTo>
                    <a:pt x="370278" y="586739"/>
                  </a:lnTo>
                  <a:close/>
                </a:path>
                <a:path w="643889" h="695959">
                  <a:moveTo>
                    <a:pt x="482022" y="588009"/>
                  </a:moveTo>
                  <a:lnTo>
                    <a:pt x="417877" y="588009"/>
                  </a:lnTo>
                  <a:lnTo>
                    <a:pt x="417877" y="591819"/>
                  </a:lnTo>
                  <a:lnTo>
                    <a:pt x="481019" y="591819"/>
                  </a:lnTo>
                  <a:lnTo>
                    <a:pt x="481019" y="589279"/>
                  </a:lnTo>
                  <a:lnTo>
                    <a:pt x="482022" y="589279"/>
                  </a:lnTo>
                  <a:lnTo>
                    <a:pt x="482022" y="588009"/>
                  </a:lnTo>
                  <a:close/>
                </a:path>
                <a:path w="643889" h="695959">
                  <a:moveTo>
                    <a:pt x="501059" y="589279"/>
                  </a:moveTo>
                  <a:lnTo>
                    <a:pt x="498050" y="589279"/>
                  </a:lnTo>
                  <a:lnTo>
                    <a:pt x="499053" y="590549"/>
                  </a:lnTo>
                  <a:lnTo>
                    <a:pt x="499560" y="590549"/>
                  </a:lnTo>
                  <a:lnTo>
                    <a:pt x="499560" y="591819"/>
                  </a:lnTo>
                  <a:lnTo>
                    <a:pt x="501059" y="591819"/>
                  </a:lnTo>
                  <a:lnTo>
                    <a:pt x="501059" y="589279"/>
                  </a:lnTo>
                  <a:close/>
                </a:path>
                <a:path w="643889" h="695959">
                  <a:moveTo>
                    <a:pt x="309649" y="585469"/>
                  </a:moveTo>
                  <a:lnTo>
                    <a:pt x="220468" y="585469"/>
                  </a:lnTo>
                  <a:lnTo>
                    <a:pt x="220468" y="586739"/>
                  </a:lnTo>
                  <a:lnTo>
                    <a:pt x="223467" y="586739"/>
                  </a:lnTo>
                  <a:lnTo>
                    <a:pt x="223974" y="588009"/>
                  </a:lnTo>
                  <a:lnTo>
                    <a:pt x="224470" y="588009"/>
                  </a:lnTo>
                  <a:lnTo>
                    <a:pt x="224470" y="589279"/>
                  </a:lnTo>
                  <a:lnTo>
                    <a:pt x="225970" y="589279"/>
                  </a:lnTo>
                  <a:lnTo>
                    <a:pt x="226476" y="590549"/>
                  </a:lnTo>
                  <a:lnTo>
                    <a:pt x="309152" y="590549"/>
                  </a:lnTo>
                  <a:lnTo>
                    <a:pt x="309152" y="589279"/>
                  </a:lnTo>
                  <a:lnTo>
                    <a:pt x="308656" y="588009"/>
                  </a:lnTo>
                  <a:lnTo>
                    <a:pt x="309649" y="585469"/>
                  </a:lnTo>
                  <a:close/>
                </a:path>
                <a:path w="643889" h="695959">
                  <a:moveTo>
                    <a:pt x="501556" y="588009"/>
                  </a:moveTo>
                  <a:lnTo>
                    <a:pt x="495548" y="588009"/>
                  </a:lnTo>
                  <a:lnTo>
                    <a:pt x="496551" y="589279"/>
                  </a:lnTo>
                  <a:lnTo>
                    <a:pt x="501556" y="589279"/>
                  </a:lnTo>
                  <a:lnTo>
                    <a:pt x="501556" y="588009"/>
                  </a:lnTo>
                  <a:close/>
                </a:path>
                <a:path w="643889" h="695959">
                  <a:moveTo>
                    <a:pt x="390329" y="586739"/>
                  </a:moveTo>
                  <a:lnTo>
                    <a:pt x="376296" y="586739"/>
                  </a:lnTo>
                  <a:lnTo>
                    <a:pt x="374786" y="588009"/>
                  </a:lnTo>
                  <a:lnTo>
                    <a:pt x="390825" y="588009"/>
                  </a:lnTo>
                  <a:lnTo>
                    <a:pt x="390329" y="586739"/>
                  </a:lnTo>
                  <a:close/>
                </a:path>
                <a:path w="643889" h="695959">
                  <a:moveTo>
                    <a:pt x="402345" y="586739"/>
                  </a:moveTo>
                  <a:lnTo>
                    <a:pt x="399346" y="586739"/>
                  </a:lnTo>
                  <a:lnTo>
                    <a:pt x="398839" y="588009"/>
                  </a:lnTo>
                  <a:lnTo>
                    <a:pt x="402345" y="588009"/>
                  </a:lnTo>
                  <a:lnTo>
                    <a:pt x="402345" y="586739"/>
                  </a:lnTo>
                  <a:close/>
                </a:path>
                <a:path w="643889" h="695959">
                  <a:moveTo>
                    <a:pt x="483521" y="586739"/>
                  </a:moveTo>
                  <a:lnTo>
                    <a:pt x="418384" y="586739"/>
                  </a:lnTo>
                  <a:lnTo>
                    <a:pt x="418384" y="588009"/>
                  </a:lnTo>
                  <a:lnTo>
                    <a:pt x="483015" y="588009"/>
                  </a:lnTo>
                  <a:lnTo>
                    <a:pt x="483521" y="586739"/>
                  </a:lnTo>
                  <a:close/>
                </a:path>
                <a:path w="643889" h="695959">
                  <a:moveTo>
                    <a:pt x="502559" y="586739"/>
                  </a:moveTo>
                  <a:lnTo>
                    <a:pt x="493542" y="586739"/>
                  </a:lnTo>
                  <a:lnTo>
                    <a:pt x="494545" y="588009"/>
                  </a:lnTo>
                  <a:lnTo>
                    <a:pt x="502062" y="588009"/>
                  </a:lnTo>
                  <a:lnTo>
                    <a:pt x="502559" y="586739"/>
                  </a:lnTo>
                  <a:close/>
                </a:path>
                <a:path w="643889" h="695959">
                  <a:moveTo>
                    <a:pt x="366772" y="585469"/>
                  </a:moveTo>
                  <a:lnTo>
                    <a:pt x="317673" y="585469"/>
                  </a:lnTo>
                  <a:lnTo>
                    <a:pt x="317167" y="586739"/>
                  </a:lnTo>
                  <a:lnTo>
                    <a:pt x="367775" y="586739"/>
                  </a:lnTo>
                  <a:lnTo>
                    <a:pt x="366772" y="585469"/>
                  </a:lnTo>
                  <a:close/>
                </a:path>
                <a:path w="643889" h="695959">
                  <a:moveTo>
                    <a:pt x="388322" y="585469"/>
                  </a:moveTo>
                  <a:lnTo>
                    <a:pt x="378799" y="585469"/>
                  </a:lnTo>
                  <a:lnTo>
                    <a:pt x="377795" y="586739"/>
                  </a:lnTo>
                  <a:lnTo>
                    <a:pt x="389315" y="586739"/>
                  </a:lnTo>
                  <a:lnTo>
                    <a:pt x="388322" y="585469"/>
                  </a:lnTo>
                  <a:close/>
                </a:path>
                <a:path w="643889" h="695959">
                  <a:moveTo>
                    <a:pt x="401342" y="585469"/>
                  </a:moveTo>
                  <a:lnTo>
                    <a:pt x="400845" y="586739"/>
                  </a:lnTo>
                  <a:lnTo>
                    <a:pt x="401342" y="586739"/>
                  </a:lnTo>
                  <a:lnTo>
                    <a:pt x="401342" y="585469"/>
                  </a:lnTo>
                  <a:close/>
                </a:path>
                <a:path w="643889" h="695959">
                  <a:moveTo>
                    <a:pt x="499053" y="580389"/>
                  </a:moveTo>
                  <a:lnTo>
                    <a:pt x="415881" y="580389"/>
                  </a:lnTo>
                  <a:lnTo>
                    <a:pt x="415881" y="581659"/>
                  </a:lnTo>
                  <a:lnTo>
                    <a:pt x="416884" y="584199"/>
                  </a:lnTo>
                  <a:lnTo>
                    <a:pt x="417877" y="585469"/>
                  </a:lnTo>
                  <a:lnTo>
                    <a:pt x="417877" y="586739"/>
                  </a:lnTo>
                  <a:lnTo>
                    <a:pt x="485021" y="586739"/>
                  </a:lnTo>
                  <a:lnTo>
                    <a:pt x="486024" y="585469"/>
                  </a:lnTo>
                  <a:lnTo>
                    <a:pt x="508071" y="585469"/>
                  </a:lnTo>
                  <a:lnTo>
                    <a:pt x="508071" y="584199"/>
                  </a:lnTo>
                  <a:lnTo>
                    <a:pt x="505568" y="584199"/>
                  </a:lnTo>
                  <a:lnTo>
                    <a:pt x="502062" y="582929"/>
                  </a:lnTo>
                  <a:lnTo>
                    <a:pt x="501059" y="582929"/>
                  </a:lnTo>
                  <a:lnTo>
                    <a:pt x="501059" y="581659"/>
                  </a:lnTo>
                  <a:lnTo>
                    <a:pt x="499560" y="581659"/>
                  </a:lnTo>
                  <a:lnTo>
                    <a:pt x="499053" y="580389"/>
                  </a:lnTo>
                  <a:close/>
                </a:path>
                <a:path w="643889" h="695959">
                  <a:moveTo>
                    <a:pt x="507068" y="585469"/>
                  </a:moveTo>
                  <a:lnTo>
                    <a:pt x="491039" y="585469"/>
                  </a:lnTo>
                  <a:lnTo>
                    <a:pt x="491039" y="586739"/>
                  </a:lnTo>
                  <a:lnTo>
                    <a:pt x="506571" y="586739"/>
                  </a:lnTo>
                  <a:lnTo>
                    <a:pt x="507068" y="585469"/>
                  </a:lnTo>
                  <a:close/>
                </a:path>
                <a:path w="643889" h="695959">
                  <a:moveTo>
                    <a:pt x="304644" y="577849"/>
                  </a:moveTo>
                  <a:lnTo>
                    <a:pt x="220965" y="577849"/>
                  </a:lnTo>
                  <a:lnTo>
                    <a:pt x="220965" y="579119"/>
                  </a:lnTo>
                  <a:lnTo>
                    <a:pt x="221461" y="580389"/>
                  </a:lnTo>
                  <a:lnTo>
                    <a:pt x="221968" y="580389"/>
                  </a:lnTo>
                  <a:lnTo>
                    <a:pt x="221968" y="584199"/>
                  </a:lnTo>
                  <a:lnTo>
                    <a:pt x="221461" y="585469"/>
                  </a:lnTo>
                  <a:lnTo>
                    <a:pt x="310155" y="585469"/>
                  </a:lnTo>
                  <a:lnTo>
                    <a:pt x="310155" y="584199"/>
                  </a:lnTo>
                  <a:lnTo>
                    <a:pt x="309649" y="584199"/>
                  </a:lnTo>
                  <a:lnTo>
                    <a:pt x="309649" y="582929"/>
                  </a:lnTo>
                  <a:lnTo>
                    <a:pt x="308149" y="582929"/>
                  </a:lnTo>
                  <a:lnTo>
                    <a:pt x="308149" y="581659"/>
                  </a:lnTo>
                  <a:lnTo>
                    <a:pt x="307146" y="581659"/>
                  </a:lnTo>
                  <a:lnTo>
                    <a:pt x="306650" y="580389"/>
                  </a:lnTo>
                  <a:lnTo>
                    <a:pt x="304644" y="577849"/>
                  </a:lnTo>
                  <a:close/>
                </a:path>
                <a:path w="643889" h="695959">
                  <a:moveTo>
                    <a:pt x="364269" y="582929"/>
                  </a:moveTo>
                  <a:lnTo>
                    <a:pt x="322182" y="582929"/>
                  </a:lnTo>
                  <a:lnTo>
                    <a:pt x="321179" y="584199"/>
                  </a:lnTo>
                  <a:lnTo>
                    <a:pt x="320176" y="584199"/>
                  </a:lnTo>
                  <a:lnTo>
                    <a:pt x="319173" y="585469"/>
                  </a:lnTo>
                  <a:lnTo>
                    <a:pt x="366276" y="585469"/>
                  </a:lnTo>
                  <a:lnTo>
                    <a:pt x="364269" y="582929"/>
                  </a:lnTo>
                  <a:close/>
                </a:path>
                <a:path w="643889" h="695959">
                  <a:moveTo>
                    <a:pt x="387319" y="584199"/>
                  </a:moveTo>
                  <a:lnTo>
                    <a:pt x="381301" y="584199"/>
                  </a:lnTo>
                  <a:lnTo>
                    <a:pt x="380805" y="585469"/>
                  </a:lnTo>
                  <a:lnTo>
                    <a:pt x="387319" y="585469"/>
                  </a:lnTo>
                  <a:lnTo>
                    <a:pt x="387319" y="584199"/>
                  </a:lnTo>
                  <a:close/>
                </a:path>
                <a:path w="643889" h="695959">
                  <a:moveTo>
                    <a:pt x="509074" y="582929"/>
                  </a:moveTo>
                  <a:lnTo>
                    <a:pt x="506571" y="582929"/>
                  </a:lnTo>
                  <a:lnTo>
                    <a:pt x="505568" y="584199"/>
                  </a:lnTo>
                  <a:lnTo>
                    <a:pt x="508577" y="584199"/>
                  </a:lnTo>
                  <a:lnTo>
                    <a:pt x="509074" y="582929"/>
                  </a:lnTo>
                  <a:close/>
                </a:path>
                <a:path w="643889" h="695959">
                  <a:moveTo>
                    <a:pt x="360764" y="580389"/>
                  </a:moveTo>
                  <a:lnTo>
                    <a:pt x="325181" y="580389"/>
                  </a:lnTo>
                  <a:lnTo>
                    <a:pt x="324684" y="581659"/>
                  </a:lnTo>
                  <a:lnTo>
                    <a:pt x="323185" y="582929"/>
                  </a:lnTo>
                  <a:lnTo>
                    <a:pt x="363266" y="582929"/>
                  </a:lnTo>
                  <a:lnTo>
                    <a:pt x="361757" y="581659"/>
                  </a:lnTo>
                  <a:lnTo>
                    <a:pt x="361260" y="581659"/>
                  </a:lnTo>
                  <a:lnTo>
                    <a:pt x="360764" y="580389"/>
                  </a:lnTo>
                  <a:close/>
                </a:path>
                <a:path w="643889" h="695959">
                  <a:moveTo>
                    <a:pt x="374290" y="581659"/>
                  </a:moveTo>
                  <a:lnTo>
                    <a:pt x="372284" y="581659"/>
                  </a:lnTo>
                  <a:lnTo>
                    <a:pt x="372790" y="582929"/>
                  </a:lnTo>
                  <a:lnTo>
                    <a:pt x="374290" y="581659"/>
                  </a:lnTo>
                  <a:close/>
                </a:path>
                <a:path w="643889" h="695959">
                  <a:moveTo>
                    <a:pt x="397340" y="580389"/>
                  </a:moveTo>
                  <a:lnTo>
                    <a:pt x="392325" y="580389"/>
                  </a:lnTo>
                  <a:lnTo>
                    <a:pt x="392325" y="581659"/>
                  </a:lnTo>
                  <a:lnTo>
                    <a:pt x="392831" y="581659"/>
                  </a:lnTo>
                  <a:lnTo>
                    <a:pt x="393328" y="582929"/>
                  </a:lnTo>
                  <a:lnTo>
                    <a:pt x="396337" y="582929"/>
                  </a:lnTo>
                  <a:lnTo>
                    <a:pt x="397340" y="580389"/>
                  </a:lnTo>
                  <a:close/>
                </a:path>
                <a:path w="643889" h="695959">
                  <a:moveTo>
                    <a:pt x="380298" y="577849"/>
                  </a:moveTo>
                  <a:lnTo>
                    <a:pt x="367279" y="577849"/>
                  </a:lnTo>
                  <a:lnTo>
                    <a:pt x="367279" y="579119"/>
                  </a:lnTo>
                  <a:lnTo>
                    <a:pt x="369781" y="580389"/>
                  </a:lnTo>
                  <a:lnTo>
                    <a:pt x="370784" y="581659"/>
                  </a:lnTo>
                  <a:lnTo>
                    <a:pt x="375293" y="581659"/>
                  </a:lnTo>
                  <a:lnTo>
                    <a:pt x="375789" y="580389"/>
                  </a:lnTo>
                  <a:lnTo>
                    <a:pt x="377299" y="580389"/>
                  </a:lnTo>
                  <a:lnTo>
                    <a:pt x="378302" y="579119"/>
                  </a:lnTo>
                  <a:lnTo>
                    <a:pt x="379802" y="579119"/>
                  </a:lnTo>
                  <a:lnTo>
                    <a:pt x="380298" y="577849"/>
                  </a:lnTo>
                  <a:close/>
                </a:path>
                <a:path w="643889" h="695959">
                  <a:moveTo>
                    <a:pt x="318676" y="577849"/>
                  </a:moveTo>
                  <a:lnTo>
                    <a:pt x="312658" y="577849"/>
                  </a:lnTo>
                  <a:lnTo>
                    <a:pt x="313661" y="579119"/>
                  </a:lnTo>
                  <a:lnTo>
                    <a:pt x="314157" y="580389"/>
                  </a:lnTo>
                  <a:lnTo>
                    <a:pt x="316164" y="580389"/>
                  </a:lnTo>
                  <a:lnTo>
                    <a:pt x="317673" y="579119"/>
                  </a:lnTo>
                  <a:lnTo>
                    <a:pt x="318170" y="579119"/>
                  </a:lnTo>
                  <a:lnTo>
                    <a:pt x="318676" y="577849"/>
                  </a:lnTo>
                  <a:close/>
                </a:path>
                <a:path w="643889" h="695959">
                  <a:moveTo>
                    <a:pt x="355252" y="574039"/>
                  </a:moveTo>
                  <a:lnTo>
                    <a:pt x="329193" y="574039"/>
                  </a:lnTo>
                  <a:lnTo>
                    <a:pt x="328697" y="575309"/>
                  </a:lnTo>
                  <a:lnTo>
                    <a:pt x="328190" y="575309"/>
                  </a:lnTo>
                  <a:lnTo>
                    <a:pt x="328190" y="576579"/>
                  </a:lnTo>
                  <a:lnTo>
                    <a:pt x="327187" y="577849"/>
                  </a:lnTo>
                  <a:lnTo>
                    <a:pt x="326184" y="580389"/>
                  </a:lnTo>
                  <a:lnTo>
                    <a:pt x="360257" y="580389"/>
                  </a:lnTo>
                  <a:lnTo>
                    <a:pt x="360257" y="579119"/>
                  </a:lnTo>
                  <a:lnTo>
                    <a:pt x="358758" y="579119"/>
                  </a:lnTo>
                  <a:lnTo>
                    <a:pt x="356752" y="577849"/>
                  </a:lnTo>
                  <a:lnTo>
                    <a:pt x="355749" y="577849"/>
                  </a:lnTo>
                  <a:lnTo>
                    <a:pt x="355749" y="576579"/>
                  </a:lnTo>
                  <a:lnTo>
                    <a:pt x="355252" y="576579"/>
                  </a:lnTo>
                  <a:lnTo>
                    <a:pt x="355252" y="574039"/>
                  </a:lnTo>
                  <a:close/>
                </a:path>
                <a:path w="643889" h="695959">
                  <a:moveTo>
                    <a:pt x="399346" y="579119"/>
                  </a:moveTo>
                  <a:lnTo>
                    <a:pt x="390329" y="579119"/>
                  </a:lnTo>
                  <a:lnTo>
                    <a:pt x="390329" y="580389"/>
                  </a:lnTo>
                  <a:lnTo>
                    <a:pt x="399346" y="580389"/>
                  </a:lnTo>
                  <a:lnTo>
                    <a:pt x="399346" y="579119"/>
                  </a:lnTo>
                  <a:close/>
                </a:path>
                <a:path w="643889" h="695959">
                  <a:moveTo>
                    <a:pt x="407360" y="579119"/>
                  </a:moveTo>
                  <a:lnTo>
                    <a:pt x="404351" y="579119"/>
                  </a:lnTo>
                  <a:lnTo>
                    <a:pt x="404858" y="580389"/>
                  </a:lnTo>
                  <a:lnTo>
                    <a:pt x="406854" y="580389"/>
                  </a:lnTo>
                  <a:lnTo>
                    <a:pt x="407360" y="579119"/>
                  </a:lnTo>
                  <a:close/>
                </a:path>
                <a:path w="643889" h="695959">
                  <a:moveTo>
                    <a:pt x="414371" y="577849"/>
                  </a:moveTo>
                  <a:lnTo>
                    <a:pt x="414371" y="579119"/>
                  </a:lnTo>
                  <a:lnTo>
                    <a:pt x="414878" y="579119"/>
                  </a:lnTo>
                  <a:lnTo>
                    <a:pt x="414878" y="580389"/>
                  </a:lnTo>
                  <a:lnTo>
                    <a:pt x="415374" y="580389"/>
                  </a:lnTo>
                  <a:lnTo>
                    <a:pt x="415374" y="579119"/>
                  </a:lnTo>
                  <a:lnTo>
                    <a:pt x="414371" y="577849"/>
                  </a:lnTo>
                  <a:close/>
                </a:path>
                <a:path w="643889" h="695959">
                  <a:moveTo>
                    <a:pt x="499560" y="570229"/>
                  </a:moveTo>
                  <a:lnTo>
                    <a:pt x="491536" y="570229"/>
                  </a:lnTo>
                  <a:lnTo>
                    <a:pt x="490532" y="572769"/>
                  </a:lnTo>
                  <a:lnTo>
                    <a:pt x="488526" y="575309"/>
                  </a:lnTo>
                  <a:lnTo>
                    <a:pt x="487533" y="575309"/>
                  </a:lnTo>
                  <a:lnTo>
                    <a:pt x="487533" y="576579"/>
                  </a:lnTo>
                  <a:lnTo>
                    <a:pt x="485021" y="576579"/>
                  </a:lnTo>
                  <a:lnTo>
                    <a:pt x="485021" y="577849"/>
                  </a:lnTo>
                  <a:lnTo>
                    <a:pt x="415881" y="577849"/>
                  </a:lnTo>
                  <a:lnTo>
                    <a:pt x="415881" y="579119"/>
                  </a:lnTo>
                  <a:lnTo>
                    <a:pt x="416378" y="579119"/>
                  </a:lnTo>
                  <a:lnTo>
                    <a:pt x="416378" y="580389"/>
                  </a:lnTo>
                  <a:lnTo>
                    <a:pt x="498557" y="580389"/>
                  </a:lnTo>
                  <a:lnTo>
                    <a:pt x="498557" y="576579"/>
                  </a:lnTo>
                  <a:lnTo>
                    <a:pt x="497554" y="575309"/>
                  </a:lnTo>
                  <a:lnTo>
                    <a:pt x="497554" y="572769"/>
                  </a:lnTo>
                  <a:lnTo>
                    <a:pt x="498050" y="572769"/>
                  </a:lnTo>
                  <a:lnTo>
                    <a:pt x="498050" y="571499"/>
                  </a:lnTo>
                  <a:lnTo>
                    <a:pt x="499053" y="571499"/>
                  </a:lnTo>
                  <a:lnTo>
                    <a:pt x="499560" y="570229"/>
                  </a:lnTo>
                  <a:close/>
                </a:path>
                <a:path w="643889" h="695959">
                  <a:moveTo>
                    <a:pt x="403348" y="576579"/>
                  </a:moveTo>
                  <a:lnTo>
                    <a:pt x="365273" y="576579"/>
                  </a:lnTo>
                  <a:lnTo>
                    <a:pt x="365273" y="577849"/>
                  </a:lnTo>
                  <a:lnTo>
                    <a:pt x="385810" y="577849"/>
                  </a:lnTo>
                  <a:lnTo>
                    <a:pt x="386316" y="579119"/>
                  </a:lnTo>
                  <a:lnTo>
                    <a:pt x="402345" y="579119"/>
                  </a:lnTo>
                  <a:lnTo>
                    <a:pt x="403348" y="576579"/>
                  </a:lnTo>
                  <a:close/>
                </a:path>
                <a:path w="643889" h="695959">
                  <a:moveTo>
                    <a:pt x="406357" y="574039"/>
                  </a:moveTo>
                  <a:lnTo>
                    <a:pt x="362263" y="574039"/>
                  </a:lnTo>
                  <a:lnTo>
                    <a:pt x="363266" y="575309"/>
                  </a:lnTo>
                  <a:lnTo>
                    <a:pt x="364766" y="575309"/>
                  </a:lnTo>
                  <a:lnTo>
                    <a:pt x="364766" y="576579"/>
                  </a:lnTo>
                  <a:lnTo>
                    <a:pt x="403855" y="576579"/>
                  </a:lnTo>
                  <a:lnTo>
                    <a:pt x="403855" y="579119"/>
                  </a:lnTo>
                  <a:lnTo>
                    <a:pt x="408363" y="579119"/>
                  </a:lnTo>
                  <a:lnTo>
                    <a:pt x="408363" y="577849"/>
                  </a:lnTo>
                  <a:lnTo>
                    <a:pt x="407857" y="577849"/>
                  </a:lnTo>
                  <a:lnTo>
                    <a:pt x="406357" y="574039"/>
                  </a:lnTo>
                  <a:close/>
                </a:path>
                <a:path w="643889" h="695959">
                  <a:moveTo>
                    <a:pt x="301634" y="572769"/>
                  </a:moveTo>
                  <a:lnTo>
                    <a:pt x="216953" y="572769"/>
                  </a:lnTo>
                  <a:lnTo>
                    <a:pt x="216953" y="574039"/>
                  </a:lnTo>
                  <a:lnTo>
                    <a:pt x="217459" y="574039"/>
                  </a:lnTo>
                  <a:lnTo>
                    <a:pt x="217956" y="575309"/>
                  </a:lnTo>
                  <a:lnTo>
                    <a:pt x="218959" y="575309"/>
                  </a:lnTo>
                  <a:lnTo>
                    <a:pt x="218959" y="576579"/>
                  </a:lnTo>
                  <a:lnTo>
                    <a:pt x="219465" y="577849"/>
                  </a:lnTo>
                  <a:lnTo>
                    <a:pt x="304137" y="577849"/>
                  </a:lnTo>
                  <a:lnTo>
                    <a:pt x="303134" y="576579"/>
                  </a:lnTo>
                  <a:lnTo>
                    <a:pt x="302638" y="575309"/>
                  </a:lnTo>
                  <a:lnTo>
                    <a:pt x="301634" y="574039"/>
                  </a:lnTo>
                  <a:lnTo>
                    <a:pt x="301634" y="572769"/>
                  </a:lnTo>
                  <a:close/>
                </a:path>
                <a:path w="643889" h="695959">
                  <a:moveTo>
                    <a:pt x="321179" y="576579"/>
                  </a:moveTo>
                  <a:lnTo>
                    <a:pt x="311655" y="576579"/>
                  </a:lnTo>
                  <a:lnTo>
                    <a:pt x="312161" y="577849"/>
                  </a:lnTo>
                  <a:lnTo>
                    <a:pt x="319669" y="577849"/>
                  </a:lnTo>
                  <a:lnTo>
                    <a:pt x="321179" y="576579"/>
                  </a:lnTo>
                  <a:close/>
                </a:path>
                <a:path w="643889" h="695959">
                  <a:moveTo>
                    <a:pt x="474504" y="570229"/>
                  </a:moveTo>
                  <a:lnTo>
                    <a:pt x="414878" y="570229"/>
                  </a:lnTo>
                  <a:lnTo>
                    <a:pt x="414878" y="571499"/>
                  </a:lnTo>
                  <a:lnTo>
                    <a:pt x="414371" y="571499"/>
                  </a:lnTo>
                  <a:lnTo>
                    <a:pt x="414371" y="575309"/>
                  </a:lnTo>
                  <a:lnTo>
                    <a:pt x="415374" y="576579"/>
                  </a:lnTo>
                  <a:lnTo>
                    <a:pt x="415374" y="577849"/>
                  </a:lnTo>
                  <a:lnTo>
                    <a:pt x="484018" y="577849"/>
                  </a:lnTo>
                  <a:lnTo>
                    <a:pt x="482022" y="576579"/>
                  </a:lnTo>
                  <a:lnTo>
                    <a:pt x="478009" y="576579"/>
                  </a:lnTo>
                  <a:lnTo>
                    <a:pt x="478009" y="575309"/>
                  </a:lnTo>
                  <a:lnTo>
                    <a:pt x="476510" y="575309"/>
                  </a:lnTo>
                  <a:lnTo>
                    <a:pt x="476003" y="574039"/>
                  </a:lnTo>
                  <a:lnTo>
                    <a:pt x="476003" y="572769"/>
                  </a:lnTo>
                  <a:lnTo>
                    <a:pt x="475000" y="572769"/>
                  </a:lnTo>
                  <a:lnTo>
                    <a:pt x="475000" y="571499"/>
                  </a:lnTo>
                  <a:lnTo>
                    <a:pt x="474504" y="570229"/>
                  </a:lnTo>
                  <a:close/>
                </a:path>
                <a:path w="643889" h="695959">
                  <a:moveTo>
                    <a:pt x="322678" y="574039"/>
                  </a:moveTo>
                  <a:lnTo>
                    <a:pt x="309152" y="574039"/>
                  </a:lnTo>
                  <a:lnTo>
                    <a:pt x="309152" y="575309"/>
                  </a:lnTo>
                  <a:lnTo>
                    <a:pt x="310652" y="576579"/>
                  </a:lnTo>
                  <a:lnTo>
                    <a:pt x="321675" y="576579"/>
                  </a:lnTo>
                  <a:lnTo>
                    <a:pt x="322678" y="574039"/>
                  </a:lnTo>
                  <a:close/>
                </a:path>
                <a:path w="643889" h="695959">
                  <a:moveTo>
                    <a:pt x="401342" y="563879"/>
                  </a:moveTo>
                  <a:lnTo>
                    <a:pt x="306143" y="563879"/>
                  </a:lnTo>
                  <a:lnTo>
                    <a:pt x="307146" y="565149"/>
                  </a:lnTo>
                  <a:lnTo>
                    <a:pt x="307146" y="571499"/>
                  </a:lnTo>
                  <a:lnTo>
                    <a:pt x="308149" y="572769"/>
                  </a:lnTo>
                  <a:lnTo>
                    <a:pt x="308149" y="574039"/>
                  </a:lnTo>
                  <a:lnTo>
                    <a:pt x="323185" y="574039"/>
                  </a:lnTo>
                  <a:lnTo>
                    <a:pt x="323185" y="572769"/>
                  </a:lnTo>
                  <a:lnTo>
                    <a:pt x="324188" y="572769"/>
                  </a:lnTo>
                  <a:lnTo>
                    <a:pt x="324188" y="571499"/>
                  </a:lnTo>
                  <a:lnTo>
                    <a:pt x="325181" y="570229"/>
                  </a:lnTo>
                  <a:lnTo>
                    <a:pt x="325687" y="568959"/>
                  </a:lnTo>
                  <a:lnTo>
                    <a:pt x="326184" y="568959"/>
                  </a:lnTo>
                  <a:lnTo>
                    <a:pt x="326184" y="567689"/>
                  </a:lnTo>
                  <a:lnTo>
                    <a:pt x="327187" y="566419"/>
                  </a:lnTo>
                  <a:lnTo>
                    <a:pt x="327694" y="566419"/>
                  </a:lnTo>
                  <a:lnTo>
                    <a:pt x="328697" y="565149"/>
                  </a:lnTo>
                  <a:lnTo>
                    <a:pt x="401342" y="565149"/>
                  </a:lnTo>
                  <a:lnTo>
                    <a:pt x="401342" y="563879"/>
                  </a:lnTo>
                  <a:close/>
                </a:path>
                <a:path w="643889" h="695959">
                  <a:moveTo>
                    <a:pt x="355749" y="572769"/>
                  </a:moveTo>
                  <a:lnTo>
                    <a:pt x="330196" y="572769"/>
                  </a:lnTo>
                  <a:lnTo>
                    <a:pt x="329690" y="574039"/>
                  </a:lnTo>
                  <a:lnTo>
                    <a:pt x="355749" y="574039"/>
                  </a:lnTo>
                  <a:lnTo>
                    <a:pt x="355749" y="572769"/>
                  </a:lnTo>
                  <a:close/>
                </a:path>
                <a:path w="643889" h="695959">
                  <a:moveTo>
                    <a:pt x="404858" y="570229"/>
                  </a:moveTo>
                  <a:lnTo>
                    <a:pt x="331696" y="570229"/>
                  </a:lnTo>
                  <a:lnTo>
                    <a:pt x="330693" y="571499"/>
                  </a:lnTo>
                  <a:lnTo>
                    <a:pt x="330693" y="572769"/>
                  </a:lnTo>
                  <a:lnTo>
                    <a:pt x="361260" y="572769"/>
                  </a:lnTo>
                  <a:lnTo>
                    <a:pt x="361757" y="574039"/>
                  </a:lnTo>
                  <a:lnTo>
                    <a:pt x="405861" y="574039"/>
                  </a:lnTo>
                  <a:lnTo>
                    <a:pt x="405861" y="572769"/>
                  </a:lnTo>
                  <a:lnTo>
                    <a:pt x="404858" y="571499"/>
                  </a:lnTo>
                  <a:lnTo>
                    <a:pt x="404858" y="570229"/>
                  </a:lnTo>
                  <a:close/>
                </a:path>
                <a:path w="643889" h="695959">
                  <a:moveTo>
                    <a:pt x="290115" y="571499"/>
                  </a:moveTo>
                  <a:lnTo>
                    <a:pt x="216456" y="571499"/>
                  </a:lnTo>
                  <a:lnTo>
                    <a:pt x="216456" y="572769"/>
                  </a:lnTo>
                  <a:lnTo>
                    <a:pt x="290611" y="572769"/>
                  </a:lnTo>
                  <a:lnTo>
                    <a:pt x="290115" y="571499"/>
                  </a:lnTo>
                  <a:close/>
                </a:path>
                <a:path w="643889" h="695959">
                  <a:moveTo>
                    <a:pt x="276082" y="567689"/>
                  </a:moveTo>
                  <a:lnTo>
                    <a:pt x="216953" y="567689"/>
                  </a:lnTo>
                  <a:lnTo>
                    <a:pt x="216953" y="571499"/>
                  </a:lnTo>
                  <a:lnTo>
                    <a:pt x="286102" y="571499"/>
                  </a:lnTo>
                  <a:lnTo>
                    <a:pt x="286102" y="570229"/>
                  </a:lnTo>
                  <a:lnTo>
                    <a:pt x="280094" y="570229"/>
                  </a:lnTo>
                  <a:lnTo>
                    <a:pt x="278585" y="568959"/>
                  </a:lnTo>
                  <a:lnTo>
                    <a:pt x="277085" y="568959"/>
                  </a:lnTo>
                  <a:lnTo>
                    <a:pt x="276082" y="567689"/>
                  </a:lnTo>
                  <a:close/>
                </a:path>
                <a:path w="643889" h="695959">
                  <a:moveTo>
                    <a:pt x="404351" y="568959"/>
                  </a:moveTo>
                  <a:lnTo>
                    <a:pt x="334705" y="568959"/>
                  </a:lnTo>
                  <a:lnTo>
                    <a:pt x="334705" y="570229"/>
                  </a:lnTo>
                  <a:lnTo>
                    <a:pt x="404351" y="570229"/>
                  </a:lnTo>
                  <a:lnTo>
                    <a:pt x="404351" y="568959"/>
                  </a:lnTo>
                  <a:close/>
                </a:path>
                <a:path w="643889" h="695959">
                  <a:moveTo>
                    <a:pt x="474504" y="561339"/>
                  </a:moveTo>
                  <a:lnTo>
                    <a:pt x="414878" y="561339"/>
                  </a:lnTo>
                  <a:lnTo>
                    <a:pt x="414878" y="562609"/>
                  </a:lnTo>
                  <a:lnTo>
                    <a:pt x="414371" y="562609"/>
                  </a:lnTo>
                  <a:lnTo>
                    <a:pt x="414371" y="563879"/>
                  </a:lnTo>
                  <a:lnTo>
                    <a:pt x="414878" y="565149"/>
                  </a:lnTo>
                  <a:lnTo>
                    <a:pt x="414878" y="566419"/>
                  </a:lnTo>
                  <a:lnTo>
                    <a:pt x="415374" y="566419"/>
                  </a:lnTo>
                  <a:lnTo>
                    <a:pt x="415374" y="570229"/>
                  </a:lnTo>
                  <a:lnTo>
                    <a:pt x="473997" y="570229"/>
                  </a:lnTo>
                  <a:lnTo>
                    <a:pt x="473997" y="568959"/>
                  </a:lnTo>
                  <a:lnTo>
                    <a:pt x="474504" y="568959"/>
                  </a:lnTo>
                  <a:lnTo>
                    <a:pt x="473997" y="567689"/>
                  </a:lnTo>
                  <a:lnTo>
                    <a:pt x="473501" y="567689"/>
                  </a:lnTo>
                  <a:lnTo>
                    <a:pt x="473501" y="565149"/>
                  </a:lnTo>
                  <a:lnTo>
                    <a:pt x="473997" y="563879"/>
                  </a:lnTo>
                  <a:lnTo>
                    <a:pt x="474504" y="563879"/>
                  </a:lnTo>
                  <a:lnTo>
                    <a:pt x="474504" y="561339"/>
                  </a:lnTo>
                  <a:close/>
                </a:path>
                <a:path w="643889" h="695959">
                  <a:moveTo>
                    <a:pt x="402852" y="566419"/>
                  </a:moveTo>
                  <a:lnTo>
                    <a:pt x="335201" y="566419"/>
                  </a:lnTo>
                  <a:lnTo>
                    <a:pt x="335201" y="568959"/>
                  </a:lnTo>
                  <a:lnTo>
                    <a:pt x="403855" y="568959"/>
                  </a:lnTo>
                  <a:lnTo>
                    <a:pt x="403855" y="567689"/>
                  </a:lnTo>
                  <a:lnTo>
                    <a:pt x="402852" y="567689"/>
                  </a:lnTo>
                  <a:lnTo>
                    <a:pt x="402852" y="566419"/>
                  </a:lnTo>
                  <a:close/>
                </a:path>
                <a:path w="643889" h="695959">
                  <a:moveTo>
                    <a:pt x="273073" y="566419"/>
                  </a:moveTo>
                  <a:lnTo>
                    <a:pt x="224470" y="566419"/>
                  </a:lnTo>
                  <a:lnTo>
                    <a:pt x="224470" y="567689"/>
                  </a:lnTo>
                  <a:lnTo>
                    <a:pt x="274582" y="567689"/>
                  </a:lnTo>
                  <a:lnTo>
                    <a:pt x="273073" y="566419"/>
                  </a:lnTo>
                  <a:close/>
                </a:path>
                <a:path w="643889" h="695959">
                  <a:moveTo>
                    <a:pt x="271573" y="565149"/>
                  </a:moveTo>
                  <a:lnTo>
                    <a:pt x="227480" y="565149"/>
                  </a:lnTo>
                  <a:lnTo>
                    <a:pt x="227480" y="566419"/>
                  </a:lnTo>
                  <a:lnTo>
                    <a:pt x="271573" y="566419"/>
                  </a:lnTo>
                  <a:lnTo>
                    <a:pt x="271573" y="565149"/>
                  </a:lnTo>
                  <a:close/>
                </a:path>
                <a:path w="643889" h="695959">
                  <a:moveTo>
                    <a:pt x="300135" y="565149"/>
                  </a:moveTo>
                  <a:lnTo>
                    <a:pt x="288108" y="565149"/>
                  </a:lnTo>
                  <a:lnTo>
                    <a:pt x="289608" y="566419"/>
                  </a:lnTo>
                  <a:lnTo>
                    <a:pt x="300135" y="566419"/>
                  </a:lnTo>
                  <a:lnTo>
                    <a:pt x="300135" y="565149"/>
                  </a:lnTo>
                  <a:close/>
                </a:path>
                <a:path w="643889" h="695959">
                  <a:moveTo>
                    <a:pt x="401848" y="565149"/>
                  </a:moveTo>
                  <a:lnTo>
                    <a:pt x="334705" y="565149"/>
                  </a:lnTo>
                  <a:lnTo>
                    <a:pt x="334705" y="566419"/>
                  </a:lnTo>
                  <a:lnTo>
                    <a:pt x="401848" y="566419"/>
                  </a:lnTo>
                  <a:lnTo>
                    <a:pt x="401848" y="565149"/>
                  </a:lnTo>
                  <a:close/>
                </a:path>
                <a:path w="643889" h="695959">
                  <a:moveTo>
                    <a:pt x="268068" y="562609"/>
                  </a:moveTo>
                  <a:lnTo>
                    <a:pt x="231988" y="562609"/>
                  </a:lnTo>
                  <a:lnTo>
                    <a:pt x="230985" y="563879"/>
                  </a:lnTo>
                  <a:lnTo>
                    <a:pt x="228979" y="563879"/>
                  </a:lnTo>
                  <a:lnTo>
                    <a:pt x="227976" y="565149"/>
                  </a:lnTo>
                  <a:lnTo>
                    <a:pt x="271067" y="565149"/>
                  </a:lnTo>
                  <a:lnTo>
                    <a:pt x="268564" y="563879"/>
                  </a:lnTo>
                  <a:lnTo>
                    <a:pt x="268068" y="562609"/>
                  </a:lnTo>
                  <a:close/>
                </a:path>
                <a:path w="643889" h="695959">
                  <a:moveTo>
                    <a:pt x="299628" y="563879"/>
                  </a:moveTo>
                  <a:lnTo>
                    <a:pt x="285099" y="563879"/>
                  </a:lnTo>
                  <a:lnTo>
                    <a:pt x="285099" y="565149"/>
                  </a:lnTo>
                  <a:lnTo>
                    <a:pt x="299628" y="565149"/>
                  </a:lnTo>
                  <a:lnTo>
                    <a:pt x="299628" y="563879"/>
                  </a:lnTo>
                  <a:close/>
                </a:path>
                <a:path w="643889" h="695959">
                  <a:moveTo>
                    <a:pt x="299132" y="561339"/>
                  </a:moveTo>
                  <a:lnTo>
                    <a:pt x="277085" y="561339"/>
                  </a:lnTo>
                  <a:lnTo>
                    <a:pt x="277085" y="562609"/>
                  </a:lnTo>
                  <a:lnTo>
                    <a:pt x="278585" y="562609"/>
                  </a:lnTo>
                  <a:lnTo>
                    <a:pt x="278585" y="563879"/>
                  </a:lnTo>
                  <a:lnTo>
                    <a:pt x="299132" y="563879"/>
                  </a:lnTo>
                  <a:lnTo>
                    <a:pt x="299132" y="561339"/>
                  </a:lnTo>
                  <a:close/>
                </a:path>
                <a:path w="643889" h="695959">
                  <a:moveTo>
                    <a:pt x="310652" y="561339"/>
                  </a:moveTo>
                  <a:lnTo>
                    <a:pt x="307643" y="561339"/>
                  </a:lnTo>
                  <a:lnTo>
                    <a:pt x="305647" y="563879"/>
                  </a:lnTo>
                  <a:lnTo>
                    <a:pt x="400845" y="563879"/>
                  </a:lnTo>
                  <a:lnTo>
                    <a:pt x="400344" y="562609"/>
                  </a:lnTo>
                  <a:lnTo>
                    <a:pt x="311655" y="562609"/>
                  </a:lnTo>
                  <a:lnTo>
                    <a:pt x="310652" y="561339"/>
                  </a:lnTo>
                  <a:close/>
                </a:path>
                <a:path w="643889" h="695959">
                  <a:moveTo>
                    <a:pt x="267561" y="560069"/>
                  </a:moveTo>
                  <a:lnTo>
                    <a:pt x="238999" y="560069"/>
                  </a:lnTo>
                  <a:lnTo>
                    <a:pt x="238503" y="561339"/>
                  </a:lnTo>
                  <a:lnTo>
                    <a:pt x="232485" y="561339"/>
                  </a:lnTo>
                  <a:lnTo>
                    <a:pt x="232485" y="562609"/>
                  </a:lnTo>
                  <a:lnTo>
                    <a:pt x="267561" y="562609"/>
                  </a:lnTo>
                  <a:lnTo>
                    <a:pt x="267561" y="560069"/>
                  </a:lnTo>
                  <a:close/>
                </a:path>
                <a:path w="643889" h="695959">
                  <a:moveTo>
                    <a:pt x="398839" y="560069"/>
                  </a:moveTo>
                  <a:lnTo>
                    <a:pt x="353743" y="560069"/>
                  </a:lnTo>
                  <a:lnTo>
                    <a:pt x="353743" y="561339"/>
                  </a:lnTo>
                  <a:lnTo>
                    <a:pt x="315667" y="561339"/>
                  </a:lnTo>
                  <a:lnTo>
                    <a:pt x="315667" y="562609"/>
                  </a:lnTo>
                  <a:lnTo>
                    <a:pt x="400344" y="562609"/>
                  </a:lnTo>
                  <a:lnTo>
                    <a:pt x="399842" y="561339"/>
                  </a:lnTo>
                  <a:lnTo>
                    <a:pt x="398839" y="560069"/>
                  </a:lnTo>
                  <a:close/>
                </a:path>
                <a:path w="643889" h="695959">
                  <a:moveTo>
                    <a:pt x="407857" y="561339"/>
                  </a:moveTo>
                  <a:lnTo>
                    <a:pt x="406854" y="561339"/>
                  </a:lnTo>
                  <a:lnTo>
                    <a:pt x="406854" y="562609"/>
                  </a:lnTo>
                  <a:lnTo>
                    <a:pt x="407857" y="562609"/>
                  </a:lnTo>
                  <a:lnTo>
                    <a:pt x="407857" y="561339"/>
                  </a:lnTo>
                  <a:close/>
                </a:path>
                <a:path w="643889" h="695959">
                  <a:moveTo>
                    <a:pt x="300135" y="560069"/>
                  </a:moveTo>
                  <a:lnTo>
                    <a:pt x="274582" y="560069"/>
                  </a:lnTo>
                  <a:lnTo>
                    <a:pt x="275575" y="561339"/>
                  </a:lnTo>
                  <a:lnTo>
                    <a:pt x="299628" y="561339"/>
                  </a:lnTo>
                  <a:lnTo>
                    <a:pt x="300135" y="560069"/>
                  </a:lnTo>
                  <a:close/>
                </a:path>
                <a:path w="643889" h="695959">
                  <a:moveTo>
                    <a:pt x="350237" y="558799"/>
                  </a:moveTo>
                  <a:lnTo>
                    <a:pt x="322678" y="558799"/>
                  </a:lnTo>
                  <a:lnTo>
                    <a:pt x="320672" y="560069"/>
                  </a:lnTo>
                  <a:lnTo>
                    <a:pt x="320672" y="561339"/>
                  </a:lnTo>
                  <a:lnTo>
                    <a:pt x="351736" y="561339"/>
                  </a:lnTo>
                  <a:lnTo>
                    <a:pt x="351240" y="560069"/>
                  </a:lnTo>
                  <a:lnTo>
                    <a:pt x="350237" y="560069"/>
                  </a:lnTo>
                  <a:lnTo>
                    <a:pt x="350237" y="558799"/>
                  </a:lnTo>
                  <a:close/>
                </a:path>
                <a:path w="643889" h="695959">
                  <a:moveTo>
                    <a:pt x="408860" y="560069"/>
                  </a:moveTo>
                  <a:lnTo>
                    <a:pt x="405861" y="560069"/>
                  </a:lnTo>
                  <a:lnTo>
                    <a:pt x="405861" y="561339"/>
                  </a:lnTo>
                  <a:lnTo>
                    <a:pt x="408860" y="561339"/>
                  </a:lnTo>
                  <a:lnTo>
                    <a:pt x="408860" y="560069"/>
                  </a:lnTo>
                  <a:close/>
                </a:path>
                <a:path w="643889" h="695959">
                  <a:moveTo>
                    <a:pt x="473501" y="557529"/>
                  </a:moveTo>
                  <a:lnTo>
                    <a:pt x="415374" y="557529"/>
                  </a:lnTo>
                  <a:lnTo>
                    <a:pt x="415374" y="561339"/>
                  </a:lnTo>
                  <a:lnTo>
                    <a:pt x="475000" y="561339"/>
                  </a:lnTo>
                  <a:lnTo>
                    <a:pt x="475000" y="560069"/>
                  </a:lnTo>
                  <a:lnTo>
                    <a:pt x="473997" y="560069"/>
                  </a:lnTo>
                  <a:lnTo>
                    <a:pt x="473997" y="558799"/>
                  </a:lnTo>
                  <a:lnTo>
                    <a:pt x="473501" y="558799"/>
                  </a:lnTo>
                  <a:lnTo>
                    <a:pt x="473501" y="557529"/>
                  </a:lnTo>
                  <a:close/>
                </a:path>
                <a:path w="643889" h="695959">
                  <a:moveTo>
                    <a:pt x="628325" y="560069"/>
                  </a:moveTo>
                  <a:lnTo>
                    <a:pt x="624820" y="560069"/>
                  </a:lnTo>
                  <a:lnTo>
                    <a:pt x="625316" y="561339"/>
                  </a:lnTo>
                  <a:lnTo>
                    <a:pt x="627322" y="561339"/>
                  </a:lnTo>
                  <a:lnTo>
                    <a:pt x="628325" y="560069"/>
                  </a:lnTo>
                  <a:close/>
                </a:path>
                <a:path w="643889" h="695959">
                  <a:moveTo>
                    <a:pt x="268068" y="558799"/>
                  </a:moveTo>
                  <a:lnTo>
                    <a:pt x="242009" y="558799"/>
                  </a:lnTo>
                  <a:lnTo>
                    <a:pt x="241006" y="560069"/>
                  </a:lnTo>
                  <a:lnTo>
                    <a:pt x="268068" y="560069"/>
                  </a:lnTo>
                  <a:lnTo>
                    <a:pt x="268068" y="558799"/>
                  </a:lnTo>
                  <a:close/>
                </a:path>
                <a:path w="643889" h="695959">
                  <a:moveTo>
                    <a:pt x="300631" y="558799"/>
                  </a:moveTo>
                  <a:lnTo>
                    <a:pt x="272070" y="558799"/>
                  </a:lnTo>
                  <a:lnTo>
                    <a:pt x="274076" y="560069"/>
                  </a:lnTo>
                  <a:lnTo>
                    <a:pt x="300631" y="560069"/>
                  </a:lnTo>
                  <a:lnTo>
                    <a:pt x="300631" y="558799"/>
                  </a:lnTo>
                  <a:close/>
                </a:path>
                <a:path w="643889" h="695959">
                  <a:moveTo>
                    <a:pt x="394837" y="558799"/>
                  </a:moveTo>
                  <a:lnTo>
                    <a:pt x="355252" y="558799"/>
                  </a:lnTo>
                  <a:lnTo>
                    <a:pt x="354249" y="560069"/>
                  </a:lnTo>
                  <a:lnTo>
                    <a:pt x="394837" y="560069"/>
                  </a:lnTo>
                  <a:lnTo>
                    <a:pt x="394837" y="558799"/>
                  </a:lnTo>
                  <a:close/>
                </a:path>
                <a:path w="643889" h="695959">
                  <a:moveTo>
                    <a:pt x="411869" y="547369"/>
                  </a:moveTo>
                  <a:lnTo>
                    <a:pt x="397340" y="547369"/>
                  </a:lnTo>
                  <a:lnTo>
                    <a:pt x="397340" y="548639"/>
                  </a:lnTo>
                  <a:lnTo>
                    <a:pt x="397836" y="548639"/>
                  </a:lnTo>
                  <a:lnTo>
                    <a:pt x="397836" y="549909"/>
                  </a:lnTo>
                  <a:lnTo>
                    <a:pt x="398343" y="549909"/>
                  </a:lnTo>
                  <a:lnTo>
                    <a:pt x="398343" y="551179"/>
                  </a:lnTo>
                  <a:lnTo>
                    <a:pt x="398839" y="551179"/>
                  </a:lnTo>
                  <a:lnTo>
                    <a:pt x="399346" y="552449"/>
                  </a:lnTo>
                  <a:lnTo>
                    <a:pt x="399842" y="552449"/>
                  </a:lnTo>
                  <a:lnTo>
                    <a:pt x="399842" y="553719"/>
                  </a:lnTo>
                  <a:lnTo>
                    <a:pt x="400845" y="553719"/>
                  </a:lnTo>
                  <a:lnTo>
                    <a:pt x="401342" y="554989"/>
                  </a:lnTo>
                  <a:lnTo>
                    <a:pt x="402345" y="554989"/>
                  </a:lnTo>
                  <a:lnTo>
                    <a:pt x="404351" y="557529"/>
                  </a:lnTo>
                  <a:lnTo>
                    <a:pt x="404858" y="557529"/>
                  </a:lnTo>
                  <a:lnTo>
                    <a:pt x="404858" y="558799"/>
                  </a:lnTo>
                  <a:lnTo>
                    <a:pt x="405354" y="560069"/>
                  </a:lnTo>
                  <a:lnTo>
                    <a:pt x="409366" y="560069"/>
                  </a:lnTo>
                  <a:lnTo>
                    <a:pt x="409366" y="557529"/>
                  </a:lnTo>
                  <a:lnTo>
                    <a:pt x="409863" y="556259"/>
                  </a:lnTo>
                  <a:lnTo>
                    <a:pt x="409863" y="553719"/>
                  </a:lnTo>
                  <a:lnTo>
                    <a:pt x="410866" y="551179"/>
                  </a:lnTo>
                  <a:lnTo>
                    <a:pt x="410866" y="549909"/>
                  </a:lnTo>
                  <a:lnTo>
                    <a:pt x="411869" y="547369"/>
                  </a:lnTo>
                  <a:close/>
                </a:path>
                <a:path w="643889" h="695959">
                  <a:moveTo>
                    <a:pt x="483015" y="558799"/>
                  </a:moveTo>
                  <a:lnTo>
                    <a:pt x="480512" y="558799"/>
                  </a:lnTo>
                  <a:lnTo>
                    <a:pt x="480512" y="560069"/>
                  </a:lnTo>
                  <a:lnTo>
                    <a:pt x="481515" y="560069"/>
                  </a:lnTo>
                  <a:lnTo>
                    <a:pt x="483015" y="558799"/>
                  </a:lnTo>
                  <a:close/>
                </a:path>
                <a:path w="643889" h="695959">
                  <a:moveTo>
                    <a:pt x="628832" y="558799"/>
                  </a:moveTo>
                  <a:lnTo>
                    <a:pt x="619815" y="558799"/>
                  </a:lnTo>
                  <a:lnTo>
                    <a:pt x="623310" y="560069"/>
                  </a:lnTo>
                  <a:lnTo>
                    <a:pt x="628832" y="560069"/>
                  </a:lnTo>
                  <a:lnTo>
                    <a:pt x="628832" y="558799"/>
                  </a:lnTo>
                  <a:close/>
                </a:path>
                <a:path w="643889" h="695959">
                  <a:moveTo>
                    <a:pt x="300631" y="557529"/>
                  </a:moveTo>
                  <a:lnTo>
                    <a:pt x="245018" y="557529"/>
                  </a:lnTo>
                  <a:lnTo>
                    <a:pt x="244015" y="558799"/>
                  </a:lnTo>
                  <a:lnTo>
                    <a:pt x="301138" y="558799"/>
                  </a:lnTo>
                  <a:lnTo>
                    <a:pt x="300631" y="557529"/>
                  </a:lnTo>
                  <a:close/>
                </a:path>
                <a:path w="643889" h="695959">
                  <a:moveTo>
                    <a:pt x="349740" y="556259"/>
                  </a:moveTo>
                  <a:lnTo>
                    <a:pt x="325687" y="556259"/>
                  </a:lnTo>
                  <a:lnTo>
                    <a:pt x="325181" y="557529"/>
                  </a:lnTo>
                  <a:lnTo>
                    <a:pt x="323681" y="558799"/>
                  </a:lnTo>
                  <a:lnTo>
                    <a:pt x="349740" y="558799"/>
                  </a:lnTo>
                  <a:lnTo>
                    <a:pt x="349740" y="556259"/>
                  </a:lnTo>
                  <a:close/>
                </a:path>
                <a:path w="643889" h="695959">
                  <a:moveTo>
                    <a:pt x="393834" y="553719"/>
                  </a:moveTo>
                  <a:lnTo>
                    <a:pt x="356752" y="553719"/>
                  </a:lnTo>
                  <a:lnTo>
                    <a:pt x="356752" y="556259"/>
                  </a:lnTo>
                  <a:lnTo>
                    <a:pt x="355749" y="556259"/>
                  </a:lnTo>
                  <a:lnTo>
                    <a:pt x="355749" y="558799"/>
                  </a:lnTo>
                  <a:lnTo>
                    <a:pt x="394331" y="558799"/>
                  </a:lnTo>
                  <a:lnTo>
                    <a:pt x="394331" y="554989"/>
                  </a:lnTo>
                  <a:lnTo>
                    <a:pt x="393834" y="554989"/>
                  </a:lnTo>
                  <a:lnTo>
                    <a:pt x="393834" y="553719"/>
                  </a:lnTo>
                  <a:close/>
                </a:path>
                <a:path w="643889" h="695959">
                  <a:moveTo>
                    <a:pt x="601770" y="538479"/>
                  </a:moveTo>
                  <a:lnTo>
                    <a:pt x="472001" y="538479"/>
                  </a:lnTo>
                  <a:lnTo>
                    <a:pt x="472001" y="539749"/>
                  </a:lnTo>
                  <a:lnTo>
                    <a:pt x="473997" y="539749"/>
                  </a:lnTo>
                  <a:lnTo>
                    <a:pt x="475507" y="542289"/>
                  </a:lnTo>
                  <a:lnTo>
                    <a:pt x="476003" y="542289"/>
                  </a:lnTo>
                  <a:lnTo>
                    <a:pt x="478009" y="543559"/>
                  </a:lnTo>
                  <a:lnTo>
                    <a:pt x="478009" y="544829"/>
                  </a:lnTo>
                  <a:lnTo>
                    <a:pt x="478506" y="544829"/>
                  </a:lnTo>
                  <a:lnTo>
                    <a:pt x="479509" y="547369"/>
                  </a:lnTo>
                  <a:lnTo>
                    <a:pt x="480016" y="549909"/>
                  </a:lnTo>
                  <a:lnTo>
                    <a:pt x="480016" y="553719"/>
                  </a:lnTo>
                  <a:lnTo>
                    <a:pt x="480512" y="554989"/>
                  </a:lnTo>
                  <a:lnTo>
                    <a:pt x="480512" y="556259"/>
                  </a:lnTo>
                  <a:lnTo>
                    <a:pt x="481019" y="558799"/>
                  </a:lnTo>
                  <a:lnTo>
                    <a:pt x="485527" y="558799"/>
                  </a:lnTo>
                  <a:lnTo>
                    <a:pt x="489033" y="557529"/>
                  </a:lnTo>
                  <a:lnTo>
                    <a:pt x="563188" y="557529"/>
                  </a:lnTo>
                  <a:lnTo>
                    <a:pt x="563694" y="556259"/>
                  </a:lnTo>
                  <a:lnTo>
                    <a:pt x="574718" y="556259"/>
                  </a:lnTo>
                  <a:lnTo>
                    <a:pt x="577717" y="554989"/>
                  </a:lnTo>
                  <a:lnTo>
                    <a:pt x="579227" y="554989"/>
                  </a:lnTo>
                  <a:lnTo>
                    <a:pt x="589247" y="553719"/>
                  </a:lnTo>
                  <a:lnTo>
                    <a:pt x="619308" y="553719"/>
                  </a:lnTo>
                  <a:lnTo>
                    <a:pt x="618305" y="551179"/>
                  </a:lnTo>
                  <a:lnTo>
                    <a:pt x="618802" y="551179"/>
                  </a:lnTo>
                  <a:lnTo>
                    <a:pt x="619308" y="549909"/>
                  </a:lnTo>
                  <a:lnTo>
                    <a:pt x="606785" y="549909"/>
                  </a:lnTo>
                  <a:lnTo>
                    <a:pt x="606785" y="548639"/>
                  </a:lnTo>
                  <a:lnTo>
                    <a:pt x="605782" y="548639"/>
                  </a:lnTo>
                  <a:lnTo>
                    <a:pt x="604779" y="547369"/>
                  </a:lnTo>
                  <a:lnTo>
                    <a:pt x="603776" y="547369"/>
                  </a:lnTo>
                  <a:lnTo>
                    <a:pt x="604272" y="546099"/>
                  </a:lnTo>
                  <a:lnTo>
                    <a:pt x="603280" y="546099"/>
                  </a:lnTo>
                  <a:lnTo>
                    <a:pt x="603280" y="543559"/>
                  </a:lnTo>
                  <a:lnTo>
                    <a:pt x="603776" y="543559"/>
                  </a:lnTo>
                  <a:lnTo>
                    <a:pt x="603776" y="541019"/>
                  </a:lnTo>
                  <a:lnTo>
                    <a:pt x="603280" y="541019"/>
                  </a:lnTo>
                  <a:lnTo>
                    <a:pt x="603280" y="539749"/>
                  </a:lnTo>
                  <a:lnTo>
                    <a:pt x="601770" y="538479"/>
                  </a:lnTo>
                  <a:close/>
                </a:path>
                <a:path w="643889" h="695959">
                  <a:moveTo>
                    <a:pt x="621314" y="556259"/>
                  </a:moveTo>
                  <a:lnTo>
                    <a:pt x="610291" y="556259"/>
                  </a:lnTo>
                  <a:lnTo>
                    <a:pt x="613300" y="557529"/>
                  </a:lnTo>
                  <a:lnTo>
                    <a:pt x="618802" y="558799"/>
                  </a:lnTo>
                  <a:lnTo>
                    <a:pt x="623817" y="558799"/>
                  </a:lnTo>
                  <a:lnTo>
                    <a:pt x="623817" y="557529"/>
                  </a:lnTo>
                  <a:lnTo>
                    <a:pt x="623310" y="557529"/>
                  </a:lnTo>
                  <a:lnTo>
                    <a:pt x="621314" y="556259"/>
                  </a:lnTo>
                  <a:close/>
                </a:path>
                <a:path w="643889" h="695959">
                  <a:moveTo>
                    <a:pt x="300135" y="556259"/>
                  </a:moveTo>
                  <a:lnTo>
                    <a:pt x="246021" y="556259"/>
                  </a:lnTo>
                  <a:lnTo>
                    <a:pt x="246021" y="557529"/>
                  </a:lnTo>
                  <a:lnTo>
                    <a:pt x="300135" y="557529"/>
                  </a:lnTo>
                  <a:lnTo>
                    <a:pt x="300135" y="556259"/>
                  </a:lnTo>
                  <a:close/>
                </a:path>
                <a:path w="643889" h="695959">
                  <a:moveTo>
                    <a:pt x="468486" y="543559"/>
                  </a:moveTo>
                  <a:lnTo>
                    <a:pt x="420886" y="543559"/>
                  </a:lnTo>
                  <a:lnTo>
                    <a:pt x="420886" y="544829"/>
                  </a:lnTo>
                  <a:lnTo>
                    <a:pt x="419883" y="546099"/>
                  </a:lnTo>
                  <a:lnTo>
                    <a:pt x="418880" y="548639"/>
                  </a:lnTo>
                  <a:lnTo>
                    <a:pt x="418384" y="548639"/>
                  </a:lnTo>
                  <a:lnTo>
                    <a:pt x="417877" y="549909"/>
                  </a:lnTo>
                  <a:lnTo>
                    <a:pt x="416884" y="549909"/>
                  </a:lnTo>
                  <a:lnTo>
                    <a:pt x="416378" y="551179"/>
                  </a:lnTo>
                  <a:lnTo>
                    <a:pt x="416378" y="552449"/>
                  </a:lnTo>
                  <a:lnTo>
                    <a:pt x="415881" y="553719"/>
                  </a:lnTo>
                  <a:lnTo>
                    <a:pt x="415881" y="557529"/>
                  </a:lnTo>
                  <a:lnTo>
                    <a:pt x="472994" y="557529"/>
                  </a:lnTo>
                  <a:lnTo>
                    <a:pt x="472994" y="556259"/>
                  </a:lnTo>
                  <a:lnTo>
                    <a:pt x="472001" y="553719"/>
                  </a:lnTo>
                  <a:lnTo>
                    <a:pt x="472001" y="548639"/>
                  </a:lnTo>
                  <a:lnTo>
                    <a:pt x="471495" y="547369"/>
                  </a:lnTo>
                  <a:lnTo>
                    <a:pt x="470492" y="547369"/>
                  </a:lnTo>
                  <a:lnTo>
                    <a:pt x="469489" y="546099"/>
                  </a:lnTo>
                  <a:lnTo>
                    <a:pt x="468992" y="544829"/>
                  </a:lnTo>
                  <a:lnTo>
                    <a:pt x="468486" y="544829"/>
                  </a:lnTo>
                  <a:lnTo>
                    <a:pt x="468486" y="543559"/>
                  </a:lnTo>
                  <a:close/>
                </a:path>
                <a:path w="643889" h="695959">
                  <a:moveTo>
                    <a:pt x="234997" y="554989"/>
                  </a:moveTo>
                  <a:lnTo>
                    <a:pt x="231482" y="554989"/>
                  </a:lnTo>
                  <a:lnTo>
                    <a:pt x="231988" y="556259"/>
                  </a:lnTo>
                  <a:lnTo>
                    <a:pt x="234491" y="556259"/>
                  </a:lnTo>
                  <a:lnTo>
                    <a:pt x="234997" y="554989"/>
                  </a:lnTo>
                  <a:close/>
                </a:path>
                <a:path w="643889" h="695959">
                  <a:moveTo>
                    <a:pt x="297622" y="553719"/>
                  </a:moveTo>
                  <a:lnTo>
                    <a:pt x="249526" y="553719"/>
                  </a:lnTo>
                  <a:lnTo>
                    <a:pt x="249020" y="554989"/>
                  </a:lnTo>
                  <a:lnTo>
                    <a:pt x="248017" y="554989"/>
                  </a:lnTo>
                  <a:lnTo>
                    <a:pt x="248017" y="556259"/>
                  </a:lnTo>
                  <a:lnTo>
                    <a:pt x="299132" y="556259"/>
                  </a:lnTo>
                  <a:lnTo>
                    <a:pt x="298129" y="554989"/>
                  </a:lnTo>
                  <a:lnTo>
                    <a:pt x="297622" y="553719"/>
                  </a:lnTo>
                  <a:close/>
                </a:path>
                <a:path w="643889" h="695959">
                  <a:moveTo>
                    <a:pt x="319173" y="553719"/>
                  </a:moveTo>
                  <a:lnTo>
                    <a:pt x="306143" y="553719"/>
                  </a:lnTo>
                  <a:lnTo>
                    <a:pt x="306143" y="554989"/>
                  </a:lnTo>
                  <a:lnTo>
                    <a:pt x="307643" y="556259"/>
                  </a:lnTo>
                  <a:lnTo>
                    <a:pt x="315667" y="556259"/>
                  </a:lnTo>
                  <a:lnTo>
                    <a:pt x="316670" y="554989"/>
                  </a:lnTo>
                  <a:lnTo>
                    <a:pt x="318170" y="554989"/>
                  </a:lnTo>
                  <a:lnTo>
                    <a:pt x="319173" y="553719"/>
                  </a:lnTo>
                  <a:close/>
                </a:path>
                <a:path w="643889" h="695959">
                  <a:moveTo>
                    <a:pt x="350237" y="554989"/>
                  </a:moveTo>
                  <a:lnTo>
                    <a:pt x="326184" y="554989"/>
                  </a:lnTo>
                  <a:lnTo>
                    <a:pt x="326184" y="556259"/>
                  </a:lnTo>
                  <a:lnTo>
                    <a:pt x="350237" y="556259"/>
                  </a:lnTo>
                  <a:lnTo>
                    <a:pt x="350237" y="554989"/>
                  </a:lnTo>
                  <a:close/>
                </a:path>
                <a:path w="643889" h="695959">
                  <a:moveTo>
                    <a:pt x="620311" y="554989"/>
                  </a:moveTo>
                  <a:lnTo>
                    <a:pt x="603776" y="554989"/>
                  </a:lnTo>
                  <a:lnTo>
                    <a:pt x="607282" y="556259"/>
                  </a:lnTo>
                  <a:lnTo>
                    <a:pt x="620311" y="556259"/>
                  </a:lnTo>
                  <a:lnTo>
                    <a:pt x="620311" y="554989"/>
                  </a:lnTo>
                  <a:close/>
                </a:path>
                <a:path w="643889" h="695959">
                  <a:moveTo>
                    <a:pt x="238503" y="553719"/>
                  </a:moveTo>
                  <a:lnTo>
                    <a:pt x="228979" y="553719"/>
                  </a:lnTo>
                  <a:lnTo>
                    <a:pt x="229486" y="554989"/>
                  </a:lnTo>
                  <a:lnTo>
                    <a:pt x="237996" y="554989"/>
                  </a:lnTo>
                  <a:lnTo>
                    <a:pt x="238503" y="553719"/>
                  </a:lnTo>
                  <a:close/>
                </a:path>
                <a:path w="643889" h="695959">
                  <a:moveTo>
                    <a:pt x="351240" y="549909"/>
                  </a:moveTo>
                  <a:lnTo>
                    <a:pt x="325181" y="549909"/>
                  </a:lnTo>
                  <a:lnTo>
                    <a:pt x="325181" y="551179"/>
                  </a:lnTo>
                  <a:lnTo>
                    <a:pt x="326690" y="551179"/>
                  </a:lnTo>
                  <a:lnTo>
                    <a:pt x="326690" y="554989"/>
                  </a:lnTo>
                  <a:lnTo>
                    <a:pt x="350743" y="554989"/>
                  </a:lnTo>
                  <a:lnTo>
                    <a:pt x="350743" y="553719"/>
                  </a:lnTo>
                  <a:lnTo>
                    <a:pt x="351240" y="553719"/>
                  </a:lnTo>
                  <a:lnTo>
                    <a:pt x="351240" y="549909"/>
                  </a:lnTo>
                  <a:close/>
                </a:path>
                <a:path w="643889" h="695959">
                  <a:moveTo>
                    <a:pt x="619815" y="553719"/>
                  </a:moveTo>
                  <a:lnTo>
                    <a:pt x="594252" y="553719"/>
                  </a:lnTo>
                  <a:lnTo>
                    <a:pt x="602276" y="554989"/>
                  </a:lnTo>
                  <a:lnTo>
                    <a:pt x="619815" y="554989"/>
                  </a:lnTo>
                  <a:lnTo>
                    <a:pt x="619815" y="553719"/>
                  </a:lnTo>
                  <a:close/>
                </a:path>
                <a:path w="643889" h="695959">
                  <a:moveTo>
                    <a:pt x="241006" y="552449"/>
                  </a:moveTo>
                  <a:lnTo>
                    <a:pt x="226476" y="552449"/>
                  </a:lnTo>
                  <a:lnTo>
                    <a:pt x="226973" y="553719"/>
                  </a:lnTo>
                  <a:lnTo>
                    <a:pt x="241006" y="553719"/>
                  </a:lnTo>
                  <a:lnTo>
                    <a:pt x="241006" y="552449"/>
                  </a:lnTo>
                  <a:close/>
                </a:path>
                <a:path w="643889" h="695959">
                  <a:moveTo>
                    <a:pt x="297126" y="552449"/>
                  </a:moveTo>
                  <a:lnTo>
                    <a:pt x="252029" y="552449"/>
                  </a:lnTo>
                  <a:lnTo>
                    <a:pt x="252029" y="553719"/>
                  </a:lnTo>
                  <a:lnTo>
                    <a:pt x="297126" y="553719"/>
                  </a:lnTo>
                  <a:lnTo>
                    <a:pt x="297126" y="552449"/>
                  </a:lnTo>
                  <a:close/>
                </a:path>
                <a:path w="643889" h="695959">
                  <a:moveTo>
                    <a:pt x="320672" y="552449"/>
                  </a:moveTo>
                  <a:lnTo>
                    <a:pt x="304137" y="552449"/>
                  </a:lnTo>
                  <a:lnTo>
                    <a:pt x="305140" y="553719"/>
                  </a:lnTo>
                  <a:lnTo>
                    <a:pt x="320672" y="553719"/>
                  </a:lnTo>
                  <a:lnTo>
                    <a:pt x="320672" y="552449"/>
                  </a:lnTo>
                  <a:close/>
                </a:path>
                <a:path w="643889" h="695959">
                  <a:moveTo>
                    <a:pt x="386813" y="542289"/>
                  </a:moveTo>
                  <a:lnTo>
                    <a:pt x="357755" y="542289"/>
                  </a:lnTo>
                  <a:lnTo>
                    <a:pt x="357248" y="543559"/>
                  </a:lnTo>
                  <a:lnTo>
                    <a:pt x="357248" y="544829"/>
                  </a:lnTo>
                  <a:lnTo>
                    <a:pt x="356752" y="544829"/>
                  </a:lnTo>
                  <a:lnTo>
                    <a:pt x="357248" y="546099"/>
                  </a:lnTo>
                  <a:lnTo>
                    <a:pt x="357248" y="553719"/>
                  </a:lnTo>
                  <a:lnTo>
                    <a:pt x="393328" y="553719"/>
                  </a:lnTo>
                  <a:lnTo>
                    <a:pt x="391828" y="549909"/>
                  </a:lnTo>
                  <a:lnTo>
                    <a:pt x="391321" y="549909"/>
                  </a:lnTo>
                  <a:lnTo>
                    <a:pt x="390825" y="548639"/>
                  </a:lnTo>
                  <a:lnTo>
                    <a:pt x="390329" y="548639"/>
                  </a:lnTo>
                  <a:lnTo>
                    <a:pt x="388322" y="544829"/>
                  </a:lnTo>
                  <a:lnTo>
                    <a:pt x="387816" y="543559"/>
                  </a:lnTo>
                  <a:lnTo>
                    <a:pt x="386813" y="542289"/>
                  </a:lnTo>
                  <a:close/>
                </a:path>
                <a:path w="643889" h="695959">
                  <a:moveTo>
                    <a:pt x="242515" y="551179"/>
                  </a:moveTo>
                  <a:lnTo>
                    <a:pt x="225970" y="551179"/>
                  </a:lnTo>
                  <a:lnTo>
                    <a:pt x="225970" y="552449"/>
                  </a:lnTo>
                  <a:lnTo>
                    <a:pt x="242515" y="552449"/>
                  </a:lnTo>
                  <a:lnTo>
                    <a:pt x="242515" y="551179"/>
                  </a:lnTo>
                  <a:close/>
                </a:path>
                <a:path w="643889" h="695959">
                  <a:moveTo>
                    <a:pt x="276578" y="551179"/>
                  </a:moveTo>
                  <a:lnTo>
                    <a:pt x="253032" y="551179"/>
                  </a:lnTo>
                  <a:lnTo>
                    <a:pt x="253032" y="552449"/>
                  </a:lnTo>
                  <a:lnTo>
                    <a:pt x="277085" y="552449"/>
                  </a:lnTo>
                  <a:lnTo>
                    <a:pt x="276578" y="551179"/>
                  </a:lnTo>
                  <a:close/>
                </a:path>
                <a:path w="643889" h="695959">
                  <a:moveTo>
                    <a:pt x="296629" y="551179"/>
                  </a:moveTo>
                  <a:lnTo>
                    <a:pt x="285099" y="551179"/>
                  </a:lnTo>
                  <a:lnTo>
                    <a:pt x="284603" y="552449"/>
                  </a:lnTo>
                  <a:lnTo>
                    <a:pt x="296629" y="552449"/>
                  </a:lnTo>
                  <a:lnTo>
                    <a:pt x="296629" y="551179"/>
                  </a:lnTo>
                  <a:close/>
                </a:path>
                <a:path w="643889" h="695959">
                  <a:moveTo>
                    <a:pt x="321675" y="551179"/>
                  </a:moveTo>
                  <a:lnTo>
                    <a:pt x="303134" y="551179"/>
                  </a:lnTo>
                  <a:lnTo>
                    <a:pt x="303641" y="552449"/>
                  </a:lnTo>
                  <a:lnTo>
                    <a:pt x="321179" y="552449"/>
                  </a:lnTo>
                  <a:lnTo>
                    <a:pt x="321675" y="551179"/>
                  </a:lnTo>
                  <a:close/>
                </a:path>
                <a:path w="643889" h="695959">
                  <a:moveTo>
                    <a:pt x="251026" y="546099"/>
                  </a:moveTo>
                  <a:lnTo>
                    <a:pt x="223974" y="546099"/>
                  </a:lnTo>
                  <a:lnTo>
                    <a:pt x="223974" y="549909"/>
                  </a:lnTo>
                  <a:lnTo>
                    <a:pt x="224977" y="551179"/>
                  </a:lnTo>
                  <a:lnTo>
                    <a:pt x="243508" y="551179"/>
                  </a:lnTo>
                  <a:lnTo>
                    <a:pt x="245018" y="549909"/>
                  </a:lnTo>
                  <a:lnTo>
                    <a:pt x="247024" y="549909"/>
                  </a:lnTo>
                  <a:lnTo>
                    <a:pt x="247024" y="548639"/>
                  </a:lnTo>
                  <a:lnTo>
                    <a:pt x="248523" y="548639"/>
                  </a:lnTo>
                  <a:lnTo>
                    <a:pt x="248523" y="547369"/>
                  </a:lnTo>
                  <a:lnTo>
                    <a:pt x="250023" y="547369"/>
                  </a:lnTo>
                  <a:lnTo>
                    <a:pt x="251026" y="546099"/>
                  </a:lnTo>
                  <a:close/>
                </a:path>
                <a:path w="643889" h="695959">
                  <a:moveTo>
                    <a:pt x="283093" y="546099"/>
                  </a:moveTo>
                  <a:lnTo>
                    <a:pt x="259547" y="546099"/>
                  </a:lnTo>
                  <a:lnTo>
                    <a:pt x="259547" y="548639"/>
                  </a:lnTo>
                  <a:lnTo>
                    <a:pt x="259050" y="549909"/>
                  </a:lnTo>
                  <a:lnTo>
                    <a:pt x="257541" y="549909"/>
                  </a:lnTo>
                  <a:lnTo>
                    <a:pt x="254532" y="551179"/>
                  </a:lnTo>
                  <a:lnTo>
                    <a:pt x="276082" y="551179"/>
                  </a:lnTo>
                  <a:lnTo>
                    <a:pt x="275575" y="549909"/>
                  </a:lnTo>
                  <a:lnTo>
                    <a:pt x="275575" y="548639"/>
                  </a:lnTo>
                  <a:lnTo>
                    <a:pt x="276082" y="548639"/>
                  </a:lnTo>
                  <a:lnTo>
                    <a:pt x="276082" y="547369"/>
                  </a:lnTo>
                  <a:lnTo>
                    <a:pt x="283093" y="547369"/>
                  </a:lnTo>
                  <a:lnTo>
                    <a:pt x="283093" y="546099"/>
                  </a:lnTo>
                  <a:close/>
                </a:path>
                <a:path w="643889" h="695959">
                  <a:moveTo>
                    <a:pt x="296123" y="549909"/>
                  </a:moveTo>
                  <a:lnTo>
                    <a:pt x="289608" y="549909"/>
                  </a:lnTo>
                  <a:lnTo>
                    <a:pt x="289112" y="551179"/>
                  </a:lnTo>
                  <a:lnTo>
                    <a:pt x="296123" y="551179"/>
                  </a:lnTo>
                  <a:lnTo>
                    <a:pt x="296123" y="549909"/>
                  </a:lnTo>
                  <a:close/>
                </a:path>
                <a:path w="643889" h="695959">
                  <a:moveTo>
                    <a:pt x="353743" y="537209"/>
                  </a:moveTo>
                  <a:lnTo>
                    <a:pt x="312658" y="537209"/>
                  </a:lnTo>
                  <a:lnTo>
                    <a:pt x="311655" y="538479"/>
                  </a:lnTo>
                  <a:lnTo>
                    <a:pt x="311655" y="539749"/>
                  </a:lnTo>
                  <a:lnTo>
                    <a:pt x="311158" y="541019"/>
                  </a:lnTo>
                  <a:lnTo>
                    <a:pt x="310155" y="542289"/>
                  </a:lnTo>
                  <a:lnTo>
                    <a:pt x="309649" y="543559"/>
                  </a:lnTo>
                  <a:lnTo>
                    <a:pt x="308656" y="543559"/>
                  </a:lnTo>
                  <a:lnTo>
                    <a:pt x="307643" y="544829"/>
                  </a:lnTo>
                  <a:lnTo>
                    <a:pt x="305140" y="544829"/>
                  </a:lnTo>
                  <a:lnTo>
                    <a:pt x="303641" y="547369"/>
                  </a:lnTo>
                  <a:lnTo>
                    <a:pt x="301634" y="547369"/>
                  </a:lnTo>
                  <a:lnTo>
                    <a:pt x="301634" y="549909"/>
                  </a:lnTo>
                  <a:lnTo>
                    <a:pt x="302141" y="551179"/>
                  </a:lnTo>
                  <a:lnTo>
                    <a:pt x="322678" y="551179"/>
                  </a:lnTo>
                  <a:lnTo>
                    <a:pt x="322678" y="549909"/>
                  </a:lnTo>
                  <a:lnTo>
                    <a:pt x="351240" y="549909"/>
                  </a:lnTo>
                  <a:lnTo>
                    <a:pt x="351240" y="542289"/>
                  </a:lnTo>
                  <a:lnTo>
                    <a:pt x="351736" y="542289"/>
                  </a:lnTo>
                  <a:lnTo>
                    <a:pt x="353743" y="537209"/>
                  </a:lnTo>
                  <a:close/>
                </a:path>
                <a:path w="643889" h="695959">
                  <a:moveTo>
                    <a:pt x="622814" y="548639"/>
                  </a:moveTo>
                  <a:lnTo>
                    <a:pt x="614799" y="548639"/>
                  </a:lnTo>
                  <a:lnTo>
                    <a:pt x="614799" y="549909"/>
                  </a:lnTo>
                  <a:lnTo>
                    <a:pt x="622814" y="549909"/>
                  </a:lnTo>
                  <a:lnTo>
                    <a:pt x="622814" y="548639"/>
                  </a:lnTo>
                  <a:close/>
                </a:path>
                <a:path w="643889" h="695959">
                  <a:moveTo>
                    <a:pt x="216456" y="547369"/>
                  </a:moveTo>
                  <a:lnTo>
                    <a:pt x="215950" y="547369"/>
                  </a:lnTo>
                  <a:lnTo>
                    <a:pt x="215950" y="548639"/>
                  </a:lnTo>
                  <a:lnTo>
                    <a:pt x="216456" y="547369"/>
                  </a:lnTo>
                  <a:close/>
                </a:path>
                <a:path w="643889" h="695959">
                  <a:moveTo>
                    <a:pt x="621811" y="547369"/>
                  </a:moveTo>
                  <a:lnTo>
                    <a:pt x="619308" y="547369"/>
                  </a:lnTo>
                  <a:lnTo>
                    <a:pt x="618802" y="548639"/>
                  </a:lnTo>
                  <a:lnTo>
                    <a:pt x="621811" y="548639"/>
                  </a:lnTo>
                  <a:lnTo>
                    <a:pt x="621811" y="547369"/>
                  </a:lnTo>
                  <a:close/>
                </a:path>
                <a:path w="643889" h="695959">
                  <a:moveTo>
                    <a:pt x="215950" y="544829"/>
                  </a:moveTo>
                  <a:lnTo>
                    <a:pt x="211947" y="544829"/>
                  </a:lnTo>
                  <a:lnTo>
                    <a:pt x="212444" y="546099"/>
                  </a:lnTo>
                  <a:lnTo>
                    <a:pt x="213447" y="546099"/>
                  </a:lnTo>
                  <a:lnTo>
                    <a:pt x="214450" y="547369"/>
                  </a:lnTo>
                  <a:lnTo>
                    <a:pt x="215950" y="547369"/>
                  </a:lnTo>
                  <a:lnTo>
                    <a:pt x="215950" y="544829"/>
                  </a:lnTo>
                  <a:close/>
                </a:path>
                <a:path w="643889" h="695959">
                  <a:moveTo>
                    <a:pt x="415374" y="539749"/>
                  </a:moveTo>
                  <a:lnTo>
                    <a:pt x="402345" y="539749"/>
                  </a:lnTo>
                  <a:lnTo>
                    <a:pt x="401342" y="541019"/>
                  </a:lnTo>
                  <a:lnTo>
                    <a:pt x="396833" y="547369"/>
                  </a:lnTo>
                  <a:lnTo>
                    <a:pt x="412375" y="547369"/>
                  </a:lnTo>
                  <a:lnTo>
                    <a:pt x="412872" y="546099"/>
                  </a:lnTo>
                  <a:lnTo>
                    <a:pt x="413368" y="546099"/>
                  </a:lnTo>
                  <a:lnTo>
                    <a:pt x="413368" y="544829"/>
                  </a:lnTo>
                  <a:lnTo>
                    <a:pt x="414878" y="544829"/>
                  </a:lnTo>
                  <a:lnTo>
                    <a:pt x="415374" y="542289"/>
                  </a:lnTo>
                  <a:lnTo>
                    <a:pt x="415374" y="539749"/>
                  </a:lnTo>
                  <a:close/>
                </a:path>
                <a:path w="643889" h="695959">
                  <a:moveTo>
                    <a:pt x="252029" y="544829"/>
                  </a:moveTo>
                  <a:lnTo>
                    <a:pt x="223467" y="544829"/>
                  </a:lnTo>
                  <a:lnTo>
                    <a:pt x="223467" y="546099"/>
                  </a:lnTo>
                  <a:lnTo>
                    <a:pt x="252029" y="546099"/>
                  </a:lnTo>
                  <a:lnTo>
                    <a:pt x="252029" y="544829"/>
                  </a:lnTo>
                  <a:close/>
                </a:path>
                <a:path w="643889" h="695959">
                  <a:moveTo>
                    <a:pt x="286102" y="544829"/>
                  </a:moveTo>
                  <a:lnTo>
                    <a:pt x="259050" y="544829"/>
                  </a:lnTo>
                  <a:lnTo>
                    <a:pt x="259050" y="546099"/>
                  </a:lnTo>
                  <a:lnTo>
                    <a:pt x="285596" y="546099"/>
                  </a:lnTo>
                  <a:lnTo>
                    <a:pt x="286102" y="544829"/>
                  </a:lnTo>
                  <a:close/>
                </a:path>
                <a:path w="643889" h="695959">
                  <a:moveTo>
                    <a:pt x="217956" y="542289"/>
                  </a:moveTo>
                  <a:lnTo>
                    <a:pt x="216953" y="543559"/>
                  </a:lnTo>
                  <a:lnTo>
                    <a:pt x="216456" y="544829"/>
                  </a:lnTo>
                  <a:lnTo>
                    <a:pt x="217459" y="543559"/>
                  </a:lnTo>
                  <a:lnTo>
                    <a:pt x="217956" y="543559"/>
                  </a:lnTo>
                  <a:lnTo>
                    <a:pt x="217956" y="542289"/>
                  </a:lnTo>
                  <a:close/>
                </a:path>
                <a:path w="643889" h="695959">
                  <a:moveTo>
                    <a:pt x="289112" y="543559"/>
                  </a:moveTo>
                  <a:lnTo>
                    <a:pt x="224977" y="543559"/>
                  </a:lnTo>
                  <a:lnTo>
                    <a:pt x="224977" y="544829"/>
                  </a:lnTo>
                  <a:lnTo>
                    <a:pt x="288605" y="544829"/>
                  </a:lnTo>
                  <a:lnTo>
                    <a:pt x="289112" y="543559"/>
                  </a:lnTo>
                  <a:close/>
                </a:path>
                <a:path w="643889" h="695959">
                  <a:moveTo>
                    <a:pt x="297622" y="543559"/>
                  </a:moveTo>
                  <a:lnTo>
                    <a:pt x="295626" y="543559"/>
                  </a:lnTo>
                  <a:lnTo>
                    <a:pt x="296629" y="544829"/>
                  </a:lnTo>
                  <a:lnTo>
                    <a:pt x="297126" y="544829"/>
                  </a:lnTo>
                  <a:lnTo>
                    <a:pt x="297622" y="543559"/>
                  </a:lnTo>
                  <a:close/>
                </a:path>
                <a:path w="643889" h="695959">
                  <a:moveTo>
                    <a:pt x="298129" y="542289"/>
                  </a:moveTo>
                  <a:lnTo>
                    <a:pt x="225473" y="542289"/>
                  </a:lnTo>
                  <a:lnTo>
                    <a:pt x="225473" y="543559"/>
                  </a:lnTo>
                  <a:lnTo>
                    <a:pt x="298129" y="543559"/>
                  </a:lnTo>
                  <a:lnTo>
                    <a:pt x="298129" y="542289"/>
                  </a:lnTo>
                  <a:close/>
                </a:path>
                <a:path w="643889" h="695959">
                  <a:moveTo>
                    <a:pt x="462974" y="539749"/>
                  </a:moveTo>
                  <a:lnTo>
                    <a:pt x="421393" y="539749"/>
                  </a:lnTo>
                  <a:lnTo>
                    <a:pt x="421393" y="543559"/>
                  </a:lnTo>
                  <a:lnTo>
                    <a:pt x="466986" y="543559"/>
                  </a:lnTo>
                  <a:lnTo>
                    <a:pt x="466986" y="542289"/>
                  </a:lnTo>
                  <a:lnTo>
                    <a:pt x="464483" y="542289"/>
                  </a:lnTo>
                  <a:lnTo>
                    <a:pt x="463977" y="541019"/>
                  </a:lnTo>
                  <a:lnTo>
                    <a:pt x="462974" y="541019"/>
                  </a:lnTo>
                  <a:lnTo>
                    <a:pt x="462974" y="539749"/>
                  </a:lnTo>
                  <a:close/>
                </a:path>
                <a:path w="643889" h="695959">
                  <a:moveTo>
                    <a:pt x="218462" y="541648"/>
                  </a:moveTo>
                  <a:lnTo>
                    <a:pt x="217956" y="542289"/>
                  </a:lnTo>
                  <a:lnTo>
                    <a:pt x="218462" y="542289"/>
                  </a:lnTo>
                  <a:lnTo>
                    <a:pt x="218462" y="541648"/>
                  </a:lnTo>
                  <a:close/>
                </a:path>
                <a:path w="643889" h="695959">
                  <a:moveTo>
                    <a:pt x="301138" y="541019"/>
                  </a:moveTo>
                  <a:lnTo>
                    <a:pt x="226476" y="541019"/>
                  </a:lnTo>
                  <a:lnTo>
                    <a:pt x="226476" y="542289"/>
                  </a:lnTo>
                  <a:lnTo>
                    <a:pt x="300135" y="542289"/>
                  </a:lnTo>
                  <a:lnTo>
                    <a:pt x="301138" y="541019"/>
                  </a:lnTo>
                  <a:close/>
                </a:path>
                <a:path w="643889" h="695959">
                  <a:moveTo>
                    <a:pt x="381808" y="537209"/>
                  </a:moveTo>
                  <a:lnTo>
                    <a:pt x="360764" y="537209"/>
                  </a:lnTo>
                  <a:lnTo>
                    <a:pt x="359761" y="538479"/>
                  </a:lnTo>
                  <a:lnTo>
                    <a:pt x="358261" y="542289"/>
                  </a:lnTo>
                  <a:lnTo>
                    <a:pt x="385810" y="542289"/>
                  </a:lnTo>
                  <a:lnTo>
                    <a:pt x="384807" y="541019"/>
                  </a:lnTo>
                  <a:lnTo>
                    <a:pt x="383814" y="541019"/>
                  </a:lnTo>
                  <a:lnTo>
                    <a:pt x="383814" y="539749"/>
                  </a:lnTo>
                  <a:lnTo>
                    <a:pt x="382811" y="539749"/>
                  </a:lnTo>
                  <a:lnTo>
                    <a:pt x="382304" y="538479"/>
                  </a:lnTo>
                  <a:lnTo>
                    <a:pt x="381808" y="538479"/>
                  </a:lnTo>
                  <a:lnTo>
                    <a:pt x="381808" y="537209"/>
                  </a:lnTo>
                  <a:close/>
                </a:path>
                <a:path w="643889" h="695959">
                  <a:moveTo>
                    <a:pt x="221461" y="537209"/>
                  </a:moveTo>
                  <a:lnTo>
                    <a:pt x="219962" y="537209"/>
                  </a:lnTo>
                  <a:lnTo>
                    <a:pt x="219465" y="538479"/>
                  </a:lnTo>
                  <a:lnTo>
                    <a:pt x="218959" y="538479"/>
                  </a:lnTo>
                  <a:lnTo>
                    <a:pt x="218959" y="539749"/>
                  </a:lnTo>
                  <a:lnTo>
                    <a:pt x="218462" y="539749"/>
                  </a:lnTo>
                  <a:lnTo>
                    <a:pt x="218462" y="541648"/>
                  </a:lnTo>
                  <a:lnTo>
                    <a:pt x="218959" y="541019"/>
                  </a:lnTo>
                  <a:lnTo>
                    <a:pt x="219465" y="541019"/>
                  </a:lnTo>
                  <a:lnTo>
                    <a:pt x="221461" y="538479"/>
                  </a:lnTo>
                  <a:lnTo>
                    <a:pt x="221461" y="537209"/>
                  </a:lnTo>
                  <a:close/>
                </a:path>
                <a:path w="643889" h="695959">
                  <a:moveTo>
                    <a:pt x="302638" y="539749"/>
                  </a:moveTo>
                  <a:lnTo>
                    <a:pt x="226973" y="539749"/>
                  </a:lnTo>
                  <a:lnTo>
                    <a:pt x="226973" y="541019"/>
                  </a:lnTo>
                  <a:lnTo>
                    <a:pt x="301634" y="541019"/>
                  </a:lnTo>
                  <a:lnTo>
                    <a:pt x="302638" y="539749"/>
                  </a:lnTo>
                  <a:close/>
                </a:path>
                <a:path w="643889" h="695959">
                  <a:moveTo>
                    <a:pt x="399842" y="530859"/>
                  </a:moveTo>
                  <a:lnTo>
                    <a:pt x="382811" y="530859"/>
                  </a:lnTo>
                  <a:lnTo>
                    <a:pt x="384310" y="532129"/>
                  </a:lnTo>
                  <a:lnTo>
                    <a:pt x="385313" y="532129"/>
                  </a:lnTo>
                  <a:lnTo>
                    <a:pt x="385810" y="533399"/>
                  </a:lnTo>
                  <a:lnTo>
                    <a:pt x="386316" y="533399"/>
                  </a:lnTo>
                  <a:lnTo>
                    <a:pt x="386316" y="534669"/>
                  </a:lnTo>
                  <a:lnTo>
                    <a:pt x="387319" y="534669"/>
                  </a:lnTo>
                  <a:lnTo>
                    <a:pt x="387816" y="535939"/>
                  </a:lnTo>
                  <a:lnTo>
                    <a:pt x="388819" y="535939"/>
                  </a:lnTo>
                  <a:lnTo>
                    <a:pt x="389315" y="537209"/>
                  </a:lnTo>
                  <a:lnTo>
                    <a:pt x="390825" y="537209"/>
                  </a:lnTo>
                  <a:lnTo>
                    <a:pt x="390825" y="538479"/>
                  </a:lnTo>
                  <a:lnTo>
                    <a:pt x="391321" y="538479"/>
                  </a:lnTo>
                  <a:lnTo>
                    <a:pt x="392831" y="539749"/>
                  </a:lnTo>
                  <a:lnTo>
                    <a:pt x="393834" y="539749"/>
                  </a:lnTo>
                  <a:lnTo>
                    <a:pt x="393834" y="541019"/>
                  </a:lnTo>
                  <a:lnTo>
                    <a:pt x="394331" y="541019"/>
                  </a:lnTo>
                  <a:lnTo>
                    <a:pt x="396337" y="537209"/>
                  </a:lnTo>
                  <a:lnTo>
                    <a:pt x="397836" y="535939"/>
                  </a:lnTo>
                  <a:lnTo>
                    <a:pt x="398839" y="533399"/>
                  </a:lnTo>
                  <a:lnTo>
                    <a:pt x="398839" y="532129"/>
                  </a:lnTo>
                  <a:lnTo>
                    <a:pt x="399842" y="530859"/>
                  </a:lnTo>
                  <a:close/>
                </a:path>
                <a:path w="643889" h="695959">
                  <a:moveTo>
                    <a:pt x="473997" y="539749"/>
                  </a:moveTo>
                  <a:lnTo>
                    <a:pt x="472994" y="539749"/>
                  </a:lnTo>
                  <a:lnTo>
                    <a:pt x="472994" y="541019"/>
                  </a:lnTo>
                  <a:lnTo>
                    <a:pt x="473997" y="539749"/>
                  </a:lnTo>
                  <a:close/>
                </a:path>
                <a:path w="643889" h="695959">
                  <a:moveTo>
                    <a:pt x="302141" y="529589"/>
                  </a:moveTo>
                  <a:lnTo>
                    <a:pt x="281594" y="529589"/>
                  </a:lnTo>
                  <a:lnTo>
                    <a:pt x="281594" y="530859"/>
                  </a:lnTo>
                  <a:lnTo>
                    <a:pt x="279588" y="530859"/>
                  </a:lnTo>
                  <a:lnTo>
                    <a:pt x="279091" y="532129"/>
                  </a:lnTo>
                  <a:lnTo>
                    <a:pt x="276082" y="532129"/>
                  </a:lnTo>
                  <a:lnTo>
                    <a:pt x="275575" y="533399"/>
                  </a:lnTo>
                  <a:lnTo>
                    <a:pt x="274582" y="533399"/>
                  </a:lnTo>
                  <a:lnTo>
                    <a:pt x="274582" y="534669"/>
                  </a:lnTo>
                  <a:lnTo>
                    <a:pt x="227480" y="534669"/>
                  </a:lnTo>
                  <a:lnTo>
                    <a:pt x="227480" y="539749"/>
                  </a:lnTo>
                  <a:lnTo>
                    <a:pt x="305140" y="539749"/>
                  </a:lnTo>
                  <a:lnTo>
                    <a:pt x="305647" y="538479"/>
                  </a:lnTo>
                  <a:lnTo>
                    <a:pt x="305647" y="537209"/>
                  </a:lnTo>
                  <a:lnTo>
                    <a:pt x="304644" y="537209"/>
                  </a:lnTo>
                  <a:lnTo>
                    <a:pt x="303641" y="534669"/>
                  </a:lnTo>
                  <a:lnTo>
                    <a:pt x="303641" y="532129"/>
                  </a:lnTo>
                  <a:lnTo>
                    <a:pt x="303134" y="530859"/>
                  </a:lnTo>
                  <a:lnTo>
                    <a:pt x="302141" y="529589"/>
                  </a:lnTo>
                  <a:close/>
                </a:path>
                <a:path w="643889" h="695959">
                  <a:moveTo>
                    <a:pt x="458465" y="537209"/>
                  </a:moveTo>
                  <a:lnTo>
                    <a:pt x="403348" y="537209"/>
                  </a:lnTo>
                  <a:lnTo>
                    <a:pt x="403348" y="538479"/>
                  </a:lnTo>
                  <a:lnTo>
                    <a:pt x="402852" y="539749"/>
                  </a:lnTo>
                  <a:lnTo>
                    <a:pt x="416378" y="539749"/>
                  </a:lnTo>
                  <a:lnTo>
                    <a:pt x="416378" y="538479"/>
                  </a:lnTo>
                  <a:lnTo>
                    <a:pt x="459468" y="538479"/>
                  </a:lnTo>
                  <a:lnTo>
                    <a:pt x="458465" y="537209"/>
                  </a:lnTo>
                  <a:close/>
                </a:path>
                <a:path w="643889" h="695959">
                  <a:moveTo>
                    <a:pt x="460968" y="538479"/>
                  </a:moveTo>
                  <a:lnTo>
                    <a:pt x="420390" y="538479"/>
                  </a:lnTo>
                  <a:lnTo>
                    <a:pt x="420390" y="539749"/>
                  </a:lnTo>
                  <a:lnTo>
                    <a:pt x="461981" y="539749"/>
                  </a:lnTo>
                  <a:lnTo>
                    <a:pt x="460968" y="538479"/>
                  </a:lnTo>
                  <a:close/>
                </a:path>
                <a:path w="643889" h="695959">
                  <a:moveTo>
                    <a:pt x="544150" y="532129"/>
                  </a:moveTo>
                  <a:lnTo>
                    <a:pt x="472498" y="532129"/>
                  </a:lnTo>
                  <a:lnTo>
                    <a:pt x="472498" y="538479"/>
                  </a:lnTo>
                  <a:lnTo>
                    <a:pt x="601273" y="538479"/>
                  </a:lnTo>
                  <a:lnTo>
                    <a:pt x="600270" y="537209"/>
                  </a:lnTo>
                  <a:lnTo>
                    <a:pt x="546653" y="537209"/>
                  </a:lnTo>
                  <a:lnTo>
                    <a:pt x="546156" y="535939"/>
                  </a:lnTo>
                  <a:lnTo>
                    <a:pt x="544647" y="535939"/>
                  </a:lnTo>
                  <a:lnTo>
                    <a:pt x="544647" y="534669"/>
                  </a:lnTo>
                  <a:lnTo>
                    <a:pt x="544150" y="534669"/>
                  </a:lnTo>
                  <a:lnTo>
                    <a:pt x="544150" y="532129"/>
                  </a:lnTo>
                  <a:close/>
                </a:path>
                <a:path w="643889" h="695959">
                  <a:moveTo>
                    <a:pt x="617809" y="525779"/>
                  </a:moveTo>
                  <a:lnTo>
                    <a:pt x="605276" y="525779"/>
                  </a:lnTo>
                  <a:lnTo>
                    <a:pt x="605782" y="527049"/>
                  </a:lnTo>
                  <a:lnTo>
                    <a:pt x="605782" y="528319"/>
                  </a:lnTo>
                  <a:lnTo>
                    <a:pt x="606279" y="529589"/>
                  </a:lnTo>
                  <a:lnTo>
                    <a:pt x="606279" y="530859"/>
                  </a:lnTo>
                  <a:lnTo>
                    <a:pt x="605276" y="533399"/>
                  </a:lnTo>
                  <a:lnTo>
                    <a:pt x="605782" y="534669"/>
                  </a:lnTo>
                  <a:lnTo>
                    <a:pt x="606785" y="535939"/>
                  </a:lnTo>
                  <a:lnTo>
                    <a:pt x="607282" y="535939"/>
                  </a:lnTo>
                  <a:lnTo>
                    <a:pt x="609288" y="538479"/>
                  </a:lnTo>
                  <a:lnTo>
                    <a:pt x="611294" y="538479"/>
                  </a:lnTo>
                  <a:lnTo>
                    <a:pt x="611294" y="537209"/>
                  </a:lnTo>
                  <a:lnTo>
                    <a:pt x="614293" y="537209"/>
                  </a:lnTo>
                  <a:lnTo>
                    <a:pt x="613300" y="535939"/>
                  </a:lnTo>
                  <a:lnTo>
                    <a:pt x="613300" y="533399"/>
                  </a:lnTo>
                  <a:lnTo>
                    <a:pt x="613796" y="532129"/>
                  </a:lnTo>
                  <a:lnTo>
                    <a:pt x="613796" y="530859"/>
                  </a:lnTo>
                  <a:lnTo>
                    <a:pt x="613300" y="529589"/>
                  </a:lnTo>
                  <a:lnTo>
                    <a:pt x="613300" y="528319"/>
                  </a:lnTo>
                  <a:lnTo>
                    <a:pt x="617809" y="528319"/>
                  </a:lnTo>
                  <a:lnTo>
                    <a:pt x="617809" y="525779"/>
                  </a:lnTo>
                  <a:close/>
                </a:path>
                <a:path w="643889" h="695959">
                  <a:moveTo>
                    <a:pt x="220965" y="535939"/>
                  </a:moveTo>
                  <a:lnTo>
                    <a:pt x="220468" y="535939"/>
                  </a:lnTo>
                  <a:lnTo>
                    <a:pt x="220468" y="537209"/>
                  </a:lnTo>
                  <a:lnTo>
                    <a:pt x="220965" y="537209"/>
                  </a:lnTo>
                  <a:lnTo>
                    <a:pt x="220965" y="535939"/>
                  </a:lnTo>
                  <a:close/>
                </a:path>
                <a:path w="643889" h="695959">
                  <a:moveTo>
                    <a:pt x="360764" y="528319"/>
                  </a:moveTo>
                  <a:lnTo>
                    <a:pt x="327187" y="528319"/>
                  </a:lnTo>
                  <a:lnTo>
                    <a:pt x="325687" y="532129"/>
                  </a:lnTo>
                  <a:lnTo>
                    <a:pt x="324684" y="532129"/>
                  </a:lnTo>
                  <a:lnTo>
                    <a:pt x="324684" y="533399"/>
                  </a:lnTo>
                  <a:lnTo>
                    <a:pt x="323681" y="533399"/>
                  </a:lnTo>
                  <a:lnTo>
                    <a:pt x="323185" y="534669"/>
                  </a:lnTo>
                  <a:lnTo>
                    <a:pt x="317673" y="534669"/>
                  </a:lnTo>
                  <a:lnTo>
                    <a:pt x="317673" y="535939"/>
                  </a:lnTo>
                  <a:lnTo>
                    <a:pt x="317167" y="535939"/>
                  </a:lnTo>
                  <a:lnTo>
                    <a:pt x="315160" y="537209"/>
                  </a:lnTo>
                  <a:lnTo>
                    <a:pt x="354249" y="537209"/>
                  </a:lnTo>
                  <a:lnTo>
                    <a:pt x="354746" y="535939"/>
                  </a:lnTo>
                  <a:lnTo>
                    <a:pt x="355749" y="534669"/>
                  </a:lnTo>
                  <a:lnTo>
                    <a:pt x="355749" y="533399"/>
                  </a:lnTo>
                  <a:lnTo>
                    <a:pt x="357755" y="530859"/>
                  </a:lnTo>
                  <a:lnTo>
                    <a:pt x="359254" y="530859"/>
                  </a:lnTo>
                  <a:lnTo>
                    <a:pt x="360764" y="529589"/>
                  </a:lnTo>
                  <a:lnTo>
                    <a:pt x="360764" y="528319"/>
                  </a:lnTo>
                  <a:close/>
                </a:path>
                <a:path w="643889" h="695959">
                  <a:moveTo>
                    <a:pt x="379295" y="534669"/>
                  </a:moveTo>
                  <a:lnTo>
                    <a:pt x="362263" y="534669"/>
                  </a:lnTo>
                  <a:lnTo>
                    <a:pt x="362263" y="535939"/>
                  </a:lnTo>
                  <a:lnTo>
                    <a:pt x="361260" y="535939"/>
                  </a:lnTo>
                  <a:lnTo>
                    <a:pt x="361260" y="537209"/>
                  </a:lnTo>
                  <a:lnTo>
                    <a:pt x="380805" y="537209"/>
                  </a:lnTo>
                  <a:lnTo>
                    <a:pt x="379295" y="535939"/>
                  </a:lnTo>
                  <a:lnTo>
                    <a:pt x="379295" y="534669"/>
                  </a:lnTo>
                  <a:close/>
                </a:path>
                <a:path w="643889" h="695959">
                  <a:moveTo>
                    <a:pt x="451454" y="535939"/>
                  </a:moveTo>
                  <a:lnTo>
                    <a:pt x="403855" y="535939"/>
                  </a:lnTo>
                  <a:lnTo>
                    <a:pt x="403855" y="537209"/>
                  </a:lnTo>
                  <a:lnTo>
                    <a:pt x="451454" y="537209"/>
                  </a:lnTo>
                  <a:lnTo>
                    <a:pt x="451454" y="535939"/>
                  </a:lnTo>
                  <a:close/>
                </a:path>
                <a:path w="643889" h="695959">
                  <a:moveTo>
                    <a:pt x="600270" y="530859"/>
                  </a:moveTo>
                  <a:lnTo>
                    <a:pt x="552164" y="530859"/>
                  </a:lnTo>
                  <a:lnTo>
                    <a:pt x="552164" y="533399"/>
                  </a:lnTo>
                  <a:lnTo>
                    <a:pt x="551161" y="533399"/>
                  </a:lnTo>
                  <a:lnTo>
                    <a:pt x="551161" y="534669"/>
                  </a:lnTo>
                  <a:lnTo>
                    <a:pt x="549155" y="535939"/>
                  </a:lnTo>
                  <a:lnTo>
                    <a:pt x="548162" y="535939"/>
                  </a:lnTo>
                  <a:lnTo>
                    <a:pt x="548162" y="537209"/>
                  </a:lnTo>
                  <a:lnTo>
                    <a:pt x="599764" y="537209"/>
                  </a:lnTo>
                  <a:lnTo>
                    <a:pt x="599764" y="535939"/>
                  </a:lnTo>
                  <a:lnTo>
                    <a:pt x="599267" y="534669"/>
                  </a:lnTo>
                  <a:lnTo>
                    <a:pt x="599267" y="532129"/>
                  </a:lnTo>
                  <a:lnTo>
                    <a:pt x="599764" y="532129"/>
                  </a:lnTo>
                  <a:lnTo>
                    <a:pt x="600270" y="530859"/>
                  </a:lnTo>
                  <a:close/>
                </a:path>
                <a:path w="643889" h="695959">
                  <a:moveTo>
                    <a:pt x="445942" y="532129"/>
                  </a:moveTo>
                  <a:lnTo>
                    <a:pt x="405354" y="532129"/>
                  </a:lnTo>
                  <a:lnTo>
                    <a:pt x="404351" y="534669"/>
                  </a:lnTo>
                  <a:lnTo>
                    <a:pt x="404351" y="535939"/>
                  </a:lnTo>
                  <a:lnTo>
                    <a:pt x="449448" y="535939"/>
                  </a:lnTo>
                  <a:lnTo>
                    <a:pt x="449448" y="534669"/>
                  </a:lnTo>
                  <a:lnTo>
                    <a:pt x="447442" y="534669"/>
                  </a:lnTo>
                  <a:lnTo>
                    <a:pt x="447442" y="533399"/>
                  </a:lnTo>
                  <a:lnTo>
                    <a:pt x="445942" y="532129"/>
                  </a:lnTo>
                  <a:close/>
                </a:path>
                <a:path w="643889" h="695959">
                  <a:moveTo>
                    <a:pt x="220965" y="530859"/>
                  </a:moveTo>
                  <a:lnTo>
                    <a:pt x="217459" y="530859"/>
                  </a:lnTo>
                  <a:lnTo>
                    <a:pt x="218462" y="532129"/>
                  </a:lnTo>
                  <a:lnTo>
                    <a:pt x="218959" y="532129"/>
                  </a:lnTo>
                  <a:lnTo>
                    <a:pt x="219962" y="533399"/>
                  </a:lnTo>
                  <a:lnTo>
                    <a:pt x="219962" y="534669"/>
                  </a:lnTo>
                  <a:lnTo>
                    <a:pt x="220468" y="534669"/>
                  </a:lnTo>
                  <a:lnTo>
                    <a:pt x="220468" y="533399"/>
                  </a:lnTo>
                  <a:lnTo>
                    <a:pt x="220965" y="533399"/>
                  </a:lnTo>
                  <a:lnTo>
                    <a:pt x="220965" y="530859"/>
                  </a:lnTo>
                  <a:close/>
                </a:path>
                <a:path w="643889" h="695959">
                  <a:moveTo>
                    <a:pt x="269567" y="530859"/>
                  </a:moveTo>
                  <a:lnTo>
                    <a:pt x="226973" y="530859"/>
                  </a:lnTo>
                  <a:lnTo>
                    <a:pt x="226973" y="533399"/>
                  </a:lnTo>
                  <a:lnTo>
                    <a:pt x="226476" y="534669"/>
                  </a:lnTo>
                  <a:lnTo>
                    <a:pt x="270064" y="534669"/>
                  </a:lnTo>
                  <a:lnTo>
                    <a:pt x="270064" y="533399"/>
                  </a:lnTo>
                  <a:lnTo>
                    <a:pt x="269567" y="533399"/>
                  </a:lnTo>
                  <a:lnTo>
                    <a:pt x="269567" y="530859"/>
                  </a:lnTo>
                  <a:close/>
                </a:path>
                <a:path w="643889" h="695959">
                  <a:moveTo>
                    <a:pt x="376792" y="533399"/>
                  </a:moveTo>
                  <a:lnTo>
                    <a:pt x="364766" y="533399"/>
                  </a:lnTo>
                  <a:lnTo>
                    <a:pt x="363763" y="534669"/>
                  </a:lnTo>
                  <a:lnTo>
                    <a:pt x="377795" y="534669"/>
                  </a:lnTo>
                  <a:lnTo>
                    <a:pt x="376792" y="533399"/>
                  </a:lnTo>
                  <a:close/>
                </a:path>
                <a:path w="643889" h="695959">
                  <a:moveTo>
                    <a:pt x="466479" y="533399"/>
                  </a:moveTo>
                  <a:lnTo>
                    <a:pt x="463480" y="533399"/>
                  </a:lnTo>
                  <a:lnTo>
                    <a:pt x="464483" y="534669"/>
                  </a:lnTo>
                  <a:lnTo>
                    <a:pt x="466479" y="534669"/>
                  </a:lnTo>
                  <a:lnTo>
                    <a:pt x="466479" y="533399"/>
                  </a:lnTo>
                  <a:close/>
                </a:path>
                <a:path w="643889" h="695959">
                  <a:moveTo>
                    <a:pt x="376296" y="532129"/>
                  </a:moveTo>
                  <a:lnTo>
                    <a:pt x="365273" y="532129"/>
                  </a:lnTo>
                  <a:lnTo>
                    <a:pt x="365273" y="533399"/>
                  </a:lnTo>
                  <a:lnTo>
                    <a:pt x="376296" y="533399"/>
                  </a:lnTo>
                  <a:lnTo>
                    <a:pt x="376296" y="532129"/>
                  </a:lnTo>
                  <a:close/>
                </a:path>
                <a:path w="643889" h="695959">
                  <a:moveTo>
                    <a:pt x="466986" y="530859"/>
                  </a:moveTo>
                  <a:lnTo>
                    <a:pt x="456966" y="530859"/>
                  </a:lnTo>
                  <a:lnTo>
                    <a:pt x="456966" y="532129"/>
                  </a:lnTo>
                  <a:lnTo>
                    <a:pt x="460968" y="532129"/>
                  </a:lnTo>
                  <a:lnTo>
                    <a:pt x="461981" y="533399"/>
                  </a:lnTo>
                  <a:lnTo>
                    <a:pt x="466986" y="533399"/>
                  </a:lnTo>
                  <a:lnTo>
                    <a:pt x="466986" y="530859"/>
                  </a:lnTo>
                  <a:close/>
                </a:path>
                <a:path w="643889" h="695959">
                  <a:moveTo>
                    <a:pt x="312658" y="530859"/>
                  </a:moveTo>
                  <a:lnTo>
                    <a:pt x="309649" y="530859"/>
                  </a:lnTo>
                  <a:lnTo>
                    <a:pt x="309649" y="532129"/>
                  </a:lnTo>
                  <a:lnTo>
                    <a:pt x="311158" y="532129"/>
                  </a:lnTo>
                  <a:lnTo>
                    <a:pt x="312658" y="530859"/>
                  </a:lnTo>
                  <a:close/>
                </a:path>
                <a:path w="643889" h="695959">
                  <a:moveTo>
                    <a:pt x="374786" y="530859"/>
                  </a:moveTo>
                  <a:lnTo>
                    <a:pt x="370278" y="530859"/>
                  </a:lnTo>
                  <a:lnTo>
                    <a:pt x="370278" y="532129"/>
                  </a:lnTo>
                  <a:lnTo>
                    <a:pt x="375789" y="532129"/>
                  </a:lnTo>
                  <a:lnTo>
                    <a:pt x="374786" y="530859"/>
                  </a:lnTo>
                  <a:close/>
                </a:path>
                <a:path w="643889" h="695959">
                  <a:moveTo>
                    <a:pt x="442933" y="528319"/>
                  </a:moveTo>
                  <a:lnTo>
                    <a:pt x="406854" y="528319"/>
                  </a:lnTo>
                  <a:lnTo>
                    <a:pt x="406854" y="529589"/>
                  </a:lnTo>
                  <a:lnTo>
                    <a:pt x="406357" y="530859"/>
                  </a:lnTo>
                  <a:lnTo>
                    <a:pt x="405861" y="530859"/>
                  </a:lnTo>
                  <a:lnTo>
                    <a:pt x="405861" y="532129"/>
                  </a:lnTo>
                  <a:lnTo>
                    <a:pt x="445436" y="532129"/>
                  </a:lnTo>
                  <a:lnTo>
                    <a:pt x="444443" y="530859"/>
                  </a:lnTo>
                  <a:lnTo>
                    <a:pt x="442933" y="529589"/>
                  </a:lnTo>
                  <a:lnTo>
                    <a:pt x="442933" y="528319"/>
                  </a:lnTo>
                  <a:close/>
                </a:path>
                <a:path w="643889" h="695959">
                  <a:moveTo>
                    <a:pt x="549662" y="525779"/>
                  </a:moveTo>
                  <a:lnTo>
                    <a:pt x="470492" y="525779"/>
                  </a:lnTo>
                  <a:lnTo>
                    <a:pt x="470998" y="527049"/>
                  </a:lnTo>
                  <a:lnTo>
                    <a:pt x="472001" y="528319"/>
                  </a:lnTo>
                  <a:lnTo>
                    <a:pt x="472001" y="529589"/>
                  </a:lnTo>
                  <a:lnTo>
                    <a:pt x="472498" y="529589"/>
                  </a:lnTo>
                  <a:lnTo>
                    <a:pt x="472498" y="530859"/>
                  </a:lnTo>
                  <a:lnTo>
                    <a:pt x="472994" y="530859"/>
                  </a:lnTo>
                  <a:lnTo>
                    <a:pt x="472994" y="532129"/>
                  </a:lnTo>
                  <a:lnTo>
                    <a:pt x="545153" y="532129"/>
                  </a:lnTo>
                  <a:lnTo>
                    <a:pt x="546653" y="530859"/>
                  </a:lnTo>
                  <a:lnTo>
                    <a:pt x="546653" y="529589"/>
                  </a:lnTo>
                  <a:lnTo>
                    <a:pt x="547656" y="528319"/>
                  </a:lnTo>
                  <a:lnTo>
                    <a:pt x="547656" y="527049"/>
                  </a:lnTo>
                  <a:lnTo>
                    <a:pt x="548659" y="527049"/>
                  </a:lnTo>
                  <a:lnTo>
                    <a:pt x="549662" y="525779"/>
                  </a:lnTo>
                  <a:close/>
                </a:path>
                <a:path w="643889" h="695959">
                  <a:moveTo>
                    <a:pt x="220468" y="528319"/>
                  </a:moveTo>
                  <a:lnTo>
                    <a:pt x="215950" y="528319"/>
                  </a:lnTo>
                  <a:lnTo>
                    <a:pt x="215950" y="529589"/>
                  </a:lnTo>
                  <a:lnTo>
                    <a:pt x="216953" y="529589"/>
                  </a:lnTo>
                  <a:lnTo>
                    <a:pt x="216953" y="530859"/>
                  </a:lnTo>
                  <a:lnTo>
                    <a:pt x="220468" y="530859"/>
                  </a:lnTo>
                  <a:lnTo>
                    <a:pt x="220468" y="528319"/>
                  </a:lnTo>
                  <a:close/>
                </a:path>
                <a:path w="643889" h="695959">
                  <a:moveTo>
                    <a:pt x="270064" y="529589"/>
                  </a:moveTo>
                  <a:lnTo>
                    <a:pt x="226476" y="529589"/>
                  </a:lnTo>
                  <a:lnTo>
                    <a:pt x="226476" y="530859"/>
                  </a:lnTo>
                  <a:lnTo>
                    <a:pt x="270064" y="530859"/>
                  </a:lnTo>
                  <a:lnTo>
                    <a:pt x="270064" y="529589"/>
                  </a:lnTo>
                  <a:close/>
                </a:path>
                <a:path w="643889" h="695959">
                  <a:moveTo>
                    <a:pt x="322678" y="523239"/>
                  </a:moveTo>
                  <a:lnTo>
                    <a:pt x="306650" y="523239"/>
                  </a:lnTo>
                  <a:lnTo>
                    <a:pt x="307643" y="524509"/>
                  </a:lnTo>
                  <a:lnTo>
                    <a:pt x="308656" y="527049"/>
                  </a:lnTo>
                  <a:lnTo>
                    <a:pt x="308656" y="530859"/>
                  </a:lnTo>
                  <a:lnTo>
                    <a:pt x="315667" y="530859"/>
                  </a:lnTo>
                  <a:lnTo>
                    <a:pt x="315667" y="529589"/>
                  </a:lnTo>
                  <a:lnTo>
                    <a:pt x="320176" y="529589"/>
                  </a:lnTo>
                  <a:lnTo>
                    <a:pt x="321675" y="525779"/>
                  </a:lnTo>
                  <a:lnTo>
                    <a:pt x="322182" y="525779"/>
                  </a:lnTo>
                  <a:lnTo>
                    <a:pt x="322182" y="524509"/>
                  </a:lnTo>
                  <a:lnTo>
                    <a:pt x="322678" y="524509"/>
                  </a:lnTo>
                  <a:lnTo>
                    <a:pt x="322678" y="523239"/>
                  </a:lnTo>
                  <a:close/>
                </a:path>
                <a:path w="643889" h="695959">
                  <a:moveTo>
                    <a:pt x="400349" y="527049"/>
                  </a:moveTo>
                  <a:lnTo>
                    <a:pt x="379295" y="527049"/>
                  </a:lnTo>
                  <a:lnTo>
                    <a:pt x="379802" y="528319"/>
                  </a:lnTo>
                  <a:lnTo>
                    <a:pt x="380298" y="528319"/>
                  </a:lnTo>
                  <a:lnTo>
                    <a:pt x="380805" y="529589"/>
                  </a:lnTo>
                  <a:lnTo>
                    <a:pt x="381301" y="529589"/>
                  </a:lnTo>
                  <a:lnTo>
                    <a:pt x="381808" y="530859"/>
                  </a:lnTo>
                  <a:lnTo>
                    <a:pt x="400349" y="530859"/>
                  </a:lnTo>
                  <a:lnTo>
                    <a:pt x="400349" y="527049"/>
                  </a:lnTo>
                  <a:close/>
                </a:path>
                <a:path w="643889" h="695959">
                  <a:moveTo>
                    <a:pt x="463977" y="520699"/>
                  </a:moveTo>
                  <a:lnTo>
                    <a:pt x="443936" y="520699"/>
                  </a:lnTo>
                  <a:lnTo>
                    <a:pt x="444939" y="521969"/>
                  </a:lnTo>
                  <a:lnTo>
                    <a:pt x="444939" y="523239"/>
                  </a:lnTo>
                  <a:lnTo>
                    <a:pt x="445942" y="523239"/>
                  </a:lnTo>
                  <a:lnTo>
                    <a:pt x="446945" y="525779"/>
                  </a:lnTo>
                  <a:lnTo>
                    <a:pt x="448445" y="525779"/>
                  </a:lnTo>
                  <a:lnTo>
                    <a:pt x="448445" y="527049"/>
                  </a:lnTo>
                  <a:lnTo>
                    <a:pt x="448951" y="528319"/>
                  </a:lnTo>
                  <a:lnTo>
                    <a:pt x="450947" y="528319"/>
                  </a:lnTo>
                  <a:lnTo>
                    <a:pt x="450947" y="529589"/>
                  </a:lnTo>
                  <a:lnTo>
                    <a:pt x="451950" y="529589"/>
                  </a:lnTo>
                  <a:lnTo>
                    <a:pt x="451950" y="530859"/>
                  </a:lnTo>
                  <a:lnTo>
                    <a:pt x="466479" y="530859"/>
                  </a:lnTo>
                  <a:lnTo>
                    <a:pt x="465476" y="529589"/>
                  </a:lnTo>
                  <a:lnTo>
                    <a:pt x="463480" y="524509"/>
                  </a:lnTo>
                  <a:lnTo>
                    <a:pt x="463480" y="521969"/>
                  </a:lnTo>
                  <a:lnTo>
                    <a:pt x="463977" y="521969"/>
                  </a:lnTo>
                  <a:lnTo>
                    <a:pt x="463977" y="520699"/>
                  </a:lnTo>
                  <a:close/>
                </a:path>
                <a:path w="643889" h="695959">
                  <a:moveTo>
                    <a:pt x="599764" y="528319"/>
                  </a:moveTo>
                  <a:lnTo>
                    <a:pt x="555670" y="528319"/>
                  </a:lnTo>
                  <a:lnTo>
                    <a:pt x="555174" y="529589"/>
                  </a:lnTo>
                  <a:lnTo>
                    <a:pt x="554667" y="529589"/>
                  </a:lnTo>
                  <a:lnTo>
                    <a:pt x="554667" y="530859"/>
                  </a:lnTo>
                  <a:lnTo>
                    <a:pt x="599764" y="530859"/>
                  </a:lnTo>
                  <a:lnTo>
                    <a:pt x="599764" y="528319"/>
                  </a:lnTo>
                  <a:close/>
                </a:path>
                <a:path w="643889" h="695959">
                  <a:moveTo>
                    <a:pt x="618802" y="528319"/>
                  </a:moveTo>
                  <a:lnTo>
                    <a:pt x="617302" y="528319"/>
                  </a:lnTo>
                  <a:lnTo>
                    <a:pt x="617302" y="529589"/>
                  </a:lnTo>
                  <a:lnTo>
                    <a:pt x="617809" y="529589"/>
                  </a:lnTo>
                  <a:lnTo>
                    <a:pt x="618305" y="530859"/>
                  </a:lnTo>
                  <a:lnTo>
                    <a:pt x="618802" y="530859"/>
                  </a:lnTo>
                  <a:lnTo>
                    <a:pt x="618802" y="528319"/>
                  </a:lnTo>
                  <a:close/>
                </a:path>
                <a:path w="643889" h="695959">
                  <a:moveTo>
                    <a:pt x="242515" y="525779"/>
                  </a:moveTo>
                  <a:lnTo>
                    <a:pt x="231988" y="525779"/>
                  </a:lnTo>
                  <a:lnTo>
                    <a:pt x="231482" y="527049"/>
                  </a:lnTo>
                  <a:lnTo>
                    <a:pt x="228483" y="527049"/>
                  </a:lnTo>
                  <a:lnTo>
                    <a:pt x="226973" y="528319"/>
                  </a:lnTo>
                  <a:lnTo>
                    <a:pt x="226973" y="529589"/>
                  </a:lnTo>
                  <a:lnTo>
                    <a:pt x="271067" y="529589"/>
                  </a:lnTo>
                  <a:lnTo>
                    <a:pt x="271067" y="528319"/>
                  </a:lnTo>
                  <a:lnTo>
                    <a:pt x="243508" y="528319"/>
                  </a:lnTo>
                  <a:lnTo>
                    <a:pt x="242515" y="527049"/>
                  </a:lnTo>
                  <a:lnTo>
                    <a:pt x="242515" y="525779"/>
                  </a:lnTo>
                  <a:close/>
                </a:path>
                <a:path w="643889" h="695959">
                  <a:moveTo>
                    <a:pt x="286609" y="528319"/>
                  </a:moveTo>
                  <a:lnTo>
                    <a:pt x="283600" y="528319"/>
                  </a:lnTo>
                  <a:lnTo>
                    <a:pt x="282597" y="529589"/>
                  </a:lnTo>
                  <a:lnTo>
                    <a:pt x="287602" y="529589"/>
                  </a:lnTo>
                  <a:lnTo>
                    <a:pt x="286609" y="528319"/>
                  </a:lnTo>
                  <a:close/>
                </a:path>
                <a:path w="643889" h="695959">
                  <a:moveTo>
                    <a:pt x="290115" y="528319"/>
                  </a:moveTo>
                  <a:lnTo>
                    <a:pt x="289608" y="528319"/>
                  </a:lnTo>
                  <a:lnTo>
                    <a:pt x="289608" y="529589"/>
                  </a:lnTo>
                  <a:lnTo>
                    <a:pt x="291118" y="529589"/>
                  </a:lnTo>
                  <a:lnTo>
                    <a:pt x="290115" y="528319"/>
                  </a:lnTo>
                  <a:close/>
                </a:path>
                <a:path w="643889" h="695959">
                  <a:moveTo>
                    <a:pt x="221461" y="525779"/>
                  </a:moveTo>
                  <a:lnTo>
                    <a:pt x="213447" y="525779"/>
                  </a:lnTo>
                  <a:lnTo>
                    <a:pt x="214450" y="527049"/>
                  </a:lnTo>
                  <a:lnTo>
                    <a:pt x="214450" y="528319"/>
                  </a:lnTo>
                  <a:lnTo>
                    <a:pt x="220965" y="528319"/>
                  </a:lnTo>
                  <a:lnTo>
                    <a:pt x="220965" y="527049"/>
                  </a:lnTo>
                  <a:lnTo>
                    <a:pt x="221461" y="527049"/>
                  </a:lnTo>
                  <a:lnTo>
                    <a:pt x="221461" y="525779"/>
                  </a:lnTo>
                  <a:close/>
                </a:path>
                <a:path w="643889" h="695959">
                  <a:moveTo>
                    <a:pt x="274076" y="527049"/>
                  </a:moveTo>
                  <a:lnTo>
                    <a:pt x="251026" y="527049"/>
                  </a:lnTo>
                  <a:lnTo>
                    <a:pt x="251026" y="528319"/>
                  </a:lnTo>
                  <a:lnTo>
                    <a:pt x="274076" y="528319"/>
                  </a:lnTo>
                  <a:lnTo>
                    <a:pt x="274076" y="527049"/>
                  </a:lnTo>
                  <a:close/>
                </a:path>
                <a:path w="643889" h="695959">
                  <a:moveTo>
                    <a:pt x="367279" y="524509"/>
                  </a:moveTo>
                  <a:lnTo>
                    <a:pt x="327694" y="524509"/>
                  </a:lnTo>
                  <a:lnTo>
                    <a:pt x="327694" y="528319"/>
                  </a:lnTo>
                  <a:lnTo>
                    <a:pt x="362263" y="528319"/>
                  </a:lnTo>
                  <a:lnTo>
                    <a:pt x="362263" y="527049"/>
                  </a:lnTo>
                  <a:lnTo>
                    <a:pt x="363763" y="527049"/>
                  </a:lnTo>
                  <a:lnTo>
                    <a:pt x="364269" y="525779"/>
                  </a:lnTo>
                  <a:lnTo>
                    <a:pt x="367775" y="525779"/>
                  </a:lnTo>
                  <a:lnTo>
                    <a:pt x="367279" y="524509"/>
                  </a:lnTo>
                  <a:close/>
                </a:path>
                <a:path w="643889" h="695959">
                  <a:moveTo>
                    <a:pt x="440431" y="525779"/>
                  </a:moveTo>
                  <a:lnTo>
                    <a:pt x="406854" y="525779"/>
                  </a:lnTo>
                  <a:lnTo>
                    <a:pt x="406854" y="527049"/>
                  </a:lnTo>
                  <a:lnTo>
                    <a:pt x="407360" y="528319"/>
                  </a:lnTo>
                  <a:lnTo>
                    <a:pt x="441930" y="528319"/>
                  </a:lnTo>
                  <a:lnTo>
                    <a:pt x="440927" y="527049"/>
                  </a:lnTo>
                  <a:lnTo>
                    <a:pt x="440431" y="527049"/>
                  </a:lnTo>
                  <a:lnTo>
                    <a:pt x="440431" y="525779"/>
                  </a:lnTo>
                  <a:close/>
                </a:path>
                <a:path w="643889" h="695959">
                  <a:moveTo>
                    <a:pt x="592753" y="523239"/>
                  </a:moveTo>
                  <a:lnTo>
                    <a:pt x="561182" y="523239"/>
                  </a:lnTo>
                  <a:lnTo>
                    <a:pt x="557676" y="527049"/>
                  </a:lnTo>
                  <a:lnTo>
                    <a:pt x="557676" y="528319"/>
                  </a:lnTo>
                  <a:lnTo>
                    <a:pt x="598761" y="528319"/>
                  </a:lnTo>
                  <a:lnTo>
                    <a:pt x="598761" y="527049"/>
                  </a:lnTo>
                  <a:lnTo>
                    <a:pt x="595255" y="527049"/>
                  </a:lnTo>
                  <a:lnTo>
                    <a:pt x="594252" y="525779"/>
                  </a:lnTo>
                  <a:lnTo>
                    <a:pt x="593249" y="525779"/>
                  </a:lnTo>
                  <a:lnTo>
                    <a:pt x="593249" y="524509"/>
                  </a:lnTo>
                  <a:lnTo>
                    <a:pt x="592753" y="524509"/>
                  </a:lnTo>
                  <a:lnTo>
                    <a:pt x="592753" y="523239"/>
                  </a:lnTo>
                  <a:close/>
                </a:path>
                <a:path w="643889" h="695959">
                  <a:moveTo>
                    <a:pt x="276578" y="525779"/>
                  </a:moveTo>
                  <a:lnTo>
                    <a:pt x="251533" y="525779"/>
                  </a:lnTo>
                  <a:lnTo>
                    <a:pt x="251533" y="527049"/>
                  </a:lnTo>
                  <a:lnTo>
                    <a:pt x="275079" y="527049"/>
                  </a:lnTo>
                  <a:lnTo>
                    <a:pt x="276578" y="525779"/>
                  </a:lnTo>
                  <a:close/>
                </a:path>
                <a:path w="643889" h="695959">
                  <a:moveTo>
                    <a:pt x="399842" y="523239"/>
                  </a:moveTo>
                  <a:lnTo>
                    <a:pt x="374290" y="523239"/>
                  </a:lnTo>
                  <a:lnTo>
                    <a:pt x="375789" y="524509"/>
                  </a:lnTo>
                  <a:lnTo>
                    <a:pt x="376296" y="524509"/>
                  </a:lnTo>
                  <a:lnTo>
                    <a:pt x="376792" y="525779"/>
                  </a:lnTo>
                  <a:lnTo>
                    <a:pt x="377299" y="525779"/>
                  </a:lnTo>
                  <a:lnTo>
                    <a:pt x="378799" y="527049"/>
                  </a:lnTo>
                  <a:lnTo>
                    <a:pt x="399842" y="527049"/>
                  </a:lnTo>
                  <a:lnTo>
                    <a:pt x="399842" y="523239"/>
                  </a:lnTo>
                  <a:close/>
                </a:path>
                <a:path w="643889" h="695959">
                  <a:moveTo>
                    <a:pt x="640848" y="521969"/>
                  </a:moveTo>
                  <a:lnTo>
                    <a:pt x="634344" y="521969"/>
                  </a:lnTo>
                  <a:lnTo>
                    <a:pt x="634840" y="523239"/>
                  </a:lnTo>
                  <a:lnTo>
                    <a:pt x="635337" y="523239"/>
                  </a:lnTo>
                  <a:lnTo>
                    <a:pt x="635337" y="524509"/>
                  </a:lnTo>
                  <a:lnTo>
                    <a:pt x="634840" y="525779"/>
                  </a:lnTo>
                  <a:lnTo>
                    <a:pt x="634344" y="525779"/>
                  </a:lnTo>
                  <a:lnTo>
                    <a:pt x="634344" y="527049"/>
                  </a:lnTo>
                  <a:lnTo>
                    <a:pt x="635337" y="527049"/>
                  </a:lnTo>
                  <a:lnTo>
                    <a:pt x="636340" y="525779"/>
                  </a:lnTo>
                  <a:lnTo>
                    <a:pt x="639349" y="524509"/>
                  </a:lnTo>
                  <a:lnTo>
                    <a:pt x="640848" y="523239"/>
                  </a:lnTo>
                  <a:lnTo>
                    <a:pt x="640848" y="521969"/>
                  </a:lnTo>
                  <a:close/>
                </a:path>
                <a:path w="643889" h="695959">
                  <a:moveTo>
                    <a:pt x="203427" y="523239"/>
                  </a:moveTo>
                  <a:lnTo>
                    <a:pt x="195412" y="523239"/>
                  </a:lnTo>
                  <a:lnTo>
                    <a:pt x="195909" y="524509"/>
                  </a:lnTo>
                  <a:lnTo>
                    <a:pt x="195909" y="525779"/>
                  </a:lnTo>
                  <a:lnTo>
                    <a:pt x="197418" y="525779"/>
                  </a:lnTo>
                  <a:lnTo>
                    <a:pt x="197418" y="524509"/>
                  </a:lnTo>
                  <a:lnTo>
                    <a:pt x="203427" y="524509"/>
                  </a:lnTo>
                  <a:lnTo>
                    <a:pt x="203427" y="523239"/>
                  </a:lnTo>
                  <a:close/>
                </a:path>
                <a:path w="643889" h="695959">
                  <a:moveTo>
                    <a:pt x="203427" y="524509"/>
                  </a:moveTo>
                  <a:lnTo>
                    <a:pt x="201927" y="524509"/>
                  </a:lnTo>
                  <a:lnTo>
                    <a:pt x="202423" y="525779"/>
                  </a:lnTo>
                  <a:lnTo>
                    <a:pt x="203427" y="524509"/>
                  </a:lnTo>
                  <a:close/>
                </a:path>
                <a:path w="643889" h="695959">
                  <a:moveTo>
                    <a:pt x="224977" y="515619"/>
                  </a:moveTo>
                  <a:lnTo>
                    <a:pt x="187894" y="515619"/>
                  </a:lnTo>
                  <a:lnTo>
                    <a:pt x="187894" y="516889"/>
                  </a:lnTo>
                  <a:lnTo>
                    <a:pt x="189901" y="516889"/>
                  </a:lnTo>
                  <a:lnTo>
                    <a:pt x="189901" y="518159"/>
                  </a:lnTo>
                  <a:lnTo>
                    <a:pt x="191400" y="518159"/>
                  </a:lnTo>
                  <a:lnTo>
                    <a:pt x="191400" y="519429"/>
                  </a:lnTo>
                  <a:lnTo>
                    <a:pt x="191907" y="519429"/>
                  </a:lnTo>
                  <a:lnTo>
                    <a:pt x="191907" y="520699"/>
                  </a:lnTo>
                  <a:lnTo>
                    <a:pt x="192910" y="520699"/>
                  </a:lnTo>
                  <a:lnTo>
                    <a:pt x="192910" y="521969"/>
                  </a:lnTo>
                  <a:lnTo>
                    <a:pt x="194409" y="521969"/>
                  </a:lnTo>
                  <a:lnTo>
                    <a:pt x="194409" y="523239"/>
                  </a:lnTo>
                  <a:lnTo>
                    <a:pt x="209941" y="523239"/>
                  </a:lnTo>
                  <a:lnTo>
                    <a:pt x="210944" y="525779"/>
                  </a:lnTo>
                  <a:lnTo>
                    <a:pt x="222464" y="525779"/>
                  </a:lnTo>
                  <a:lnTo>
                    <a:pt x="222464" y="523239"/>
                  </a:lnTo>
                  <a:lnTo>
                    <a:pt x="223467" y="521969"/>
                  </a:lnTo>
                  <a:lnTo>
                    <a:pt x="224977" y="516889"/>
                  </a:lnTo>
                  <a:lnTo>
                    <a:pt x="224977" y="515619"/>
                  </a:lnTo>
                  <a:close/>
                </a:path>
                <a:path w="643889" h="695959">
                  <a:moveTo>
                    <a:pt x="240509" y="523239"/>
                  </a:moveTo>
                  <a:lnTo>
                    <a:pt x="238503" y="523239"/>
                  </a:lnTo>
                  <a:lnTo>
                    <a:pt x="237996" y="524509"/>
                  </a:lnTo>
                  <a:lnTo>
                    <a:pt x="236497" y="524509"/>
                  </a:lnTo>
                  <a:lnTo>
                    <a:pt x="236000" y="525779"/>
                  </a:lnTo>
                  <a:lnTo>
                    <a:pt x="241512" y="525779"/>
                  </a:lnTo>
                  <a:lnTo>
                    <a:pt x="240509" y="523239"/>
                  </a:lnTo>
                  <a:close/>
                </a:path>
                <a:path w="643889" h="695959">
                  <a:moveTo>
                    <a:pt x="276082" y="523239"/>
                  </a:moveTo>
                  <a:lnTo>
                    <a:pt x="250529" y="523239"/>
                  </a:lnTo>
                  <a:lnTo>
                    <a:pt x="250529" y="524509"/>
                  </a:lnTo>
                  <a:lnTo>
                    <a:pt x="251026" y="524509"/>
                  </a:lnTo>
                  <a:lnTo>
                    <a:pt x="251026" y="525779"/>
                  </a:lnTo>
                  <a:lnTo>
                    <a:pt x="277085" y="525779"/>
                  </a:lnTo>
                  <a:lnTo>
                    <a:pt x="276082" y="524509"/>
                  </a:lnTo>
                  <a:lnTo>
                    <a:pt x="276082" y="523239"/>
                  </a:lnTo>
                  <a:close/>
                </a:path>
                <a:path w="643889" h="695959">
                  <a:moveTo>
                    <a:pt x="437928" y="520699"/>
                  </a:moveTo>
                  <a:lnTo>
                    <a:pt x="407360" y="520699"/>
                  </a:lnTo>
                  <a:lnTo>
                    <a:pt x="406854" y="523239"/>
                  </a:lnTo>
                  <a:lnTo>
                    <a:pt x="406357" y="523239"/>
                  </a:lnTo>
                  <a:lnTo>
                    <a:pt x="406357" y="524509"/>
                  </a:lnTo>
                  <a:lnTo>
                    <a:pt x="405861" y="524509"/>
                  </a:lnTo>
                  <a:lnTo>
                    <a:pt x="405861" y="525779"/>
                  </a:lnTo>
                  <a:lnTo>
                    <a:pt x="439924" y="525779"/>
                  </a:lnTo>
                  <a:lnTo>
                    <a:pt x="438424" y="523239"/>
                  </a:lnTo>
                  <a:lnTo>
                    <a:pt x="437928" y="520699"/>
                  </a:lnTo>
                  <a:close/>
                </a:path>
                <a:path w="643889" h="695959">
                  <a:moveTo>
                    <a:pt x="552164" y="524509"/>
                  </a:moveTo>
                  <a:lnTo>
                    <a:pt x="469995" y="524509"/>
                  </a:lnTo>
                  <a:lnTo>
                    <a:pt x="469995" y="525779"/>
                  </a:lnTo>
                  <a:lnTo>
                    <a:pt x="551161" y="525779"/>
                  </a:lnTo>
                  <a:lnTo>
                    <a:pt x="552164" y="524509"/>
                  </a:lnTo>
                  <a:close/>
                </a:path>
                <a:path w="643889" h="695959">
                  <a:moveTo>
                    <a:pt x="620311" y="521969"/>
                  </a:moveTo>
                  <a:lnTo>
                    <a:pt x="602773" y="521969"/>
                  </a:lnTo>
                  <a:lnTo>
                    <a:pt x="602773" y="523239"/>
                  </a:lnTo>
                  <a:lnTo>
                    <a:pt x="603280" y="523239"/>
                  </a:lnTo>
                  <a:lnTo>
                    <a:pt x="604779" y="525779"/>
                  </a:lnTo>
                  <a:lnTo>
                    <a:pt x="618305" y="525779"/>
                  </a:lnTo>
                  <a:lnTo>
                    <a:pt x="618802" y="524509"/>
                  </a:lnTo>
                  <a:lnTo>
                    <a:pt x="618802" y="523239"/>
                  </a:lnTo>
                  <a:lnTo>
                    <a:pt x="620311" y="521969"/>
                  </a:lnTo>
                  <a:close/>
                </a:path>
                <a:path w="643889" h="695959">
                  <a:moveTo>
                    <a:pt x="366772" y="523239"/>
                  </a:moveTo>
                  <a:lnTo>
                    <a:pt x="327187" y="523239"/>
                  </a:lnTo>
                  <a:lnTo>
                    <a:pt x="327187" y="524509"/>
                  </a:lnTo>
                  <a:lnTo>
                    <a:pt x="366772" y="524509"/>
                  </a:lnTo>
                  <a:lnTo>
                    <a:pt x="366772" y="523239"/>
                  </a:lnTo>
                  <a:close/>
                </a:path>
                <a:path w="643889" h="695959">
                  <a:moveTo>
                    <a:pt x="555174" y="518159"/>
                  </a:moveTo>
                  <a:lnTo>
                    <a:pt x="469489" y="518159"/>
                  </a:lnTo>
                  <a:lnTo>
                    <a:pt x="469489" y="524509"/>
                  </a:lnTo>
                  <a:lnTo>
                    <a:pt x="552671" y="524509"/>
                  </a:lnTo>
                  <a:lnTo>
                    <a:pt x="553167" y="523239"/>
                  </a:lnTo>
                  <a:lnTo>
                    <a:pt x="554171" y="523239"/>
                  </a:lnTo>
                  <a:lnTo>
                    <a:pt x="554171" y="520699"/>
                  </a:lnTo>
                  <a:lnTo>
                    <a:pt x="554667" y="520699"/>
                  </a:lnTo>
                  <a:lnTo>
                    <a:pt x="554667" y="519429"/>
                  </a:lnTo>
                  <a:lnTo>
                    <a:pt x="555174" y="519429"/>
                  </a:lnTo>
                  <a:lnTo>
                    <a:pt x="555174" y="518159"/>
                  </a:lnTo>
                  <a:close/>
                </a:path>
                <a:path w="643889" h="695959">
                  <a:moveTo>
                    <a:pt x="273579" y="521969"/>
                  </a:moveTo>
                  <a:lnTo>
                    <a:pt x="246517" y="521969"/>
                  </a:lnTo>
                  <a:lnTo>
                    <a:pt x="246517" y="523239"/>
                  </a:lnTo>
                  <a:lnTo>
                    <a:pt x="274582" y="523239"/>
                  </a:lnTo>
                  <a:lnTo>
                    <a:pt x="273579" y="521969"/>
                  </a:lnTo>
                  <a:close/>
                </a:path>
                <a:path w="643889" h="695959">
                  <a:moveTo>
                    <a:pt x="297622" y="514349"/>
                  </a:moveTo>
                  <a:lnTo>
                    <a:pt x="267561" y="514349"/>
                  </a:lnTo>
                  <a:lnTo>
                    <a:pt x="268564" y="515619"/>
                  </a:lnTo>
                  <a:lnTo>
                    <a:pt x="274582" y="515619"/>
                  </a:lnTo>
                  <a:lnTo>
                    <a:pt x="275079" y="516889"/>
                  </a:lnTo>
                  <a:lnTo>
                    <a:pt x="276578" y="516889"/>
                  </a:lnTo>
                  <a:lnTo>
                    <a:pt x="277581" y="518159"/>
                  </a:lnTo>
                  <a:lnTo>
                    <a:pt x="278585" y="518159"/>
                  </a:lnTo>
                  <a:lnTo>
                    <a:pt x="279588" y="519429"/>
                  </a:lnTo>
                  <a:lnTo>
                    <a:pt x="280591" y="519429"/>
                  </a:lnTo>
                  <a:lnTo>
                    <a:pt x="280591" y="520699"/>
                  </a:lnTo>
                  <a:lnTo>
                    <a:pt x="281087" y="520699"/>
                  </a:lnTo>
                  <a:lnTo>
                    <a:pt x="281594" y="521969"/>
                  </a:lnTo>
                  <a:lnTo>
                    <a:pt x="283600" y="521969"/>
                  </a:lnTo>
                  <a:lnTo>
                    <a:pt x="285596" y="523239"/>
                  </a:lnTo>
                  <a:lnTo>
                    <a:pt x="298129" y="523239"/>
                  </a:lnTo>
                  <a:lnTo>
                    <a:pt x="298129" y="520699"/>
                  </a:lnTo>
                  <a:lnTo>
                    <a:pt x="297622" y="519429"/>
                  </a:lnTo>
                  <a:lnTo>
                    <a:pt x="297622" y="514349"/>
                  </a:lnTo>
                  <a:close/>
                </a:path>
                <a:path w="643889" h="695959">
                  <a:moveTo>
                    <a:pt x="363763" y="520699"/>
                  </a:moveTo>
                  <a:lnTo>
                    <a:pt x="304644" y="520699"/>
                  </a:lnTo>
                  <a:lnTo>
                    <a:pt x="306143" y="523239"/>
                  </a:lnTo>
                  <a:lnTo>
                    <a:pt x="365273" y="523239"/>
                  </a:lnTo>
                  <a:lnTo>
                    <a:pt x="363763" y="520699"/>
                  </a:lnTo>
                  <a:close/>
                </a:path>
                <a:path w="643889" h="695959">
                  <a:moveTo>
                    <a:pt x="400845" y="520699"/>
                  </a:moveTo>
                  <a:lnTo>
                    <a:pt x="372790" y="520699"/>
                  </a:lnTo>
                  <a:lnTo>
                    <a:pt x="372790" y="521969"/>
                  </a:lnTo>
                  <a:lnTo>
                    <a:pt x="373783" y="521969"/>
                  </a:lnTo>
                  <a:lnTo>
                    <a:pt x="373783" y="523239"/>
                  </a:lnTo>
                  <a:lnTo>
                    <a:pt x="400349" y="523239"/>
                  </a:lnTo>
                  <a:lnTo>
                    <a:pt x="400845" y="521969"/>
                  </a:lnTo>
                  <a:lnTo>
                    <a:pt x="400845" y="520699"/>
                  </a:lnTo>
                  <a:close/>
                </a:path>
                <a:path w="643889" h="695959">
                  <a:moveTo>
                    <a:pt x="592246" y="519429"/>
                  </a:moveTo>
                  <a:lnTo>
                    <a:pt x="566197" y="519429"/>
                  </a:lnTo>
                  <a:lnTo>
                    <a:pt x="565701" y="520699"/>
                  </a:lnTo>
                  <a:lnTo>
                    <a:pt x="563694" y="520699"/>
                  </a:lnTo>
                  <a:lnTo>
                    <a:pt x="562691" y="521969"/>
                  </a:lnTo>
                  <a:lnTo>
                    <a:pt x="562185" y="521969"/>
                  </a:lnTo>
                  <a:lnTo>
                    <a:pt x="562185" y="523239"/>
                  </a:lnTo>
                  <a:lnTo>
                    <a:pt x="592246" y="523239"/>
                  </a:lnTo>
                  <a:lnTo>
                    <a:pt x="592246" y="519429"/>
                  </a:lnTo>
                  <a:close/>
                </a:path>
                <a:path w="643889" h="695959">
                  <a:moveTo>
                    <a:pt x="629329" y="520699"/>
                  </a:moveTo>
                  <a:lnTo>
                    <a:pt x="600767" y="520699"/>
                  </a:lnTo>
                  <a:lnTo>
                    <a:pt x="601770" y="521969"/>
                  </a:lnTo>
                  <a:lnTo>
                    <a:pt x="627322" y="521969"/>
                  </a:lnTo>
                  <a:lnTo>
                    <a:pt x="627829" y="523239"/>
                  </a:lnTo>
                  <a:lnTo>
                    <a:pt x="627829" y="521969"/>
                  </a:lnTo>
                  <a:lnTo>
                    <a:pt x="629329" y="520699"/>
                  </a:lnTo>
                  <a:close/>
                </a:path>
                <a:path w="643889" h="695959">
                  <a:moveTo>
                    <a:pt x="264055" y="518159"/>
                  </a:moveTo>
                  <a:lnTo>
                    <a:pt x="243508" y="518159"/>
                  </a:lnTo>
                  <a:lnTo>
                    <a:pt x="245514" y="520699"/>
                  </a:lnTo>
                  <a:lnTo>
                    <a:pt x="246021" y="521969"/>
                  </a:lnTo>
                  <a:lnTo>
                    <a:pt x="270064" y="521969"/>
                  </a:lnTo>
                  <a:lnTo>
                    <a:pt x="269567" y="520699"/>
                  </a:lnTo>
                  <a:lnTo>
                    <a:pt x="266062" y="520699"/>
                  </a:lnTo>
                  <a:lnTo>
                    <a:pt x="265059" y="519429"/>
                  </a:lnTo>
                  <a:lnTo>
                    <a:pt x="264055" y="519429"/>
                  </a:lnTo>
                  <a:lnTo>
                    <a:pt x="264055" y="518159"/>
                  </a:lnTo>
                  <a:close/>
                </a:path>
                <a:path w="643889" h="695959">
                  <a:moveTo>
                    <a:pt x="641851" y="520699"/>
                  </a:moveTo>
                  <a:lnTo>
                    <a:pt x="633837" y="520699"/>
                  </a:lnTo>
                  <a:lnTo>
                    <a:pt x="633837" y="521969"/>
                  </a:lnTo>
                  <a:lnTo>
                    <a:pt x="641355" y="521969"/>
                  </a:lnTo>
                  <a:lnTo>
                    <a:pt x="641851" y="520699"/>
                  </a:lnTo>
                  <a:close/>
                </a:path>
                <a:path w="643889" h="695959">
                  <a:moveTo>
                    <a:pt x="263559" y="515619"/>
                  </a:moveTo>
                  <a:lnTo>
                    <a:pt x="231988" y="515619"/>
                  </a:lnTo>
                  <a:lnTo>
                    <a:pt x="231988" y="516889"/>
                  </a:lnTo>
                  <a:lnTo>
                    <a:pt x="231482" y="516889"/>
                  </a:lnTo>
                  <a:lnTo>
                    <a:pt x="231482" y="520699"/>
                  </a:lnTo>
                  <a:lnTo>
                    <a:pt x="232485" y="520699"/>
                  </a:lnTo>
                  <a:lnTo>
                    <a:pt x="232991" y="519429"/>
                  </a:lnTo>
                  <a:lnTo>
                    <a:pt x="235494" y="519429"/>
                  </a:lnTo>
                  <a:lnTo>
                    <a:pt x="236497" y="518159"/>
                  </a:lnTo>
                  <a:lnTo>
                    <a:pt x="263559" y="518159"/>
                  </a:lnTo>
                  <a:lnTo>
                    <a:pt x="263559" y="515619"/>
                  </a:lnTo>
                  <a:close/>
                </a:path>
                <a:path w="643889" h="695959">
                  <a:moveTo>
                    <a:pt x="319669" y="507999"/>
                  </a:moveTo>
                  <a:lnTo>
                    <a:pt x="310155" y="507999"/>
                  </a:lnTo>
                  <a:lnTo>
                    <a:pt x="308656" y="509269"/>
                  </a:lnTo>
                  <a:lnTo>
                    <a:pt x="308656" y="511809"/>
                  </a:lnTo>
                  <a:lnTo>
                    <a:pt x="307146" y="513079"/>
                  </a:lnTo>
                  <a:lnTo>
                    <a:pt x="305140" y="513079"/>
                  </a:lnTo>
                  <a:lnTo>
                    <a:pt x="305140" y="514349"/>
                  </a:lnTo>
                  <a:lnTo>
                    <a:pt x="304137" y="514349"/>
                  </a:lnTo>
                  <a:lnTo>
                    <a:pt x="304137" y="515619"/>
                  </a:lnTo>
                  <a:lnTo>
                    <a:pt x="303641" y="515619"/>
                  </a:lnTo>
                  <a:lnTo>
                    <a:pt x="303641" y="516889"/>
                  </a:lnTo>
                  <a:lnTo>
                    <a:pt x="303134" y="516889"/>
                  </a:lnTo>
                  <a:lnTo>
                    <a:pt x="304137" y="519429"/>
                  </a:lnTo>
                  <a:lnTo>
                    <a:pt x="304137" y="520699"/>
                  </a:lnTo>
                  <a:lnTo>
                    <a:pt x="362770" y="520699"/>
                  </a:lnTo>
                  <a:lnTo>
                    <a:pt x="361757" y="519429"/>
                  </a:lnTo>
                  <a:lnTo>
                    <a:pt x="360257" y="518159"/>
                  </a:lnTo>
                  <a:lnTo>
                    <a:pt x="357755" y="515619"/>
                  </a:lnTo>
                  <a:lnTo>
                    <a:pt x="356255" y="513079"/>
                  </a:lnTo>
                  <a:lnTo>
                    <a:pt x="355749" y="509269"/>
                  </a:lnTo>
                  <a:lnTo>
                    <a:pt x="319669" y="509269"/>
                  </a:lnTo>
                  <a:lnTo>
                    <a:pt x="319669" y="507999"/>
                  </a:lnTo>
                  <a:close/>
                </a:path>
                <a:path w="643889" h="695959">
                  <a:moveTo>
                    <a:pt x="400349" y="514349"/>
                  </a:moveTo>
                  <a:lnTo>
                    <a:pt x="370784" y="514349"/>
                  </a:lnTo>
                  <a:lnTo>
                    <a:pt x="370784" y="515619"/>
                  </a:lnTo>
                  <a:lnTo>
                    <a:pt x="369781" y="515619"/>
                  </a:lnTo>
                  <a:lnTo>
                    <a:pt x="369275" y="516889"/>
                  </a:lnTo>
                  <a:lnTo>
                    <a:pt x="369275" y="518159"/>
                  </a:lnTo>
                  <a:lnTo>
                    <a:pt x="370278" y="518159"/>
                  </a:lnTo>
                  <a:lnTo>
                    <a:pt x="371281" y="520699"/>
                  </a:lnTo>
                  <a:lnTo>
                    <a:pt x="401342" y="520699"/>
                  </a:lnTo>
                  <a:lnTo>
                    <a:pt x="401848" y="518159"/>
                  </a:lnTo>
                  <a:lnTo>
                    <a:pt x="401848" y="516889"/>
                  </a:lnTo>
                  <a:lnTo>
                    <a:pt x="401342" y="516889"/>
                  </a:lnTo>
                  <a:lnTo>
                    <a:pt x="400349" y="514349"/>
                  </a:lnTo>
                  <a:close/>
                </a:path>
                <a:path w="643889" h="695959">
                  <a:moveTo>
                    <a:pt x="435922" y="515619"/>
                  </a:moveTo>
                  <a:lnTo>
                    <a:pt x="407857" y="515619"/>
                  </a:lnTo>
                  <a:lnTo>
                    <a:pt x="407857" y="520699"/>
                  </a:lnTo>
                  <a:lnTo>
                    <a:pt x="437421" y="520699"/>
                  </a:lnTo>
                  <a:lnTo>
                    <a:pt x="437421" y="519429"/>
                  </a:lnTo>
                  <a:lnTo>
                    <a:pt x="435922" y="515619"/>
                  </a:lnTo>
                  <a:close/>
                </a:path>
                <a:path w="643889" h="695959">
                  <a:moveTo>
                    <a:pt x="461981" y="511809"/>
                  </a:moveTo>
                  <a:lnTo>
                    <a:pt x="439924" y="511809"/>
                  </a:lnTo>
                  <a:lnTo>
                    <a:pt x="440927" y="513079"/>
                  </a:lnTo>
                  <a:lnTo>
                    <a:pt x="442437" y="516889"/>
                  </a:lnTo>
                  <a:lnTo>
                    <a:pt x="442933" y="516889"/>
                  </a:lnTo>
                  <a:lnTo>
                    <a:pt x="442933" y="518159"/>
                  </a:lnTo>
                  <a:lnTo>
                    <a:pt x="443430" y="519429"/>
                  </a:lnTo>
                  <a:lnTo>
                    <a:pt x="443430" y="520699"/>
                  </a:lnTo>
                  <a:lnTo>
                    <a:pt x="463480" y="520699"/>
                  </a:lnTo>
                  <a:lnTo>
                    <a:pt x="463480" y="518159"/>
                  </a:lnTo>
                  <a:lnTo>
                    <a:pt x="462974" y="516889"/>
                  </a:lnTo>
                  <a:lnTo>
                    <a:pt x="462974" y="513079"/>
                  </a:lnTo>
                  <a:lnTo>
                    <a:pt x="462477" y="513079"/>
                  </a:lnTo>
                  <a:lnTo>
                    <a:pt x="461981" y="511809"/>
                  </a:lnTo>
                  <a:close/>
                </a:path>
                <a:path w="643889" h="695959">
                  <a:moveTo>
                    <a:pt x="629835" y="519429"/>
                  </a:moveTo>
                  <a:lnTo>
                    <a:pt x="599267" y="519429"/>
                  </a:lnTo>
                  <a:lnTo>
                    <a:pt x="599267" y="520699"/>
                  </a:lnTo>
                  <a:lnTo>
                    <a:pt x="629835" y="520699"/>
                  </a:lnTo>
                  <a:lnTo>
                    <a:pt x="629835" y="519429"/>
                  </a:lnTo>
                  <a:close/>
                </a:path>
                <a:path w="643889" h="695959">
                  <a:moveTo>
                    <a:pt x="643858" y="519429"/>
                  </a:moveTo>
                  <a:lnTo>
                    <a:pt x="632338" y="519429"/>
                  </a:lnTo>
                  <a:lnTo>
                    <a:pt x="632338" y="520699"/>
                  </a:lnTo>
                  <a:lnTo>
                    <a:pt x="642855" y="520699"/>
                  </a:lnTo>
                  <a:lnTo>
                    <a:pt x="643858" y="519429"/>
                  </a:lnTo>
                  <a:close/>
                </a:path>
                <a:path w="643889" h="695959">
                  <a:moveTo>
                    <a:pt x="594252" y="513079"/>
                  </a:moveTo>
                  <a:lnTo>
                    <a:pt x="571709" y="513079"/>
                  </a:lnTo>
                  <a:lnTo>
                    <a:pt x="568700" y="516889"/>
                  </a:lnTo>
                  <a:lnTo>
                    <a:pt x="568700" y="518159"/>
                  </a:lnTo>
                  <a:lnTo>
                    <a:pt x="567200" y="518159"/>
                  </a:lnTo>
                  <a:lnTo>
                    <a:pt x="567200" y="519429"/>
                  </a:lnTo>
                  <a:lnTo>
                    <a:pt x="592753" y="519429"/>
                  </a:lnTo>
                  <a:lnTo>
                    <a:pt x="592753" y="518159"/>
                  </a:lnTo>
                  <a:lnTo>
                    <a:pt x="594252" y="516889"/>
                  </a:lnTo>
                  <a:lnTo>
                    <a:pt x="594252" y="513079"/>
                  </a:lnTo>
                  <a:close/>
                </a:path>
                <a:path w="643889" h="695959">
                  <a:moveTo>
                    <a:pt x="636340" y="506729"/>
                  </a:moveTo>
                  <a:lnTo>
                    <a:pt x="594252" y="506729"/>
                  </a:lnTo>
                  <a:lnTo>
                    <a:pt x="595255" y="507999"/>
                  </a:lnTo>
                  <a:lnTo>
                    <a:pt x="596258" y="507999"/>
                  </a:lnTo>
                  <a:lnTo>
                    <a:pt x="596755" y="509269"/>
                  </a:lnTo>
                  <a:lnTo>
                    <a:pt x="597261" y="509269"/>
                  </a:lnTo>
                  <a:lnTo>
                    <a:pt x="599267" y="510539"/>
                  </a:lnTo>
                  <a:lnTo>
                    <a:pt x="599764" y="511809"/>
                  </a:lnTo>
                  <a:lnTo>
                    <a:pt x="599764" y="513079"/>
                  </a:lnTo>
                  <a:lnTo>
                    <a:pt x="600270" y="513079"/>
                  </a:lnTo>
                  <a:lnTo>
                    <a:pt x="600270" y="518159"/>
                  </a:lnTo>
                  <a:lnTo>
                    <a:pt x="599764" y="519429"/>
                  </a:lnTo>
                  <a:lnTo>
                    <a:pt x="639855" y="519429"/>
                  </a:lnTo>
                  <a:lnTo>
                    <a:pt x="639349" y="518159"/>
                  </a:lnTo>
                  <a:lnTo>
                    <a:pt x="636846" y="518159"/>
                  </a:lnTo>
                  <a:lnTo>
                    <a:pt x="636846" y="516889"/>
                  </a:lnTo>
                  <a:lnTo>
                    <a:pt x="636340" y="516889"/>
                  </a:lnTo>
                  <a:lnTo>
                    <a:pt x="635843" y="515619"/>
                  </a:lnTo>
                  <a:lnTo>
                    <a:pt x="635843" y="511809"/>
                  </a:lnTo>
                  <a:lnTo>
                    <a:pt x="636340" y="511809"/>
                  </a:lnTo>
                  <a:lnTo>
                    <a:pt x="636340" y="510539"/>
                  </a:lnTo>
                  <a:lnTo>
                    <a:pt x="635843" y="510539"/>
                  </a:lnTo>
                  <a:lnTo>
                    <a:pt x="635843" y="507999"/>
                  </a:lnTo>
                  <a:lnTo>
                    <a:pt x="636340" y="506729"/>
                  </a:lnTo>
                  <a:close/>
                </a:path>
                <a:path w="643889" h="695959">
                  <a:moveTo>
                    <a:pt x="642358" y="518159"/>
                  </a:moveTo>
                  <a:lnTo>
                    <a:pt x="641851" y="518159"/>
                  </a:lnTo>
                  <a:lnTo>
                    <a:pt x="641355" y="519429"/>
                  </a:lnTo>
                  <a:lnTo>
                    <a:pt x="642855" y="519429"/>
                  </a:lnTo>
                  <a:lnTo>
                    <a:pt x="642358" y="518159"/>
                  </a:lnTo>
                  <a:close/>
                </a:path>
                <a:path w="643889" h="695959">
                  <a:moveTo>
                    <a:pt x="548162" y="509269"/>
                  </a:moveTo>
                  <a:lnTo>
                    <a:pt x="473997" y="509269"/>
                  </a:lnTo>
                  <a:lnTo>
                    <a:pt x="472994" y="510539"/>
                  </a:lnTo>
                  <a:lnTo>
                    <a:pt x="470998" y="511809"/>
                  </a:lnTo>
                  <a:lnTo>
                    <a:pt x="469995" y="513079"/>
                  </a:lnTo>
                  <a:lnTo>
                    <a:pt x="468486" y="514349"/>
                  </a:lnTo>
                  <a:lnTo>
                    <a:pt x="468992" y="515619"/>
                  </a:lnTo>
                  <a:lnTo>
                    <a:pt x="468992" y="518159"/>
                  </a:lnTo>
                  <a:lnTo>
                    <a:pt x="555670" y="518159"/>
                  </a:lnTo>
                  <a:lnTo>
                    <a:pt x="555670" y="516889"/>
                  </a:lnTo>
                  <a:lnTo>
                    <a:pt x="555174" y="516889"/>
                  </a:lnTo>
                  <a:lnTo>
                    <a:pt x="555174" y="515619"/>
                  </a:lnTo>
                  <a:lnTo>
                    <a:pt x="552671" y="515619"/>
                  </a:lnTo>
                  <a:lnTo>
                    <a:pt x="552164" y="514349"/>
                  </a:lnTo>
                  <a:lnTo>
                    <a:pt x="551161" y="514349"/>
                  </a:lnTo>
                  <a:lnTo>
                    <a:pt x="550665" y="513079"/>
                  </a:lnTo>
                  <a:lnTo>
                    <a:pt x="549662" y="513079"/>
                  </a:lnTo>
                  <a:lnTo>
                    <a:pt x="549662" y="511809"/>
                  </a:lnTo>
                  <a:lnTo>
                    <a:pt x="548659" y="511809"/>
                  </a:lnTo>
                  <a:lnTo>
                    <a:pt x="548659" y="510539"/>
                  </a:lnTo>
                  <a:lnTo>
                    <a:pt x="548162" y="510539"/>
                  </a:lnTo>
                  <a:lnTo>
                    <a:pt x="548162" y="509269"/>
                  </a:lnTo>
                  <a:close/>
                </a:path>
                <a:path w="643889" h="695959">
                  <a:moveTo>
                    <a:pt x="224977" y="511809"/>
                  </a:moveTo>
                  <a:lnTo>
                    <a:pt x="184389" y="511809"/>
                  </a:lnTo>
                  <a:lnTo>
                    <a:pt x="184885" y="513079"/>
                  </a:lnTo>
                  <a:lnTo>
                    <a:pt x="186395" y="513079"/>
                  </a:lnTo>
                  <a:lnTo>
                    <a:pt x="186395" y="514349"/>
                  </a:lnTo>
                  <a:lnTo>
                    <a:pt x="186891" y="514349"/>
                  </a:lnTo>
                  <a:lnTo>
                    <a:pt x="186891" y="515619"/>
                  </a:lnTo>
                  <a:lnTo>
                    <a:pt x="224470" y="515619"/>
                  </a:lnTo>
                  <a:lnTo>
                    <a:pt x="224470" y="514349"/>
                  </a:lnTo>
                  <a:lnTo>
                    <a:pt x="224977" y="513079"/>
                  </a:lnTo>
                  <a:lnTo>
                    <a:pt x="224977" y="511809"/>
                  </a:lnTo>
                  <a:close/>
                </a:path>
                <a:path w="643889" h="695959">
                  <a:moveTo>
                    <a:pt x="298625" y="511809"/>
                  </a:moveTo>
                  <a:lnTo>
                    <a:pt x="236497" y="511809"/>
                  </a:lnTo>
                  <a:lnTo>
                    <a:pt x="233488" y="514349"/>
                  </a:lnTo>
                  <a:lnTo>
                    <a:pt x="233488" y="515619"/>
                  </a:lnTo>
                  <a:lnTo>
                    <a:pt x="264562" y="515619"/>
                  </a:lnTo>
                  <a:lnTo>
                    <a:pt x="264562" y="514349"/>
                  </a:lnTo>
                  <a:lnTo>
                    <a:pt x="298129" y="514349"/>
                  </a:lnTo>
                  <a:lnTo>
                    <a:pt x="298129" y="513079"/>
                  </a:lnTo>
                  <a:lnTo>
                    <a:pt x="298625" y="513079"/>
                  </a:lnTo>
                  <a:lnTo>
                    <a:pt x="298625" y="511809"/>
                  </a:lnTo>
                  <a:close/>
                </a:path>
                <a:path w="643889" h="695959">
                  <a:moveTo>
                    <a:pt x="433409" y="511809"/>
                  </a:moveTo>
                  <a:lnTo>
                    <a:pt x="405861" y="511809"/>
                  </a:lnTo>
                  <a:lnTo>
                    <a:pt x="405861" y="513079"/>
                  </a:lnTo>
                  <a:lnTo>
                    <a:pt x="406357" y="513079"/>
                  </a:lnTo>
                  <a:lnTo>
                    <a:pt x="406357" y="514349"/>
                  </a:lnTo>
                  <a:lnTo>
                    <a:pt x="407360" y="515619"/>
                  </a:lnTo>
                  <a:lnTo>
                    <a:pt x="434919" y="515619"/>
                  </a:lnTo>
                  <a:lnTo>
                    <a:pt x="434919" y="514349"/>
                  </a:lnTo>
                  <a:lnTo>
                    <a:pt x="433916" y="513079"/>
                  </a:lnTo>
                  <a:lnTo>
                    <a:pt x="433409" y="511809"/>
                  </a:lnTo>
                  <a:close/>
                </a:path>
                <a:path w="643889" h="695959">
                  <a:moveTo>
                    <a:pt x="566197" y="510539"/>
                  </a:moveTo>
                  <a:lnTo>
                    <a:pt x="556673" y="510539"/>
                  </a:lnTo>
                  <a:lnTo>
                    <a:pt x="558183" y="511809"/>
                  </a:lnTo>
                  <a:lnTo>
                    <a:pt x="559176" y="511809"/>
                  </a:lnTo>
                  <a:lnTo>
                    <a:pt x="560685" y="513079"/>
                  </a:lnTo>
                  <a:lnTo>
                    <a:pt x="561182" y="514349"/>
                  </a:lnTo>
                  <a:lnTo>
                    <a:pt x="561182" y="515619"/>
                  </a:lnTo>
                  <a:lnTo>
                    <a:pt x="562691" y="515619"/>
                  </a:lnTo>
                  <a:lnTo>
                    <a:pt x="563188" y="514349"/>
                  </a:lnTo>
                  <a:lnTo>
                    <a:pt x="563694" y="514349"/>
                  </a:lnTo>
                  <a:lnTo>
                    <a:pt x="563694" y="513079"/>
                  </a:lnTo>
                  <a:lnTo>
                    <a:pt x="565194" y="513079"/>
                  </a:lnTo>
                  <a:lnTo>
                    <a:pt x="566197" y="510539"/>
                  </a:lnTo>
                  <a:close/>
                </a:path>
                <a:path w="643889" h="695959">
                  <a:moveTo>
                    <a:pt x="399842" y="511809"/>
                  </a:moveTo>
                  <a:lnTo>
                    <a:pt x="376792" y="511809"/>
                  </a:lnTo>
                  <a:lnTo>
                    <a:pt x="375293" y="513079"/>
                  </a:lnTo>
                  <a:lnTo>
                    <a:pt x="374290" y="513079"/>
                  </a:lnTo>
                  <a:lnTo>
                    <a:pt x="374290" y="514349"/>
                  </a:lnTo>
                  <a:lnTo>
                    <a:pt x="399842" y="514349"/>
                  </a:lnTo>
                  <a:lnTo>
                    <a:pt x="399842" y="511809"/>
                  </a:lnTo>
                  <a:close/>
                </a:path>
                <a:path w="643889" h="695959">
                  <a:moveTo>
                    <a:pt x="587737" y="510539"/>
                  </a:moveTo>
                  <a:lnTo>
                    <a:pt x="573208" y="510539"/>
                  </a:lnTo>
                  <a:lnTo>
                    <a:pt x="572205" y="511809"/>
                  </a:lnTo>
                  <a:lnTo>
                    <a:pt x="572205" y="513079"/>
                  </a:lnTo>
                  <a:lnTo>
                    <a:pt x="590746" y="513079"/>
                  </a:lnTo>
                  <a:lnTo>
                    <a:pt x="589743" y="511809"/>
                  </a:lnTo>
                  <a:lnTo>
                    <a:pt x="588244" y="511809"/>
                  </a:lnTo>
                  <a:lnTo>
                    <a:pt x="587737" y="510539"/>
                  </a:lnTo>
                  <a:close/>
                </a:path>
                <a:path w="643889" h="695959">
                  <a:moveTo>
                    <a:pt x="225473" y="509269"/>
                  </a:moveTo>
                  <a:lnTo>
                    <a:pt x="182383" y="509269"/>
                  </a:lnTo>
                  <a:lnTo>
                    <a:pt x="182889" y="510539"/>
                  </a:lnTo>
                  <a:lnTo>
                    <a:pt x="183882" y="510539"/>
                  </a:lnTo>
                  <a:lnTo>
                    <a:pt x="183882" y="511809"/>
                  </a:lnTo>
                  <a:lnTo>
                    <a:pt x="225473" y="511809"/>
                  </a:lnTo>
                  <a:lnTo>
                    <a:pt x="225473" y="509269"/>
                  </a:lnTo>
                  <a:close/>
                </a:path>
                <a:path w="643889" h="695959">
                  <a:moveTo>
                    <a:pt x="293620" y="510539"/>
                  </a:moveTo>
                  <a:lnTo>
                    <a:pt x="237003" y="510539"/>
                  </a:lnTo>
                  <a:lnTo>
                    <a:pt x="237003" y="511809"/>
                  </a:lnTo>
                  <a:lnTo>
                    <a:pt x="293620" y="511809"/>
                  </a:lnTo>
                  <a:lnTo>
                    <a:pt x="293620" y="510539"/>
                  </a:lnTo>
                  <a:close/>
                </a:path>
                <a:path w="643889" h="695959">
                  <a:moveTo>
                    <a:pt x="366276" y="510539"/>
                  </a:moveTo>
                  <a:lnTo>
                    <a:pt x="365769" y="510539"/>
                  </a:lnTo>
                  <a:lnTo>
                    <a:pt x="365769" y="511809"/>
                  </a:lnTo>
                  <a:lnTo>
                    <a:pt x="366276" y="510539"/>
                  </a:lnTo>
                  <a:close/>
                </a:path>
                <a:path w="643889" h="695959">
                  <a:moveTo>
                    <a:pt x="400349" y="510539"/>
                  </a:moveTo>
                  <a:lnTo>
                    <a:pt x="379802" y="510539"/>
                  </a:lnTo>
                  <a:lnTo>
                    <a:pt x="378799" y="511809"/>
                  </a:lnTo>
                  <a:lnTo>
                    <a:pt x="400349" y="511809"/>
                  </a:lnTo>
                  <a:lnTo>
                    <a:pt x="400349" y="510539"/>
                  </a:lnTo>
                  <a:close/>
                </a:path>
                <a:path w="643889" h="695959">
                  <a:moveTo>
                    <a:pt x="432416" y="501649"/>
                  </a:moveTo>
                  <a:lnTo>
                    <a:pt x="386813" y="501649"/>
                  </a:lnTo>
                  <a:lnTo>
                    <a:pt x="385313" y="505459"/>
                  </a:lnTo>
                  <a:lnTo>
                    <a:pt x="384807" y="505459"/>
                  </a:lnTo>
                  <a:lnTo>
                    <a:pt x="384807" y="506729"/>
                  </a:lnTo>
                  <a:lnTo>
                    <a:pt x="382811" y="506729"/>
                  </a:lnTo>
                  <a:lnTo>
                    <a:pt x="382811" y="507999"/>
                  </a:lnTo>
                  <a:lnTo>
                    <a:pt x="381301" y="507999"/>
                  </a:lnTo>
                  <a:lnTo>
                    <a:pt x="381301" y="509269"/>
                  </a:lnTo>
                  <a:lnTo>
                    <a:pt x="404858" y="509269"/>
                  </a:lnTo>
                  <a:lnTo>
                    <a:pt x="404858" y="510539"/>
                  </a:lnTo>
                  <a:lnTo>
                    <a:pt x="405354" y="510539"/>
                  </a:lnTo>
                  <a:lnTo>
                    <a:pt x="405354" y="511809"/>
                  </a:lnTo>
                  <a:lnTo>
                    <a:pt x="432913" y="511809"/>
                  </a:lnTo>
                  <a:lnTo>
                    <a:pt x="432913" y="510539"/>
                  </a:lnTo>
                  <a:lnTo>
                    <a:pt x="431413" y="507999"/>
                  </a:lnTo>
                  <a:lnTo>
                    <a:pt x="431413" y="504189"/>
                  </a:lnTo>
                  <a:lnTo>
                    <a:pt x="431910" y="504189"/>
                  </a:lnTo>
                  <a:lnTo>
                    <a:pt x="431910" y="502919"/>
                  </a:lnTo>
                  <a:lnTo>
                    <a:pt x="432416" y="502919"/>
                  </a:lnTo>
                  <a:lnTo>
                    <a:pt x="432416" y="501649"/>
                  </a:lnTo>
                  <a:close/>
                </a:path>
                <a:path w="643889" h="695959">
                  <a:moveTo>
                    <a:pt x="459468" y="494029"/>
                  </a:moveTo>
                  <a:lnTo>
                    <a:pt x="432416" y="494029"/>
                  </a:lnTo>
                  <a:lnTo>
                    <a:pt x="434412" y="495299"/>
                  </a:lnTo>
                  <a:lnTo>
                    <a:pt x="434919" y="495299"/>
                  </a:lnTo>
                  <a:lnTo>
                    <a:pt x="437421" y="497839"/>
                  </a:lnTo>
                  <a:lnTo>
                    <a:pt x="437421" y="499109"/>
                  </a:lnTo>
                  <a:lnTo>
                    <a:pt x="438424" y="499109"/>
                  </a:lnTo>
                  <a:lnTo>
                    <a:pt x="438424" y="502919"/>
                  </a:lnTo>
                  <a:lnTo>
                    <a:pt x="437421" y="505459"/>
                  </a:lnTo>
                  <a:lnTo>
                    <a:pt x="437421" y="506729"/>
                  </a:lnTo>
                  <a:lnTo>
                    <a:pt x="437928" y="507999"/>
                  </a:lnTo>
                  <a:lnTo>
                    <a:pt x="437928" y="509269"/>
                  </a:lnTo>
                  <a:lnTo>
                    <a:pt x="438424" y="509269"/>
                  </a:lnTo>
                  <a:lnTo>
                    <a:pt x="439427" y="510539"/>
                  </a:lnTo>
                  <a:lnTo>
                    <a:pt x="439427" y="511809"/>
                  </a:lnTo>
                  <a:lnTo>
                    <a:pt x="461474" y="511809"/>
                  </a:lnTo>
                  <a:lnTo>
                    <a:pt x="461474" y="510539"/>
                  </a:lnTo>
                  <a:lnTo>
                    <a:pt x="460968" y="509269"/>
                  </a:lnTo>
                  <a:lnTo>
                    <a:pt x="460968" y="507999"/>
                  </a:lnTo>
                  <a:lnTo>
                    <a:pt x="460471" y="507999"/>
                  </a:lnTo>
                  <a:lnTo>
                    <a:pt x="460471" y="505459"/>
                  </a:lnTo>
                  <a:lnTo>
                    <a:pt x="459975" y="504189"/>
                  </a:lnTo>
                  <a:lnTo>
                    <a:pt x="459975" y="502919"/>
                  </a:lnTo>
                  <a:lnTo>
                    <a:pt x="459468" y="502919"/>
                  </a:lnTo>
                  <a:lnTo>
                    <a:pt x="459468" y="494029"/>
                  </a:lnTo>
                  <a:close/>
                </a:path>
                <a:path w="643889" h="695959">
                  <a:moveTo>
                    <a:pt x="291614" y="509269"/>
                  </a:moveTo>
                  <a:lnTo>
                    <a:pt x="237500" y="509269"/>
                  </a:lnTo>
                  <a:lnTo>
                    <a:pt x="237500" y="510539"/>
                  </a:lnTo>
                  <a:lnTo>
                    <a:pt x="292121" y="510539"/>
                  </a:lnTo>
                  <a:lnTo>
                    <a:pt x="291614" y="509269"/>
                  </a:lnTo>
                  <a:close/>
                </a:path>
                <a:path w="643889" h="695959">
                  <a:moveTo>
                    <a:pt x="367775" y="509269"/>
                  </a:moveTo>
                  <a:lnTo>
                    <a:pt x="364766" y="509269"/>
                  </a:lnTo>
                  <a:lnTo>
                    <a:pt x="365273" y="510539"/>
                  </a:lnTo>
                  <a:lnTo>
                    <a:pt x="366772" y="510539"/>
                  </a:lnTo>
                  <a:lnTo>
                    <a:pt x="367775" y="509269"/>
                  </a:lnTo>
                  <a:close/>
                </a:path>
                <a:path w="643889" h="695959">
                  <a:moveTo>
                    <a:pt x="400845" y="509269"/>
                  </a:moveTo>
                  <a:lnTo>
                    <a:pt x="380805" y="509269"/>
                  </a:lnTo>
                  <a:lnTo>
                    <a:pt x="380298" y="510539"/>
                  </a:lnTo>
                  <a:lnTo>
                    <a:pt x="400845" y="510539"/>
                  </a:lnTo>
                  <a:lnTo>
                    <a:pt x="400845" y="509269"/>
                  </a:lnTo>
                  <a:close/>
                </a:path>
                <a:path w="643889" h="695959">
                  <a:moveTo>
                    <a:pt x="566693" y="509269"/>
                  </a:moveTo>
                  <a:lnTo>
                    <a:pt x="555670" y="509269"/>
                  </a:lnTo>
                  <a:lnTo>
                    <a:pt x="555670" y="510539"/>
                  </a:lnTo>
                  <a:lnTo>
                    <a:pt x="566693" y="510539"/>
                  </a:lnTo>
                  <a:lnTo>
                    <a:pt x="566693" y="509269"/>
                  </a:lnTo>
                  <a:close/>
                </a:path>
                <a:path w="643889" h="695959">
                  <a:moveTo>
                    <a:pt x="584232" y="509269"/>
                  </a:moveTo>
                  <a:lnTo>
                    <a:pt x="574211" y="509269"/>
                  </a:lnTo>
                  <a:lnTo>
                    <a:pt x="574211" y="510539"/>
                  </a:lnTo>
                  <a:lnTo>
                    <a:pt x="586734" y="510539"/>
                  </a:lnTo>
                  <a:lnTo>
                    <a:pt x="584232" y="509269"/>
                  </a:lnTo>
                  <a:close/>
                </a:path>
                <a:path w="643889" h="695959">
                  <a:moveTo>
                    <a:pt x="172859" y="497839"/>
                  </a:moveTo>
                  <a:lnTo>
                    <a:pt x="170863" y="500379"/>
                  </a:lnTo>
                  <a:lnTo>
                    <a:pt x="170356" y="501649"/>
                  </a:lnTo>
                  <a:lnTo>
                    <a:pt x="169860" y="501649"/>
                  </a:lnTo>
                  <a:lnTo>
                    <a:pt x="169353" y="502919"/>
                  </a:lnTo>
                  <a:lnTo>
                    <a:pt x="168857" y="502919"/>
                  </a:lnTo>
                  <a:lnTo>
                    <a:pt x="168350" y="504189"/>
                  </a:lnTo>
                  <a:lnTo>
                    <a:pt x="166851" y="504189"/>
                  </a:lnTo>
                  <a:lnTo>
                    <a:pt x="166851" y="506729"/>
                  </a:lnTo>
                  <a:lnTo>
                    <a:pt x="166344" y="506729"/>
                  </a:lnTo>
                  <a:lnTo>
                    <a:pt x="165848" y="507999"/>
                  </a:lnTo>
                  <a:lnTo>
                    <a:pt x="166344" y="507999"/>
                  </a:lnTo>
                  <a:lnTo>
                    <a:pt x="166344" y="509269"/>
                  </a:lnTo>
                  <a:lnTo>
                    <a:pt x="169353" y="509269"/>
                  </a:lnTo>
                  <a:lnTo>
                    <a:pt x="168857" y="507999"/>
                  </a:lnTo>
                  <a:lnTo>
                    <a:pt x="167854" y="506729"/>
                  </a:lnTo>
                  <a:lnTo>
                    <a:pt x="167854" y="505459"/>
                  </a:lnTo>
                  <a:lnTo>
                    <a:pt x="223974" y="505459"/>
                  </a:lnTo>
                  <a:lnTo>
                    <a:pt x="223974" y="504189"/>
                  </a:lnTo>
                  <a:lnTo>
                    <a:pt x="223467" y="502919"/>
                  </a:lnTo>
                  <a:lnTo>
                    <a:pt x="223467" y="500379"/>
                  </a:lnTo>
                  <a:lnTo>
                    <a:pt x="175868" y="500379"/>
                  </a:lnTo>
                  <a:lnTo>
                    <a:pt x="175371" y="499109"/>
                  </a:lnTo>
                  <a:lnTo>
                    <a:pt x="172859" y="499109"/>
                  </a:lnTo>
                  <a:lnTo>
                    <a:pt x="172859" y="497839"/>
                  </a:lnTo>
                  <a:close/>
                </a:path>
                <a:path w="643889" h="695959">
                  <a:moveTo>
                    <a:pt x="224470" y="505459"/>
                  </a:moveTo>
                  <a:lnTo>
                    <a:pt x="168350" y="505459"/>
                  </a:lnTo>
                  <a:lnTo>
                    <a:pt x="169860" y="506729"/>
                  </a:lnTo>
                  <a:lnTo>
                    <a:pt x="171856" y="509269"/>
                  </a:lnTo>
                  <a:lnTo>
                    <a:pt x="172362" y="509269"/>
                  </a:lnTo>
                  <a:lnTo>
                    <a:pt x="172362" y="507999"/>
                  </a:lnTo>
                  <a:lnTo>
                    <a:pt x="225473" y="507999"/>
                  </a:lnTo>
                  <a:lnTo>
                    <a:pt x="225473" y="506729"/>
                  </a:lnTo>
                  <a:lnTo>
                    <a:pt x="224470" y="506729"/>
                  </a:lnTo>
                  <a:lnTo>
                    <a:pt x="224470" y="505459"/>
                  </a:lnTo>
                  <a:close/>
                </a:path>
                <a:path w="643889" h="695959">
                  <a:moveTo>
                    <a:pt x="225970" y="507999"/>
                  </a:moveTo>
                  <a:lnTo>
                    <a:pt x="175371" y="507999"/>
                  </a:lnTo>
                  <a:lnTo>
                    <a:pt x="176375" y="509269"/>
                  </a:lnTo>
                  <a:lnTo>
                    <a:pt x="225970" y="509269"/>
                  </a:lnTo>
                  <a:lnTo>
                    <a:pt x="225970" y="507999"/>
                  </a:lnTo>
                  <a:close/>
                </a:path>
                <a:path w="643889" h="695959">
                  <a:moveTo>
                    <a:pt x="288605" y="507999"/>
                  </a:moveTo>
                  <a:lnTo>
                    <a:pt x="241512" y="507999"/>
                  </a:lnTo>
                  <a:lnTo>
                    <a:pt x="241006" y="509269"/>
                  </a:lnTo>
                  <a:lnTo>
                    <a:pt x="289112" y="509269"/>
                  </a:lnTo>
                  <a:lnTo>
                    <a:pt x="288605" y="507999"/>
                  </a:lnTo>
                  <a:close/>
                </a:path>
                <a:path w="643889" h="695959">
                  <a:moveTo>
                    <a:pt x="353246" y="500379"/>
                  </a:moveTo>
                  <a:lnTo>
                    <a:pt x="351240" y="501649"/>
                  </a:lnTo>
                  <a:lnTo>
                    <a:pt x="349234" y="501649"/>
                  </a:lnTo>
                  <a:lnTo>
                    <a:pt x="347228" y="502919"/>
                  </a:lnTo>
                  <a:lnTo>
                    <a:pt x="345728" y="504189"/>
                  </a:lnTo>
                  <a:lnTo>
                    <a:pt x="344725" y="505459"/>
                  </a:lnTo>
                  <a:lnTo>
                    <a:pt x="344229" y="505459"/>
                  </a:lnTo>
                  <a:lnTo>
                    <a:pt x="344229" y="506729"/>
                  </a:lnTo>
                  <a:lnTo>
                    <a:pt x="342719" y="507999"/>
                  </a:lnTo>
                  <a:lnTo>
                    <a:pt x="326690" y="507999"/>
                  </a:lnTo>
                  <a:lnTo>
                    <a:pt x="326690" y="509269"/>
                  </a:lnTo>
                  <a:lnTo>
                    <a:pt x="355252" y="509269"/>
                  </a:lnTo>
                  <a:lnTo>
                    <a:pt x="354746" y="505459"/>
                  </a:lnTo>
                  <a:lnTo>
                    <a:pt x="353246" y="501649"/>
                  </a:lnTo>
                  <a:lnTo>
                    <a:pt x="353246" y="500379"/>
                  </a:lnTo>
                  <a:close/>
                </a:path>
                <a:path w="643889" h="695959">
                  <a:moveTo>
                    <a:pt x="373783" y="506729"/>
                  </a:moveTo>
                  <a:lnTo>
                    <a:pt x="362770" y="506729"/>
                  </a:lnTo>
                  <a:lnTo>
                    <a:pt x="363266" y="507999"/>
                  </a:lnTo>
                  <a:lnTo>
                    <a:pt x="364269" y="507999"/>
                  </a:lnTo>
                  <a:lnTo>
                    <a:pt x="364269" y="509269"/>
                  </a:lnTo>
                  <a:lnTo>
                    <a:pt x="371787" y="509269"/>
                  </a:lnTo>
                  <a:lnTo>
                    <a:pt x="372284" y="507999"/>
                  </a:lnTo>
                  <a:lnTo>
                    <a:pt x="373783" y="506729"/>
                  </a:lnTo>
                  <a:close/>
                </a:path>
                <a:path w="643889" h="695959">
                  <a:moveTo>
                    <a:pt x="547656" y="507999"/>
                  </a:moveTo>
                  <a:lnTo>
                    <a:pt x="476003" y="507999"/>
                  </a:lnTo>
                  <a:lnTo>
                    <a:pt x="475000" y="509269"/>
                  </a:lnTo>
                  <a:lnTo>
                    <a:pt x="547656" y="509269"/>
                  </a:lnTo>
                  <a:lnTo>
                    <a:pt x="547656" y="507999"/>
                  </a:lnTo>
                  <a:close/>
                </a:path>
                <a:path w="643889" h="695959">
                  <a:moveTo>
                    <a:pt x="568700" y="506729"/>
                  </a:moveTo>
                  <a:lnTo>
                    <a:pt x="553167" y="506729"/>
                  </a:lnTo>
                  <a:lnTo>
                    <a:pt x="553167" y="507999"/>
                  </a:lnTo>
                  <a:lnTo>
                    <a:pt x="554171" y="509269"/>
                  </a:lnTo>
                  <a:lnTo>
                    <a:pt x="567200" y="509269"/>
                  </a:lnTo>
                  <a:lnTo>
                    <a:pt x="568700" y="506729"/>
                  </a:lnTo>
                  <a:close/>
                </a:path>
                <a:path w="643889" h="695959">
                  <a:moveTo>
                    <a:pt x="582732" y="507999"/>
                  </a:moveTo>
                  <a:lnTo>
                    <a:pt x="582226" y="509269"/>
                  </a:lnTo>
                  <a:lnTo>
                    <a:pt x="582732" y="509269"/>
                  </a:lnTo>
                  <a:lnTo>
                    <a:pt x="582732" y="507999"/>
                  </a:lnTo>
                  <a:close/>
                </a:path>
                <a:path w="643889" h="695959">
                  <a:moveTo>
                    <a:pt x="286609" y="506729"/>
                  </a:moveTo>
                  <a:lnTo>
                    <a:pt x="244511" y="506729"/>
                  </a:lnTo>
                  <a:lnTo>
                    <a:pt x="244015" y="507999"/>
                  </a:lnTo>
                  <a:lnTo>
                    <a:pt x="287105" y="507999"/>
                  </a:lnTo>
                  <a:lnTo>
                    <a:pt x="286609" y="506729"/>
                  </a:lnTo>
                  <a:close/>
                </a:path>
                <a:path w="643889" h="695959">
                  <a:moveTo>
                    <a:pt x="316670" y="506729"/>
                  </a:moveTo>
                  <a:lnTo>
                    <a:pt x="311655" y="506729"/>
                  </a:lnTo>
                  <a:lnTo>
                    <a:pt x="310652" y="507999"/>
                  </a:lnTo>
                  <a:lnTo>
                    <a:pt x="316670" y="507999"/>
                  </a:lnTo>
                  <a:lnTo>
                    <a:pt x="316670" y="506729"/>
                  </a:lnTo>
                  <a:close/>
                </a:path>
                <a:path w="643889" h="695959">
                  <a:moveTo>
                    <a:pt x="338210" y="504189"/>
                  </a:moveTo>
                  <a:lnTo>
                    <a:pt x="325687" y="504189"/>
                  </a:lnTo>
                  <a:lnTo>
                    <a:pt x="326690" y="505459"/>
                  </a:lnTo>
                  <a:lnTo>
                    <a:pt x="327187" y="505459"/>
                  </a:lnTo>
                  <a:lnTo>
                    <a:pt x="327187" y="507999"/>
                  </a:lnTo>
                  <a:lnTo>
                    <a:pt x="339213" y="507999"/>
                  </a:lnTo>
                  <a:lnTo>
                    <a:pt x="338717" y="506729"/>
                  </a:lnTo>
                  <a:lnTo>
                    <a:pt x="338210" y="506729"/>
                  </a:lnTo>
                  <a:lnTo>
                    <a:pt x="338210" y="504189"/>
                  </a:lnTo>
                  <a:close/>
                </a:path>
                <a:path w="643889" h="695959">
                  <a:moveTo>
                    <a:pt x="467483" y="506729"/>
                  </a:moveTo>
                  <a:lnTo>
                    <a:pt x="466986" y="506729"/>
                  </a:lnTo>
                  <a:lnTo>
                    <a:pt x="466986" y="507999"/>
                  </a:lnTo>
                  <a:lnTo>
                    <a:pt x="467483" y="506729"/>
                  </a:lnTo>
                  <a:close/>
                </a:path>
                <a:path w="643889" h="695959">
                  <a:moveTo>
                    <a:pt x="545650" y="506729"/>
                  </a:moveTo>
                  <a:lnTo>
                    <a:pt x="477503" y="506729"/>
                  </a:lnTo>
                  <a:lnTo>
                    <a:pt x="477006" y="507999"/>
                  </a:lnTo>
                  <a:lnTo>
                    <a:pt x="547149" y="507999"/>
                  </a:lnTo>
                  <a:lnTo>
                    <a:pt x="545650" y="506729"/>
                  </a:lnTo>
                  <a:close/>
                </a:path>
                <a:path w="643889" h="695959">
                  <a:moveTo>
                    <a:pt x="232991" y="505459"/>
                  </a:moveTo>
                  <a:lnTo>
                    <a:pt x="231482" y="505459"/>
                  </a:lnTo>
                  <a:lnTo>
                    <a:pt x="231988" y="506729"/>
                  </a:lnTo>
                  <a:lnTo>
                    <a:pt x="232991" y="506729"/>
                  </a:lnTo>
                  <a:lnTo>
                    <a:pt x="232991" y="505459"/>
                  </a:lnTo>
                  <a:close/>
                </a:path>
                <a:path w="643889" h="695959">
                  <a:moveTo>
                    <a:pt x="284603" y="505459"/>
                  </a:moveTo>
                  <a:lnTo>
                    <a:pt x="247024" y="505459"/>
                  </a:lnTo>
                  <a:lnTo>
                    <a:pt x="247024" y="506729"/>
                  </a:lnTo>
                  <a:lnTo>
                    <a:pt x="285099" y="506729"/>
                  </a:lnTo>
                  <a:lnTo>
                    <a:pt x="284603" y="505459"/>
                  </a:lnTo>
                  <a:close/>
                </a:path>
                <a:path w="643889" h="695959">
                  <a:moveTo>
                    <a:pt x="301634" y="504189"/>
                  </a:moveTo>
                  <a:lnTo>
                    <a:pt x="294623" y="504189"/>
                  </a:lnTo>
                  <a:lnTo>
                    <a:pt x="295120" y="505459"/>
                  </a:lnTo>
                  <a:lnTo>
                    <a:pt x="297622" y="505459"/>
                  </a:lnTo>
                  <a:lnTo>
                    <a:pt x="298129" y="506729"/>
                  </a:lnTo>
                  <a:lnTo>
                    <a:pt x="302141" y="506729"/>
                  </a:lnTo>
                  <a:lnTo>
                    <a:pt x="302141" y="505459"/>
                  </a:lnTo>
                  <a:lnTo>
                    <a:pt x="301634" y="504189"/>
                  </a:lnTo>
                  <a:close/>
                </a:path>
                <a:path w="643889" h="695959">
                  <a:moveTo>
                    <a:pt x="375789" y="505459"/>
                  </a:moveTo>
                  <a:lnTo>
                    <a:pt x="362263" y="505459"/>
                  </a:lnTo>
                  <a:lnTo>
                    <a:pt x="362263" y="506729"/>
                  </a:lnTo>
                  <a:lnTo>
                    <a:pt x="375789" y="506729"/>
                  </a:lnTo>
                  <a:lnTo>
                    <a:pt x="375789" y="505459"/>
                  </a:lnTo>
                  <a:close/>
                </a:path>
                <a:path w="643889" h="695959">
                  <a:moveTo>
                    <a:pt x="472994" y="502919"/>
                  </a:moveTo>
                  <a:lnTo>
                    <a:pt x="465983" y="502919"/>
                  </a:lnTo>
                  <a:lnTo>
                    <a:pt x="465983" y="504189"/>
                  </a:lnTo>
                  <a:lnTo>
                    <a:pt x="466479" y="505459"/>
                  </a:lnTo>
                  <a:lnTo>
                    <a:pt x="466479" y="506729"/>
                  </a:lnTo>
                  <a:lnTo>
                    <a:pt x="468992" y="506729"/>
                  </a:lnTo>
                  <a:lnTo>
                    <a:pt x="469489" y="505459"/>
                  </a:lnTo>
                  <a:lnTo>
                    <a:pt x="470492" y="505459"/>
                  </a:lnTo>
                  <a:lnTo>
                    <a:pt x="470998" y="504189"/>
                  </a:lnTo>
                  <a:lnTo>
                    <a:pt x="472498" y="504189"/>
                  </a:lnTo>
                  <a:lnTo>
                    <a:pt x="472994" y="502919"/>
                  </a:lnTo>
                  <a:close/>
                </a:path>
                <a:path w="643889" h="695959">
                  <a:moveTo>
                    <a:pt x="545153" y="505459"/>
                  </a:moveTo>
                  <a:lnTo>
                    <a:pt x="480512" y="505459"/>
                  </a:lnTo>
                  <a:lnTo>
                    <a:pt x="480512" y="506729"/>
                  </a:lnTo>
                  <a:lnTo>
                    <a:pt x="545153" y="506729"/>
                  </a:lnTo>
                  <a:lnTo>
                    <a:pt x="545153" y="505459"/>
                  </a:lnTo>
                  <a:close/>
                </a:path>
                <a:path w="643889" h="695959">
                  <a:moveTo>
                    <a:pt x="571202" y="504189"/>
                  </a:moveTo>
                  <a:lnTo>
                    <a:pt x="552164" y="504189"/>
                  </a:lnTo>
                  <a:lnTo>
                    <a:pt x="552671" y="505459"/>
                  </a:lnTo>
                  <a:lnTo>
                    <a:pt x="552671" y="506729"/>
                  </a:lnTo>
                  <a:lnTo>
                    <a:pt x="570209" y="506729"/>
                  </a:lnTo>
                  <a:lnTo>
                    <a:pt x="570706" y="505459"/>
                  </a:lnTo>
                  <a:lnTo>
                    <a:pt x="571202" y="505459"/>
                  </a:lnTo>
                  <a:lnTo>
                    <a:pt x="571202" y="504189"/>
                  </a:lnTo>
                  <a:close/>
                </a:path>
                <a:path w="643889" h="695959">
                  <a:moveTo>
                    <a:pt x="636340" y="504189"/>
                  </a:moveTo>
                  <a:lnTo>
                    <a:pt x="586734" y="504189"/>
                  </a:lnTo>
                  <a:lnTo>
                    <a:pt x="589247" y="505459"/>
                  </a:lnTo>
                  <a:lnTo>
                    <a:pt x="590746" y="505459"/>
                  </a:lnTo>
                  <a:lnTo>
                    <a:pt x="591750" y="506729"/>
                  </a:lnTo>
                  <a:lnTo>
                    <a:pt x="636846" y="506729"/>
                  </a:lnTo>
                  <a:lnTo>
                    <a:pt x="636340" y="505459"/>
                  </a:lnTo>
                  <a:lnTo>
                    <a:pt x="636340" y="504189"/>
                  </a:lnTo>
                  <a:close/>
                </a:path>
                <a:path w="643889" h="695959">
                  <a:moveTo>
                    <a:pt x="234491" y="504189"/>
                  </a:moveTo>
                  <a:lnTo>
                    <a:pt x="230985" y="504189"/>
                  </a:lnTo>
                  <a:lnTo>
                    <a:pt x="230985" y="505459"/>
                  </a:lnTo>
                  <a:lnTo>
                    <a:pt x="233488" y="505459"/>
                  </a:lnTo>
                  <a:lnTo>
                    <a:pt x="234491" y="504189"/>
                  </a:lnTo>
                  <a:close/>
                </a:path>
                <a:path w="643889" h="695959">
                  <a:moveTo>
                    <a:pt x="269071" y="487679"/>
                  </a:moveTo>
                  <a:lnTo>
                    <a:pt x="237500" y="487679"/>
                  </a:lnTo>
                  <a:lnTo>
                    <a:pt x="237500" y="488949"/>
                  </a:lnTo>
                  <a:lnTo>
                    <a:pt x="255535" y="488949"/>
                  </a:lnTo>
                  <a:lnTo>
                    <a:pt x="255535" y="490219"/>
                  </a:lnTo>
                  <a:lnTo>
                    <a:pt x="257044" y="490219"/>
                  </a:lnTo>
                  <a:lnTo>
                    <a:pt x="258037" y="492759"/>
                  </a:lnTo>
                  <a:lnTo>
                    <a:pt x="258037" y="495299"/>
                  </a:lnTo>
                  <a:lnTo>
                    <a:pt x="257541" y="495299"/>
                  </a:lnTo>
                  <a:lnTo>
                    <a:pt x="257541" y="496569"/>
                  </a:lnTo>
                  <a:lnTo>
                    <a:pt x="256041" y="496569"/>
                  </a:lnTo>
                  <a:lnTo>
                    <a:pt x="256041" y="497839"/>
                  </a:lnTo>
                  <a:lnTo>
                    <a:pt x="254532" y="497839"/>
                  </a:lnTo>
                  <a:lnTo>
                    <a:pt x="254035" y="499109"/>
                  </a:lnTo>
                  <a:lnTo>
                    <a:pt x="253528" y="499109"/>
                  </a:lnTo>
                  <a:lnTo>
                    <a:pt x="252536" y="500379"/>
                  </a:lnTo>
                  <a:lnTo>
                    <a:pt x="252029" y="501649"/>
                  </a:lnTo>
                  <a:lnTo>
                    <a:pt x="250529" y="501649"/>
                  </a:lnTo>
                  <a:lnTo>
                    <a:pt x="249526" y="504189"/>
                  </a:lnTo>
                  <a:lnTo>
                    <a:pt x="248523" y="504189"/>
                  </a:lnTo>
                  <a:lnTo>
                    <a:pt x="248523" y="505459"/>
                  </a:lnTo>
                  <a:lnTo>
                    <a:pt x="284096" y="505459"/>
                  </a:lnTo>
                  <a:lnTo>
                    <a:pt x="280591" y="501649"/>
                  </a:lnTo>
                  <a:lnTo>
                    <a:pt x="279588" y="500379"/>
                  </a:lnTo>
                  <a:lnTo>
                    <a:pt x="279091" y="499109"/>
                  </a:lnTo>
                  <a:lnTo>
                    <a:pt x="279091" y="497839"/>
                  </a:lnTo>
                  <a:lnTo>
                    <a:pt x="278585" y="496569"/>
                  </a:lnTo>
                  <a:lnTo>
                    <a:pt x="277581" y="495299"/>
                  </a:lnTo>
                  <a:lnTo>
                    <a:pt x="275575" y="494029"/>
                  </a:lnTo>
                  <a:lnTo>
                    <a:pt x="273579" y="494029"/>
                  </a:lnTo>
                  <a:lnTo>
                    <a:pt x="273073" y="492759"/>
                  </a:lnTo>
                  <a:lnTo>
                    <a:pt x="270064" y="492759"/>
                  </a:lnTo>
                  <a:lnTo>
                    <a:pt x="269071" y="491489"/>
                  </a:lnTo>
                  <a:lnTo>
                    <a:pt x="269071" y="487679"/>
                  </a:lnTo>
                  <a:close/>
                </a:path>
                <a:path w="643889" h="695959">
                  <a:moveTo>
                    <a:pt x="376296" y="504189"/>
                  </a:moveTo>
                  <a:lnTo>
                    <a:pt x="361757" y="504189"/>
                  </a:lnTo>
                  <a:lnTo>
                    <a:pt x="361757" y="505459"/>
                  </a:lnTo>
                  <a:lnTo>
                    <a:pt x="376296" y="505459"/>
                  </a:lnTo>
                  <a:lnTo>
                    <a:pt x="376296" y="504189"/>
                  </a:lnTo>
                  <a:close/>
                </a:path>
                <a:path w="643889" h="695959">
                  <a:moveTo>
                    <a:pt x="544150" y="504189"/>
                  </a:moveTo>
                  <a:lnTo>
                    <a:pt x="486024" y="504189"/>
                  </a:lnTo>
                  <a:lnTo>
                    <a:pt x="484018" y="505459"/>
                  </a:lnTo>
                  <a:lnTo>
                    <a:pt x="544150" y="505459"/>
                  </a:lnTo>
                  <a:lnTo>
                    <a:pt x="544150" y="504189"/>
                  </a:lnTo>
                  <a:close/>
                </a:path>
                <a:path w="643889" h="695959">
                  <a:moveTo>
                    <a:pt x="236000" y="502919"/>
                  </a:moveTo>
                  <a:lnTo>
                    <a:pt x="229982" y="502919"/>
                  </a:lnTo>
                  <a:lnTo>
                    <a:pt x="229982" y="504189"/>
                  </a:lnTo>
                  <a:lnTo>
                    <a:pt x="235494" y="504189"/>
                  </a:lnTo>
                  <a:lnTo>
                    <a:pt x="236000" y="502919"/>
                  </a:lnTo>
                  <a:close/>
                </a:path>
                <a:path w="643889" h="695959">
                  <a:moveTo>
                    <a:pt x="298129" y="502919"/>
                  </a:moveTo>
                  <a:lnTo>
                    <a:pt x="291118" y="502919"/>
                  </a:lnTo>
                  <a:lnTo>
                    <a:pt x="292617" y="504189"/>
                  </a:lnTo>
                  <a:lnTo>
                    <a:pt x="298625" y="504189"/>
                  </a:lnTo>
                  <a:lnTo>
                    <a:pt x="298129" y="502919"/>
                  </a:lnTo>
                  <a:close/>
                </a:path>
                <a:path w="643889" h="695959">
                  <a:moveTo>
                    <a:pt x="300631" y="502919"/>
                  </a:moveTo>
                  <a:lnTo>
                    <a:pt x="299628" y="504189"/>
                  </a:lnTo>
                  <a:lnTo>
                    <a:pt x="301138" y="504189"/>
                  </a:lnTo>
                  <a:lnTo>
                    <a:pt x="300631" y="502919"/>
                  </a:lnTo>
                  <a:close/>
                </a:path>
                <a:path w="643889" h="695959">
                  <a:moveTo>
                    <a:pt x="341716" y="499109"/>
                  </a:moveTo>
                  <a:lnTo>
                    <a:pt x="305647" y="499109"/>
                  </a:lnTo>
                  <a:lnTo>
                    <a:pt x="306143" y="500379"/>
                  </a:lnTo>
                  <a:lnTo>
                    <a:pt x="306143" y="501649"/>
                  </a:lnTo>
                  <a:lnTo>
                    <a:pt x="320672" y="501649"/>
                  </a:lnTo>
                  <a:lnTo>
                    <a:pt x="321675" y="502919"/>
                  </a:lnTo>
                  <a:lnTo>
                    <a:pt x="322182" y="502919"/>
                  </a:lnTo>
                  <a:lnTo>
                    <a:pt x="323185" y="504189"/>
                  </a:lnTo>
                  <a:lnTo>
                    <a:pt x="338717" y="504189"/>
                  </a:lnTo>
                  <a:lnTo>
                    <a:pt x="338717" y="502919"/>
                  </a:lnTo>
                  <a:lnTo>
                    <a:pt x="340723" y="500379"/>
                  </a:lnTo>
                  <a:lnTo>
                    <a:pt x="341220" y="500379"/>
                  </a:lnTo>
                  <a:lnTo>
                    <a:pt x="341716" y="499109"/>
                  </a:lnTo>
                  <a:close/>
                </a:path>
                <a:path w="643889" h="695959">
                  <a:moveTo>
                    <a:pt x="378302" y="502919"/>
                  </a:moveTo>
                  <a:lnTo>
                    <a:pt x="361260" y="502919"/>
                  </a:lnTo>
                  <a:lnTo>
                    <a:pt x="361260" y="504189"/>
                  </a:lnTo>
                  <a:lnTo>
                    <a:pt x="377299" y="504189"/>
                  </a:lnTo>
                  <a:lnTo>
                    <a:pt x="378302" y="502919"/>
                  </a:lnTo>
                  <a:close/>
                </a:path>
                <a:path w="643889" h="695959">
                  <a:moveTo>
                    <a:pt x="506571" y="490219"/>
                  </a:moveTo>
                  <a:lnTo>
                    <a:pt x="484524" y="490219"/>
                  </a:lnTo>
                  <a:lnTo>
                    <a:pt x="484524" y="491489"/>
                  </a:lnTo>
                  <a:lnTo>
                    <a:pt x="491039" y="491489"/>
                  </a:lnTo>
                  <a:lnTo>
                    <a:pt x="491039" y="492759"/>
                  </a:lnTo>
                  <a:lnTo>
                    <a:pt x="492042" y="492759"/>
                  </a:lnTo>
                  <a:lnTo>
                    <a:pt x="492042" y="495299"/>
                  </a:lnTo>
                  <a:lnTo>
                    <a:pt x="491039" y="497839"/>
                  </a:lnTo>
                  <a:lnTo>
                    <a:pt x="491039" y="499109"/>
                  </a:lnTo>
                  <a:lnTo>
                    <a:pt x="490532" y="499109"/>
                  </a:lnTo>
                  <a:lnTo>
                    <a:pt x="489529" y="500379"/>
                  </a:lnTo>
                  <a:lnTo>
                    <a:pt x="487027" y="504189"/>
                  </a:lnTo>
                  <a:lnTo>
                    <a:pt x="501556" y="504189"/>
                  </a:lnTo>
                  <a:lnTo>
                    <a:pt x="501059" y="502919"/>
                  </a:lnTo>
                  <a:lnTo>
                    <a:pt x="500056" y="502919"/>
                  </a:lnTo>
                  <a:lnTo>
                    <a:pt x="500056" y="501649"/>
                  </a:lnTo>
                  <a:lnTo>
                    <a:pt x="499560" y="501649"/>
                  </a:lnTo>
                  <a:lnTo>
                    <a:pt x="499560" y="500379"/>
                  </a:lnTo>
                  <a:lnTo>
                    <a:pt x="500056" y="500379"/>
                  </a:lnTo>
                  <a:lnTo>
                    <a:pt x="500056" y="499109"/>
                  </a:lnTo>
                  <a:lnTo>
                    <a:pt x="502062" y="496569"/>
                  </a:lnTo>
                  <a:lnTo>
                    <a:pt x="502062" y="495299"/>
                  </a:lnTo>
                  <a:lnTo>
                    <a:pt x="503562" y="494029"/>
                  </a:lnTo>
                  <a:lnTo>
                    <a:pt x="506571" y="490219"/>
                  </a:lnTo>
                  <a:close/>
                </a:path>
                <a:path w="643889" h="695959">
                  <a:moveTo>
                    <a:pt x="542640" y="502919"/>
                  </a:moveTo>
                  <a:lnTo>
                    <a:pt x="504069" y="502919"/>
                  </a:lnTo>
                  <a:lnTo>
                    <a:pt x="503562" y="504189"/>
                  </a:lnTo>
                  <a:lnTo>
                    <a:pt x="542640" y="504189"/>
                  </a:lnTo>
                  <a:lnTo>
                    <a:pt x="542640" y="502919"/>
                  </a:lnTo>
                  <a:close/>
                </a:path>
                <a:path w="643889" h="695959">
                  <a:moveTo>
                    <a:pt x="574718" y="502919"/>
                  </a:moveTo>
                  <a:lnTo>
                    <a:pt x="551161" y="502919"/>
                  </a:lnTo>
                  <a:lnTo>
                    <a:pt x="551668" y="504189"/>
                  </a:lnTo>
                  <a:lnTo>
                    <a:pt x="573208" y="504189"/>
                  </a:lnTo>
                  <a:lnTo>
                    <a:pt x="574718" y="502919"/>
                  </a:lnTo>
                  <a:close/>
                </a:path>
                <a:path w="643889" h="695959">
                  <a:moveTo>
                    <a:pt x="635337" y="502919"/>
                  </a:moveTo>
                  <a:lnTo>
                    <a:pt x="585235" y="502919"/>
                  </a:lnTo>
                  <a:lnTo>
                    <a:pt x="585741" y="504189"/>
                  </a:lnTo>
                  <a:lnTo>
                    <a:pt x="635337" y="504189"/>
                  </a:lnTo>
                  <a:lnTo>
                    <a:pt x="635337" y="502919"/>
                  </a:lnTo>
                  <a:close/>
                </a:path>
                <a:path w="643889" h="695959">
                  <a:moveTo>
                    <a:pt x="237003" y="499109"/>
                  </a:moveTo>
                  <a:lnTo>
                    <a:pt x="228979" y="499109"/>
                  </a:lnTo>
                  <a:lnTo>
                    <a:pt x="228979" y="500379"/>
                  </a:lnTo>
                  <a:lnTo>
                    <a:pt x="229486" y="500379"/>
                  </a:lnTo>
                  <a:lnTo>
                    <a:pt x="229486" y="502919"/>
                  </a:lnTo>
                  <a:lnTo>
                    <a:pt x="236497" y="502919"/>
                  </a:lnTo>
                  <a:lnTo>
                    <a:pt x="236497" y="501649"/>
                  </a:lnTo>
                  <a:lnTo>
                    <a:pt x="237003" y="501649"/>
                  </a:lnTo>
                  <a:lnTo>
                    <a:pt x="237003" y="499109"/>
                  </a:lnTo>
                  <a:close/>
                </a:path>
                <a:path w="643889" h="695959">
                  <a:moveTo>
                    <a:pt x="296629" y="501649"/>
                  </a:moveTo>
                  <a:lnTo>
                    <a:pt x="289112" y="501649"/>
                  </a:lnTo>
                  <a:lnTo>
                    <a:pt x="290611" y="502919"/>
                  </a:lnTo>
                  <a:lnTo>
                    <a:pt x="297622" y="502919"/>
                  </a:lnTo>
                  <a:lnTo>
                    <a:pt x="296629" y="501649"/>
                  </a:lnTo>
                  <a:close/>
                </a:path>
                <a:path w="643889" h="695959">
                  <a:moveTo>
                    <a:pt x="308149" y="501649"/>
                  </a:moveTo>
                  <a:lnTo>
                    <a:pt x="307146" y="501649"/>
                  </a:lnTo>
                  <a:lnTo>
                    <a:pt x="307146" y="502919"/>
                  </a:lnTo>
                  <a:lnTo>
                    <a:pt x="308149" y="502919"/>
                  </a:lnTo>
                  <a:lnTo>
                    <a:pt x="308149" y="501649"/>
                  </a:lnTo>
                  <a:close/>
                </a:path>
                <a:path w="643889" h="695959">
                  <a:moveTo>
                    <a:pt x="381301" y="499109"/>
                  </a:moveTo>
                  <a:lnTo>
                    <a:pt x="365769" y="499109"/>
                  </a:lnTo>
                  <a:lnTo>
                    <a:pt x="364766" y="500379"/>
                  </a:lnTo>
                  <a:lnTo>
                    <a:pt x="364269" y="501649"/>
                  </a:lnTo>
                  <a:lnTo>
                    <a:pt x="362770" y="502919"/>
                  </a:lnTo>
                  <a:lnTo>
                    <a:pt x="379802" y="502919"/>
                  </a:lnTo>
                  <a:lnTo>
                    <a:pt x="379802" y="501649"/>
                  </a:lnTo>
                  <a:lnTo>
                    <a:pt x="380805" y="501649"/>
                  </a:lnTo>
                  <a:lnTo>
                    <a:pt x="380805" y="500379"/>
                  </a:lnTo>
                  <a:lnTo>
                    <a:pt x="381301" y="499109"/>
                  </a:lnTo>
                  <a:close/>
                </a:path>
                <a:path w="643889" h="695959">
                  <a:moveTo>
                    <a:pt x="468486" y="491489"/>
                  </a:moveTo>
                  <a:lnTo>
                    <a:pt x="465983" y="491489"/>
                  </a:lnTo>
                  <a:lnTo>
                    <a:pt x="465983" y="492759"/>
                  </a:lnTo>
                  <a:lnTo>
                    <a:pt x="465476" y="494029"/>
                  </a:lnTo>
                  <a:lnTo>
                    <a:pt x="465476" y="502919"/>
                  </a:lnTo>
                  <a:lnTo>
                    <a:pt x="473997" y="502919"/>
                  </a:lnTo>
                  <a:lnTo>
                    <a:pt x="474504" y="501649"/>
                  </a:lnTo>
                  <a:lnTo>
                    <a:pt x="476510" y="501649"/>
                  </a:lnTo>
                  <a:lnTo>
                    <a:pt x="476510" y="499109"/>
                  </a:lnTo>
                  <a:lnTo>
                    <a:pt x="477006" y="499109"/>
                  </a:lnTo>
                  <a:lnTo>
                    <a:pt x="477006" y="496569"/>
                  </a:lnTo>
                  <a:lnTo>
                    <a:pt x="477503" y="496569"/>
                  </a:lnTo>
                  <a:lnTo>
                    <a:pt x="477503" y="492759"/>
                  </a:lnTo>
                  <a:lnTo>
                    <a:pt x="468486" y="492759"/>
                  </a:lnTo>
                  <a:lnTo>
                    <a:pt x="468486" y="491489"/>
                  </a:lnTo>
                  <a:close/>
                </a:path>
                <a:path w="643889" h="695959">
                  <a:moveTo>
                    <a:pt x="527108" y="492759"/>
                  </a:moveTo>
                  <a:lnTo>
                    <a:pt x="516592" y="492759"/>
                  </a:lnTo>
                  <a:lnTo>
                    <a:pt x="513582" y="494029"/>
                  </a:lnTo>
                  <a:lnTo>
                    <a:pt x="510077" y="495299"/>
                  </a:lnTo>
                  <a:lnTo>
                    <a:pt x="505062" y="501649"/>
                  </a:lnTo>
                  <a:lnTo>
                    <a:pt x="505062" y="502919"/>
                  </a:lnTo>
                  <a:lnTo>
                    <a:pt x="542144" y="502919"/>
                  </a:lnTo>
                  <a:lnTo>
                    <a:pt x="542144" y="501649"/>
                  </a:lnTo>
                  <a:lnTo>
                    <a:pt x="540645" y="501649"/>
                  </a:lnTo>
                  <a:lnTo>
                    <a:pt x="540645" y="500379"/>
                  </a:lnTo>
                  <a:lnTo>
                    <a:pt x="538132" y="500379"/>
                  </a:lnTo>
                  <a:lnTo>
                    <a:pt x="538132" y="499109"/>
                  </a:lnTo>
                  <a:lnTo>
                    <a:pt x="537129" y="499109"/>
                  </a:lnTo>
                  <a:lnTo>
                    <a:pt x="536632" y="497839"/>
                  </a:lnTo>
                  <a:lnTo>
                    <a:pt x="536136" y="497839"/>
                  </a:lnTo>
                  <a:lnTo>
                    <a:pt x="536136" y="496569"/>
                  </a:lnTo>
                  <a:lnTo>
                    <a:pt x="531627" y="496569"/>
                  </a:lnTo>
                  <a:lnTo>
                    <a:pt x="531627" y="495299"/>
                  </a:lnTo>
                  <a:lnTo>
                    <a:pt x="530624" y="495299"/>
                  </a:lnTo>
                  <a:lnTo>
                    <a:pt x="530118" y="494029"/>
                  </a:lnTo>
                  <a:lnTo>
                    <a:pt x="527108" y="494029"/>
                  </a:lnTo>
                  <a:lnTo>
                    <a:pt x="527108" y="492759"/>
                  </a:lnTo>
                  <a:close/>
                </a:path>
                <a:path w="643889" h="695959">
                  <a:moveTo>
                    <a:pt x="634840" y="500379"/>
                  </a:moveTo>
                  <a:lnTo>
                    <a:pt x="548162" y="500379"/>
                  </a:lnTo>
                  <a:lnTo>
                    <a:pt x="548659" y="501649"/>
                  </a:lnTo>
                  <a:lnTo>
                    <a:pt x="550158" y="501649"/>
                  </a:lnTo>
                  <a:lnTo>
                    <a:pt x="550158" y="502919"/>
                  </a:lnTo>
                  <a:lnTo>
                    <a:pt x="634840" y="502919"/>
                  </a:lnTo>
                  <a:lnTo>
                    <a:pt x="634840" y="500379"/>
                  </a:lnTo>
                  <a:close/>
                </a:path>
                <a:path w="643889" h="695959">
                  <a:moveTo>
                    <a:pt x="243508" y="500379"/>
                  </a:moveTo>
                  <a:lnTo>
                    <a:pt x="243012" y="500379"/>
                  </a:lnTo>
                  <a:lnTo>
                    <a:pt x="243012" y="501649"/>
                  </a:lnTo>
                  <a:lnTo>
                    <a:pt x="243508" y="501649"/>
                  </a:lnTo>
                  <a:lnTo>
                    <a:pt x="243508" y="500379"/>
                  </a:lnTo>
                  <a:close/>
                </a:path>
                <a:path w="643889" h="695959">
                  <a:moveTo>
                    <a:pt x="287505" y="486409"/>
                  </a:moveTo>
                  <a:lnTo>
                    <a:pt x="272070" y="486409"/>
                  </a:lnTo>
                  <a:lnTo>
                    <a:pt x="272070" y="487679"/>
                  </a:lnTo>
                  <a:lnTo>
                    <a:pt x="276578" y="487679"/>
                  </a:lnTo>
                  <a:lnTo>
                    <a:pt x="277085" y="488949"/>
                  </a:lnTo>
                  <a:lnTo>
                    <a:pt x="279091" y="488949"/>
                  </a:lnTo>
                  <a:lnTo>
                    <a:pt x="280094" y="490219"/>
                  </a:lnTo>
                  <a:lnTo>
                    <a:pt x="281594" y="490219"/>
                  </a:lnTo>
                  <a:lnTo>
                    <a:pt x="281594" y="491489"/>
                  </a:lnTo>
                  <a:lnTo>
                    <a:pt x="282597" y="491489"/>
                  </a:lnTo>
                  <a:lnTo>
                    <a:pt x="282597" y="492759"/>
                  </a:lnTo>
                  <a:lnTo>
                    <a:pt x="283093" y="492759"/>
                  </a:lnTo>
                  <a:lnTo>
                    <a:pt x="283600" y="494029"/>
                  </a:lnTo>
                  <a:lnTo>
                    <a:pt x="284096" y="494029"/>
                  </a:lnTo>
                  <a:lnTo>
                    <a:pt x="284096" y="495299"/>
                  </a:lnTo>
                  <a:lnTo>
                    <a:pt x="284603" y="495299"/>
                  </a:lnTo>
                  <a:lnTo>
                    <a:pt x="284603" y="496569"/>
                  </a:lnTo>
                  <a:lnTo>
                    <a:pt x="285099" y="497839"/>
                  </a:lnTo>
                  <a:lnTo>
                    <a:pt x="287105" y="499109"/>
                  </a:lnTo>
                  <a:lnTo>
                    <a:pt x="287105" y="500379"/>
                  </a:lnTo>
                  <a:lnTo>
                    <a:pt x="288108" y="501649"/>
                  </a:lnTo>
                  <a:lnTo>
                    <a:pt x="295120" y="501649"/>
                  </a:lnTo>
                  <a:lnTo>
                    <a:pt x="293114" y="499109"/>
                  </a:lnTo>
                  <a:lnTo>
                    <a:pt x="292121" y="496569"/>
                  </a:lnTo>
                  <a:lnTo>
                    <a:pt x="291614" y="496569"/>
                  </a:lnTo>
                  <a:lnTo>
                    <a:pt x="292121" y="494029"/>
                  </a:lnTo>
                  <a:lnTo>
                    <a:pt x="291118" y="491489"/>
                  </a:lnTo>
                  <a:lnTo>
                    <a:pt x="289608" y="490219"/>
                  </a:lnTo>
                  <a:lnTo>
                    <a:pt x="287505" y="486409"/>
                  </a:lnTo>
                  <a:close/>
                </a:path>
                <a:path w="643889" h="695959">
                  <a:moveTo>
                    <a:pt x="428900" y="497839"/>
                  </a:moveTo>
                  <a:lnTo>
                    <a:pt x="388322" y="497839"/>
                  </a:lnTo>
                  <a:lnTo>
                    <a:pt x="387816" y="499109"/>
                  </a:lnTo>
                  <a:lnTo>
                    <a:pt x="387816" y="500379"/>
                  </a:lnTo>
                  <a:lnTo>
                    <a:pt x="387319" y="501649"/>
                  </a:lnTo>
                  <a:lnTo>
                    <a:pt x="431910" y="501649"/>
                  </a:lnTo>
                  <a:lnTo>
                    <a:pt x="431413" y="500379"/>
                  </a:lnTo>
                  <a:lnTo>
                    <a:pt x="430410" y="500379"/>
                  </a:lnTo>
                  <a:lnTo>
                    <a:pt x="430410" y="499109"/>
                  </a:lnTo>
                  <a:lnTo>
                    <a:pt x="428900" y="499109"/>
                  </a:lnTo>
                  <a:lnTo>
                    <a:pt x="428900" y="497839"/>
                  </a:lnTo>
                  <a:close/>
                </a:path>
                <a:path w="643889" h="695959">
                  <a:moveTo>
                    <a:pt x="222971" y="491489"/>
                  </a:moveTo>
                  <a:lnTo>
                    <a:pt x="193406" y="491489"/>
                  </a:lnTo>
                  <a:lnTo>
                    <a:pt x="193406" y="494029"/>
                  </a:lnTo>
                  <a:lnTo>
                    <a:pt x="192910" y="494029"/>
                  </a:lnTo>
                  <a:lnTo>
                    <a:pt x="192910" y="495299"/>
                  </a:lnTo>
                  <a:lnTo>
                    <a:pt x="192403" y="495299"/>
                  </a:lnTo>
                  <a:lnTo>
                    <a:pt x="191907" y="496569"/>
                  </a:lnTo>
                  <a:lnTo>
                    <a:pt x="190397" y="496569"/>
                  </a:lnTo>
                  <a:lnTo>
                    <a:pt x="190397" y="497839"/>
                  </a:lnTo>
                  <a:lnTo>
                    <a:pt x="183882" y="497839"/>
                  </a:lnTo>
                  <a:lnTo>
                    <a:pt x="183882" y="499109"/>
                  </a:lnTo>
                  <a:lnTo>
                    <a:pt x="181876" y="499109"/>
                  </a:lnTo>
                  <a:lnTo>
                    <a:pt x="181380" y="500379"/>
                  </a:lnTo>
                  <a:lnTo>
                    <a:pt x="223467" y="500379"/>
                  </a:lnTo>
                  <a:lnTo>
                    <a:pt x="223467" y="492759"/>
                  </a:lnTo>
                  <a:lnTo>
                    <a:pt x="222971" y="492759"/>
                  </a:lnTo>
                  <a:lnTo>
                    <a:pt x="222971" y="491489"/>
                  </a:lnTo>
                  <a:close/>
                </a:path>
                <a:path w="643889" h="695959">
                  <a:moveTo>
                    <a:pt x="246021" y="497839"/>
                  </a:moveTo>
                  <a:lnTo>
                    <a:pt x="244015" y="497839"/>
                  </a:lnTo>
                  <a:lnTo>
                    <a:pt x="244015" y="499109"/>
                  </a:lnTo>
                  <a:lnTo>
                    <a:pt x="243508" y="499109"/>
                  </a:lnTo>
                  <a:lnTo>
                    <a:pt x="243508" y="500379"/>
                  </a:lnTo>
                  <a:lnTo>
                    <a:pt x="245018" y="500379"/>
                  </a:lnTo>
                  <a:lnTo>
                    <a:pt x="246021" y="499109"/>
                  </a:lnTo>
                  <a:lnTo>
                    <a:pt x="246021" y="497839"/>
                  </a:lnTo>
                  <a:close/>
                </a:path>
                <a:path w="643889" h="695959">
                  <a:moveTo>
                    <a:pt x="634344" y="499109"/>
                  </a:moveTo>
                  <a:lnTo>
                    <a:pt x="547149" y="499109"/>
                  </a:lnTo>
                  <a:lnTo>
                    <a:pt x="547656" y="500379"/>
                  </a:lnTo>
                  <a:lnTo>
                    <a:pt x="634344" y="500379"/>
                  </a:lnTo>
                  <a:lnTo>
                    <a:pt x="634344" y="499109"/>
                  </a:lnTo>
                  <a:close/>
                </a:path>
                <a:path w="643889" h="695959">
                  <a:moveTo>
                    <a:pt x="166851" y="495299"/>
                  </a:moveTo>
                  <a:lnTo>
                    <a:pt x="156830" y="495299"/>
                  </a:lnTo>
                  <a:lnTo>
                    <a:pt x="156324" y="496569"/>
                  </a:lnTo>
                  <a:lnTo>
                    <a:pt x="156324" y="497839"/>
                  </a:lnTo>
                  <a:lnTo>
                    <a:pt x="155827" y="497839"/>
                  </a:lnTo>
                  <a:lnTo>
                    <a:pt x="155827" y="499109"/>
                  </a:lnTo>
                  <a:lnTo>
                    <a:pt x="164845" y="499109"/>
                  </a:lnTo>
                  <a:lnTo>
                    <a:pt x="165351" y="497839"/>
                  </a:lnTo>
                  <a:lnTo>
                    <a:pt x="166851" y="496569"/>
                  </a:lnTo>
                  <a:lnTo>
                    <a:pt x="166851" y="495299"/>
                  </a:lnTo>
                  <a:close/>
                </a:path>
                <a:path w="643889" h="695959">
                  <a:moveTo>
                    <a:pt x="237996" y="496569"/>
                  </a:moveTo>
                  <a:lnTo>
                    <a:pt x="232485" y="496569"/>
                  </a:lnTo>
                  <a:lnTo>
                    <a:pt x="232485" y="497839"/>
                  </a:lnTo>
                  <a:lnTo>
                    <a:pt x="231482" y="497839"/>
                  </a:lnTo>
                  <a:lnTo>
                    <a:pt x="230985" y="499109"/>
                  </a:lnTo>
                  <a:lnTo>
                    <a:pt x="237500" y="499109"/>
                  </a:lnTo>
                  <a:lnTo>
                    <a:pt x="237996" y="497839"/>
                  </a:lnTo>
                  <a:lnTo>
                    <a:pt x="237996" y="496569"/>
                  </a:lnTo>
                  <a:close/>
                </a:path>
                <a:path w="643889" h="695959">
                  <a:moveTo>
                    <a:pt x="345232" y="477519"/>
                  </a:moveTo>
                  <a:lnTo>
                    <a:pt x="317167" y="477519"/>
                  </a:lnTo>
                  <a:lnTo>
                    <a:pt x="316164" y="478789"/>
                  </a:lnTo>
                  <a:lnTo>
                    <a:pt x="316164" y="480059"/>
                  </a:lnTo>
                  <a:lnTo>
                    <a:pt x="314157" y="480059"/>
                  </a:lnTo>
                  <a:lnTo>
                    <a:pt x="313661" y="481329"/>
                  </a:lnTo>
                  <a:lnTo>
                    <a:pt x="313164" y="481329"/>
                  </a:lnTo>
                  <a:lnTo>
                    <a:pt x="311655" y="482599"/>
                  </a:lnTo>
                  <a:lnTo>
                    <a:pt x="310155" y="482599"/>
                  </a:lnTo>
                  <a:lnTo>
                    <a:pt x="309649" y="483869"/>
                  </a:lnTo>
                  <a:lnTo>
                    <a:pt x="308656" y="483869"/>
                  </a:lnTo>
                  <a:lnTo>
                    <a:pt x="307643" y="485139"/>
                  </a:lnTo>
                  <a:lnTo>
                    <a:pt x="306650" y="485139"/>
                  </a:lnTo>
                  <a:lnTo>
                    <a:pt x="302638" y="487679"/>
                  </a:lnTo>
                  <a:lnTo>
                    <a:pt x="302141" y="487679"/>
                  </a:lnTo>
                  <a:lnTo>
                    <a:pt x="302638" y="488949"/>
                  </a:lnTo>
                  <a:lnTo>
                    <a:pt x="303134" y="488949"/>
                  </a:lnTo>
                  <a:lnTo>
                    <a:pt x="304137" y="491489"/>
                  </a:lnTo>
                  <a:lnTo>
                    <a:pt x="304137" y="492759"/>
                  </a:lnTo>
                  <a:lnTo>
                    <a:pt x="302638" y="496569"/>
                  </a:lnTo>
                  <a:lnTo>
                    <a:pt x="304644" y="497839"/>
                  </a:lnTo>
                  <a:lnTo>
                    <a:pt x="305140" y="499109"/>
                  </a:lnTo>
                  <a:lnTo>
                    <a:pt x="342719" y="499109"/>
                  </a:lnTo>
                  <a:lnTo>
                    <a:pt x="342719" y="497839"/>
                  </a:lnTo>
                  <a:lnTo>
                    <a:pt x="345232" y="497839"/>
                  </a:lnTo>
                  <a:lnTo>
                    <a:pt x="346731" y="496569"/>
                  </a:lnTo>
                  <a:lnTo>
                    <a:pt x="348231" y="496569"/>
                  </a:lnTo>
                  <a:lnTo>
                    <a:pt x="349234" y="495299"/>
                  </a:lnTo>
                  <a:lnTo>
                    <a:pt x="350237" y="495299"/>
                  </a:lnTo>
                  <a:lnTo>
                    <a:pt x="348231" y="494029"/>
                  </a:lnTo>
                  <a:lnTo>
                    <a:pt x="348231" y="492759"/>
                  </a:lnTo>
                  <a:lnTo>
                    <a:pt x="347228" y="492759"/>
                  </a:lnTo>
                  <a:lnTo>
                    <a:pt x="346731" y="491489"/>
                  </a:lnTo>
                  <a:lnTo>
                    <a:pt x="345728" y="490219"/>
                  </a:lnTo>
                  <a:lnTo>
                    <a:pt x="345232" y="488949"/>
                  </a:lnTo>
                  <a:lnTo>
                    <a:pt x="345232" y="477519"/>
                  </a:lnTo>
                  <a:close/>
                </a:path>
                <a:path w="643889" h="695959">
                  <a:moveTo>
                    <a:pt x="373287" y="496569"/>
                  </a:moveTo>
                  <a:lnTo>
                    <a:pt x="368778" y="496569"/>
                  </a:lnTo>
                  <a:lnTo>
                    <a:pt x="368282" y="497839"/>
                  </a:lnTo>
                  <a:lnTo>
                    <a:pt x="367279" y="497839"/>
                  </a:lnTo>
                  <a:lnTo>
                    <a:pt x="366772" y="499109"/>
                  </a:lnTo>
                  <a:lnTo>
                    <a:pt x="375293" y="499109"/>
                  </a:lnTo>
                  <a:lnTo>
                    <a:pt x="373783" y="497839"/>
                  </a:lnTo>
                  <a:lnTo>
                    <a:pt x="373287" y="496569"/>
                  </a:lnTo>
                  <a:close/>
                </a:path>
                <a:path w="643889" h="695959">
                  <a:moveTo>
                    <a:pt x="383307" y="495299"/>
                  </a:moveTo>
                  <a:lnTo>
                    <a:pt x="379802" y="495299"/>
                  </a:lnTo>
                  <a:lnTo>
                    <a:pt x="379802" y="497839"/>
                  </a:lnTo>
                  <a:lnTo>
                    <a:pt x="378799" y="499109"/>
                  </a:lnTo>
                  <a:lnTo>
                    <a:pt x="381808" y="499109"/>
                  </a:lnTo>
                  <a:lnTo>
                    <a:pt x="383307" y="495299"/>
                  </a:lnTo>
                  <a:close/>
                </a:path>
                <a:path w="643889" h="695959">
                  <a:moveTo>
                    <a:pt x="488030" y="491489"/>
                  </a:moveTo>
                  <a:lnTo>
                    <a:pt x="484018" y="491489"/>
                  </a:lnTo>
                  <a:lnTo>
                    <a:pt x="484018" y="492759"/>
                  </a:lnTo>
                  <a:lnTo>
                    <a:pt x="483521" y="492759"/>
                  </a:lnTo>
                  <a:lnTo>
                    <a:pt x="483521" y="495299"/>
                  </a:lnTo>
                  <a:lnTo>
                    <a:pt x="483015" y="495299"/>
                  </a:lnTo>
                  <a:lnTo>
                    <a:pt x="483015" y="499109"/>
                  </a:lnTo>
                  <a:lnTo>
                    <a:pt x="484524" y="496569"/>
                  </a:lnTo>
                  <a:lnTo>
                    <a:pt x="486024" y="495299"/>
                  </a:lnTo>
                  <a:lnTo>
                    <a:pt x="486530" y="494029"/>
                  </a:lnTo>
                  <a:lnTo>
                    <a:pt x="486530" y="492759"/>
                  </a:lnTo>
                  <a:lnTo>
                    <a:pt x="488030" y="491489"/>
                  </a:lnTo>
                  <a:close/>
                </a:path>
                <a:path w="643889" h="695959">
                  <a:moveTo>
                    <a:pt x="632834" y="497839"/>
                  </a:moveTo>
                  <a:lnTo>
                    <a:pt x="546156" y="497839"/>
                  </a:lnTo>
                  <a:lnTo>
                    <a:pt x="546653" y="499109"/>
                  </a:lnTo>
                  <a:lnTo>
                    <a:pt x="633837" y="499109"/>
                  </a:lnTo>
                  <a:lnTo>
                    <a:pt x="632834" y="497839"/>
                  </a:lnTo>
                  <a:close/>
                </a:path>
                <a:path w="643889" h="695959">
                  <a:moveTo>
                    <a:pt x="247520" y="496569"/>
                  </a:moveTo>
                  <a:lnTo>
                    <a:pt x="244511" y="496569"/>
                  </a:lnTo>
                  <a:lnTo>
                    <a:pt x="244511" y="497839"/>
                  </a:lnTo>
                  <a:lnTo>
                    <a:pt x="246517" y="497839"/>
                  </a:lnTo>
                  <a:lnTo>
                    <a:pt x="247520" y="496569"/>
                  </a:lnTo>
                  <a:close/>
                </a:path>
                <a:path w="643889" h="695959">
                  <a:moveTo>
                    <a:pt x="427401" y="496569"/>
                  </a:moveTo>
                  <a:lnTo>
                    <a:pt x="388819" y="496569"/>
                  </a:lnTo>
                  <a:lnTo>
                    <a:pt x="388819" y="497839"/>
                  </a:lnTo>
                  <a:lnTo>
                    <a:pt x="428404" y="497839"/>
                  </a:lnTo>
                  <a:lnTo>
                    <a:pt x="427401" y="496569"/>
                  </a:lnTo>
                  <a:close/>
                </a:path>
                <a:path w="643889" h="695959">
                  <a:moveTo>
                    <a:pt x="632338" y="496569"/>
                  </a:moveTo>
                  <a:lnTo>
                    <a:pt x="545650" y="496569"/>
                  </a:lnTo>
                  <a:lnTo>
                    <a:pt x="545650" y="497839"/>
                  </a:lnTo>
                  <a:lnTo>
                    <a:pt x="632338" y="497839"/>
                  </a:lnTo>
                  <a:lnTo>
                    <a:pt x="632338" y="496569"/>
                  </a:lnTo>
                  <a:close/>
                </a:path>
                <a:path w="643889" h="695959">
                  <a:moveTo>
                    <a:pt x="238999" y="495299"/>
                  </a:moveTo>
                  <a:lnTo>
                    <a:pt x="233994" y="495299"/>
                  </a:lnTo>
                  <a:lnTo>
                    <a:pt x="233994" y="496569"/>
                  </a:lnTo>
                  <a:lnTo>
                    <a:pt x="238503" y="496569"/>
                  </a:lnTo>
                  <a:lnTo>
                    <a:pt x="238999" y="495299"/>
                  </a:lnTo>
                  <a:close/>
                </a:path>
                <a:path w="643889" h="695959">
                  <a:moveTo>
                    <a:pt x="249020" y="495299"/>
                  </a:moveTo>
                  <a:lnTo>
                    <a:pt x="246517" y="495299"/>
                  </a:lnTo>
                  <a:lnTo>
                    <a:pt x="245514" y="496569"/>
                  </a:lnTo>
                  <a:lnTo>
                    <a:pt x="248523" y="496569"/>
                  </a:lnTo>
                  <a:lnTo>
                    <a:pt x="249020" y="495299"/>
                  </a:lnTo>
                  <a:close/>
                </a:path>
                <a:path w="643889" h="695959">
                  <a:moveTo>
                    <a:pt x="372790" y="495299"/>
                  </a:moveTo>
                  <a:lnTo>
                    <a:pt x="369781" y="495299"/>
                  </a:lnTo>
                  <a:lnTo>
                    <a:pt x="369275" y="496569"/>
                  </a:lnTo>
                  <a:lnTo>
                    <a:pt x="372790" y="496569"/>
                  </a:lnTo>
                  <a:lnTo>
                    <a:pt x="372790" y="495299"/>
                  </a:lnTo>
                  <a:close/>
                </a:path>
                <a:path w="643889" h="695959">
                  <a:moveTo>
                    <a:pt x="425901" y="495299"/>
                  </a:moveTo>
                  <a:lnTo>
                    <a:pt x="388322" y="495299"/>
                  </a:lnTo>
                  <a:lnTo>
                    <a:pt x="388322" y="496569"/>
                  </a:lnTo>
                  <a:lnTo>
                    <a:pt x="426905" y="496569"/>
                  </a:lnTo>
                  <a:lnTo>
                    <a:pt x="425901" y="495299"/>
                  </a:lnTo>
                  <a:close/>
                </a:path>
                <a:path w="643889" h="695959">
                  <a:moveTo>
                    <a:pt x="631831" y="495299"/>
                  </a:moveTo>
                  <a:lnTo>
                    <a:pt x="543644" y="495299"/>
                  </a:lnTo>
                  <a:lnTo>
                    <a:pt x="544150" y="496569"/>
                  </a:lnTo>
                  <a:lnTo>
                    <a:pt x="631831" y="496569"/>
                  </a:lnTo>
                  <a:lnTo>
                    <a:pt x="631831" y="495299"/>
                  </a:lnTo>
                  <a:close/>
                </a:path>
                <a:path w="643889" h="695959">
                  <a:moveTo>
                    <a:pt x="170863" y="482599"/>
                  </a:moveTo>
                  <a:lnTo>
                    <a:pt x="156830" y="482599"/>
                  </a:lnTo>
                  <a:lnTo>
                    <a:pt x="156830" y="483869"/>
                  </a:lnTo>
                  <a:lnTo>
                    <a:pt x="156324" y="483869"/>
                  </a:lnTo>
                  <a:lnTo>
                    <a:pt x="156324" y="486409"/>
                  </a:lnTo>
                  <a:lnTo>
                    <a:pt x="155827" y="486409"/>
                  </a:lnTo>
                  <a:lnTo>
                    <a:pt x="155827" y="487679"/>
                  </a:lnTo>
                  <a:lnTo>
                    <a:pt x="155331" y="487679"/>
                  </a:lnTo>
                  <a:lnTo>
                    <a:pt x="155827" y="488949"/>
                  </a:lnTo>
                  <a:lnTo>
                    <a:pt x="155827" y="492759"/>
                  </a:lnTo>
                  <a:lnTo>
                    <a:pt x="156324" y="494029"/>
                  </a:lnTo>
                  <a:lnTo>
                    <a:pt x="156324" y="495299"/>
                  </a:lnTo>
                  <a:lnTo>
                    <a:pt x="167854" y="495299"/>
                  </a:lnTo>
                  <a:lnTo>
                    <a:pt x="167854" y="494029"/>
                  </a:lnTo>
                  <a:lnTo>
                    <a:pt x="168857" y="494029"/>
                  </a:lnTo>
                  <a:lnTo>
                    <a:pt x="168857" y="492759"/>
                  </a:lnTo>
                  <a:lnTo>
                    <a:pt x="169860" y="492759"/>
                  </a:lnTo>
                  <a:lnTo>
                    <a:pt x="169860" y="486409"/>
                  </a:lnTo>
                  <a:lnTo>
                    <a:pt x="170863" y="483869"/>
                  </a:lnTo>
                  <a:lnTo>
                    <a:pt x="170863" y="482599"/>
                  </a:lnTo>
                  <a:close/>
                </a:path>
                <a:path w="643889" h="695959">
                  <a:moveTo>
                    <a:pt x="239506" y="494029"/>
                  </a:moveTo>
                  <a:lnTo>
                    <a:pt x="234997" y="494029"/>
                  </a:lnTo>
                  <a:lnTo>
                    <a:pt x="234491" y="495299"/>
                  </a:lnTo>
                  <a:lnTo>
                    <a:pt x="239506" y="495299"/>
                  </a:lnTo>
                  <a:lnTo>
                    <a:pt x="239506" y="494029"/>
                  </a:lnTo>
                  <a:close/>
                </a:path>
                <a:path w="643889" h="695959">
                  <a:moveTo>
                    <a:pt x="251026" y="492759"/>
                  </a:moveTo>
                  <a:lnTo>
                    <a:pt x="248523" y="492759"/>
                  </a:lnTo>
                  <a:lnTo>
                    <a:pt x="248523" y="494029"/>
                  </a:lnTo>
                  <a:lnTo>
                    <a:pt x="247024" y="495299"/>
                  </a:lnTo>
                  <a:lnTo>
                    <a:pt x="249526" y="495299"/>
                  </a:lnTo>
                  <a:lnTo>
                    <a:pt x="250529" y="494029"/>
                  </a:lnTo>
                  <a:lnTo>
                    <a:pt x="251026" y="494029"/>
                  </a:lnTo>
                  <a:lnTo>
                    <a:pt x="251026" y="492759"/>
                  </a:lnTo>
                  <a:close/>
                </a:path>
                <a:path w="643889" h="695959">
                  <a:moveTo>
                    <a:pt x="372284" y="492759"/>
                  </a:moveTo>
                  <a:lnTo>
                    <a:pt x="371281" y="492759"/>
                  </a:lnTo>
                  <a:lnTo>
                    <a:pt x="371281" y="494029"/>
                  </a:lnTo>
                  <a:lnTo>
                    <a:pt x="370784" y="494029"/>
                  </a:lnTo>
                  <a:lnTo>
                    <a:pt x="370784" y="495299"/>
                  </a:lnTo>
                  <a:lnTo>
                    <a:pt x="372284" y="495299"/>
                  </a:lnTo>
                  <a:lnTo>
                    <a:pt x="372284" y="492759"/>
                  </a:lnTo>
                  <a:close/>
                </a:path>
                <a:path w="643889" h="695959">
                  <a:moveTo>
                    <a:pt x="422892" y="490219"/>
                  </a:moveTo>
                  <a:lnTo>
                    <a:pt x="379802" y="490219"/>
                  </a:lnTo>
                  <a:lnTo>
                    <a:pt x="378799" y="491489"/>
                  </a:lnTo>
                  <a:lnTo>
                    <a:pt x="378799" y="492759"/>
                  </a:lnTo>
                  <a:lnTo>
                    <a:pt x="377795" y="492759"/>
                  </a:lnTo>
                  <a:lnTo>
                    <a:pt x="378799" y="494029"/>
                  </a:lnTo>
                  <a:lnTo>
                    <a:pt x="378799" y="495299"/>
                  </a:lnTo>
                  <a:lnTo>
                    <a:pt x="384310" y="495299"/>
                  </a:lnTo>
                  <a:lnTo>
                    <a:pt x="384807" y="494029"/>
                  </a:lnTo>
                  <a:lnTo>
                    <a:pt x="424898" y="494029"/>
                  </a:lnTo>
                  <a:lnTo>
                    <a:pt x="423895" y="492759"/>
                  </a:lnTo>
                  <a:lnTo>
                    <a:pt x="422892" y="490219"/>
                  </a:lnTo>
                  <a:close/>
                </a:path>
                <a:path w="643889" h="695959">
                  <a:moveTo>
                    <a:pt x="424898" y="494029"/>
                  </a:moveTo>
                  <a:lnTo>
                    <a:pt x="386813" y="494029"/>
                  </a:lnTo>
                  <a:lnTo>
                    <a:pt x="386813" y="495299"/>
                  </a:lnTo>
                  <a:lnTo>
                    <a:pt x="425395" y="495299"/>
                  </a:lnTo>
                  <a:lnTo>
                    <a:pt x="424898" y="494029"/>
                  </a:lnTo>
                  <a:close/>
                </a:path>
                <a:path w="643889" h="695959">
                  <a:moveTo>
                    <a:pt x="628325" y="494029"/>
                  </a:moveTo>
                  <a:lnTo>
                    <a:pt x="541141" y="494029"/>
                  </a:lnTo>
                  <a:lnTo>
                    <a:pt x="541141" y="495299"/>
                  </a:lnTo>
                  <a:lnTo>
                    <a:pt x="629329" y="495299"/>
                  </a:lnTo>
                  <a:lnTo>
                    <a:pt x="628325" y="494029"/>
                  </a:lnTo>
                  <a:close/>
                </a:path>
                <a:path w="643889" h="695959">
                  <a:moveTo>
                    <a:pt x="188401" y="488949"/>
                  </a:moveTo>
                  <a:lnTo>
                    <a:pt x="175868" y="488949"/>
                  </a:lnTo>
                  <a:lnTo>
                    <a:pt x="175868" y="491489"/>
                  </a:lnTo>
                  <a:lnTo>
                    <a:pt x="176375" y="492759"/>
                  </a:lnTo>
                  <a:lnTo>
                    <a:pt x="176375" y="494029"/>
                  </a:lnTo>
                  <a:lnTo>
                    <a:pt x="180377" y="494029"/>
                  </a:lnTo>
                  <a:lnTo>
                    <a:pt x="181380" y="492759"/>
                  </a:lnTo>
                  <a:lnTo>
                    <a:pt x="187398" y="492759"/>
                  </a:lnTo>
                  <a:lnTo>
                    <a:pt x="187398" y="491489"/>
                  </a:lnTo>
                  <a:lnTo>
                    <a:pt x="187894" y="491489"/>
                  </a:lnTo>
                  <a:lnTo>
                    <a:pt x="187894" y="490219"/>
                  </a:lnTo>
                  <a:lnTo>
                    <a:pt x="188401" y="490219"/>
                  </a:lnTo>
                  <a:lnTo>
                    <a:pt x="188401" y="488949"/>
                  </a:lnTo>
                  <a:close/>
                </a:path>
                <a:path w="643889" h="695959">
                  <a:moveTo>
                    <a:pt x="240002" y="492759"/>
                  </a:moveTo>
                  <a:lnTo>
                    <a:pt x="237003" y="492759"/>
                  </a:lnTo>
                  <a:lnTo>
                    <a:pt x="235494" y="494029"/>
                  </a:lnTo>
                  <a:lnTo>
                    <a:pt x="240002" y="494029"/>
                  </a:lnTo>
                  <a:lnTo>
                    <a:pt x="240002" y="492759"/>
                  </a:lnTo>
                  <a:close/>
                </a:path>
                <a:path w="643889" h="695959">
                  <a:moveTo>
                    <a:pt x="459975" y="491489"/>
                  </a:moveTo>
                  <a:lnTo>
                    <a:pt x="430907" y="491489"/>
                  </a:lnTo>
                  <a:lnTo>
                    <a:pt x="431413" y="492759"/>
                  </a:lnTo>
                  <a:lnTo>
                    <a:pt x="431910" y="492759"/>
                  </a:lnTo>
                  <a:lnTo>
                    <a:pt x="431910" y="494029"/>
                  </a:lnTo>
                  <a:lnTo>
                    <a:pt x="459975" y="494029"/>
                  </a:lnTo>
                  <a:lnTo>
                    <a:pt x="459975" y="491489"/>
                  </a:lnTo>
                  <a:close/>
                </a:path>
                <a:path w="643889" h="695959">
                  <a:moveTo>
                    <a:pt x="627322" y="492759"/>
                  </a:moveTo>
                  <a:lnTo>
                    <a:pt x="540645" y="492759"/>
                  </a:lnTo>
                  <a:lnTo>
                    <a:pt x="540645" y="494029"/>
                  </a:lnTo>
                  <a:lnTo>
                    <a:pt x="627322" y="494029"/>
                  </a:lnTo>
                  <a:lnTo>
                    <a:pt x="627322" y="492759"/>
                  </a:lnTo>
                  <a:close/>
                </a:path>
                <a:path w="643889" h="695959">
                  <a:moveTo>
                    <a:pt x="230489" y="490219"/>
                  </a:moveTo>
                  <a:lnTo>
                    <a:pt x="228979" y="490219"/>
                  </a:lnTo>
                  <a:lnTo>
                    <a:pt x="228979" y="492759"/>
                  </a:lnTo>
                  <a:lnTo>
                    <a:pt x="229486" y="492759"/>
                  </a:lnTo>
                  <a:lnTo>
                    <a:pt x="229486" y="491489"/>
                  </a:lnTo>
                  <a:lnTo>
                    <a:pt x="230489" y="491489"/>
                  </a:lnTo>
                  <a:lnTo>
                    <a:pt x="230489" y="490219"/>
                  </a:lnTo>
                  <a:close/>
                </a:path>
                <a:path w="643889" h="695959">
                  <a:moveTo>
                    <a:pt x="241512" y="491489"/>
                  </a:moveTo>
                  <a:lnTo>
                    <a:pt x="237500" y="491489"/>
                  </a:lnTo>
                  <a:lnTo>
                    <a:pt x="237500" y="492759"/>
                  </a:lnTo>
                  <a:lnTo>
                    <a:pt x="241512" y="492759"/>
                  </a:lnTo>
                  <a:lnTo>
                    <a:pt x="241512" y="491489"/>
                  </a:lnTo>
                  <a:close/>
                </a:path>
                <a:path w="643889" h="695959">
                  <a:moveTo>
                    <a:pt x="250529" y="490219"/>
                  </a:moveTo>
                  <a:lnTo>
                    <a:pt x="248523" y="490219"/>
                  </a:lnTo>
                  <a:lnTo>
                    <a:pt x="248523" y="491489"/>
                  </a:lnTo>
                  <a:lnTo>
                    <a:pt x="249020" y="491489"/>
                  </a:lnTo>
                  <a:lnTo>
                    <a:pt x="249020" y="492759"/>
                  </a:lnTo>
                  <a:lnTo>
                    <a:pt x="250529" y="492759"/>
                  </a:lnTo>
                  <a:lnTo>
                    <a:pt x="250529" y="490219"/>
                  </a:lnTo>
                  <a:close/>
                </a:path>
                <a:path w="643889" h="695959">
                  <a:moveTo>
                    <a:pt x="484524" y="480059"/>
                  </a:moveTo>
                  <a:lnTo>
                    <a:pt x="465476" y="480059"/>
                  </a:lnTo>
                  <a:lnTo>
                    <a:pt x="465476" y="485139"/>
                  </a:lnTo>
                  <a:lnTo>
                    <a:pt x="468992" y="485139"/>
                  </a:lnTo>
                  <a:lnTo>
                    <a:pt x="469489" y="486409"/>
                  </a:lnTo>
                  <a:lnTo>
                    <a:pt x="473501" y="486409"/>
                  </a:lnTo>
                  <a:lnTo>
                    <a:pt x="473501" y="487679"/>
                  </a:lnTo>
                  <a:lnTo>
                    <a:pt x="473997" y="487679"/>
                  </a:lnTo>
                  <a:lnTo>
                    <a:pt x="473997" y="490219"/>
                  </a:lnTo>
                  <a:lnTo>
                    <a:pt x="472994" y="490219"/>
                  </a:lnTo>
                  <a:lnTo>
                    <a:pt x="472994" y="491489"/>
                  </a:lnTo>
                  <a:lnTo>
                    <a:pt x="470492" y="491489"/>
                  </a:lnTo>
                  <a:lnTo>
                    <a:pt x="469489" y="492759"/>
                  </a:lnTo>
                  <a:lnTo>
                    <a:pt x="478009" y="492759"/>
                  </a:lnTo>
                  <a:lnTo>
                    <a:pt x="478009" y="491489"/>
                  </a:lnTo>
                  <a:lnTo>
                    <a:pt x="479509" y="487679"/>
                  </a:lnTo>
                  <a:lnTo>
                    <a:pt x="479509" y="486409"/>
                  </a:lnTo>
                  <a:lnTo>
                    <a:pt x="480512" y="485139"/>
                  </a:lnTo>
                  <a:lnTo>
                    <a:pt x="481019" y="483869"/>
                  </a:lnTo>
                  <a:lnTo>
                    <a:pt x="481515" y="483869"/>
                  </a:lnTo>
                  <a:lnTo>
                    <a:pt x="481515" y="482599"/>
                  </a:lnTo>
                  <a:lnTo>
                    <a:pt x="483015" y="482599"/>
                  </a:lnTo>
                  <a:lnTo>
                    <a:pt x="483521" y="481329"/>
                  </a:lnTo>
                  <a:lnTo>
                    <a:pt x="484524" y="481329"/>
                  </a:lnTo>
                  <a:lnTo>
                    <a:pt x="484524" y="480059"/>
                  </a:lnTo>
                  <a:close/>
                </a:path>
                <a:path w="643889" h="695959">
                  <a:moveTo>
                    <a:pt x="524109" y="491489"/>
                  </a:moveTo>
                  <a:lnTo>
                    <a:pt x="522103" y="491489"/>
                  </a:lnTo>
                  <a:lnTo>
                    <a:pt x="520097" y="492759"/>
                  </a:lnTo>
                  <a:lnTo>
                    <a:pt x="524109" y="492759"/>
                  </a:lnTo>
                  <a:lnTo>
                    <a:pt x="524109" y="491489"/>
                  </a:lnTo>
                  <a:close/>
                </a:path>
                <a:path w="643889" h="695959">
                  <a:moveTo>
                    <a:pt x="624820" y="491489"/>
                  </a:moveTo>
                  <a:lnTo>
                    <a:pt x="538638" y="491489"/>
                  </a:lnTo>
                  <a:lnTo>
                    <a:pt x="538638" y="492759"/>
                  </a:lnTo>
                  <a:lnTo>
                    <a:pt x="625316" y="492759"/>
                  </a:lnTo>
                  <a:lnTo>
                    <a:pt x="624820" y="491489"/>
                  </a:lnTo>
                  <a:close/>
                </a:path>
                <a:path w="643889" h="695959">
                  <a:moveTo>
                    <a:pt x="221968" y="488949"/>
                  </a:moveTo>
                  <a:lnTo>
                    <a:pt x="196912" y="488949"/>
                  </a:lnTo>
                  <a:lnTo>
                    <a:pt x="196912" y="490219"/>
                  </a:lnTo>
                  <a:lnTo>
                    <a:pt x="195412" y="491489"/>
                  </a:lnTo>
                  <a:lnTo>
                    <a:pt x="222464" y="491489"/>
                  </a:lnTo>
                  <a:lnTo>
                    <a:pt x="221968" y="490219"/>
                  </a:lnTo>
                  <a:lnTo>
                    <a:pt x="221968" y="488949"/>
                  </a:lnTo>
                  <a:close/>
                </a:path>
                <a:path w="643889" h="695959">
                  <a:moveTo>
                    <a:pt x="245018" y="488949"/>
                  </a:moveTo>
                  <a:lnTo>
                    <a:pt x="237996" y="488949"/>
                  </a:lnTo>
                  <a:lnTo>
                    <a:pt x="237996" y="491489"/>
                  </a:lnTo>
                  <a:lnTo>
                    <a:pt x="243012" y="491489"/>
                  </a:lnTo>
                  <a:lnTo>
                    <a:pt x="243012" y="490219"/>
                  </a:lnTo>
                  <a:lnTo>
                    <a:pt x="245018" y="490219"/>
                  </a:lnTo>
                  <a:lnTo>
                    <a:pt x="245018" y="488949"/>
                  </a:lnTo>
                  <a:close/>
                </a:path>
                <a:path w="643889" h="695959">
                  <a:moveTo>
                    <a:pt x="459468" y="490219"/>
                  </a:moveTo>
                  <a:lnTo>
                    <a:pt x="429904" y="490219"/>
                  </a:lnTo>
                  <a:lnTo>
                    <a:pt x="430410" y="491489"/>
                  </a:lnTo>
                  <a:lnTo>
                    <a:pt x="459468" y="491489"/>
                  </a:lnTo>
                  <a:lnTo>
                    <a:pt x="459468" y="490219"/>
                  </a:lnTo>
                  <a:close/>
                </a:path>
                <a:path w="643889" h="695959">
                  <a:moveTo>
                    <a:pt x="624323" y="490219"/>
                  </a:moveTo>
                  <a:lnTo>
                    <a:pt x="537129" y="490219"/>
                  </a:lnTo>
                  <a:lnTo>
                    <a:pt x="537129" y="491489"/>
                  </a:lnTo>
                  <a:lnTo>
                    <a:pt x="624323" y="491489"/>
                  </a:lnTo>
                  <a:lnTo>
                    <a:pt x="624323" y="490219"/>
                  </a:lnTo>
                  <a:close/>
                </a:path>
                <a:path w="643889" h="695959">
                  <a:moveTo>
                    <a:pt x="231482" y="488949"/>
                  </a:moveTo>
                  <a:lnTo>
                    <a:pt x="227976" y="488949"/>
                  </a:lnTo>
                  <a:lnTo>
                    <a:pt x="227976" y="490219"/>
                  </a:lnTo>
                  <a:lnTo>
                    <a:pt x="231482" y="490219"/>
                  </a:lnTo>
                  <a:lnTo>
                    <a:pt x="231482" y="488949"/>
                  </a:lnTo>
                  <a:close/>
                </a:path>
                <a:path w="643889" h="695959">
                  <a:moveTo>
                    <a:pt x="251533" y="488949"/>
                  </a:moveTo>
                  <a:lnTo>
                    <a:pt x="247024" y="488949"/>
                  </a:lnTo>
                  <a:lnTo>
                    <a:pt x="247024" y="490219"/>
                  </a:lnTo>
                  <a:lnTo>
                    <a:pt x="251533" y="490219"/>
                  </a:lnTo>
                  <a:lnTo>
                    <a:pt x="251533" y="488949"/>
                  </a:lnTo>
                  <a:close/>
                </a:path>
                <a:path w="643889" h="695959">
                  <a:moveTo>
                    <a:pt x="397836" y="483869"/>
                  </a:moveTo>
                  <a:lnTo>
                    <a:pt x="381301" y="483869"/>
                  </a:lnTo>
                  <a:lnTo>
                    <a:pt x="381301" y="487679"/>
                  </a:lnTo>
                  <a:lnTo>
                    <a:pt x="380298" y="490219"/>
                  </a:lnTo>
                  <a:lnTo>
                    <a:pt x="422396" y="490219"/>
                  </a:lnTo>
                  <a:lnTo>
                    <a:pt x="421393" y="488949"/>
                  </a:lnTo>
                  <a:lnTo>
                    <a:pt x="421393" y="487679"/>
                  </a:lnTo>
                  <a:lnTo>
                    <a:pt x="407360" y="487679"/>
                  </a:lnTo>
                  <a:lnTo>
                    <a:pt x="406357" y="486409"/>
                  </a:lnTo>
                  <a:lnTo>
                    <a:pt x="400845" y="486409"/>
                  </a:lnTo>
                  <a:lnTo>
                    <a:pt x="399346" y="485139"/>
                  </a:lnTo>
                  <a:lnTo>
                    <a:pt x="398839" y="485139"/>
                  </a:lnTo>
                  <a:lnTo>
                    <a:pt x="397836" y="483869"/>
                  </a:lnTo>
                  <a:close/>
                </a:path>
                <a:path w="643889" h="695959">
                  <a:moveTo>
                    <a:pt x="459468" y="487679"/>
                  </a:moveTo>
                  <a:lnTo>
                    <a:pt x="427908" y="487679"/>
                  </a:lnTo>
                  <a:lnTo>
                    <a:pt x="428900" y="488949"/>
                  </a:lnTo>
                  <a:lnTo>
                    <a:pt x="428900" y="490219"/>
                  </a:lnTo>
                  <a:lnTo>
                    <a:pt x="458972" y="490219"/>
                  </a:lnTo>
                  <a:lnTo>
                    <a:pt x="458972" y="488949"/>
                  </a:lnTo>
                  <a:lnTo>
                    <a:pt x="459468" y="488949"/>
                  </a:lnTo>
                  <a:lnTo>
                    <a:pt x="459468" y="487679"/>
                  </a:lnTo>
                  <a:close/>
                </a:path>
                <a:path w="643889" h="695959">
                  <a:moveTo>
                    <a:pt x="497554" y="482599"/>
                  </a:moveTo>
                  <a:lnTo>
                    <a:pt x="488526" y="482599"/>
                  </a:lnTo>
                  <a:lnTo>
                    <a:pt x="488526" y="485139"/>
                  </a:lnTo>
                  <a:lnTo>
                    <a:pt x="488030" y="485139"/>
                  </a:lnTo>
                  <a:lnTo>
                    <a:pt x="487027" y="486409"/>
                  </a:lnTo>
                  <a:lnTo>
                    <a:pt x="486530" y="487679"/>
                  </a:lnTo>
                  <a:lnTo>
                    <a:pt x="485527" y="487679"/>
                  </a:lnTo>
                  <a:lnTo>
                    <a:pt x="485021" y="488949"/>
                  </a:lnTo>
                  <a:lnTo>
                    <a:pt x="485021" y="490219"/>
                  </a:lnTo>
                  <a:lnTo>
                    <a:pt x="507068" y="490219"/>
                  </a:lnTo>
                  <a:lnTo>
                    <a:pt x="511576" y="488949"/>
                  </a:lnTo>
                  <a:lnTo>
                    <a:pt x="514089" y="487679"/>
                  </a:lnTo>
                  <a:lnTo>
                    <a:pt x="514089" y="486409"/>
                  </a:lnTo>
                  <a:lnTo>
                    <a:pt x="513582" y="485139"/>
                  </a:lnTo>
                  <a:lnTo>
                    <a:pt x="511576" y="483869"/>
                  </a:lnTo>
                  <a:lnTo>
                    <a:pt x="497554" y="483869"/>
                  </a:lnTo>
                  <a:lnTo>
                    <a:pt x="497554" y="482599"/>
                  </a:lnTo>
                  <a:close/>
                </a:path>
                <a:path w="643889" h="695959">
                  <a:moveTo>
                    <a:pt x="623310" y="488949"/>
                  </a:moveTo>
                  <a:lnTo>
                    <a:pt x="533127" y="488949"/>
                  </a:lnTo>
                  <a:lnTo>
                    <a:pt x="533623" y="490219"/>
                  </a:lnTo>
                  <a:lnTo>
                    <a:pt x="623310" y="490219"/>
                  </a:lnTo>
                  <a:lnTo>
                    <a:pt x="623310" y="488949"/>
                  </a:lnTo>
                  <a:close/>
                </a:path>
                <a:path w="643889" h="695959">
                  <a:moveTo>
                    <a:pt x="188897" y="487679"/>
                  </a:moveTo>
                  <a:lnTo>
                    <a:pt x="175371" y="487679"/>
                  </a:lnTo>
                  <a:lnTo>
                    <a:pt x="175371" y="488949"/>
                  </a:lnTo>
                  <a:lnTo>
                    <a:pt x="188897" y="488949"/>
                  </a:lnTo>
                  <a:lnTo>
                    <a:pt x="188897" y="487679"/>
                  </a:lnTo>
                  <a:close/>
                </a:path>
                <a:path w="643889" h="695959">
                  <a:moveTo>
                    <a:pt x="220965" y="485139"/>
                  </a:moveTo>
                  <a:lnTo>
                    <a:pt x="199921" y="485139"/>
                  </a:lnTo>
                  <a:lnTo>
                    <a:pt x="199921" y="486409"/>
                  </a:lnTo>
                  <a:lnTo>
                    <a:pt x="198918" y="486409"/>
                  </a:lnTo>
                  <a:lnTo>
                    <a:pt x="198918" y="487679"/>
                  </a:lnTo>
                  <a:lnTo>
                    <a:pt x="197915" y="487679"/>
                  </a:lnTo>
                  <a:lnTo>
                    <a:pt x="197915" y="488949"/>
                  </a:lnTo>
                  <a:lnTo>
                    <a:pt x="221461" y="488949"/>
                  </a:lnTo>
                  <a:lnTo>
                    <a:pt x="221461" y="486409"/>
                  </a:lnTo>
                  <a:lnTo>
                    <a:pt x="220965" y="485139"/>
                  </a:lnTo>
                  <a:close/>
                </a:path>
                <a:path w="643889" h="695959">
                  <a:moveTo>
                    <a:pt x="281594" y="472439"/>
                  </a:moveTo>
                  <a:lnTo>
                    <a:pt x="278585" y="472439"/>
                  </a:lnTo>
                  <a:lnTo>
                    <a:pt x="277581" y="473709"/>
                  </a:lnTo>
                  <a:lnTo>
                    <a:pt x="273579" y="473709"/>
                  </a:lnTo>
                  <a:lnTo>
                    <a:pt x="273579" y="474979"/>
                  </a:lnTo>
                  <a:lnTo>
                    <a:pt x="272576" y="474979"/>
                  </a:lnTo>
                  <a:lnTo>
                    <a:pt x="271573" y="476249"/>
                  </a:lnTo>
                  <a:lnTo>
                    <a:pt x="261553" y="476249"/>
                  </a:lnTo>
                  <a:lnTo>
                    <a:pt x="261553" y="477519"/>
                  </a:lnTo>
                  <a:lnTo>
                    <a:pt x="224977" y="477519"/>
                  </a:lnTo>
                  <a:lnTo>
                    <a:pt x="224977" y="481329"/>
                  </a:lnTo>
                  <a:lnTo>
                    <a:pt x="225473" y="482599"/>
                  </a:lnTo>
                  <a:lnTo>
                    <a:pt x="225970" y="482599"/>
                  </a:lnTo>
                  <a:lnTo>
                    <a:pt x="226476" y="485139"/>
                  </a:lnTo>
                  <a:lnTo>
                    <a:pt x="226973" y="485139"/>
                  </a:lnTo>
                  <a:lnTo>
                    <a:pt x="226973" y="486409"/>
                  </a:lnTo>
                  <a:lnTo>
                    <a:pt x="227480" y="487679"/>
                  </a:lnTo>
                  <a:lnTo>
                    <a:pt x="227480" y="488949"/>
                  </a:lnTo>
                  <a:lnTo>
                    <a:pt x="232485" y="488949"/>
                  </a:lnTo>
                  <a:lnTo>
                    <a:pt x="233488" y="487679"/>
                  </a:lnTo>
                  <a:lnTo>
                    <a:pt x="271573" y="487679"/>
                  </a:lnTo>
                  <a:lnTo>
                    <a:pt x="271573" y="486409"/>
                  </a:lnTo>
                  <a:lnTo>
                    <a:pt x="287505" y="486409"/>
                  </a:lnTo>
                  <a:lnTo>
                    <a:pt x="286102" y="483869"/>
                  </a:lnTo>
                  <a:lnTo>
                    <a:pt x="285099" y="481329"/>
                  </a:lnTo>
                  <a:lnTo>
                    <a:pt x="284603" y="481329"/>
                  </a:lnTo>
                  <a:lnTo>
                    <a:pt x="284096" y="480059"/>
                  </a:lnTo>
                  <a:lnTo>
                    <a:pt x="282090" y="477519"/>
                  </a:lnTo>
                  <a:lnTo>
                    <a:pt x="281594" y="476249"/>
                  </a:lnTo>
                  <a:lnTo>
                    <a:pt x="281594" y="472439"/>
                  </a:lnTo>
                  <a:close/>
                </a:path>
                <a:path w="643889" h="695959">
                  <a:moveTo>
                    <a:pt x="622814" y="486409"/>
                  </a:moveTo>
                  <a:lnTo>
                    <a:pt x="527108" y="486409"/>
                  </a:lnTo>
                  <a:lnTo>
                    <a:pt x="527615" y="487679"/>
                  </a:lnTo>
                  <a:lnTo>
                    <a:pt x="530118" y="487679"/>
                  </a:lnTo>
                  <a:lnTo>
                    <a:pt x="530118" y="488949"/>
                  </a:lnTo>
                  <a:lnTo>
                    <a:pt x="622814" y="488949"/>
                  </a:lnTo>
                  <a:lnTo>
                    <a:pt x="622814" y="486409"/>
                  </a:lnTo>
                  <a:close/>
                </a:path>
                <a:path w="643889" h="695959">
                  <a:moveTo>
                    <a:pt x="192403" y="485139"/>
                  </a:moveTo>
                  <a:lnTo>
                    <a:pt x="176375" y="485139"/>
                  </a:lnTo>
                  <a:lnTo>
                    <a:pt x="175868" y="487679"/>
                  </a:lnTo>
                  <a:lnTo>
                    <a:pt x="190397" y="487679"/>
                  </a:lnTo>
                  <a:lnTo>
                    <a:pt x="190397" y="486409"/>
                  </a:lnTo>
                  <a:lnTo>
                    <a:pt x="192403" y="486409"/>
                  </a:lnTo>
                  <a:lnTo>
                    <a:pt x="192403" y="485139"/>
                  </a:lnTo>
                  <a:close/>
                </a:path>
                <a:path w="643889" h="695959">
                  <a:moveTo>
                    <a:pt x="418384" y="481329"/>
                  </a:moveTo>
                  <a:lnTo>
                    <a:pt x="417381" y="481329"/>
                  </a:lnTo>
                  <a:lnTo>
                    <a:pt x="416884" y="482599"/>
                  </a:lnTo>
                  <a:lnTo>
                    <a:pt x="416884" y="483869"/>
                  </a:lnTo>
                  <a:lnTo>
                    <a:pt x="414878" y="486409"/>
                  </a:lnTo>
                  <a:lnTo>
                    <a:pt x="414878" y="487679"/>
                  </a:lnTo>
                  <a:lnTo>
                    <a:pt x="420390" y="487679"/>
                  </a:lnTo>
                  <a:lnTo>
                    <a:pt x="420390" y="486409"/>
                  </a:lnTo>
                  <a:lnTo>
                    <a:pt x="419883" y="486409"/>
                  </a:lnTo>
                  <a:lnTo>
                    <a:pt x="419883" y="485139"/>
                  </a:lnTo>
                  <a:lnTo>
                    <a:pt x="419387" y="485139"/>
                  </a:lnTo>
                  <a:lnTo>
                    <a:pt x="419387" y="483869"/>
                  </a:lnTo>
                  <a:lnTo>
                    <a:pt x="418880" y="482599"/>
                  </a:lnTo>
                  <a:lnTo>
                    <a:pt x="418384" y="482599"/>
                  </a:lnTo>
                  <a:lnTo>
                    <a:pt x="418384" y="481329"/>
                  </a:lnTo>
                  <a:close/>
                </a:path>
                <a:path w="643889" h="695959">
                  <a:moveTo>
                    <a:pt x="451454" y="476249"/>
                  </a:moveTo>
                  <a:lnTo>
                    <a:pt x="427908" y="476249"/>
                  </a:lnTo>
                  <a:lnTo>
                    <a:pt x="425901" y="481329"/>
                  </a:lnTo>
                  <a:lnTo>
                    <a:pt x="425395" y="481329"/>
                  </a:lnTo>
                  <a:lnTo>
                    <a:pt x="424898" y="482599"/>
                  </a:lnTo>
                  <a:lnTo>
                    <a:pt x="425395" y="483869"/>
                  </a:lnTo>
                  <a:lnTo>
                    <a:pt x="426398" y="485139"/>
                  </a:lnTo>
                  <a:lnTo>
                    <a:pt x="426905" y="485139"/>
                  </a:lnTo>
                  <a:lnTo>
                    <a:pt x="427401" y="486409"/>
                  </a:lnTo>
                  <a:lnTo>
                    <a:pt x="427401" y="487679"/>
                  </a:lnTo>
                  <a:lnTo>
                    <a:pt x="459975" y="487679"/>
                  </a:lnTo>
                  <a:lnTo>
                    <a:pt x="459975" y="483869"/>
                  </a:lnTo>
                  <a:lnTo>
                    <a:pt x="459468" y="482599"/>
                  </a:lnTo>
                  <a:lnTo>
                    <a:pt x="459468" y="480059"/>
                  </a:lnTo>
                  <a:lnTo>
                    <a:pt x="458972" y="480059"/>
                  </a:lnTo>
                  <a:lnTo>
                    <a:pt x="458972" y="478789"/>
                  </a:lnTo>
                  <a:lnTo>
                    <a:pt x="458465" y="478789"/>
                  </a:lnTo>
                  <a:lnTo>
                    <a:pt x="457969" y="477519"/>
                  </a:lnTo>
                  <a:lnTo>
                    <a:pt x="451950" y="477519"/>
                  </a:lnTo>
                  <a:lnTo>
                    <a:pt x="451454" y="476249"/>
                  </a:lnTo>
                  <a:close/>
                </a:path>
                <a:path w="643889" h="695959">
                  <a:moveTo>
                    <a:pt x="404351" y="485139"/>
                  </a:moveTo>
                  <a:lnTo>
                    <a:pt x="403855" y="485139"/>
                  </a:lnTo>
                  <a:lnTo>
                    <a:pt x="403348" y="486409"/>
                  </a:lnTo>
                  <a:lnTo>
                    <a:pt x="404858" y="486409"/>
                  </a:lnTo>
                  <a:lnTo>
                    <a:pt x="404351" y="485139"/>
                  </a:lnTo>
                  <a:close/>
                </a:path>
                <a:path w="643889" h="695959">
                  <a:moveTo>
                    <a:pt x="623310" y="480059"/>
                  </a:moveTo>
                  <a:lnTo>
                    <a:pt x="516095" y="480059"/>
                  </a:lnTo>
                  <a:lnTo>
                    <a:pt x="517595" y="481329"/>
                  </a:lnTo>
                  <a:lnTo>
                    <a:pt x="519601" y="483869"/>
                  </a:lnTo>
                  <a:lnTo>
                    <a:pt x="519601" y="485139"/>
                  </a:lnTo>
                  <a:lnTo>
                    <a:pt x="523603" y="485139"/>
                  </a:lnTo>
                  <a:lnTo>
                    <a:pt x="523603" y="486409"/>
                  </a:lnTo>
                  <a:lnTo>
                    <a:pt x="623310" y="486409"/>
                  </a:lnTo>
                  <a:lnTo>
                    <a:pt x="622814" y="485139"/>
                  </a:lnTo>
                  <a:lnTo>
                    <a:pt x="623310" y="483869"/>
                  </a:lnTo>
                  <a:lnTo>
                    <a:pt x="623310" y="480059"/>
                  </a:lnTo>
                  <a:close/>
                </a:path>
                <a:path w="643889" h="695959">
                  <a:moveTo>
                    <a:pt x="196415" y="480059"/>
                  </a:moveTo>
                  <a:lnTo>
                    <a:pt x="177367" y="480059"/>
                  </a:lnTo>
                  <a:lnTo>
                    <a:pt x="177367" y="482599"/>
                  </a:lnTo>
                  <a:lnTo>
                    <a:pt x="176871" y="483869"/>
                  </a:lnTo>
                  <a:lnTo>
                    <a:pt x="176871" y="485139"/>
                  </a:lnTo>
                  <a:lnTo>
                    <a:pt x="193406" y="485139"/>
                  </a:lnTo>
                  <a:lnTo>
                    <a:pt x="193406" y="483869"/>
                  </a:lnTo>
                  <a:lnTo>
                    <a:pt x="193903" y="483869"/>
                  </a:lnTo>
                  <a:lnTo>
                    <a:pt x="194409" y="482599"/>
                  </a:lnTo>
                  <a:lnTo>
                    <a:pt x="195412" y="482599"/>
                  </a:lnTo>
                  <a:lnTo>
                    <a:pt x="196415" y="481329"/>
                  </a:lnTo>
                  <a:lnTo>
                    <a:pt x="196415" y="480059"/>
                  </a:lnTo>
                  <a:close/>
                </a:path>
                <a:path w="643889" h="695959">
                  <a:moveTo>
                    <a:pt x="218959" y="478789"/>
                  </a:moveTo>
                  <a:lnTo>
                    <a:pt x="200924" y="478789"/>
                  </a:lnTo>
                  <a:lnTo>
                    <a:pt x="200924" y="480059"/>
                  </a:lnTo>
                  <a:lnTo>
                    <a:pt x="202423" y="480059"/>
                  </a:lnTo>
                  <a:lnTo>
                    <a:pt x="202423" y="483869"/>
                  </a:lnTo>
                  <a:lnTo>
                    <a:pt x="201927" y="483869"/>
                  </a:lnTo>
                  <a:lnTo>
                    <a:pt x="200924" y="485139"/>
                  </a:lnTo>
                  <a:lnTo>
                    <a:pt x="219962" y="485139"/>
                  </a:lnTo>
                  <a:lnTo>
                    <a:pt x="219465" y="483869"/>
                  </a:lnTo>
                  <a:lnTo>
                    <a:pt x="219465" y="482599"/>
                  </a:lnTo>
                  <a:lnTo>
                    <a:pt x="218959" y="482599"/>
                  </a:lnTo>
                  <a:lnTo>
                    <a:pt x="218959" y="478789"/>
                  </a:lnTo>
                  <a:close/>
                </a:path>
                <a:path w="643889" h="695959">
                  <a:moveTo>
                    <a:pt x="370784" y="478789"/>
                  </a:moveTo>
                  <a:lnTo>
                    <a:pt x="366276" y="478789"/>
                  </a:lnTo>
                  <a:lnTo>
                    <a:pt x="368282" y="481329"/>
                  </a:lnTo>
                  <a:lnTo>
                    <a:pt x="368778" y="481329"/>
                  </a:lnTo>
                  <a:lnTo>
                    <a:pt x="369275" y="482599"/>
                  </a:lnTo>
                  <a:lnTo>
                    <a:pt x="370278" y="482599"/>
                  </a:lnTo>
                  <a:lnTo>
                    <a:pt x="370784" y="483869"/>
                  </a:lnTo>
                  <a:lnTo>
                    <a:pt x="371281" y="483869"/>
                  </a:lnTo>
                  <a:lnTo>
                    <a:pt x="370784" y="482599"/>
                  </a:lnTo>
                  <a:lnTo>
                    <a:pt x="370784" y="478789"/>
                  </a:lnTo>
                  <a:close/>
                </a:path>
                <a:path w="643889" h="695959">
                  <a:moveTo>
                    <a:pt x="397340" y="480059"/>
                  </a:moveTo>
                  <a:lnTo>
                    <a:pt x="380298" y="480059"/>
                  </a:lnTo>
                  <a:lnTo>
                    <a:pt x="381301" y="481329"/>
                  </a:lnTo>
                  <a:lnTo>
                    <a:pt x="381301" y="482599"/>
                  </a:lnTo>
                  <a:lnTo>
                    <a:pt x="381808" y="482599"/>
                  </a:lnTo>
                  <a:lnTo>
                    <a:pt x="381808" y="483869"/>
                  </a:lnTo>
                  <a:lnTo>
                    <a:pt x="396833" y="483869"/>
                  </a:lnTo>
                  <a:lnTo>
                    <a:pt x="396833" y="481329"/>
                  </a:lnTo>
                  <a:lnTo>
                    <a:pt x="397340" y="480059"/>
                  </a:lnTo>
                  <a:close/>
                </a:path>
                <a:path w="643889" h="695959">
                  <a:moveTo>
                    <a:pt x="171359" y="481329"/>
                  </a:moveTo>
                  <a:lnTo>
                    <a:pt x="157327" y="481329"/>
                  </a:lnTo>
                  <a:lnTo>
                    <a:pt x="157327" y="482599"/>
                  </a:lnTo>
                  <a:lnTo>
                    <a:pt x="171359" y="482599"/>
                  </a:lnTo>
                  <a:lnTo>
                    <a:pt x="171359" y="481329"/>
                  </a:lnTo>
                  <a:close/>
                </a:path>
                <a:path w="643889" h="695959">
                  <a:moveTo>
                    <a:pt x="361757" y="480059"/>
                  </a:moveTo>
                  <a:lnTo>
                    <a:pt x="356752" y="480059"/>
                  </a:lnTo>
                  <a:lnTo>
                    <a:pt x="356752" y="481329"/>
                  </a:lnTo>
                  <a:lnTo>
                    <a:pt x="358758" y="481329"/>
                  </a:lnTo>
                  <a:lnTo>
                    <a:pt x="359761" y="482599"/>
                  </a:lnTo>
                  <a:lnTo>
                    <a:pt x="361757" y="482599"/>
                  </a:lnTo>
                  <a:lnTo>
                    <a:pt x="361757" y="480059"/>
                  </a:lnTo>
                  <a:close/>
                </a:path>
                <a:path w="643889" h="695959">
                  <a:moveTo>
                    <a:pt x="411869" y="478789"/>
                  </a:moveTo>
                  <a:lnTo>
                    <a:pt x="400349" y="478789"/>
                  </a:lnTo>
                  <a:lnTo>
                    <a:pt x="400349" y="480059"/>
                  </a:lnTo>
                  <a:lnTo>
                    <a:pt x="407857" y="480059"/>
                  </a:lnTo>
                  <a:lnTo>
                    <a:pt x="409366" y="481329"/>
                  </a:lnTo>
                  <a:lnTo>
                    <a:pt x="409863" y="481329"/>
                  </a:lnTo>
                  <a:lnTo>
                    <a:pt x="409863" y="482599"/>
                  </a:lnTo>
                  <a:lnTo>
                    <a:pt x="410866" y="482599"/>
                  </a:lnTo>
                  <a:lnTo>
                    <a:pt x="411869" y="480059"/>
                  </a:lnTo>
                  <a:lnTo>
                    <a:pt x="411869" y="478789"/>
                  </a:lnTo>
                  <a:close/>
                </a:path>
                <a:path w="643889" h="695959">
                  <a:moveTo>
                    <a:pt x="480512" y="476249"/>
                  </a:moveTo>
                  <a:lnTo>
                    <a:pt x="469995" y="476249"/>
                  </a:lnTo>
                  <a:lnTo>
                    <a:pt x="468486" y="477519"/>
                  </a:lnTo>
                  <a:lnTo>
                    <a:pt x="466479" y="478789"/>
                  </a:lnTo>
                  <a:lnTo>
                    <a:pt x="465983" y="480059"/>
                  </a:lnTo>
                  <a:lnTo>
                    <a:pt x="487027" y="480059"/>
                  </a:lnTo>
                  <a:lnTo>
                    <a:pt x="487027" y="481329"/>
                  </a:lnTo>
                  <a:lnTo>
                    <a:pt x="488030" y="481329"/>
                  </a:lnTo>
                  <a:lnTo>
                    <a:pt x="488030" y="482599"/>
                  </a:lnTo>
                  <a:lnTo>
                    <a:pt x="497047" y="482599"/>
                  </a:lnTo>
                  <a:lnTo>
                    <a:pt x="494545" y="481329"/>
                  </a:lnTo>
                  <a:lnTo>
                    <a:pt x="493542" y="480059"/>
                  </a:lnTo>
                  <a:lnTo>
                    <a:pt x="493542" y="477519"/>
                  </a:lnTo>
                  <a:lnTo>
                    <a:pt x="482022" y="477519"/>
                  </a:lnTo>
                  <a:lnTo>
                    <a:pt x="480512" y="476249"/>
                  </a:lnTo>
                  <a:close/>
                </a:path>
                <a:path w="643889" h="695959">
                  <a:moveTo>
                    <a:pt x="171359" y="476249"/>
                  </a:moveTo>
                  <a:lnTo>
                    <a:pt x="156830" y="476249"/>
                  </a:lnTo>
                  <a:lnTo>
                    <a:pt x="156830" y="481329"/>
                  </a:lnTo>
                  <a:lnTo>
                    <a:pt x="170863" y="481329"/>
                  </a:lnTo>
                  <a:lnTo>
                    <a:pt x="170863" y="477519"/>
                  </a:lnTo>
                  <a:lnTo>
                    <a:pt x="171359" y="476249"/>
                  </a:lnTo>
                  <a:close/>
                </a:path>
                <a:path w="643889" h="695959">
                  <a:moveTo>
                    <a:pt x="217956" y="472439"/>
                  </a:moveTo>
                  <a:lnTo>
                    <a:pt x="183386" y="472439"/>
                  </a:lnTo>
                  <a:lnTo>
                    <a:pt x="181380" y="474979"/>
                  </a:lnTo>
                  <a:lnTo>
                    <a:pt x="180883" y="474979"/>
                  </a:lnTo>
                  <a:lnTo>
                    <a:pt x="178877" y="477519"/>
                  </a:lnTo>
                  <a:lnTo>
                    <a:pt x="178371" y="477519"/>
                  </a:lnTo>
                  <a:lnTo>
                    <a:pt x="176871" y="478789"/>
                  </a:lnTo>
                  <a:lnTo>
                    <a:pt x="176871" y="480059"/>
                  </a:lnTo>
                  <a:lnTo>
                    <a:pt x="198421" y="480059"/>
                  </a:lnTo>
                  <a:lnTo>
                    <a:pt x="198421" y="478789"/>
                  </a:lnTo>
                  <a:lnTo>
                    <a:pt x="218959" y="478789"/>
                  </a:lnTo>
                  <a:lnTo>
                    <a:pt x="218959" y="474979"/>
                  </a:lnTo>
                  <a:lnTo>
                    <a:pt x="218462" y="473709"/>
                  </a:lnTo>
                  <a:lnTo>
                    <a:pt x="217956" y="473709"/>
                  </a:lnTo>
                  <a:lnTo>
                    <a:pt x="217956" y="472439"/>
                  </a:lnTo>
                  <a:close/>
                </a:path>
                <a:path w="643889" h="695959">
                  <a:moveTo>
                    <a:pt x="298625" y="478789"/>
                  </a:moveTo>
                  <a:lnTo>
                    <a:pt x="296629" y="478789"/>
                  </a:lnTo>
                  <a:lnTo>
                    <a:pt x="297126" y="480059"/>
                  </a:lnTo>
                  <a:lnTo>
                    <a:pt x="297622" y="480059"/>
                  </a:lnTo>
                  <a:lnTo>
                    <a:pt x="298625" y="478789"/>
                  </a:lnTo>
                  <a:close/>
                </a:path>
                <a:path w="643889" h="695959">
                  <a:moveTo>
                    <a:pt x="363266" y="477519"/>
                  </a:moveTo>
                  <a:lnTo>
                    <a:pt x="351240" y="477519"/>
                  </a:lnTo>
                  <a:lnTo>
                    <a:pt x="351240" y="480059"/>
                  </a:lnTo>
                  <a:lnTo>
                    <a:pt x="362263" y="480059"/>
                  </a:lnTo>
                  <a:lnTo>
                    <a:pt x="362263" y="478789"/>
                  </a:lnTo>
                  <a:lnTo>
                    <a:pt x="363266" y="478789"/>
                  </a:lnTo>
                  <a:lnTo>
                    <a:pt x="363266" y="477519"/>
                  </a:lnTo>
                  <a:close/>
                </a:path>
                <a:path w="643889" h="695959">
                  <a:moveTo>
                    <a:pt x="411362" y="477519"/>
                  </a:moveTo>
                  <a:lnTo>
                    <a:pt x="376792" y="477519"/>
                  </a:lnTo>
                  <a:lnTo>
                    <a:pt x="376792" y="480059"/>
                  </a:lnTo>
                  <a:lnTo>
                    <a:pt x="398839" y="480059"/>
                  </a:lnTo>
                  <a:lnTo>
                    <a:pt x="398839" y="478789"/>
                  </a:lnTo>
                  <a:lnTo>
                    <a:pt x="411869" y="478789"/>
                  </a:lnTo>
                  <a:lnTo>
                    <a:pt x="411362" y="477519"/>
                  </a:lnTo>
                  <a:close/>
                </a:path>
                <a:path w="643889" h="695959">
                  <a:moveTo>
                    <a:pt x="602773" y="445769"/>
                  </a:moveTo>
                  <a:lnTo>
                    <a:pt x="538132" y="445769"/>
                  </a:lnTo>
                  <a:lnTo>
                    <a:pt x="538132" y="447039"/>
                  </a:lnTo>
                  <a:lnTo>
                    <a:pt x="537129" y="447039"/>
                  </a:lnTo>
                  <a:lnTo>
                    <a:pt x="536632" y="448309"/>
                  </a:lnTo>
                  <a:lnTo>
                    <a:pt x="535629" y="448309"/>
                  </a:lnTo>
                  <a:lnTo>
                    <a:pt x="530624" y="454659"/>
                  </a:lnTo>
                  <a:lnTo>
                    <a:pt x="530118" y="455929"/>
                  </a:lnTo>
                  <a:lnTo>
                    <a:pt x="529621" y="455929"/>
                  </a:lnTo>
                  <a:lnTo>
                    <a:pt x="529621" y="457199"/>
                  </a:lnTo>
                  <a:lnTo>
                    <a:pt x="529114" y="458469"/>
                  </a:lnTo>
                  <a:lnTo>
                    <a:pt x="528618" y="458469"/>
                  </a:lnTo>
                  <a:lnTo>
                    <a:pt x="526612" y="462279"/>
                  </a:lnTo>
                  <a:lnTo>
                    <a:pt x="526115" y="462279"/>
                  </a:lnTo>
                  <a:lnTo>
                    <a:pt x="526115" y="463549"/>
                  </a:lnTo>
                  <a:lnTo>
                    <a:pt x="525112" y="463549"/>
                  </a:lnTo>
                  <a:lnTo>
                    <a:pt x="523106" y="464819"/>
                  </a:lnTo>
                  <a:lnTo>
                    <a:pt x="485021" y="464819"/>
                  </a:lnTo>
                  <a:lnTo>
                    <a:pt x="485021" y="466089"/>
                  </a:lnTo>
                  <a:lnTo>
                    <a:pt x="485527" y="466089"/>
                  </a:lnTo>
                  <a:lnTo>
                    <a:pt x="485527" y="467359"/>
                  </a:lnTo>
                  <a:lnTo>
                    <a:pt x="485021" y="467359"/>
                  </a:lnTo>
                  <a:lnTo>
                    <a:pt x="485021" y="468629"/>
                  </a:lnTo>
                  <a:lnTo>
                    <a:pt x="516592" y="468629"/>
                  </a:lnTo>
                  <a:lnTo>
                    <a:pt x="516592" y="469899"/>
                  </a:lnTo>
                  <a:lnTo>
                    <a:pt x="517088" y="469899"/>
                  </a:lnTo>
                  <a:lnTo>
                    <a:pt x="517088" y="471169"/>
                  </a:lnTo>
                  <a:lnTo>
                    <a:pt x="517595" y="471169"/>
                  </a:lnTo>
                  <a:lnTo>
                    <a:pt x="517595" y="473709"/>
                  </a:lnTo>
                  <a:lnTo>
                    <a:pt x="517088" y="477519"/>
                  </a:lnTo>
                  <a:lnTo>
                    <a:pt x="516592" y="478789"/>
                  </a:lnTo>
                  <a:lnTo>
                    <a:pt x="516592" y="480059"/>
                  </a:lnTo>
                  <a:lnTo>
                    <a:pt x="624323" y="480059"/>
                  </a:lnTo>
                  <a:lnTo>
                    <a:pt x="625316" y="478789"/>
                  </a:lnTo>
                  <a:lnTo>
                    <a:pt x="626319" y="478789"/>
                  </a:lnTo>
                  <a:lnTo>
                    <a:pt x="626826" y="477519"/>
                  </a:lnTo>
                  <a:lnTo>
                    <a:pt x="627322" y="477519"/>
                  </a:lnTo>
                  <a:lnTo>
                    <a:pt x="628325" y="476249"/>
                  </a:lnTo>
                  <a:lnTo>
                    <a:pt x="610787" y="476249"/>
                  </a:lnTo>
                  <a:lnTo>
                    <a:pt x="609288" y="474979"/>
                  </a:lnTo>
                  <a:lnTo>
                    <a:pt x="606279" y="474979"/>
                  </a:lnTo>
                  <a:lnTo>
                    <a:pt x="605782" y="473709"/>
                  </a:lnTo>
                  <a:lnTo>
                    <a:pt x="604779" y="472439"/>
                  </a:lnTo>
                  <a:lnTo>
                    <a:pt x="603280" y="468629"/>
                  </a:lnTo>
                  <a:lnTo>
                    <a:pt x="603280" y="467359"/>
                  </a:lnTo>
                  <a:lnTo>
                    <a:pt x="604272" y="463549"/>
                  </a:lnTo>
                  <a:lnTo>
                    <a:pt x="605782" y="459739"/>
                  </a:lnTo>
                  <a:lnTo>
                    <a:pt x="605782" y="457199"/>
                  </a:lnTo>
                  <a:lnTo>
                    <a:pt x="605276" y="455929"/>
                  </a:lnTo>
                  <a:lnTo>
                    <a:pt x="605276" y="453389"/>
                  </a:lnTo>
                  <a:lnTo>
                    <a:pt x="604272" y="452119"/>
                  </a:lnTo>
                  <a:lnTo>
                    <a:pt x="604272" y="450849"/>
                  </a:lnTo>
                  <a:lnTo>
                    <a:pt x="603280" y="449579"/>
                  </a:lnTo>
                  <a:lnTo>
                    <a:pt x="603280" y="448309"/>
                  </a:lnTo>
                  <a:lnTo>
                    <a:pt x="603776" y="447039"/>
                  </a:lnTo>
                  <a:lnTo>
                    <a:pt x="602773" y="445769"/>
                  </a:lnTo>
                  <a:close/>
                </a:path>
                <a:path w="643889" h="695959">
                  <a:moveTo>
                    <a:pt x="302141" y="473709"/>
                  </a:moveTo>
                  <a:lnTo>
                    <a:pt x="293620" y="473709"/>
                  </a:lnTo>
                  <a:lnTo>
                    <a:pt x="293620" y="474979"/>
                  </a:lnTo>
                  <a:lnTo>
                    <a:pt x="295120" y="476249"/>
                  </a:lnTo>
                  <a:lnTo>
                    <a:pt x="296123" y="478789"/>
                  </a:lnTo>
                  <a:lnTo>
                    <a:pt x="299132" y="478789"/>
                  </a:lnTo>
                  <a:lnTo>
                    <a:pt x="299132" y="477519"/>
                  </a:lnTo>
                  <a:lnTo>
                    <a:pt x="299628" y="477519"/>
                  </a:lnTo>
                  <a:lnTo>
                    <a:pt x="300135" y="476249"/>
                  </a:lnTo>
                  <a:lnTo>
                    <a:pt x="300631" y="476249"/>
                  </a:lnTo>
                  <a:lnTo>
                    <a:pt x="301138" y="474979"/>
                  </a:lnTo>
                  <a:lnTo>
                    <a:pt x="301634" y="474979"/>
                  </a:lnTo>
                  <a:lnTo>
                    <a:pt x="302141" y="473709"/>
                  </a:lnTo>
                  <a:close/>
                </a:path>
                <a:path w="643889" h="695959">
                  <a:moveTo>
                    <a:pt x="307146" y="477519"/>
                  </a:moveTo>
                  <a:lnTo>
                    <a:pt x="306143" y="477519"/>
                  </a:lnTo>
                  <a:lnTo>
                    <a:pt x="306143" y="478789"/>
                  </a:lnTo>
                  <a:lnTo>
                    <a:pt x="306650" y="478789"/>
                  </a:lnTo>
                  <a:lnTo>
                    <a:pt x="307146" y="477519"/>
                  </a:lnTo>
                  <a:close/>
                </a:path>
                <a:path w="643889" h="695959">
                  <a:moveTo>
                    <a:pt x="371281" y="477519"/>
                  </a:moveTo>
                  <a:lnTo>
                    <a:pt x="365769" y="477519"/>
                  </a:lnTo>
                  <a:lnTo>
                    <a:pt x="365769" y="478789"/>
                  </a:lnTo>
                  <a:lnTo>
                    <a:pt x="371281" y="478789"/>
                  </a:lnTo>
                  <a:lnTo>
                    <a:pt x="371281" y="477519"/>
                  </a:lnTo>
                  <a:close/>
                </a:path>
                <a:path w="643889" h="695959">
                  <a:moveTo>
                    <a:pt x="256538" y="472439"/>
                  </a:moveTo>
                  <a:lnTo>
                    <a:pt x="224470" y="472439"/>
                  </a:lnTo>
                  <a:lnTo>
                    <a:pt x="224470" y="477519"/>
                  </a:lnTo>
                  <a:lnTo>
                    <a:pt x="257541" y="477519"/>
                  </a:lnTo>
                  <a:lnTo>
                    <a:pt x="257541" y="476249"/>
                  </a:lnTo>
                  <a:lnTo>
                    <a:pt x="256538" y="476249"/>
                  </a:lnTo>
                  <a:lnTo>
                    <a:pt x="256041" y="474979"/>
                  </a:lnTo>
                  <a:lnTo>
                    <a:pt x="256041" y="473709"/>
                  </a:lnTo>
                  <a:lnTo>
                    <a:pt x="256538" y="473709"/>
                  </a:lnTo>
                  <a:lnTo>
                    <a:pt x="256538" y="472439"/>
                  </a:lnTo>
                  <a:close/>
                </a:path>
                <a:path w="643889" h="695959">
                  <a:moveTo>
                    <a:pt x="311655" y="474979"/>
                  </a:moveTo>
                  <a:lnTo>
                    <a:pt x="308656" y="474979"/>
                  </a:lnTo>
                  <a:lnTo>
                    <a:pt x="307643" y="476249"/>
                  </a:lnTo>
                  <a:lnTo>
                    <a:pt x="307146" y="477519"/>
                  </a:lnTo>
                  <a:lnTo>
                    <a:pt x="308656" y="477519"/>
                  </a:lnTo>
                  <a:lnTo>
                    <a:pt x="311655" y="474979"/>
                  </a:lnTo>
                  <a:close/>
                </a:path>
                <a:path w="643889" h="695959">
                  <a:moveTo>
                    <a:pt x="344725" y="476249"/>
                  </a:moveTo>
                  <a:lnTo>
                    <a:pt x="318170" y="476249"/>
                  </a:lnTo>
                  <a:lnTo>
                    <a:pt x="318170" y="477519"/>
                  </a:lnTo>
                  <a:lnTo>
                    <a:pt x="344725" y="477519"/>
                  </a:lnTo>
                  <a:lnTo>
                    <a:pt x="344725" y="476249"/>
                  </a:lnTo>
                  <a:close/>
                </a:path>
                <a:path w="643889" h="695959">
                  <a:moveTo>
                    <a:pt x="372284" y="476249"/>
                  </a:moveTo>
                  <a:lnTo>
                    <a:pt x="355252" y="476249"/>
                  </a:lnTo>
                  <a:lnTo>
                    <a:pt x="355252" y="477519"/>
                  </a:lnTo>
                  <a:lnTo>
                    <a:pt x="372284" y="477519"/>
                  </a:lnTo>
                  <a:lnTo>
                    <a:pt x="372284" y="476249"/>
                  </a:lnTo>
                  <a:close/>
                </a:path>
                <a:path w="643889" h="695959">
                  <a:moveTo>
                    <a:pt x="409863" y="474979"/>
                  </a:moveTo>
                  <a:lnTo>
                    <a:pt x="373783" y="474979"/>
                  </a:lnTo>
                  <a:lnTo>
                    <a:pt x="373783" y="476249"/>
                  </a:lnTo>
                  <a:lnTo>
                    <a:pt x="375293" y="476249"/>
                  </a:lnTo>
                  <a:lnTo>
                    <a:pt x="375789" y="477519"/>
                  </a:lnTo>
                  <a:lnTo>
                    <a:pt x="410866" y="477519"/>
                  </a:lnTo>
                  <a:lnTo>
                    <a:pt x="409863" y="474979"/>
                  </a:lnTo>
                  <a:close/>
                </a:path>
                <a:path w="643889" h="695959">
                  <a:moveTo>
                    <a:pt x="511576" y="471169"/>
                  </a:moveTo>
                  <a:lnTo>
                    <a:pt x="483015" y="471169"/>
                  </a:lnTo>
                  <a:lnTo>
                    <a:pt x="484018" y="472439"/>
                  </a:lnTo>
                  <a:lnTo>
                    <a:pt x="484524" y="472439"/>
                  </a:lnTo>
                  <a:lnTo>
                    <a:pt x="486530" y="473709"/>
                  </a:lnTo>
                  <a:lnTo>
                    <a:pt x="486530" y="477519"/>
                  </a:lnTo>
                  <a:lnTo>
                    <a:pt x="494048" y="477519"/>
                  </a:lnTo>
                  <a:lnTo>
                    <a:pt x="494048" y="476249"/>
                  </a:lnTo>
                  <a:lnTo>
                    <a:pt x="511576" y="476249"/>
                  </a:lnTo>
                  <a:lnTo>
                    <a:pt x="511576" y="471169"/>
                  </a:lnTo>
                  <a:close/>
                </a:path>
                <a:path w="643889" h="695959">
                  <a:moveTo>
                    <a:pt x="511576" y="476249"/>
                  </a:moveTo>
                  <a:lnTo>
                    <a:pt x="498050" y="476249"/>
                  </a:lnTo>
                  <a:lnTo>
                    <a:pt x="500056" y="477519"/>
                  </a:lnTo>
                  <a:lnTo>
                    <a:pt x="511080" y="477519"/>
                  </a:lnTo>
                  <a:lnTo>
                    <a:pt x="511576" y="476249"/>
                  </a:lnTo>
                  <a:close/>
                </a:path>
                <a:path w="643889" h="695959">
                  <a:moveTo>
                    <a:pt x="172859" y="468629"/>
                  </a:moveTo>
                  <a:lnTo>
                    <a:pt x="153325" y="468629"/>
                  </a:lnTo>
                  <a:lnTo>
                    <a:pt x="153325" y="469899"/>
                  </a:lnTo>
                  <a:lnTo>
                    <a:pt x="154318" y="471169"/>
                  </a:lnTo>
                  <a:lnTo>
                    <a:pt x="154824" y="472439"/>
                  </a:lnTo>
                  <a:lnTo>
                    <a:pt x="155331" y="472439"/>
                  </a:lnTo>
                  <a:lnTo>
                    <a:pt x="155331" y="473709"/>
                  </a:lnTo>
                  <a:lnTo>
                    <a:pt x="156324" y="476249"/>
                  </a:lnTo>
                  <a:lnTo>
                    <a:pt x="171856" y="476249"/>
                  </a:lnTo>
                  <a:lnTo>
                    <a:pt x="172859" y="474979"/>
                  </a:lnTo>
                  <a:lnTo>
                    <a:pt x="173365" y="474979"/>
                  </a:lnTo>
                  <a:lnTo>
                    <a:pt x="173365" y="473709"/>
                  </a:lnTo>
                  <a:lnTo>
                    <a:pt x="174368" y="473709"/>
                  </a:lnTo>
                  <a:lnTo>
                    <a:pt x="174368" y="471169"/>
                  </a:lnTo>
                  <a:lnTo>
                    <a:pt x="173365" y="469899"/>
                  </a:lnTo>
                  <a:lnTo>
                    <a:pt x="172859" y="468629"/>
                  </a:lnTo>
                  <a:close/>
                </a:path>
                <a:path w="643889" h="695959">
                  <a:moveTo>
                    <a:pt x="339213" y="473709"/>
                  </a:moveTo>
                  <a:lnTo>
                    <a:pt x="321675" y="473709"/>
                  </a:lnTo>
                  <a:lnTo>
                    <a:pt x="321675" y="474979"/>
                  </a:lnTo>
                  <a:lnTo>
                    <a:pt x="320672" y="476249"/>
                  </a:lnTo>
                  <a:lnTo>
                    <a:pt x="342223" y="476249"/>
                  </a:lnTo>
                  <a:lnTo>
                    <a:pt x="341220" y="474979"/>
                  </a:lnTo>
                  <a:lnTo>
                    <a:pt x="339213" y="473709"/>
                  </a:lnTo>
                  <a:close/>
                </a:path>
                <a:path w="643889" h="695959">
                  <a:moveTo>
                    <a:pt x="361260" y="474979"/>
                  </a:moveTo>
                  <a:lnTo>
                    <a:pt x="358758" y="474979"/>
                  </a:lnTo>
                  <a:lnTo>
                    <a:pt x="356255" y="476249"/>
                  </a:lnTo>
                  <a:lnTo>
                    <a:pt x="361757" y="476249"/>
                  </a:lnTo>
                  <a:lnTo>
                    <a:pt x="361260" y="474979"/>
                  </a:lnTo>
                  <a:close/>
                </a:path>
                <a:path w="643889" h="695959">
                  <a:moveTo>
                    <a:pt x="418384" y="468629"/>
                  </a:moveTo>
                  <a:lnTo>
                    <a:pt x="413368" y="468629"/>
                  </a:lnTo>
                  <a:lnTo>
                    <a:pt x="413368" y="469899"/>
                  </a:lnTo>
                  <a:lnTo>
                    <a:pt x="413875" y="471169"/>
                  </a:lnTo>
                  <a:lnTo>
                    <a:pt x="414878" y="471169"/>
                  </a:lnTo>
                  <a:lnTo>
                    <a:pt x="414878" y="472439"/>
                  </a:lnTo>
                  <a:lnTo>
                    <a:pt x="415374" y="473709"/>
                  </a:lnTo>
                  <a:lnTo>
                    <a:pt x="415881" y="473709"/>
                  </a:lnTo>
                  <a:lnTo>
                    <a:pt x="415881" y="474979"/>
                  </a:lnTo>
                  <a:lnTo>
                    <a:pt x="418384" y="474979"/>
                  </a:lnTo>
                  <a:lnTo>
                    <a:pt x="419387" y="476249"/>
                  </a:lnTo>
                  <a:lnTo>
                    <a:pt x="420886" y="476249"/>
                  </a:lnTo>
                  <a:lnTo>
                    <a:pt x="419883" y="473709"/>
                  </a:lnTo>
                  <a:lnTo>
                    <a:pt x="419387" y="471169"/>
                  </a:lnTo>
                  <a:lnTo>
                    <a:pt x="418384" y="468629"/>
                  </a:lnTo>
                  <a:close/>
                </a:path>
                <a:path w="643889" h="695959">
                  <a:moveTo>
                    <a:pt x="446945" y="473709"/>
                  </a:moveTo>
                  <a:lnTo>
                    <a:pt x="430410" y="473709"/>
                  </a:lnTo>
                  <a:lnTo>
                    <a:pt x="429904" y="474979"/>
                  </a:lnTo>
                  <a:lnTo>
                    <a:pt x="429407" y="474979"/>
                  </a:lnTo>
                  <a:lnTo>
                    <a:pt x="429407" y="476249"/>
                  </a:lnTo>
                  <a:lnTo>
                    <a:pt x="448951" y="476249"/>
                  </a:lnTo>
                  <a:lnTo>
                    <a:pt x="448951" y="474979"/>
                  </a:lnTo>
                  <a:lnTo>
                    <a:pt x="446945" y="473709"/>
                  </a:lnTo>
                  <a:close/>
                </a:path>
                <a:path w="643889" h="695959">
                  <a:moveTo>
                    <a:pt x="478506" y="474979"/>
                  </a:moveTo>
                  <a:lnTo>
                    <a:pt x="472001" y="474979"/>
                  </a:lnTo>
                  <a:lnTo>
                    <a:pt x="470492" y="476249"/>
                  </a:lnTo>
                  <a:lnTo>
                    <a:pt x="479013" y="476249"/>
                  </a:lnTo>
                  <a:lnTo>
                    <a:pt x="478506" y="474979"/>
                  </a:lnTo>
                  <a:close/>
                </a:path>
                <a:path w="643889" h="695959">
                  <a:moveTo>
                    <a:pt x="626826" y="473709"/>
                  </a:moveTo>
                  <a:lnTo>
                    <a:pt x="619815" y="473709"/>
                  </a:lnTo>
                  <a:lnTo>
                    <a:pt x="618802" y="476249"/>
                  </a:lnTo>
                  <a:lnTo>
                    <a:pt x="628325" y="476249"/>
                  </a:lnTo>
                  <a:lnTo>
                    <a:pt x="626826" y="473709"/>
                  </a:lnTo>
                  <a:close/>
                </a:path>
                <a:path w="643889" h="695959">
                  <a:moveTo>
                    <a:pt x="312658" y="473709"/>
                  </a:moveTo>
                  <a:lnTo>
                    <a:pt x="309152" y="473709"/>
                  </a:lnTo>
                  <a:lnTo>
                    <a:pt x="309152" y="474979"/>
                  </a:lnTo>
                  <a:lnTo>
                    <a:pt x="312658" y="474979"/>
                  </a:lnTo>
                  <a:lnTo>
                    <a:pt x="312658" y="473709"/>
                  </a:lnTo>
                  <a:close/>
                </a:path>
                <a:path w="643889" h="695959">
                  <a:moveTo>
                    <a:pt x="388322" y="468629"/>
                  </a:moveTo>
                  <a:lnTo>
                    <a:pt x="370784" y="468629"/>
                  </a:lnTo>
                  <a:lnTo>
                    <a:pt x="370784" y="471169"/>
                  </a:lnTo>
                  <a:lnTo>
                    <a:pt x="373783" y="471169"/>
                  </a:lnTo>
                  <a:lnTo>
                    <a:pt x="373783" y="472439"/>
                  </a:lnTo>
                  <a:lnTo>
                    <a:pt x="374290" y="472439"/>
                  </a:lnTo>
                  <a:lnTo>
                    <a:pt x="374290" y="474979"/>
                  </a:lnTo>
                  <a:lnTo>
                    <a:pt x="389315" y="474979"/>
                  </a:lnTo>
                  <a:lnTo>
                    <a:pt x="389315" y="473709"/>
                  </a:lnTo>
                  <a:lnTo>
                    <a:pt x="387319" y="473709"/>
                  </a:lnTo>
                  <a:lnTo>
                    <a:pt x="387319" y="469899"/>
                  </a:lnTo>
                  <a:lnTo>
                    <a:pt x="388322" y="469899"/>
                  </a:lnTo>
                  <a:lnTo>
                    <a:pt x="388322" y="468629"/>
                  </a:lnTo>
                  <a:close/>
                </a:path>
                <a:path w="643889" h="695959">
                  <a:moveTo>
                    <a:pt x="409366" y="473709"/>
                  </a:moveTo>
                  <a:lnTo>
                    <a:pt x="394331" y="473709"/>
                  </a:lnTo>
                  <a:lnTo>
                    <a:pt x="392831" y="474979"/>
                  </a:lnTo>
                  <a:lnTo>
                    <a:pt x="409366" y="474979"/>
                  </a:lnTo>
                  <a:lnTo>
                    <a:pt x="409366" y="473709"/>
                  </a:lnTo>
                  <a:close/>
                </a:path>
                <a:path w="643889" h="695959">
                  <a:moveTo>
                    <a:pt x="463480" y="473709"/>
                  </a:moveTo>
                  <a:lnTo>
                    <a:pt x="461981" y="473709"/>
                  </a:lnTo>
                  <a:lnTo>
                    <a:pt x="462974" y="474979"/>
                  </a:lnTo>
                  <a:lnTo>
                    <a:pt x="463480" y="473709"/>
                  </a:lnTo>
                  <a:close/>
                </a:path>
                <a:path w="643889" h="695959">
                  <a:moveTo>
                    <a:pt x="477006" y="473709"/>
                  </a:moveTo>
                  <a:lnTo>
                    <a:pt x="473501" y="473709"/>
                  </a:lnTo>
                  <a:lnTo>
                    <a:pt x="472994" y="474979"/>
                  </a:lnTo>
                  <a:lnTo>
                    <a:pt x="477503" y="474979"/>
                  </a:lnTo>
                  <a:lnTo>
                    <a:pt x="477006" y="473709"/>
                  </a:lnTo>
                  <a:close/>
                </a:path>
                <a:path w="643889" h="695959">
                  <a:moveTo>
                    <a:pt x="307643" y="466089"/>
                  </a:moveTo>
                  <a:lnTo>
                    <a:pt x="291614" y="466089"/>
                  </a:lnTo>
                  <a:lnTo>
                    <a:pt x="291614" y="468629"/>
                  </a:lnTo>
                  <a:lnTo>
                    <a:pt x="292617" y="471169"/>
                  </a:lnTo>
                  <a:lnTo>
                    <a:pt x="292617" y="473709"/>
                  </a:lnTo>
                  <a:lnTo>
                    <a:pt x="302638" y="473709"/>
                  </a:lnTo>
                  <a:lnTo>
                    <a:pt x="303641" y="472439"/>
                  </a:lnTo>
                  <a:lnTo>
                    <a:pt x="303641" y="471169"/>
                  </a:lnTo>
                  <a:lnTo>
                    <a:pt x="304644" y="471169"/>
                  </a:lnTo>
                  <a:lnTo>
                    <a:pt x="304644" y="469899"/>
                  </a:lnTo>
                  <a:lnTo>
                    <a:pt x="305647" y="469899"/>
                  </a:lnTo>
                  <a:lnTo>
                    <a:pt x="305647" y="468629"/>
                  </a:lnTo>
                  <a:lnTo>
                    <a:pt x="306143" y="468629"/>
                  </a:lnTo>
                  <a:lnTo>
                    <a:pt x="307146" y="467359"/>
                  </a:lnTo>
                  <a:lnTo>
                    <a:pt x="307643" y="467359"/>
                  </a:lnTo>
                  <a:lnTo>
                    <a:pt x="307643" y="466089"/>
                  </a:lnTo>
                  <a:close/>
                </a:path>
                <a:path w="643889" h="695959">
                  <a:moveTo>
                    <a:pt x="318170" y="469899"/>
                  </a:moveTo>
                  <a:lnTo>
                    <a:pt x="313164" y="469899"/>
                  </a:lnTo>
                  <a:lnTo>
                    <a:pt x="311158" y="471169"/>
                  </a:lnTo>
                  <a:lnTo>
                    <a:pt x="310652" y="472439"/>
                  </a:lnTo>
                  <a:lnTo>
                    <a:pt x="309649" y="473709"/>
                  </a:lnTo>
                  <a:lnTo>
                    <a:pt x="313661" y="473709"/>
                  </a:lnTo>
                  <a:lnTo>
                    <a:pt x="314157" y="472439"/>
                  </a:lnTo>
                  <a:lnTo>
                    <a:pt x="315160" y="472439"/>
                  </a:lnTo>
                  <a:lnTo>
                    <a:pt x="315160" y="471169"/>
                  </a:lnTo>
                  <a:lnTo>
                    <a:pt x="317673" y="471169"/>
                  </a:lnTo>
                  <a:lnTo>
                    <a:pt x="318170" y="469899"/>
                  </a:lnTo>
                  <a:close/>
                </a:path>
                <a:path w="643889" h="695959">
                  <a:moveTo>
                    <a:pt x="332699" y="468629"/>
                  </a:moveTo>
                  <a:lnTo>
                    <a:pt x="313661" y="468629"/>
                  </a:lnTo>
                  <a:lnTo>
                    <a:pt x="313661" y="469899"/>
                  </a:lnTo>
                  <a:lnTo>
                    <a:pt x="320176" y="469899"/>
                  </a:lnTo>
                  <a:lnTo>
                    <a:pt x="320176" y="471169"/>
                  </a:lnTo>
                  <a:lnTo>
                    <a:pt x="321675" y="471169"/>
                  </a:lnTo>
                  <a:lnTo>
                    <a:pt x="321675" y="472439"/>
                  </a:lnTo>
                  <a:lnTo>
                    <a:pt x="322182" y="472439"/>
                  </a:lnTo>
                  <a:lnTo>
                    <a:pt x="322182" y="473709"/>
                  </a:lnTo>
                  <a:lnTo>
                    <a:pt x="338717" y="473709"/>
                  </a:lnTo>
                  <a:lnTo>
                    <a:pt x="332699" y="468629"/>
                  </a:lnTo>
                  <a:close/>
                </a:path>
                <a:path w="643889" h="695959">
                  <a:moveTo>
                    <a:pt x="405861" y="469899"/>
                  </a:moveTo>
                  <a:lnTo>
                    <a:pt x="397340" y="469899"/>
                  </a:lnTo>
                  <a:lnTo>
                    <a:pt x="396337" y="472439"/>
                  </a:lnTo>
                  <a:lnTo>
                    <a:pt x="395840" y="472439"/>
                  </a:lnTo>
                  <a:lnTo>
                    <a:pt x="394837" y="473709"/>
                  </a:lnTo>
                  <a:lnTo>
                    <a:pt x="408860" y="473709"/>
                  </a:lnTo>
                  <a:lnTo>
                    <a:pt x="407857" y="471169"/>
                  </a:lnTo>
                  <a:lnTo>
                    <a:pt x="407360" y="471169"/>
                  </a:lnTo>
                  <a:lnTo>
                    <a:pt x="405861" y="469899"/>
                  </a:lnTo>
                  <a:close/>
                </a:path>
                <a:path w="643889" h="695959">
                  <a:moveTo>
                    <a:pt x="445942" y="471169"/>
                  </a:moveTo>
                  <a:lnTo>
                    <a:pt x="434412" y="471169"/>
                  </a:lnTo>
                  <a:lnTo>
                    <a:pt x="433916" y="472439"/>
                  </a:lnTo>
                  <a:lnTo>
                    <a:pt x="432913" y="472439"/>
                  </a:lnTo>
                  <a:lnTo>
                    <a:pt x="431910" y="473709"/>
                  </a:lnTo>
                  <a:lnTo>
                    <a:pt x="445942" y="473709"/>
                  </a:lnTo>
                  <a:lnTo>
                    <a:pt x="445942" y="471169"/>
                  </a:lnTo>
                  <a:close/>
                </a:path>
                <a:path w="643889" h="695959">
                  <a:moveTo>
                    <a:pt x="465983" y="472439"/>
                  </a:moveTo>
                  <a:lnTo>
                    <a:pt x="460968" y="472439"/>
                  </a:lnTo>
                  <a:lnTo>
                    <a:pt x="460968" y="473709"/>
                  </a:lnTo>
                  <a:lnTo>
                    <a:pt x="464980" y="473709"/>
                  </a:lnTo>
                  <a:lnTo>
                    <a:pt x="465983" y="472439"/>
                  </a:lnTo>
                  <a:close/>
                </a:path>
                <a:path w="643889" h="695959">
                  <a:moveTo>
                    <a:pt x="623310" y="472439"/>
                  </a:moveTo>
                  <a:lnTo>
                    <a:pt x="620808" y="472439"/>
                  </a:lnTo>
                  <a:lnTo>
                    <a:pt x="620808" y="473709"/>
                  </a:lnTo>
                  <a:lnTo>
                    <a:pt x="624820" y="473709"/>
                  </a:lnTo>
                  <a:lnTo>
                    <a:pt x="623310" y="472439"/>
                  </a:lnTo>
                  <a:close/>
                </a:path>
                <a:path w="643889" h="695959">
                  <a:moveTo>
                    <a:pt x="217459" y="471169"/>
                  </a:moveTo>
                  <a:lnTo>
                    <a:pt x="185392" y="471169"/>
                  </a:lnTo>
                  <a:lnTo>
                    <a:pt x="185392" y="472439"/>
                  </a:lnTo>
                  <a:lnTo>
                    <a:pt x="217459" y="472439"/>
                  </a:lnTo>
                  <a:lnTo>
                    <a:pt x="217459" y="471169"/>
                  </a:lnTo>
                  <a:close/>
                </a:path>
                <a:path w="643889" h="695959">
                  <a:moveTo>
                    <a:pt x="257541" y="471169"/>
                  </a:moveTo>
                  <a:lnTo>
                    <a:pt x="223974" y="471169"/>
                  </a:lnTo>
                  <a:lnTo>
                    <a:pt x="223974" y="472439"/>
                  </a:lnTo>
                  <a:lnTo>
                    <a:pt x="257541" y="472439"/>
                  </a:lnTo>
                  <a:lnTo>
                    <a:pt x="257541" y="471169"/>
                  </a:lnTo>
                  <a:close/>
                </a:path>
                <a:path w="643889" h="695959">
                  <a:moveTo>
                    <a:pt x="466986" y="471169"/>
                  </a:moveTo>
                  <a:lnTo>
                    <a:pt x="459468" y="471169"/>
                  </a:lnTo>
                  <a:lnTo>
                    <a:pt x="460471" y="472439"/>
                  </a:lnTo>
                  <a:lnTo>
                    <a:pt x="466479" y="472439"/>
                  </a:lnTo>
                  <a:lnTo>
                    <a:pt x="466986" y="471169"/>
                  </a:lnTo>
                  <a:close/>
                </a:path>
                <a:path w="643889" h="695959">
                  <a:moveTo>
                    <a:pt x="621811" y="471169"/>
                  </a:moveTo>
                  <a:lnTo>
                    <a:pt x="621314" y="472439"/>
                  </a:lnTo>
                  <a:lnTo>
                    <a:pt x="622317" y="472439"/>
                  </a:lnTo>
                  <a:lnTo>
                    <a:pt x="621811" y="471169"/>
                  </a:lnTo>
                  <a:close/>
                </a:path>
                <a:path w="643889" h="695959">
                  <a:moveTo>
                    <a:pt x="214957" y="463549"/>
                  </a:moveTo>
                  <a:lnTo>
                    <a:pt x="194906" y="463549"/>
                  </a:lnTo>
                  <a:lnTo>
                    <a:pt x="195412" y="464819"/>
                  </a:lnTo>
                  <a:lnTo>
                    <a:pt x="196912" y="464819"/>
                  </a:lnTo>
                  <a:lnTo>
                    <a:pt x="196912" y="466089"/>
                  </a:lnTo>
                  <a:lnTo>
                    <a:pt x="197418" y="466089"/>
                  </a:lnTo>
                  <a:lnTo>
                    <a:pt x="197915" y="467359"/>
                  </a:lnTo>
                  <a:lnTo>
                    <a:pt x="197418" y="467359"/>
                  </a:lnTo>
                  <a:lnTo>
                    <a:pt x="197418" y="468629"/>
                  </a:lnTo>
                  <a:lnTo>
                    <a:pt x="196415" y="469899"/>
                  </a:lnTo>
                  <a:lnTo>
                    <a:pt x="195412" y="469899"/>
                  </a:lnTo>
                  <a:lnTo>
                    <a:pt x="195412" y="471169"/>
                  </a:lnTo>
                  <a:lnTo>
                    <a:pt x="215950" y="471169"/>
                  </a:lnTo>
                  <a:lnTo>
                    <a:pt x="215950" y="469899"/>
                  </a:lnTo>
                  <a:lnTo>
                    <a:pt x="215453" y="468629"/>
                  </a:lnTo>
                  <a:lnTo>
                    <a:pt x="214957" y="468629"/>
                  </a:lnTo>
                  <a:lnTo>
                    <a:pt x="214957" y="463549"/>
                  </a:lnTo>
                  <a:close/>
                </a:path>
                <a:path w="643889" h="695959">
                  <a:moveTo>
                    <a:pt x="262049" y="469899"/>
                  </a:moveTo>
                  <a:lnTo>
                    <a:pt x="223467" y="469899"/>
                  </a:lnTo>
                  <a:lnTo>
                    <a:pt x="223467" y="471169"/>
                  </a:lnTo>
                  <a:lnTo>
                    <a:pt x="262049" y="471169"/>
                  </a:lnTo>
                  <a:lnTo>
                    <a:pt x="262049" y="469899"/>
                  </a:lnTo>
                  <a:close/>
                </a:path>
                <a:path w="643889" h="695959">
                  <a:moveTo>
                    <a:pt x="357248" y="469899"/>
                  </a:moveTo>
                  <a:lnTo>
                    <a:pt x="354249" y="469899"/>
                  </a:lnTo>
                  <a:lnTo>
                    <a:pt x="353743" y="471169"/>
                  </a:lnTo>
                  <a:lnTo>
                    <a:pt x="357248" y="469899"/>
                  </a:lnTo>
                  <a:close/>
                </a:path>
                <a:path w="643889" h="695959">
                  <a:moveTo>
                    <a:pt x="430410" y="466089"/>
                  </a:moveTo>
                  <a:lnTo>
                    <a:pt x="423895" y="466089"/>
                  </a:lnTo>
                  <a:lnTo>
                    <a:pt x="424898" y="468629"/>
                  </a:lnTo>
                  <a:lnTo>
                    <a:pt x="424898" y="469899"/>
                  </a:lnTo>
                  <a:lnTo>
                    <a:pt x="425395" y="471169"/>
                  </a:lnTo>
                  <a:lnTo>
                    <a:pt x="426398" y="469899"/>
                  </a:lnTo>
                  <a:lnTo>
                    <a:pt x="426905" y="469899"/>
                  </a:lnTo>
                  <a:lnTo>
                    <a:pt x="427908" y="468629"/>
                  </a:lnTo>
                  <a:lnTo>
                    <a:pt x="428900" y="468629"/>
                  </a:lnTo>
                  <a:lnTo>
                    <a:pt x="430410" y="466089"/>
                  </a:lnTo>
                  <a:close/>
                </a:path>
                <a:path w="643889" h="695959">
                  <a:moveTo>
                    <a:pt x="447442" y="468629"/>
                  </a:moveTo>
                  <a:lnTo>
                    <a:pt x="437421" y="468629"/>
                  </a:lnTo>
                  <a:lnTo>
                    <a:pt x="436925" y="469899"/>
                  </a:lnTo>
                  <a:lnTo>
                    <a:pt x="435922" y="471169"/>
                  </a:lnTo>
                  <a:lnTo>
                    <a:pt x="446439" y="471169"/>
                  </a:lnTo>
                  <a:lnTo>
                    <a:pt x="446439" y="469899"/>
                  </a:lnTo>
                  <a:lnTo>
                    <a:pt x="447442" y="469899"/>
                  </a:lnTo>
                  <a:lnTo>
                    <a:pt x="447442" y="468629"/>
                  </a:lnTo>
                  <a:close/>
                </a:path>
                <a:path w="643889" h="695959">
                  <a:moveTo>
                    <a:pt x="449448" y="466089"/>
                  </a:moveTo>
                  <a:lnTo>
                    <a:pt x="438921" y="466089"/>
                  </a:lnTo>
                  <a:lnTo>
                    <a:pt x="438921" y="467359"/>
                  </a:lnTo>
                  <a:lnTo>
                    <a:pt x="437928" y="467359"/>
                  </a:lnTo>
                  <a:lnTo>
                    <a:pt x="437928" y="468629"/>
                  </a:lnTo>
                  <a:lnTo>
                    <a:pt x="450451" y="468629"/>
                  </a:lnTo>
                  <a:lnTo>
                    <a:pt x="450451" y="469899"/>
                  </a:lnTo>
                  <a:lnTo>
                    <a:pt x="451950" y="471169"/>
                  </a:lnTo>
                  <a:lnTo>
                    <a:pt x="452953" y="471169"/>
                  </a:lnTo>
                  <a:lnTo>
                    <a:pt x="452953" y="469899"/>
                  </a:lnTo>
                  <a:lnTo>
                    <a:pt x="452457" y="469899"/>
                  </a:lnTo>
                  <a:lnTo>
                    <a:pt x="449448" y="466089"/>
                  </a:lnTo>
                  <a:close/>
                </a:path>
                <a:path w="643889" h="695959">
                  <a:moveTo>
                    <a:pt x="464980" y="463549"/>
                  </a:moveTo>
                  <a:lnTo>
                    <a:pt x="459468" y="463549"/>
                  </a:lnTo>
                  <a:lnTo>
                    <a:pt x="458972" y="464819"/>
                  </a:lnTo>
                  <a:lnTo>
                    <a:pt x="458972" y="471169"/>
                  </a:lnTo>
                  <a:lnTo>
                    <a:pt x="468486" y="471169"/>
                  </a:lnTo>
                  <a:lnTo>
                    <a:pt x="468486" y="469899"/>
                  </a:lnTo>
                  <a:lnTo>
                    <a:pt x="469489" y="469899"/>
                  </a:lnTo>
                  <a:lnTo>
                    <a:pt x="470492" y="468629"/>
                  </a:lnTo>
                  <a:lnTo>
                    <a:pt x="469995" y="468629"/>
                  </a:lnTo>
                  <a:lnTo>
                    <a:pt x="469995" y="467359"/>
                  </a:lnTo>
                  <a:lnTo>
                    <a:pt x="469489" y="467359"/>
                  </a:lnTo>
                  <a:lnTo>
                    <a:pt x="469489" y="466089"/>
                  </a:lnTo>
                  <a:lnTo>
                    <a:pt x="467483" y="466089"/>
                  </a:lnTo>
                  <a:lnTo>
                    <a:pt x="465476" y="464819"/>
                  </a:lnTo>
                  <a:lnTo>
                    <a:pt x="464980" y="464819"/>
                  </a:lnTo>
                  <a:lnTo>
                    <a:pt x="464980" y="463549"/>
                  </a:lnTo>
                  <a:close/>
                </a:path>
                <a:path w="643889" h="695959">
                  <a:moveTo>
                    <a:pt x="512083" y="469899"/>
                  </a:moveTo>
                  <a:lnTo>
                    <a:pt x="482022" y="469899"/>
                  </a:lnTo>
                  <a:lnTo>
                    <a:pt x="482518" y="471169"/>
                  </a:lnTo>
                  <a:lnTo>
                    <a:pt x="512083" y="471169"/>
                  </a:lnTo>
                  <a:lnTo>
                    <a:pt x="512083" y="469899"/>
                  </a:lnTo>
                  <a:close/>
                </a:path>
                <a:path w="643889" h="695959">
                  <a:moveTo>
                    <a:pt x="259050" y="464819"/>
                  </a:moveTo>
                  <a:lnTo>
                    <a:pt x="220965" y="464819"/>
                  </a:lnTo>
                  <a:lnTo>
                    <a:pt x="220965" y="467359"/>
                  </a:lnTo>
                  <a:lnTo>
                    <a:pt x="221968" y="468629"/>
                  </a:lnTo>
                  <a:lnTo>
                    <a:pt x="222971" y="468629"/>
                  </a:lnTo>
                  <a:lnTo>
                    <a:pt x="222971" y="469899"/>
                  </a:lnTo>
                  <a:lnTo>
                    <a:pt x="261553" y="469899"/>
                  </a:lnTo>
                  <a:lnTo>
                    <a:pt x="261553" y="467359"/>
                  </a:lnTo>
                  <a:lnTo>
                    <a:pt x="260550" y="467359"/>
                  </a:lnTo>
                  <a:lnTo>
                    <a:pt x="260550" y="466089"/>
                  </a:lnTo>
                  <a:lnTo>
                    <a:pt x="259050" y="464819"/>
                  </a:lnTo>
                  <a:close/>
                </a:path>
                <a:path w="643889" h="695959">
                  <a:moveTo>
                    <a:pt x="273579" y="467359"/>
                  </a:moveTo>
                  <a:lnTo>
                    <a:pt x="268068" y="467359"/>
                  </a:lnTo>
                  <a:lnTo>
                    <a:pt x="269071" y="468629"/>
                  </a:lnTo>
                  <a:lnTo>
                    <a:pt x="269567" y="469899"/>
                  </a:lnTo>
                  <a:lnTo>
                    <a:pt x="270064" y="469899"/>
                  </a:lnTo>
                  <a:lnTo>
                    <a:pt x="270064" y="468629"/>
                  </a:lnTo>
                  <a:lnTo>
                    <a:pt x="273073" y="468629"/>
                  </a:lnTo>
                  <a:lnTo>
                    <a:pt x="273579" y="467359"/>
                  </a:lnTo>
                  <a:close/>
                </a:path>
                <a:path w="643889" h="695959">
                  <a:moveTo>
                    <a:pt x="348737" y="457199"/>
                  </a:moveTo>
                  <a:lnTo>
                    <a:pt x="291118" y="457199"/>
                  </a:lnTo>
                  <a:lnTo>
                    <a:pt x="293114" y="462279"/>
                  </a:lnTo>
                  <a:lnTo>
                    <a:pt x="292617" y="463549"/>
                  </a:lnTo>
                  <a:lnTo>
                    <a:pt x="334705" y="463549"/>
                  </a:lnTo>
                  <a:lnTo>
                    <a:pt x="337207" y="464819"/>
                  </a:lnTo>
                  <a:lnTo>
                    <a:pt x="338717" y="466089"/>
                  </a:lnTo>
                  <a:lnTo>
                    <a:pt x="340723" y="467359"/>
                  </a:lnTo>
                  <a:lnTo>
                    <a:pt x="343722" y="469899"/>
                  </a:lnTo>
                  <a:lnTo>
                    <a:pt x="344725" y="469899"/>
                  </a:lnTo>
                  <a:lnTo>
                    <a:pt x="345728" y="468629"/>
                  </a:lnTo>
                  <a:lnTo>
                    <a:pt x="347734" y="468629"/>
                  </a:lnTo>
                  <a:lnTo>
                    <a:pt x="349234" y="464819"/>
                  </a:lnTo>
                  <a:lnTo>
                    <a:pt x="349740" y="462279"/>
                  </a:lnTo>
                  <a:lnTo>
                    <a:pt x="351736" y="461009"/>
                  </a:lnTo>
                  <a:lnTo>
                    <a:pt x="351736" y="459739"/>
                  </a:lnTo>
                  <a:lnTo>
                    <a:pt x="350237" y="458469"/>
                  </a:lnTo>
                  <a:lnTo>
                    <a:pt x="349740" y="458469"/>
                  </a:lnTo>
                  <a:lnTo>
                    <a:pt x="348737" y="457199"/>
                  </a:lnTo>
                  <a:close/>
                </a:path>
                <a:path w="643889" h="695959">
                  <a:moveTo>
                    <a:pt x="359254" y="468629"/>
                  </a:moveTo>
                  <a:lnTo>
                    <a:pt x="354746" y="468629"/>
                  </a:lnTo>
                  <a:lnTo>
                    <a:pt x="354746" y="469899"/>
                  </a:lnTo>
                  <a:lnTo>
                    <a:pt x="357755" y="469899"/>
                  </a:lnTo>
                  <a:lnTo>
                    <a:pt x="359254" y="468629"/>
                  </a:lnTo>
                  <a:close/>
                </a:path>
                <a:path w="643889" h="695959">
                  <a:moveTo>
                    <a:pt x="404351" y="468629"/>
                  </a:moveTo>
                  <a:lnTo>
                    <a:pt x="399842" y="468629"/>
                  </a:lnTo>
                  <a:lnTo>
                    <a:pt x="397836" y="469899"/>
                  </a:lnTo>
                  <a:lnTo>
                    <a:pt x="404858" y="469899"/>
                  </a:lnTo>
                  <a:lnTo>
                    <a:pt x="404351" y="468629"/>
                  </a:lnTo>
                  <a:close/>
                </a:path>
                <a:path w="643889" h="695959">
                  <a:moveTo>
                    <a:pt x="512579" y="468629"/>
                  </a:moveTo>
                  <a:lnTo>
                    <a:pt x="484018" y="468629"/>
                  </a:lnTo>
                  <a:lnTo>
                    <a:pt x="484018" y="469899"/>
                  </a:lnTo>
                  <a:lnTo>
                    <a:pt x="512579" y="469899"/>
                  </a:lnTo>
                  <a:lnTo>
                    <a:pt x="512579" y="468629"/>
                  </a:lnTo>
                  <a:close/>
                </a:path>
                <a:path w="643889" h="695959">
                  <a:moveTo>
                    <a:pt x="172362" y="466089"/>
                  </a:moveTo>
                  <a:lnTo>
                    <a:pt x="150822" y="466089"/>
                  </a:lnTo>
                  <a:lnTo>
                    <a:pt x="151815" y="468629"/>
                  </a:lnTo>
                  <a:lnTo>
                    <a:pt x="172362" y="468629"/>
                  </a:lnTo>
                  <a:lnTo>
                    <a:pt x="172362" y="466089"/>
                  </a:lnTo>
                  <a:close/>
                </a:path>
                <a:path w="643889" h="695959">
                  <a:moveTo>
                    <a:pt x="327694" y="467359"/>
                  </a:moveTo>
                  <a:lnTo>
                    <a:pt x="314157" y="467359"/>
                  </a:lnTo>
                  <a:lnTo>
                    <a:pt x="314157" y="468629"/>
                  </a:lnTo>
                  <a:lnTo>
                    <a:pt x="327694" y="468629"/>
                  </a:lnTo>
                  <a:lnTo>
                    <a:pt x="327694" y="467359"/>
                  </a:lnTo>
                  <a:close/>
                </a:path>
                <a:path w="643889" h="695959">
                  <a:moveTo>
                    <a:pt x="365769" y="466089"/>
                  </a:moveTo>
                  <a:lnTo>
                    <a:pt x="356752" y="466089"/>
                  </a:lnTo>
                  <a:lnTo>
                    <a:pt x="356255" y="467359"/>
                  </a:lnTo>
                  <a:lnTo>
                    <a:pt x="355749" y="467359"/>
                  </a:lnTo>
                  <a:lnTo>
                    <a:pt x="355252" y="468629"/>
                  </a:lnTo>
                  <a:lnTo>
                    <a:pt x="362263" y="468629"/>
                  </a:lnTo>
                  <a:lnTo>
                    <a:pt x="363763" y="467359"/>
                  </a:lnTo>
                  <a:lnTo>
                    <a:pt x="365769" y="466089"/>
                  </a:lnTo>
                  <a:close/>
                </a:path>
                <a:path w="643889" h="695959">
                  <a:moveTo>
                    <a:pt x="394837" y="464819"/>
                  </a:moveTo>
                  <a:lnTo>
                    <a:pt x="370278" y="464819"/>
                  </a:lnTo>
                  <a:lnTo>
                    <a:pt x="370278" y="466089"/>
                  </a:lnTo>
                  <a:lnTo>
                    <a:pt x="371281" y="466089"/>
                  </a:lnTo>
                  <a:lnTo>
                    <a:pt x="371281" y="468629"/>
                  </a:lnTo>
                  <a:lnTo>
                    <a:pt x="391828" y="468629"/>
                  </a:lnTo>
                  <a:lnTo>
                    <a:pt x="392325" y="467359"/>
                  </a:lnTo>
                  <a:lnTo>
                    <a:pt x="392831" y="467359"/>
                  </a:lnTo>
                  <a:lnTo>
                    <a:pt x="392831" y="466089"/>
                  </a:lnTo>
                  <a:lnTo>
                    <a:pt x="394837" y="464819"/>
                  </a:lnTo>
                  <a:close/>
                </a:path>
                <a:path w="643889" h="695959">
                  <a:moveTo>
                    <a:pt x="418384" y="466089"/>
                  </a:moveTo>
                  <a:lnTo>
                    <a:pt x="411362" y="466089"/>
                  </a:lnTo>
                  <a:lnTo>
                    <a:pt x="412872" y="468629"/>
                  </a:lnTo>
                  <a:lnTo>
                    <a:pt x="417877" y="468629"/>
                  </a:lnTo>
                  <a:lnTo>
                    <a:pt x="417877" y="467359"/>
                  </a:lnTo>
                  <a:lnTo>
                    <a:pt x="418384" y="467359"/>
                  </a:lnTo>
                  <a:lnTo>
                    <a:pt x="418384" y="466089"/>
                  </a:lnTo>
                  <a:close/>
                </a:path>
                <a:path w="643889" h="695959">
                  <a:moveTo>
                    <a:pt x="278585" y="466089"/>
                  </a:moveTo>
                  <a:lnTo>
                    <a:pt x="267561" y="466089"/>
                  </a:lnTo>
                  <a:lnTo>
                    <a:pt x="267561" y="467359"/>
                  </a:lnTo>
                  <a:lnTo>
                    <a:pt x="277085" y="467359"/>
                  </a:lnTo>
                  <a:lnTo>
                    <a:pt x="278585" y="466089"/>
                  </a:lnTo>
                  <a:close/>
                </a:path>
                <a:path w="643889" h="695959">
                  <a:moveTo>
                    <a:pt x="327187" y="464819"/>
                  </a:moveTo>
                  <a:lnTo>
                    <a:pt x="312658" y="464819"/>
                  </a:lnTo>
                  <a:lnTo>
                    <a:pt x="312658" y="466089"/>
                  </a:lnTo>
                  <a:lnTo>
                    <a:pt x="313661" y="466089"/>
                  </a:lnTo>
                  <a:lnTo>
                    <a:pt x="313661" y="467359"/>
                  </a:lnTo>
                  <a:lnTo>
                    <a:pt x="327187" y="467359"/>
                  </a:lnTo>
                  <a:lnTo>
                    <a:pt x="327187" y="464819"/>
                  </a:lnTo>
                  <a:close/>
                </a:path>
                <a:path w="643889" h="695959">
                  <a:moveTo>
                    <a:pt x="147813" y="464819"/>
                  </a:moveTo>
                  <a:lnTo>
                    <a:pt x="146303" y="464819"/>
                  </a:lnTo>
                  <a:lnTo>
                    <a:pt x="146303" y="466089"/>
                  </a:lnTo>
                  <a:lnTo>
                    <a:pt x="147306" y="466089"/>
                  </a:lnTo>
                  <a:lnTo>
                    <a:pt x="147813" y="464819"/>
                  </a:lnTo>
                  <a:close/>
                </a:path>
                <a:path w="643889" h="695959">
                  <a:moveTo>
                    <a:pt x="169353" y="464819"/>
                  </a:moveTo>
                  <a:lnTo>
                    <a:pt x="148309" y="464819"/>
                  </a:lnTo>
                  <a:lnTo>
                    <a:pt x="148309" y="466089"/>
                  </a:lnTo>
                  <a:lnTo>
                    <a:pt x="170356" y="466089"/>
                  </a:lnTo>
                  <a:lnTo>
                    <a:pt x="169353" y="464819"/>
                  </a:lnTo>
                  <a:close/>
                </a:path>
                <a:path w="643889" h="695959">
                  <a:moveTo>
                    <a:pt x="194409" y="463549"/>
                  </a:moveTo>
                  <a:lnTo>
                    <a:pt x="182383" y="463549"/>
                  </a:lnTo>
                  <a:lnTo>
                    <a:pt x="183386" y="466089"/>
                  </a:lnTo>
                  <a:lnTo>
                    <a:pt x="189394" y="466089"/>
                  </a:lnTo>
                  <a:lnTo>
                    <a:pt x="189394" y="464819"/>
                  </a:lnTo>
                  <a:lnTo>
                    <a:pt x="194409" y="464819"/>
                  </a:lnTo>
                  <a:lnTo>
                    <a:pt x="194409" y="463549"/>
                  </a:lnTo>
                  <a:close/>
                </a:path>
                <a:path w="643889" h="695959">
                  <a:moveTo>
                    <a:pt x="281689" y="459739"/>
                  </a:moveTo>
                  <a:lnTo>
                    <a:pt x="267561" y="459739"/>
                  </a:lnTo>
                  <a:lnTo>
                    <a:pt x="267561" y="461009"/>
                  </a:lnTo>
                  <a:lnTo>
                    <a:pt x="269071" y="461009"/>
                  </a:lnTo>
                  <a:lnTo>
                    <a:pt x="269071" y="463549"/>
                  </a:lnTo>
                  <a:lnTo>
                    <a:pt x="268564" y="464819"/>
                  </a:lnTo>
                  <a:lnTo>
                    <a:pt x="268564" y="466089"/>
                  </a:lnTo>
                  <a:lnTo>
                    <a:pt x="281594" y="466089"/>
                  </a:lnTo>
                  <a:lnTo>
                    <a:pt x="281594" y="463549"/>
                  </a:lnTo>
                  <a:lnTo>
                    <a:pt x="282090" y="463549"/>
                  </a:lnTo>
                  <a:lnTo>
                    <a:pt x="282090" y="462279"/>
                  </a:lnTo>
                  <a:lnTo>
                    <a:pt x="281689" y="459739"/>
                  </a:lnTo>
                  <a:close/>
                </a:path>
                <a:path w="643889" h="695959">
                  <a:moveTo>
                    <a:pt x="327694" y="463549"/>
                  </a:moveTo>
                  <a:lnTo>
                    <a:pt x="290611" y="463549"/>
                  </a:lnTo>
                  <a:lnTo>
                    <a:pt x="290611" y="466089"/>
                  </a:lnTo>
                  <a:lnTo>
                    <a:pt x="309152" y="466089"/>
                  </a:lnTo>
                  <a:lnTo>
                    <a:pt x="309649" y="464819"/>
                  </a:lnTo>
                  <a:lnTo>
                    <a:pt x="327694" y="464819"/>
                  </a:lnTo>
                  <a:lnTo>
                    <a:pt x="327694" y="463549"/>
                  </a:lnTo>
                  <a:close/>
                </a:path>
                <a:path w="643889" h="695959">
                  <a:moveTo>
                    <a:pt x="367279" y="464819"/>
                  </a:moveTo>
                  <a:lnTo>
                    <a:pt x="357248" y="464819"/>
                  </a:lnTo>
                  <a:lnTo>
                    <a:pt x="357248" y="466089"/>
                  </a:lnTo>
                  <a:lnTo>
                    <a:pt x="366276" y="466089"/>
                  </a:lnTo>
                  <a:lnTo>
                    <a:pt x="367279" y="464819"/>
                  </a:lnTo>
                  <a:close/>
                </a:path>
                <a:path w="643889" h="695959">
                  <a:moveTo>
                    <a:pt x="432913" y="463549"/>
                  </a:moveTo>
                  <a:lnTo>
                    <a:pt x="407857" y="463549"/>
                  </a:lnTo>
                  <a:lnTo>
                    <a:pt x="408860" y="464819"/>
                  </a:lnTo>
                  <a:lnTo>
                    <a:pt x="410369" y="466089"/>
                  </a:lnTo>
                  <a:lnTo>
                    <a:pt x="418880" y="466089"/>
                  </a:lnTo>
                  <a:lnTo>
                    <a:pt x="419387" y="464819"/>
                  </a:lnTo>
                  <a:lnTo>
                    <a:pt x="433409" y="464819"/>
                  </a:lnTo>
                  <a:lnTo>
                    <a:pt x="432913" y="463549"/>
                  </a:lnTo>
                  <a:close/>
                </a:path>
                <a:path w="643889" h="695959">
                  <a:moveTo>
                    <a:pt x="432913" y="464819"/>
                  </a:moveTo>
                  <a:lnTo>
                    <a:pt x="422892" y="464819"/>
                  </a:lnTo>
                  <a:lnTo>
                    <a:pt x="422892" y="466089"/>
                  </a:lnTo>
                  <a:lnTo>
                    <a:pt x="432416" y="466089"/>
                  </a:lnTo>
                  <a:lnTo>
                    <a:pt x="432913" y="464819"/>
                  </a:lnTo>
                  <a:close/>
                </a:path>
                <a:path w="643889" h="695959">
                  <a:moveTo>
                    <a:pt x="447442" y="463549"/>
                  </a:moveTo>
                  <a:lnTo>
                    <a:pt x="441434" y="463549"/>
                  </a:lnTo>
                  <a:lnTo>
                    <a:pt x="440431" y="464819"/>
                  </a:lnTo>
                  <a:lnTo>
                    <a:pt x="439924" y="466089"/>
                  </a:lnTo>
                  <a:lnTo>
                    <a:pt x="448951" y="466089"/>
                  </a:lnTo>
                  <a:lnTo>
                    <a:pt x="448445" y="464819"/>
                  </a:lnTo>
                  <a:lnTo>
                    <a:pt x="447442" y="464819"/>
                  </a:lnTo>
                  <a:lnTo>
                    <a:pt x="447442" y="463549"/>
                  </a:lnTo>
                  <a:close/>
                </a:path>
                <a:path w="643889" h="695959">
                  <a:moveTo>
                    <a:pt x="168350" y="463549"/>
                  </a:moveTo>
                  <a:lnTo>
                    <a:pt x="145300" y="463549"/>
                  </a:lnTo>
                  <a:lnTo>
                    <a:pt x="145807" y="464819"/>
                  </a:lnTo>
                  <a:lnTo>
                    <a:pt x="168350" y="464819"/>
                  </a:lnTo>
                  <a:lnTo>
                    <a:pt x="168350" y="463549"/>
                  </a:lnTo>
                  <a:close/>
                </a:path>
                <a:path w="643889" h="695959">
                  <a:moveTo>
                    <a:pt x="258037" y="461009"/>
                  </a:moveTo>
                  <a:lnTo>
                    <a:pt x="221968" y="461009"/>
                  </a:lnTo>
                  <a:lnTo>
                    <a:pt x="221461" y="463549"/>
                  </a:lnTo>
                  <a:lnTo>
                    <a:pt x="221461" y="464819"/>
                  </a:lnTo>
                  <a:lnTo>
                    <a:pt x="258544" y="464819"/>
                  </a:lnTo>
                  <a:lnTo>
                    <a:pt x="258544" y="463549"/>
                  </a:lnTo>
                  <a:lnTo>
                    <a:pt x="258037" y="463549"/>
                  </a:lnTo>
                  <a:lnTo>
                    <a:pt x="258037" y="461009"/>
                  </a:lnTo>
                  <a:close/>
                </a:path>
                <a:path w="643889" h="695959">
                  <a:moveTo>
                    <a:pt x="395334" y="463549"/>
                  </a:moveTo>
                  <a:lnTo>
                    <a:pt x="362263" y="463549"/>
                  </a:lnTo>
                  <a:lnTo>
                    <a:pt x="361260" y="464819"/>
                  </a:lnTo>
                  <a:lnTo>
                    <a:pt x="395334" y="464819"/>
                  </a:lnTo>
                  <a:lnTo>
                    <a:pt x="395334" y="463549"/>
                  </a:lnTo>
                  <a:close/>
                </a:path>
                <a:path w="643889" h="695959">
                  <a:moveTo>
                    <a:pt x="520604" y="463549"/>
                  </a:moveTo>
                  <a:lnTo>
                    <a:pt x="483521" y="463549"/>
                  </a:lnTo>
                  <a:lnTo>
                    <a:pt x="484018" y="464819"/>
                  </a:lnTo>
                  <a:lnTo>
                    <a:pt x="521100" y="464819"/>
                  </a:lnTo>
                  <a:lnTo>
                    <a:pt x="520604" y="463549"/>
                  </a:lnTo>
                  <a:close/>
                </a:path>
                <a:path w="643889" h="695959">
                  <a:moveTo>
                    <a:pt x="127762" y="452119"/>
                  </a:moveTo>
                  <a:lnTo>
                    <a:pt x="104216" y="452119"/>
                  </a:lnTo>
                  <a:lnTo>
                    <a:pt x="104216" y="453389"/>
                  </a:lnTo>
                  <a:lnTo>
                    <a:pt x="105219" y="453389"/>
                  </a:lnTo>
                  <a:lnTo>
                    <a:pt x="106728" y="454659"/>
                  </a:lnTo>
                  <a:lnTo>
                    <a:pt x="108724" y="457199"/>
                  </a:lnTo>
                  <a:lnTo>
                    <a:pt x="110730" y="457199"/>
                  </a:lnTo>
                  <a:lnTo>
                    <a:pt x="110730" y="458469"/>
                  </a:lnTo>
                  <a:lnTo>
                    <a:pt x="113233" y="458469"/>
                  </a:lnTo>
                  <a:lnTo>
                    <a:pt x="115239" y="461009"/>
                  </a:lnTo>
                  <a:lnTo>
                    <a:pt x="116242" y="461009"/>
                  </a:lnTo>
                  <a:lnTo>
                    <a:pt x="116749" y="462279"/>
                  </a:lnTo>
                  <a:lnTo>
                    <a:pt x="116749" y="463549"/>
                  </a:lnTo>
                  <a:lnTo>
                    <a:pt x="120751" y="463549"/>
                  </a:lnTo>
                  <a:lnTo>
                    <a:pt x="122250" y="462279"/>
                  </a:lnTo>
                  <a:lnTo>
                    <a:pt x="125259" y="461009"/>
                  </a:lnTo>
                  <a:lnTo>
                    <a:pt x="125766" y="459739"/>
                  </a:lnTo>
                  <a:lnTo>
                    <a:pt x="126769" y="458469"/>
                  </a:lnTo>
                  <a:lnTo>
                    <a:pt x="126769" y="454659"/>
                  </a:lnTo>
                  <a:lnTo>
                    <a:pt x="127266" y="454659"/>
                  </a:lnTo>
                  <a:lnTo>
                    <a:pt x="127762" y="453389"/>
                  </a:lnTo>
                  <a:lnTo>
                    <a:pt x="127762" y="452119"/>
                  </a:lnTo>
                  <a:close/>
                </a:path>
                <a:path w="643889" h="695959">
                  <a:moveTo>
                    <a:pt x="169353" y="459739"/>
                  </a:moveTo>
                  <a:lnTo>
                    <a:pt x="143304" y="459739"/>
                  </a:lnTo>
                  <a:lnTo>
                    <a:pt x="143304" y="461009"/>
                  </a:lnTo>
                  <a:lnTo>
                    <a:pt x="143801" y="462279"/>
                  </a:lnTo>
                  <a:lnTo>
                    <a:pt x="144297" y="462279"/>
                  </a:lnTo>
                  <a:lnTo>
                    <a:pt x="144297" y="463549"/>
                  </a:lnTo>
                  <a:lnTo>
                    <a:pt x="167854" y="463549"/>
                  </a:lnTo>
                  <a:lnTo>
                    <a:pt x="167854" y="461009"/>
                  </a:lnTo>
                  <a:lnTo>
                    <a:pt x="168857" y="461009"/>
                  </a:lnTo>
                  <a:lnTo>
                    <a:pt x="169353" y="459739"/>
                  </a:lnTo>
                  <a:close/>
                </a:path>
                <a:path w="643889" h="695959">
                  <a:moveTo>
                    <a:pt x="215950" y="461009"/>
                  </a:moveTo>
                  <a:lnTo>
                    <a:pt x="182889" y="461009"/>
                  </a:lnTo>
                  <a:lnTo>
                    <a:pt x="182889" y="463549"/>
                  </a:lnTo>
                  <a:lnTo>
                    <a:pt x="215453" y="463549"/>
                  </a:lnTo>
                  <a:lnTo>
                    <a:pt x="215453" y="462279"/>
                  </a:lnTo>
                  <a:lnTo>
                    <a:pt x="215950" y="462279"/>
                  </a:lnTo>
                  <a:lnTo>
                    <a:pt x="215950" y="461009"/>
                  </a:lnTo>
                  <a:close/>
                </a:path>
                <a:path w="643889" h="695959">
                  <a:moveTo>
                    <a:pt x="385313" y="461009"/>
                  </a:moveTo>
                  <a:lnTo>
                    <a:pt x="366772" y="461009"/>
                  </a:lnTo>
                  <a:lnTo>
                    <a:pt x="366276" y="462279"/>
                  </a:lnTo>
                  <a:lnTo>
                    <a:pt x="364269" y="463549"/>
                  </a:lnTo>
                  <a:lnTo>
                    <a:pt x="396833" y="463549"/>
                  </a:lnTo>
                  <a:lnTo>
                    <a:pt x="397836" y="462279"/>
                  </a:lnTo>
                  <a:lnTo>
                    <a:pt x="385313" y="462279"/>
                  </a:lnTo>
                  <a:lnTo>
                    <a:pt x="385313" y="461009"/>
                  </a:lnTo>
                  <a:close/>
                </a:path>
                <a:path w="643889" h="695959">
                  <a:moveTo>
                    <a:pt x="430410" y="462279"/>
                  </a:moveTo>
                  <a:lnTo>
                    <a:pt x="407360" y="462279"/>
                  </a:lnTo>
                  <a:lnTo>
                    <a:pt x="407360" y="463549"/>
                  </a:lnTo>
                  <a:lnTo>
                    <a:pt x="430907" y="463549"/>
                  </a:lnTo>
                  <a:lnTo>
                    <a:pt x="430410" y="462279"/>
                  </a:lnTo>
                  <a:close/>
                </a:path>
                <a:path w="643889" h="695959">
                  <a:moveTo>
                    <a:pt x="446945" y="461009"/>
                  </a:moveTo>
                  <a:lnTo>
                    <a:pt x="442437" y="461009"/>
                  </a:lnTo>
                  <a:lnTo>
                    <a:pt x="442437" y="462279"/>
                  </a:lnTo>
                  <a:lnTo>
                    <a:pt x="441930" y="463549"/>
                  </a:lnTo>
                  <a:lnTo>
                    <a:pt x="446945" y="463549"/>
                  </a:lnTo>
                  <a:lnTo>
                    <a:pt x="446945" y="461009"/>
                  </a:lnTo>
                  <a:close/>
                </a:path>
                <a:path w="643889" h="695959">
                  <a:moveTo>
                    <a:pt x="464980" y="458469"/>
                  </a:moveTo>
                  <a:lnTo>
                    <a:pt x="460471" y="458469"/>
                  </a:lnTo>
                  <a:lnTo>
                    <a:pt x="460471" y="461009"/>
                  </a:lnTo>
                  <a:lnTo>
                    <a:pt x="459975" y="462279"/>
                  </a:lnTo>
                  <a:lnTo>
                    <a:pt x="459975" y="463549"/>
                  </a:lnTo>
                  <a:lnTo>
                    <a:pt x="463977" y="463549"/>
                  </a:lnTo>
                  <a:lnTo>
                    <a:pt x="463480" y="462279"/>
                  </a:lnTo>
                  <a:lnTo>
                    <a:pt x="463480" y="461009"/>
                  </a:lnTo>
                  <a:lnTo>
                    <a:pt x="463977" y="461009"/>
                  </a:lnTo>
                  <a:lnTo>
                    <a:pt x="463977" y="459739"/>
                  </a:lnTo>
                  <a:lnTo>
                    <a:pt x="464980" y="459739"/>
                  </a:lnTo>
                  <a:lnTo>
                    <a:pt x="464980" y="458469"/>
                  </a:lnTo>
                  <a:close/>
                </a:path>
                <a:path w="643889" h="695959">
                  <a:moveTo>
                    <a:pt x="519601" y="462279"/>
                  </a:moveTo>
                  <a:lnTo>
                    <a:pt x="477503" y="462279"/>
                  </a:lnTo>
                  <a:lnTo>
                    <a:pt x="478009" y="463549"/>
                  </a:lnTo>
                  <a:lnTo>
                    <a:pt x="519601" y="463549"/>
                  </a:lnTo>
                  <a:lnTo>
                    <a:pt x="519601" y="462279"/>
                  </a:lnTo>
                  <a:close/>
                </a:path>
                <a:path w="643889" h="695959">
                  <a:moveTo>
                    <a:pt x="176375" y="454659"/>
                  </a:moveTo>
                  <a:lnTo>
                    <a:pt x="138796" y="454659"/>
                  </a:lnTo>
                  <a:lnTo>
                    <a:pt x="138796" y="455929"/>
                  </a:lnTo>
                  <a:lnTo>
                    <a:pt x="139292" y="455929"/>
                  </a:lnTo>
                  <a:lnTo>
                    <a:pt x="140792" y="457199"/>
                  </a:lnTo>
                  <a:lnTo>
                    <a:pt x="141795" y="457199"/>
                  </a:lnTo>
                  <a:lnTo>
                    <a:pt x="141795" y="458469"/>
                  </a:lnTo>
                  <a:lnTo>
                    <a:pt x="142798" y="458469"/>
                  </a:lnTo>
                  <a:lnTo>
                    <a:pt x="142798" y="459739"/>
                  </a:lnTo>
                  <a:lnTo>
                    <a:pt x="172362" y="459739"/>
                  </a:lnTo>
                  <a:lnTo>
                    <a:pt x="172859" y="461009"/>
                  </a:lnTo>
                  <a:lnTo>
                    <a:pt x="176375" y="461009"/>
                  </a:lnTo>
                  <a:lnTo>
                    <a:pt x="176375" y="462279"/>
                  </a:lnTo>
                  <a:lnTo>
                    <a:pt x="176871" y="462279"/>
                  </a:lnTo>
                  <a:lnTo>
                    <a:pt x="176871" y="461009"/>
                  </a:lnTo>
                  <a:lnTo>
                    <a:pt x="176375" y="459739"/>
                  </a:lnTo>
                  <a:lnTo>
                    <a:pt x="176375" y="454659"/>
                  </a:lnTo>
                  <a:close/>
                </a:path>
                <a:path w="643889" h="695959">
                  <a:moveTo>
                    <a:pt x="389315" y="461009"/>
                  </a:moveTo>
                  <a:lnTo>
                    <a:pt x="386813" y="462279"/>
                  </a:lnTo>
                  <a:lnTo>
                    <a:pt x="390329" y="462279"/>
                  </a:lnTo>
                  <a:lnTo>
                    <a:pt x="389315" y="461009"/>
                  </a:lnTo>
                  <a:close/>
                </a:path>
                <a:path w="643889" h="695959">
                  <a:moveTo>
                    <a:pt x="397340" y="461009"/>
                  </a:moveTo>
                  <a:lnTo>
                    <a:pt x="392325" y="461009"/>
                  </a:lnTo>
                  <a:lnTo>
                    <a:pt x="391828" y="462279"/>
                  </a:lnTo>
                  <a:lnTo>
                    <a:pt x="398839" y="462279"/>
                  </a:lnTo>
                  <a:lnTo>
                    <a:pt x="397340" y="461009"/>
                  </a:lnTo>
                  <a:close/>
                </a:path>
                <a:path w="643889" h="695959">
                  <a:moveTo>
                    <a:pt x="428900" y="461009"/>
                  </a:moveTo>
                  <a:lnTo>
                    <a:pt x="406854" y="461009"/>
                  </a:lnTo>
                  <a:lnTo>
                    <a:pt x="406854" y="462279"/>
                  </a:lnTo>
                  <a:lnTo>
                    <a:pt x="429904" y="462279"/>
                  </a:lnTo>
                  <a:lnTo>
                    <a:pt x="428900" y="461009"/>
                  </a:lnTo>
                  <a:close/>
                </a:path>
                <a:path w="643889" h="695959">
                  <a:moveTo>
                    <a:pt x="519094" y="461009"/>
                  </a:moveTo>
                  <a:lnTo>
                    <a:pt x="475000" y="461009"/>
                  </a:lnTo>
                  <a:lnTo>
                    <a:pt x="476003" y="462279"/>
                  </a:lnTo>
                  <a:lnTo>
                    <a:pt x="519094" y="462279"/>
                  </a:lnTo>
                  <a:lnTo>
                    <a:pt x="519094" y="461009"/>
                  </a:lnTo>
                  <a:close/>
                </a:path>
                <a:path w="643889" h="695959">
                  <a:moveTo>
                    <a:pt x="206436" y="459739"/>
                  </a:moveTo>
                  <a:lnTo>
                    <a:pt x="185888" y="459739"/>
                  </a:lnTo>
                  <a:lnTo>
                    <a:pt x="185888" y="461009"/>
                  </a:lnTo>
                  <a:lnTo>
                    <a:pt x="206932" y="461009"/>
                  </a:lnTo>
                  <a:lnTo>
                    <a:pt x="206436" y="459739"/>
                  </a:lnTo>
                  <a:close/>
                </a:path>
                <a:path w="643889" h="695959">
                  <a:moveTo>
                    <a:pt x="216456" y="459739"/>
                  </a:moveTo>
                  <a:lnTo>
                    <a:pt x="213447" y="459739"/>
                  </a:lnTo>
                  <a:lnTo>
                    <a:pt x="212444" y="461009"/>
                  </a:lnTo>
                  <a:lnTo>
                    <a:pt x="216456" y="461009"/>
                  </a:lnTo>
                  <a:lnTo>
                    <a:pt x="216456" y="459739"/>
                  </a:lnTo>
                  <a:close/>
                </a:path>
                <a:path w="643889" h="695959">
                  <a:moveTo>
                    <a:pt x="279588" y="452119"/>
                  </a:moveTo>
                  <a:lnTo>
                    <a:pt x="221461" y="452119"/>
                  </a:lnTo>
                  <a:lnTo>
                    <a:pt x="221461" y="454659"/>
                  </a:lnTo>
                  <a:lnTo>
                    <a:pt x="221968" y="454659"/>
                  </a:lnTo>
                  <a:lnTo>
                    <a:pt x="221968" y="457199"/>
                  </a:lnTo>
                  <a:lnTo>
                    <a:pt x="222464" y="458469"/>
                  </a:lnTo>
                  <a:lnTo>
                    <a:pt x="222464" y="461009"/>
                  </a:lnTo>
                  <a:lnTo>
                    <a:pt x="259050" y="461009"/>
                  </a:lnTo>
                  <a:lnTo>
                    <a:pt x="259050" y="459739"/>
                  </a:lnTo>
                  <a:lnTo>
                    <a:pt x="281689" y="459739"/>
                  </a:lnTo>
                  <a:lnTo>
                    <a:pt x="281087" y="455929"/>
                  </a:lnTo>
                  <a:lnTo>
                    <a:pt x="279588" y="452119"/>
                  </a:lnTo>
                  <a:close/>
                </a:path>
                <a:path w="643889" h="695959">
                  <a:moveTo>
                    <a:pt x="265059" y="459739"/>
                  </a:moveTo>
                  <a:lnTo>
                    <a:pt x="263052" y="459739"/>
                  </a:lnTo>
                  <a:lnTo>
                    <a:pt x="263052" y="461009"/>
                  </a:lnTo>
                  <a:lnTo>
                    <a:pt x="264562" y="461009"/>
                  </a:lnTo>
                  <a:lnTo>
                    <a:pt x="265059" y="459739"/>
                  </a:lnTo>
                  <a:close/>
                </a:path>
                <a:path w="643889" h="695959">
                  <a:moveTo>
                    <a:pt x="384310" y="457199"/>
                  </a:moveTo>
                  <a:lnTo>
                    <a:pt x="373783" y="457199"/>
                  </a:lnTo>
                  <a:lnTo>
                    <a:pt x="371787" y="458469"/>
                  </a:lnTo>
                  <a:lnTo>
                    <a:pt x="370784" y="459739"/>
                  </a:lnTo>
                  <a:lnTo>
                    <a:pt x="370278" y="459739"/>
                  </a:lnTo>
                  <a:lnTo>
                    <a:pt x="369781" y="461009"/>
                  </a:lnTo>
                  <a:lnTo>
                    <a:pt x="383814" y="461009"/>
                  </a:lnTo>
                  <a:lnTo>
                    <a:pt x="383814" y="458469"/>
                  </a:lnTo>
                  <a:lnTo>
                    <a:pt x="384310" y="457199"/>
                  </a:lnTo>
                  <a:close/>
                </a:path>
                <a:path w="643889" h="695959">
                  <a:moveTo>
                    <a:pt x="427908" y="458469"/>
                  </a:moveTo>
                  <a:lnTo>
                    <a:pt x="405354" y="458469"/>
                  </a:lnTo>
                  <a:lnTo>
                    <a:pt x="405861" y="459739"/>
                  </a:lnTo>
                  <a:lnTo>
                    <a:pt x="406357" y="459739"/>
                  </a:lnTo>
                  <a:lnTo>
                    <a:pt x="406357" y="461009"/>
                  </a:lnTo>
                  <a:lnTo>
                    <a:pt x="428404" y="461009"/>
                  </a:lnTo>
                  <a:lnTo>
                    <a:pt x="428404" y="459739"/>
                  </a:lnTo>
                  <a:lnTo>
                    <a:pt x="427908" y="458469"/>
                  </a:lnTo>
                  <a:close/>
                </a:path>
                <a:path w="643889" h="695959">
                  <a:moveTo>
                    <a:pt x="447948" y="459739"/>
                  </a:moveTo>
                  <a:lnTo>
                    <a:pt x="444939" y="459739"/>
                  </a:lnTo>
                  <a:lnTo>
                    <a:pt x="444443" y="461009"/>
                  </a:lnTo>
                  <a:lnTo>
                    <a:pt x="447948" y="461009"/>
                  </a:lnTo>
                  <a:lnTo>
                    <a:pt x="447948" y="459739"/>
                  </a:lnTo>
                  <a:close/>
                </a:path>
                <a:path w="643889" h="695959">
                  <a:moveTo>
                    <a:pt x="503562" y="459739"/>
                  </a:moveTo>
                  <a:lnTo>
                    <a:pt x="469489" y="459739"/>
                  </a:lnTo>
                  <a:lnTo>
                    <a:pt x="470492" y="461009"/>
                  </a:lnTo>
                  <a:lnTo>
                    <a:pt x="504069" y="461009"/>
                  </a:lnTo>
                  <a:lnTo>
                    <a:pt x="503562" y="459739"/>
                  </a:lnTo>
                  <a:close/>
                </a:path>
                <a:path w="643889" h="695959">
                  <a:moveTo>
                    <a:pt x="519601" y="459739"/>
                  </a:moveTo>
                  <a:lnTo>
                    <a:pt x="506065" y="459739"/>
                  </a:lnTo>
                  <a:lnTo>
                    <a:pt x="505568" y="461009"/>
                  </a:lnTo>
                  <a:lnTo>
                    <a:pt x="519601" y="461009"/>
                  </a:lnTo>
                  <a:lnTo>
                    <a:pt x="519601" y="459739"/>
                  </a:lnTo>
                  <a:close/>
                </a:path>
                <a:path w="643889" h="695959">
                  <a:moveTo>
                    <a:pt x="205929" y="458469"/>
                  </a:moveTo>
                  <a:lnTo>
                    <a:pt x="187894" y="458469"/>
                  </a:lnTo>
                  <a:lnTo>
                    <a:pt x="186395" y="459739"/>
                  </a:lnTo>
                  <a:lnTo>
                    <a:pt x="205929" y="459739"/>
                  </a:lnTo>
                  <a:lnTo>
                    <a:pt x="205929" y="458469"/>
                  </a:lnTo>
                  <a:close/>
                </a:path>
                <a:path w="643889" h="695959">
                  <a:moveTo>
                    <a:pt x="437421" y="458469"/>
                  </a:moveTo>
                  <a:lnTo>
                    <a:pt x="436418" y="458469"/>
                  </a:lnTo>
                  <a:lnTo>
                    <a:pt x="436418" y="459739"/>
                  </a:lnTo>
                  <a:lnTo>
                    <a:pt x="436925" y="459739"/>
                  </a:lnTo>
                  <a:lnTo>
                    <a:pt x="437421" y="458469"/>
                  </a:lnTo>
                  <a:close/>
                </a:path>
                <a:path w="643889" h="695959">
                  <a:moveTo>
                    <a:pt x="450451" y="458469"/>
                  </a:moveTo>
                  <a:lnTo>
                    <a:pt x="446439" y="458469"/>
                  </a:lnTo>
                  <a:lnTo>
                    <a:pt x="446439" y="459739"/>
                  </a:lnTo>
                  <a:lnTo>
                    <a:pt x="450947" y="459739"/>
                  </a:lnTo>
                  <a:lnTo>
                    <a:pt x="450451" y="458469"/>
                  </a:lnTo>
                  <a:close/>
                </a:path>
                <a:path w="643889" h="695959">
                  <a:moveTo>
                    <a:pt x="508071" y="447039"/>
                  </a:moveTo>
                  <a:lnTo>
                    <a:pt x="491039" y="447039"/>
                  </a:lnTo>
                  <a:lnTo>
                    <a:pt x="491039" y="448309"/>
                  </a:lnTo>
                  <a:lnTo>
                    <a:pt x="489529" y="448309"/>
                  </a:lnTo>
                  <a:lnTo>
                    <a:pt x="489033" y="449579"/>
                  </a:lnTo>
                  <a:lnTo>
                    <a:pt x="488526" y="449579"/>
                  </a:lnTo>
                  <a:lnTo>
                    <a:pt x="487027" y="452119"/>
                  </a:lnTo>
                  <a:lnTo>
                    <a:pt x="486530" y="452119"/>
                  </a:lnTo>
                  <a:lnTo>
                    <a:pt x="486530" y="453389"/>
                  </a:lnTo>
                  <a:lnTo>
                    <a:pt x="486024" y="453389"/>
                  </a:lnTo>
                  <a:lnTo>
                    <a:pt x="486024" y="454659"/>
                  </a:lnTo>
                  <a:lnTo>
                    <a:pt x="484018" y="455929"/>
                  </a:lnTo>
                  <a:lnTo>
                    <a:pt x="484018" y="457199"/>
                  </a:lnTo>
                  <a:lnTo>
                    <a:pt x="483015" y="457199"/>
                  </a:lnTo>
                  <a:lnTo>
                    <a:pt x="483015" y="458469"/>
                  </a:lnTo>
                  <a:lnTo>
                    <a:pt x="467483" y="458469"/>
                  </a:lnTo>
                  <a:lnTo>
                    <a:pt x="468486" y="459739"/>
                  </a:lnTo>
                  <a:lnTo>
                    <a:pt x="503066" y="459739"/>
                  </a:lnTo>
                  <a:lnTo>
                    <a:pt x="502062" y="458469"/>
                  </a:lnTo>
                  <a:lnTo>
                    <a:pt x="502062" y="455929"/>
                  </a:lnTo>
                  <a:lnTo>
                    <a:pt x="502559" y="455929"/>
                  </a:lnTo>
                  <a:lnTo>
                    <a:pt x="504565" y="453389"/>
                  </a:lnTo>
                  <a:lnTo>
                    <a:pt x="508071" y="447039"/>
                  </a:lnTo>
                  <a:close/>
                </a:path>
                <a:path w="643889" h="695959">
                  <a:moveTo>
                    <a:pt x="526612" y="440689"/>
                  </a:moveTo>
                  <a:lnTo>
                    <a:pt x="523106" y="440689"/>
                  </a:lnTo>
                  <a:lnTo>
                    <a:pt x="521100" y="441959"/>
                  </a:lnTo>
                  <a:lnTo>
                    <a:pt x="518091" y="444499"/>
                  </a:lnTo>
                  <a:lnTo>
                    <a:pt x="517088" y="445769"/>
                  </a:lnTo>
                  <a:lnTo>
                    <a:pt x="516592" y="445769"/>
                  </a:lnTo>
                  <a:lnTo>
                    <a:pt x="514585" y="448309"/>
                  </a:lnTo>
                  <a:lnTo>
                    <a:pt x="513086" y="450849"/>
                  </a:lnTo>
                  <a:lnTo>
                    <a:pt x="507068" y="459739"/>
                  </a:lnTo>
                  <a:lnTo>
                    <a:pt x="520604" y="459739"/>
                  </a:lnTo>
                  <a:lnTo>
                    <a:pt x="520604" y="458469"/>
                  </a:lnTo>
                  <a:lnTo>
                    <a:pt x="522103" y="458469"/>
                  </a:lnTo>
                  <a:lnTo>
                    <a:pt x="524109" y="455929"/>
                  </a:lnTo>
                  <a:lnTo>
                    <a:pt x="524109" y="454659"/>
                  </a:lnTo>
                  <a:lnTo>
                    <a:pt x="524606" y="454659"/>
                  </a:lnTo>
                  <a:lnTo>
                    <a:pt x="524606" y="453389"/>
                  </a:lnTo>
                  <a:lnTo>
                    <a:pt x="525112" y="453389"/>
                  </a:lnTo>
                  <a:lnTo>
                    <a:pt x="525609" y="452119"/>
                  </a:lnTo>
                  <a:lnTo>
                    <a:pt x="525609" y="450849"/>
                  </a:lnTo>
                  <a:lnTo>
                    <a:pt x="526612" y="449579"/>
                  </a:lnTo>
                  <a:lnTo>
                    <a:pt x="527108" y="449579"/>
                  </a:lnTo>
                  <a:lnTo>
                    <a:pt x="527615" y="448309"/>
                  </a:lnTo>
                  <a:lnTo>
                    <a:pt x="529114" y="447039"/>
                  </a:lnTo>
                  <a:lnTo>
                    <a:pt x="530118" y="445769"/>
                  </a:lnTo>
                  <a:lnTo>
                    <a:pt x="531627" y="444499"/>
                  </a:lnTo>
                  <a:lnTo>
                    <a:pt x="532620" y="444499"/>
                  </a:lnTo>
                  <a:lnTo>
                    <a:pt x="532620" y="443229"/>
                  </a:lnTo>
                  <a:lnTo>
                    <a:pt x="531121" y="443229"/>
                  </a:lnTo>
                  <a:lnTo>
                    <a:pt x="531121" y="441959"/>
                  </a:lnTo>
                  <a:lnTo>
                    <a:pt x="528111" y="441959"/>
                  </a:lnTo>
                  <a:lnTo>
                    <a:pt x="526612" y="440689"/>
                  </a:lnTo>
                  <a:close/>
                </a:path>
                <a:path w="643889" h="695959">
                  <a:moveTo>
                    <a:pt x="205433" y="457199"/>
                  </a:moveTo>
                  <a:lnTo>
                    <a:pt x="188897" y="457199"/>
                  </a:lnTo>
                  <a:lnTo>
                    <a:pt x="188897" y="458469"/>
                  </a:lnTo>
                  <a:lnTo>
                    <a:pt x="205433" y="458469"/>
                  </a:lnTo>
                  <a:lnTo>
                    <a:pt x="205433" y="457199"/>
                  </a:lnTo>
                  <a:close/>
                </a:path>
                <a:path w="643889" h="695959">
                  <a:moveTo>
                    <a:pt x="368282" y="454659"/>
                  </a:moveTo>
                  <a:lnTo>
                    <a:pt x="358758" y="454659"/>
                  </a:lnTo>
                  <a:lnTo>
                    <a:pt x="358261" y="455929"/>
                  </a:lnTo>
                  <a:lnTo>
                    <a:pt x="358261" y="457199"/>
                  </a:lnTo>
                  <a:lnTo>
                    <a:pt x="357755" y="458469"/>
                  </a:lnTo>
                  <a:lnTo>
                    <a:pt x="361260" y="458469"/>
                  </a:lnTo>
                  <a:lnTo>
                    <a:pt x="361757" y="457199"/>
                  </a:lnTo>
                  <a:lnTo>
                    <a:pt x="364269" y="457199"/>
                  </a:lnTo>
                  <a:lnTo>
                    <a:pt x="365273" y="455929"/>
                  </a:lnTo>
                  <a:lnTo>
                    <a:pt x="366772" y="455929"/>
                  </a:lnTo>
                  <a:lnTo>
                    <a:pt x="368282" y="454659"/>
                  </a:lnTo>
                  <a:close/>
                </a:path>
                <a:path w="643889" h="695959">
                  <a:moveTo>
                    <a:pt x="427401" y="457199"/>
                  </a:moveTo>
                  <a:lnTo>
                    <a:pt x="403855" y="457199"/>
                  </a:lnTo>
                  <a:lnTo>
                    <a:pt x="404351" y="458469"/>
                  </a:lnTo>
                  <a:lnTo>
                    <a:pt x="427401" y="458469"/>
                  </a:lnTo>
                  <a:lnTo>
                    <a:pt x="427401" y="457199"/>
                  </a:lnTo>
                  <a:close/>
                </a:path>
                <a:path w="643889" h="695959">
                  <a:moveTo>
                    <a:pt x="437928" y="457199"/>
                  </a:moveTo>
                  <a:lnTo>
                    <a:pt x="433916" y="457199"/>
                  </a:lnTo>
                  <a:lnTo>
                    <a:pt x="434412" y="458469"/>
                  </a:lnTo>
                  <a:lnTo>
                    <a:pt x="437928" y="458469"/>
                  </a:lnTo>
                  <a:lnTo>
                    <a:pt x="437928" y="457199"/>
                  </a:lnTo>
                  <a:close/>
                </a:path>
                <a:path w="643889" h="695959">
                  <a:moveTo>
                    <a:pt x="448445" y="453389"/>
                  </a:moveTo>
                  <a:lnTo>
                    <a:pt x="447442" y="453389"/>
                  </a:lnTo>
                  <a:lnTo>
                    <a:pt x="447442" y="454659"/>
                  </a:lnTo>
                  <a:lnTo>
                    <a:pt x="447948" y="454659"/>
                  </a:lnTo>
                  <a:lnTo>
                    <a:pt x="447948" y="455929"/>
                  </a:lnTo>
                  <a:lnTo>
                    <a:pt x="447442" y="455929"/>
                  </a:lnTo>
                  <a:lnTo>
                    <a:pt x="446945" y="457199"/>
                  </a:lnTo>
                  <a:lnTo>
                    <a:pt x="446945" y="458469"/>
                  </a:lnTo>
                  <a:lnTo>
                    <a:pt x="449954" y="458469"/>
                  </a:lnTo>
                  <a:lnTo>
                    <a:pt x="448951" y="457199"/>
                  </a:lnTo>
                  <a:lnTo>
                    <a:pt x="448445" y="457199"/>
                  </a:lnTo>
                  <a:lnTo>
                    <a:pt x="448445" y="453389"/>
                  </a:lnTo>
                  <a:close/>
                </a:path>
                <a:path w="643889" h="695959">
                  <a:moveTo>
                    <a:pt x="481019" y="449579"/>
                  </a:moveTo>
                  <a:lnTo>
                    <a:pt x="455963" y="449579"/>
                  </a:lnTo>
                  <a:lnTo>
                    <a:pt x="456459" y="450849"/>
                  </a:lnTo>
                  <a:lnTo>
                    <a:pt x="457969" y="450849"/>
                  </a:lnTo>
                  <a:lnTo>
                    <a:pt x="458972" y="452119"/>
                  </a:lnTo>
                  <a:lnTo>
                    <a:pt x="459975" y="454659"/>
                  </a:lnTo>
                  <a:lnTo>
                    <a:pt x="459975" y="458469"/>
                  </a:lnTo>
                  <a:lnTo>
                    <a:pt x="478506" y="458469"/>
                  </a:lnTo>
                  <a:lnTo>
                    <a:pt x="478506" y="457199"/>
                  </a:lnTo>
                  <a:lnTo>
                    <a:pt x="478009" y="457199"/>
                  </a:lnTo>
                  <a:lnTo>
                    <a:pt x="478009" y="454659"/>
                  </a:lnTo>
                  <a:lnTo>
                    <a:pt x="479013" y="453389"/>
                  </a:lnTo>
                  <a:lnTo>
                    <a:pt x="479509" y="452119"/>
                  </a:lnTo>
                  <a:lnTo>
                    <a:pt x="480016" y="452119"/>
                  </a:lnTo>
                  <a:lnTo>
                    <a:pt x="481019" y="450849"/>
                  </a:lnTo>
                  <a:lnTo>
                    <a:pt x="481019" y="449579"/>
                  </a:lnTo>
                  <a:close/>
                </a:path>
                <a:path w="643889" h="695959">
                  <a:moveTo>
                    <a:pt x="176871" y="452119"/>
                  </a:moveTo>
                  <a:lnTo>
                    <a:pt x="134277" y="452119"/>
                  </a:lnTo>
                  <a:lnTo>
                    <a:pt x="134277" y="453389"/>
                  </a:lnTo>
                  <a:lnTo>
                    <a:pt x="133284" y="454659"/>
                  </a:lnTo>
                  <a:lnTo>
                    <a:pt x="132777" y="455929"/>
                  </a:lnTo>
                  <a:lnTo>
                    <a:pt x="132777" y="457199"/>
                  </a:lnTo>
                  <a:lnTo>
                    <a:pt x="133284" y="457199"/>
                  </a:lnTo>
                  <a:lnTo>
                    <a:pt x="134277" y="455929"/>
                  </a:lnTo>
                  <a:lnTo>
                    <a:pt x="134783" y="455929"/>
                  </a:lnTo>
                  <a:lnTo>
                    <a:pt x="134783" y="454659"/>
                  </a:lnTo>
                  <a:lnTo>
                    <a:pt x="176871" y="454659"/>
                  </a:lnTo>
                  <a:lnTo>
                    <a:pt x="176871" y="452119"/>
                  </a:lnTo>
                  <a:close/>
                </a:path>
                <a:path w="643889" h="695959">
                  <a:moveTo>
                    <a:pt x="198421" y="454659"/>
                  </a:moveTo>
                  <a:lnTo>
                    <a:pt x="188897" y="454659"/>
                  </a:lnTo>
                  <a:lnTo>
                    <a:pt x="188897" y="455929"/>
                  </a:lnTo>
                  <a:lnTo>
                    <a:pt x="189394" y="457199"/>
                  </a:lnTo>
                  <a:lnTo>
                    <a:pt x="199921" y="457199"/>
                  </a:lnTo>
                  <a:lnTo>
                    <a:pt x="199921" y="455929"/>
                  </a:lnTo>
                  <a:lnTo>
                    <a:pt x="198421" y="455929"/>
                  </a:lnTo>
                  <a:lnTo>
                    <a:pt x="198421" y="454659"/>
                  </a:lnTo>
                  <a:close/>
                </a:path>
                <a:path w="643889" h="695959">
                  <a:moveTo>
                    <a:pt x="345232" y="455929"/>
                  </a:moveTo>
                  <a:lnTo>
                    <a:pt x="292617" y="455929"/>
                  </a:lnTo>
                  <a:lnTo>
                    <a:pt x="291614" y="457199"/>
                  </a:lnTo>
                  <a:lnTo>
                    <a:pt x="346235" y="457199"/>
                  </a:lnTo>
                  <a:lnTo>
                    <a:pt x="345232" y="455929"/>
                  </a:lnTo>
                  <a:close/>
                </a:path>
                <a:path w="643889" h="695959">
                  <a:moveTo>
                    <a:pt x="395334" y="454659"/>
                  </a:moveTo>
                  <a:lnTo>
                    <a:pt x="374290" y="454659"/>
                  </a:lnTo>
                  <a:lnTo>
                    <a:pt x="374290" y="457199"/>
                  </a:lnTo>
                  <a:lnTo>
                    <a:pt x="386316" y="457199"/>
                  </a:lnTo>
                  <a:lnTo>
                    <a:pt x="388322" y="455929"/>
                  </a:lnTo>
                  <a:lnTo>
                    <a:pt x="393834" y="455929"/>
                  </a:lnTo>
                  <a:lnTo>
                    <a:pt x="395334" y="454659"/>
                  </a:lnTo>
                  <a:close/>
                </a:path>
                <a:path w="643889" h="695959">
                  <a:moveTo>
                    <a:pt x="482518" y="447039"/>
                  </a:moveTo>
                  <a:lnTo>
                    <a:pt x="404858" y="447039"/>
                  </a:lnTo>
                  <a:lnTo>
                    <a:pt x="404858" y="448309"/>
                  </a:lnTo>
                  <a:lnTo>
                    <a:pt x="404351" y="449579"/>
                  </a:lnTo>
                  <a:lnTo>
                    <a:pt x="403348" y="450849"/>
                  </a:lnTo>
                  <a:lnTo>
                    <a:pt x="403348" y="457199"/>
                  </a:lnTo>
                  <a:lnTo>
                    <a:pt x="428404" y="457199"/>
                  </a:lnTo>
                  <a:lnTo>
                    <a:pt x="428404" y="455929"/>
                  </a:lnTo>
                  <a:lnTo>
                    <a:pt x="429407" y="455929"/>
                  </a:lnTo>
                  <a:lnTo>
                    <a:pt x="429904" y="454659"/>
                  </a:lnTo>
                  <a:lnTo>
                    <a:pt x="438424" y="454659"/>
                  </a:lnTo>
                  <a:lnTo>
                    <a:pt x="438424" y="452119"/>
                  </a:lnTo>
                  <a:lnTo>
                    <a:pt x="453460" y="452119"/>
                  </a:lnTo>
                  <a:lnTo>
                    <a:pt x="454463" y="450849"/>
                  </a:lnTo>
                  <a:lnTo>
                    <a:pt x="455456" y="450849"/>
                  </a:lnTo>
                  <a:lnTo>
                    <a:pt x="455963" y="449579"/>
                  </a:lnTo>
                  <a:lnTo>
                    <a:pt x="481515" y="449579"/>
                  </a:lnTo>
                  <a:lnTo>
                    <a:pt x="482518" y="448309"/>
                  </a:lnTo>
                  <a:lnTo>
                    <a:pt x="482518" y="447039"/>
                  </a:lnTo>
                  <a:close/>
                </a:path>
                <a:path w="643889" h="695959">
                  <a:moveTo>
                    <a:pt x="438424" y="454659"/>
                  </a:moveTo>
                  <a:lnTo>
                    <a:pt x="431413" y="454659"/>
                  </a:lnTo>
                  <a:lnTo>
                    <a:pt x="431413" y="455929"/>
                  </a:lnTo>
                  <a:lnTo>
                    <a:pt x="432913" y="455929"/>
                  </a:lnTo>
                  <a:lnTo>
                    <a:pt x="432913" y="457199"/>
                  </a:lnTo>
                  <a:lnTo>
                    <a:pt x="438424" y="457199"/>
                  </a:lnTo>
                  <a:lnTo>
                    <a:pt x="438424" y="454659"/>
                  </a:lnTo>
                  <a:close/>
                </a:path>
                <a:path w="643889" h="695959">
                  <a:moveTo>
                    <a:pt x="197418" y="452119"/>
                  </a:moveTo>
                  <a:lnTo>
                    <a:pt x="182889" y="452119"/>
                  </a:lnTo>
                  <a:lnTo>
                    <a:pt x="182889" y="453389"/>
                  </a:lnTo>
                  <a:lnTo>
                    <a:pt x="182383" y="454659"/>
                  </a:lnTo>
                  <a:lnTo>
                    <a:pt x="182383" y="455929"/>
                  </a:lnTo>
                  <a:lnTo>
                    <a:pt x="182889" y="454659"/>
                  </a:lnTo>
                  <a:lnTo>
                    <a:pt x="185392" y="454659"/>
                  </a:lnTo>
                  <a:lnTo>
                    <a:pt x="185392" y="453389"/>
                  </a:lnTo>
                  <a:lnTo>
                    <a:pt x="197418" y="453389"/>
                  </a:lnTo>
                  <a:lnTo>
                    <a:pt x="197418" y="452119"/>
                  </a:lnTo>
                  <a:close/>
                </a:path>
                <a:path w="643889" h="695959">
                  <a:moveTo>
                    <a:pt x="340216" y="454659"/>
                  </a:moveTo>
                  <a:lnTo>
                    <a:pt x="293620" y="454659"/>
                  </a:lnTo>
                  <a:lnTo>
                    <a:pt x="293114" y="455929"/>
                  </a:lnTo>
                  <a:lnTo>
                    <a:pt x="344229" y="455929"/>
                  </a:lnTo>
                  <a:lnTo>
                    <a:pt x="340216" y="454659"/>
                  </a:lnTo>
                  <a:close/>
                </a:path>
                <a:path w="643889" h="695959">
                  <a:moveTo>
                    <a:pt x="197418" y="453389"/>
                  </a:moveTo>
                  <a:lnTo>
                    <a:pt x="187398" y="453389"/>
                  </a:lnTo>
                  <a:lnTo>
                    <a:pt x="187398" y="454659"/>
                  </a:lnTo>
                  <a:lnTo>
                    <a:pt x="197418" y="454659"/>
                  </a:lnTo>
                  <a:lnTo>
                    <a:pt x="197418" y="453389"/>
                  </a:lnTo>
                  <a:close/>
                </a:path>
                <a:path w="643889" h="695959">
                  <a:moveTo>
                    <a:pt x="338717" y="453389"/>
                  </a:moveTo>
                  <a:lnTo>
                    <a:pt x="299132" y="453389"/>
                  </a:lnTo>
                  <a:lnTo>
                    <a:pt x="297126" y="454659"/>
                  </a:lnTo>
                  <a:lnTo>
                    <a:pt x="338717" y="454659"/>
                  </a:lnTo>
                  <a:lnTo>
                    <a:pt x="338717" y="453389"/>
                  </a:lnTo>
                  <a:close/>
                </a:path>
                <a:path w="643889" h="695959">
                  <a:moveTo>
                    <a:pt x="397340" y="449579"/>
                  </a:moveTo>
                  <a:lnTo>
                    <a:pt x="360257" y="449579"/>
                  </a:lnTo>
                  <a:lnTo>
                    <a:pt x="360257" y="450849"/>
                  </a:lnTo>
                  <a:lnTo>
                    <a:pt x="359254" y="450849"/>
                  </a:lnTo>
                  <a:lnTo>
                    <a:pt x="359761" y="452119"/>
                  </a:lnTo>
                  <a:lnTo>
                    <a:pt x="359254" y="453389"/>
                  </a:lnTo>
                  <a:lnTo>
                    <a:pt x="359254" y="454659"/>
                  </a:lnTo>
                  <a:lnTo>
                    <a:pt x="368778" y="454659"/>
                  </a:lnTo>
                  <a:lnTo>
                    <a:pt x="368778" y="453389"/>
                  </a:lnTo>
                  <a:lnTo>
                    <a:pt x="369781" y="453389"/>
                  </a:lnTo>
                  <a:lnTo>
                    <a:pt x="370278" y="452119"/>
                  </a:lnTo>
                  <a:lnTo>
                    <a:pt x="397340" y="452119"/>
                  </a:lnTo>
                  <a:lnTo>
                    <a:pt x="397340" y="449579"/>
                  </a:lnTo>
                  <a:close/>
                </a:path>
                <a:path w="643889" h="695959">
                  <a:moveTo>
                    <a:pt x="397340" y="452119"/>
                  </a:moveTo>
                  <a:lnTo>
                    <a:pt x="372790" y="452119"/>
                  </a:lnTo>
                  <a:lnTo>
                    <a:pt x="372790" y="453389"/>
                  </a:lnTo>
                  <a:lnTo>
                    <a:pt x="373783" y="453389"/>
                  </a:lnTo>
                  <a:lnTo>
                    <a:pt x="373783" y="454659"/>
                  </a:lnTo>
                  <a:lnTo>
                    <a:pt x="397340" y="454659"/>
                  </a:lnTo>
                  <a:lnTo>
                    <a:pt x="397340" y="452119"/>
                  </a:lnTo>
                  <a:close/>
                </a:path>
                <a:path w="643889" h="695959">
                  <a:moveTo>
                    <a:pt x="338210" y="450849"/>
                  </a:moveTo>
                  <a:lnTo>
                    <a:pt x="304644" y="450849"/>
                  </a:lnTo>
                  <a:lnTo>
                    <a:pt x="304644" y="452119"/>
                  </a:lnTo>
                  <a:lnTo>
                    <a:pt x="300135" y="452119"/>
                  </a:lnTo>
                  <a:lnTo>
                    <a:pt x="300135" y="453389"/>
                  </a:lnTo>
                  <a:lnTo>
                    <a:pt x="338210" y="453389"/>
                  </a:lnTo>
                  <a:lnTo>
                    <a:pt x="338210" y="450849"/>
                  </a:lnTo>
                  <a:close/>
                </a:path>
                <a:path w="643889" h="695959">
                  <a:moveTo>
                    <a:pt x="353246" y="452119"/>
                  </a:moveTo>
                  <a:lnTo>
                    <a:pt x="351736" y="452119"/>
                  </a:lnTo>
                  <a:lnTo>
                    <a:pt x="351736" y="453389"/>
                  </a:lnTo>
                  <a:lnTo>
                    <a:pt x="353246" y="453389"/>
                  </a:lnTo>
                  <a:lnTo>
                    <a:pt x="353246" y="452119"/>
                  </a:lnTo>
                  <a:close/>
                </a:path>
                <a:path w="643889" h="695959">
                  <a:moveTo>
                    <a:pt x="449448" y="452119"/>
                  </a:moveTo>
                  <a:lnTo>
                    <a:pt x="446945" y="452119"/>
                  </a:lnTo>
                  <a:lnTo>
                    <a:pt x="446945" y="453389"/>
                  </a:lnTo>
                  <a:lnTo>
                    <a:pt x="448951" y="453389"/>
                  </a:lnTo>
                  <a:lnTo>
                    <a:pt x="449448" y="452119"/>
                  </a:lnTo>
                  <a:close/>
                </a:path>
                <a:path w="643889" h="695959">
                  <a:moveTo>
                    <a:pt x="611790" y="452119"/>
                  </a:moveTo>
                  <a:lnTo>
                    <a:pt x="611294" y="452119"/>
                  </a:lnTo>
                  <a:lnTo>
                    <a:pt x="611790" y="453389"/>
                  </a:lnTo>
                  <a:lnTo>
                    <a:pt x="611790" y="452119"/>
                  </a:lnTo>
                  <a:close/>
                </a:path>
                <a:path w="643889" h="695959">
                  <a:moveTo>
                    <a:pt x="130275" y="444499"/>
                  </a:moveTo>
                  <a:lnTo>
                    <a:pt x="90690" y="444499"/>
                  </a:lnTo>
                  <a:lnTo>
                    <a:pt x="90690" y="445769"/>
                  </a:lnTo>
                  <a:lnTo>
                    <a:pt x="91693" y="447039"/>
                  </a:lnTo>
                  <a:lnTo>
                    <a:pt x="92696" y="447039"/>
                  </a:lnTo>
                  <a:lnTo>
                    <a:pt x="93192" y="448309"/>
                  </a:lnTo>
                  <a:lnTo>
                    <a:pt x="94195" y="448309"/>
                  </a:lnTo>
                  <a:lnTo>
                    <a:pt x="95198" y="450849"/>
                  </a:lnTo>
                  <a:lnTo>
                    <a:pt x="99707" y="450849"/>
                  </a:lnTo>
                  <a:lnTo>
                    <a:pt x="99707" y="452119"/>
                  </a:lnTo>
                  <a:lnTo>
                    <a:pt x="128269" y="452119"/>
                  </a:lnTo>
                  <a:lnTo>
                    <a:pt x="128269" y="450849"/>
                  </a:lnTo>
                  <a:lnTo>
                    <a:pt x="129272" y="449579"/>
                  </a:lnTo>
                  <a:lnTo>
                    <a:pt x="130771" y="448309"/>
                  </a:lnTo>
                  <a:lnTo>
                    <a:pt x="130275" y="447039"/>
                  </a:lnTo>
                  <a:lnTo>
                    <a:pt x="130275" y="444499"/>
                  </a:lnTo>
                  <a:close/>
                </a:path>
                <a:path w="643889" h="695959">
                  <a:moveTo>
                    <a:pt x="177367" y="450849"/>
                  </a:moveTo>
                  <a:lnTo>
                    <a:pt x="135280" y="450849"/>
                  </a:lnTo>
                  <a:lnTo>
                    <a:pt x="134783" y="452119"/>
                  </a:lnTo>
                  <a:lnTo>
                    <a:pt x="177367" y="452119"/>
                  </a:lnTo>
                  <a:lnTo>
                    <a:pt x="177367" y="450849"/>
                  </a:lnTo>
                  <a:close/>
                </a:path>
                <a:path w="643889" h="695959">
                  <a:moveTo>
                    <a:pt x="198421" y="450849"/>
                  </a:moveTo>
                  <a:lnTo>
                    <a:pt x="181380" y="450849"/>
                  </a:lnTo>
                  <a:lnTo>
                    <a:pt x="182383" y="452119"/>
                  </a:lnTo>
                  <a:lnTo>
                    <a:pt x="198421" y="452119"/>
                  </a:lnTo>
                  <a:lnTo>
                    <a:pt x="198421" y="450849"/>
                  </a:lnTo>
                  <a:close/>
                </a:path>
                <a:path w="643889" h="695959">
                  <a:moveTo>
                    <a:pt x="278088" y="450849"/>
                  </a:moveTo>
                  <a:lnTo>
                    <a:pt x="220965" y="450849"/>
                  </a:lnTo>
                  <a:lnTo>
                    <a:pt x="220965" y="452119"/>
                  </a:lnTo>
                  <a:lnTo>
                    <a:pt x="279091" y="452119"/>
                  </a:lnTo>
                  <a:lnTo>
                    <a:pt x="278088" y="450849"/>
                  </a:lnTo>
                  <a:close/>
                </a:path>
                <a:path w="643889" h="695959">
                  <a:moveTo>
                    <a:pt x="297126" y="447039"/>
                  </a:moveTo>
                  <a:lnTo>
                    <a:pt x="286609" y="447039"/>
                  </a:lnTo>
                  <a:lnTo>
                    <a:pt x="286609" y="448309"/>
                  </a:lnTo>
                  <a:lnTo>
                    <a:pt x="286102" y="449579"/>
                  </a:lnTo>
                  <a:lnTo>
                    <a:pt x="288108" y="452119"/>
                  </a:lnTo>
                  <a:lnTo>
                    <a:pt x="288605" y="452119"/>
                  </a:lnTo>
                  <a:lnTo>
                    <a:pt x="289608" y="450849"/>
                  </a:lnTo>
                  <a:lnTo>
                    <a:pt x="290115" y="450849"/>
                  </a:lnTo>
                  <a:lnTo>
                    <a:pt x="290115" y="449579"/>
                  </a:lnTo>
                  <a:lnTo>
                    <a:pt x="294117" y="449579"/>
                  </a:lnTo>
                  <a:lnTo>
                    <a:pt x="297126" y="447039"/>
                  </a:lnTo>
                  <a:close/>
                </a:path>
                <a:path w="643889" h="695959">
                  <a:moveTo>
                    <a:pt x="353246" y="449579"/>
                  </a:moveTo>
                  <a:lnTo>
                    <a:pt x="345232" y="449579"/>
                  </a:lnTo>
                  <a:lnTo>
                    <a:pt x="346235" y="450849"/>
                  </a:lnTo>
                  <a:lnTo>
                    <a:pt x="348737" y="450849"/>
                  </a:lnTo>
                  <a:lnTo>
                    <a:pt x="350237" y="452119"/>
                  </a:lnTo>
                  <a:lnTo>
                    <a:pt x="353743" y="452119"/>
                  </a:lnTo>
                  <a:lnTo>
                    <a:pt x="353246" y="450849"/>
                  </a:lnTo>
                  <a:lnTo>
                    <a:pt x="353246" y="449579"/>
                  </a:lnTo>
                  <a:close/>
                </a:path>
                <a:path w="643889" h="695959">
                  <a:moveTo>
                    <a:pt x="622317" y="445769"/>
                  </a:moveTo>
                  <a:lnTo>
                    <a:pt x="609784" y="445769"/>
                  </a:lnTo>
                  <a:lnTo>
                    <a:pt x="609784" y="449579"/>
                  </a:lnTo>
                  <a:lnTo>
                    <a:pt x="610787" y="452119"/>
                  </a:lnTo>
                  <a:lnTo>
                    <a:pt x="612297" y="452119"/>
                  </a:lnTo>
                  <a:lnTo>
                    <a:pt x="612297" y="450849"/>
                  </a:lnTo>
                  <a:lnTo>
                    <a:pt x="612793" y="450849"/>
                  </a:lnTo>
                  <a:lnTo>
                    <a:pt x="612793" y="449579"/>
                  </a:lnTo>
                  <a:lnTo>
                    <a:pt x="614293" y="448309"/>
                  </a:lnTo>
                  <a:lnTo>
                    <a:pt x="616806" y="447039"/>
                  </a:lnTo>
                  <a:lnTo>
                    <a:pt x="622317" y="447039"/>
                  </a:lnTo>
                  <a:lnTo>
                    <a:pt x="622317" y="445769"/>
                  </a:lnTo>
                  <a:close/>
                </a:path>
                <a:path w="643889" h="695959">
                  <a:moveTo>
                    <a:pt x="196912" y="445769"/>
                  </a:moveTo>
                  <a:lnTo>
                    <a:pt x="136789" y="445769"/>
                  </a:lnTo>
                  <a:lnTo>
                    <a:pt x="136283" y="447039"/>
                  </a:lnTo>
                  <a:lnTo>
                    <a:pt x="136283" y="449579"/>
                  </a:lnTo>
                  <a:lnTo>
                    <a:pt x="135786" y="450849"/>
                  </a:lnTo>
                  <a:lnTo>
                    <a:pt x="178877" y="450849"/>
                  </a:lnTo>
                  <a:lnTo>
                    <a:pt x="178877" y="449579"/>
                  </a:lnTo>
                  <a:lnTo>
                    <a:pt x="196912" y="449579"/>
                  </a:lnTo>
                  <a:lnTo>
                    <a:pt x="196912" y="448309"/>
                  </a:lnTo>
                  <a:lnTo>
                    <a:pt x="196415" y="448309"/>
                  </a:lnTo>
                  <a:lnTo>
                    <a:pt x="196415" y="447039"/>
                  </a:lnTo>
                  <a:lnTo>
                    <a:pt x="196912" y="447039"/>
                  </a:lnTo>
                  <a:lnTo>
                    <a:pt x="196912" y="445769"/>
                  </a:lnTo>
                  <a:close/>
                </a:path>
                <a:path w="643889" h="695959">
                  <a:moveTo>
                    <a:pt x="197418" y="449579"/>
                  </a:moveTo>
                  <a:lnTo>
                    <a:pt x="180377" y="449579"/>
                  </a:lnTo>
                  <a:lnTo>
                    <a:pt x="180883" y="450849"/>
                  </a:lnTo>
                  <a:lnTo>
                    <a:pt x="197915" y="450849"/>
                  </a:lnTo>
                  <a:lnTo>
                    <a:pt x="197418" y="449579"/>
                  </a:lnTo>
                  <a:close/>
                </a:path>
                <a:path w="643889" h="695959">
                  <a:moveTo>
                    <a:pt x="234997" y="449579"/>
                  </a:moveTo>
                  <a:lnTo>
                    <a:pt x="220468" y="449579"/>
                  </a:lnTo>
                  <a:lnTo>
                    <a:pt x="220468" y="450849"/>
                  </a:lnTo>
                  <a:lnTo>
                    <a:pt x="236000" y="450849"/>
                  </a:lnTo>
                  <a:lnTo>
                    <a:pt x="234997" y="449579"/>
                  </a:lnTo>
                  <a:close/>
                </a:path>
                <a:path w="643889" h="695959">
                  <a:moveTo>
                    <a:pt x="278585" y="440689"/>
                  </a:moveTo>
                  <a:lnTo>
                    <a:pt x="251026" y="440689"/>
                  </a:lnTo>
                  <a:lnTo>
                    <a:pt x="250023" y="441959"/>
                  </a:lnTo>
                  <a:lnTo>
                    <a:pt x="249020" y="441959"/>
                  </a:lnTo>
                  <a:lnTo>
                    <a:pt x="246021" y="444499"/>
                  </a:lnTo>
                  <a:lnTo>
                    <a:pt x="245018" y="445769"/>
                  </a:lnTo>
                  <a:lnTo>
                    <a:pt x="244511" y="447039"/>
                  </a:lnTo>
                  <a:lnTo>
                    <a:pt x="243508" y="448309"/>
                  </a:lnTo>
                  <a:lnTo>
                    <a:pt x="242515" y="448309"/>
                  </a:lnTo>
                  <a:lnTo>
                    <a:pt x="242009" y="449579"/>
                  </a:lnTo>
                  <a:lnTo>
                    <a:pt x="238999" y="449579"/>
                  </a:lnTo>
                  <a:lnTo>
                    <a:pt x="238999" y="450849"/>
                  </a:lnTo>
                  <a:lnTo>
                    <a:pt x="277581" y="450849"/>
                  </a:lnTo>
                  <a:lnTo>
                    <a:pt x="277581" y="447039"/>
                  </a:lnTo>
                  <a:lnTo>
                    <a:pt x="278585" y="445769"/>
                  </a:lnTo>
                  <a:lnTo>
                    <a:pt x="278585" y="444499"/>
                  </a:lnTo>
                  <a:lnTo>
                    <a:pt x="278088" y="444499"/>
                  </a:lnTo>
                  <a:lnTo>
                    <a:pt x="278585" y="443229"/>
                  </a:lnTo>
                  <a:lnTo>
                    <a:pt x="279588" y="443229"/>
                  </a:lnTo>
                  <a:lnTo>
                    <a:pt x="278585" y="440689"/>
                  </a:lnTo>
                  <a:close/>
                </a:path>
                <a:path w="643889" h="695959">
                  <a:moveTo>
                    <a:pt x="338717" y="449579"/>
                  </a:moveTo>
                  <a:lnTo>
                    <a:pt x="307146" y="449579"/>
                  </a:lnTo>
                  <a:lnTo>
                    <a:pt x="306650" y="450849"/>
                  </a:lnTo>
                  <a:lnTo>
                    <a:pt x="338717" y="450849"/>
                  </a:lnTo>
                  <a:lnTo>
                    <a:pt x="338717" y="449579"/>
                  </a:lnTo>
                  <a:close/>
                </a:path>
                <a:path w="643889" h="695959">
                  <a:moveTo>
                    <a:pt x="212950" y="447039"/>
                  </a:moveTo>
                  <a:lnTo>
                    <a:pt x="203923" y="447039"/>
                  </a:lnTo>
                  <a:lnTo>
                    <a:pt x="204430" y="448309"/>
                  </a:lnTo>
                  <a:lnTo>
                    <a:pt x="207439" y="448309"/>
                  </a:lnTo>
                  <a:lnTo>
                    <a:pt x="207935" y="449579"/>
                  </a:lnTo>
                  <a:lnTo>
                    <a:pt x="212950" y="449579"/>
                  </a:lnTo>
                  <a:lnTo>
                    <a:pt x="212950" y="447039"/>
                  </a:lnTo>
                  <a:close/>
                </a:path>
                <a:path w="643889" h="695959">
                  <a:moveTo>
                    <a:pt x="234997" y="445769"/>
                  </a:moveTo>
                  <a:lnTo>
                    <a:pt x="218462" y="445769"/>
                  </a:lnTo>
                  <a:lnTo>
                    <a:pt x="218462" y="448309"/>
                  </a:lnTo>
                  <a:lnTo>
                    <a:pt x="218959" y="449579"/>
                  </a:lnTo>
                  <a:lnTo>
                    <a:pt x="234491" y="449579"/>
                  </a:lnTo>
                  <a:lnTo>
                    <a:pt x="234491" y="447039"/>
                  </a:lnTo>
                  <a:lnTo>
                    <a:pt x="234997" y="447039"/>
                  </a:lnTo>
                  <a:lnTo>
                    <a:pt x="234997" y="445769"/>
                  </a:lnTo>
                  <a:close/>
                </a:path>
                <a:path w="643889" h="695959">
                  <a:moveTo>
                    <a:pt x="354249" y="447039"/>
                  </a:moveTo>
                  <a:lnTo>
                    <a:pt x="310155" y="447039"/>
                  </a:lnTo>
                  <a:lnTo>
                    <a:pt x="309649" y="448309"/>
                  </a:lnTo>
                  <a:lnTo>
                    <a:pt x="308149" y="449579"/>
                  </a:lnTo>
                  <a:lnTo>
                    <a:pt x="353743" y="449579"/>
                  </a:lnTo>
                  <a:lnTo>
                    <a:pt x="353743" y="448309"/>
                  </a:lnTo>
                  <a:lnTo>
                    <a:pt x="354249" y="448309"/>
                  </a:lnTo>
                  <a:lnTo>
                    <a:pt x="354249" y="447039"/>
                  </a:lnTo>
                  <a:close/>
                </a:path>
                <a:path w="643889" h="695959">
                  <a:moveTo>
                    <a:pt x="400845" y="440689"/>
                  </a:moveTo>
                  <a:lnTo>
                    <a:pt x="362263" y="440689"/>
                  </a:lnTo>
                  <a:lnTo>
                    <a:pt x="362263" y="441959"/>
                  </a:lnTo>
                  <a:lnTo>
                    <a:pt x="361757" y="441959"/>
                  </a:lnTo>
                  <a:lnTo>
                    <a:pt x="361757" y="444499"/>
                  </a:lnTo>
                  <a:lnTo>
                    <a:pt x="361260" y="444499"/>
                  </a:lnTo>
                  <a:lnTo>
                    <a:pt x="361260" y="447039"/>
                  </a:lnTo>
                  <a:lnTo>
                    <a:pt x="360764" y="448309"/>
                  </a:lnTo>
                  <a:lnTo>
                    <a:pt x="360764" y="449579"/>
                  </a:lnTo>
                  <a:lnTo>
                    <a:pt x="397836" y="449579"/>
                  </a:lnTo>
                  <a:lnTo>
                    <a:pt x="397836" y="448309"/>
                  </a:lnTo>
                  <a:lnTo>
                    <a:pt x="398343" y="448309"/>
                  </a:lnTo>
                  <a:lnTo>
                    <a:pt x="399346" y="447039"/>
                  </a:lnTo>
                  <a:lnTo>
                    <a:pt x="399346" y="445769"/>
                  </a:lnTo>
                  <a:lnTo>
                    <a:pt x="399842" y="444499"/>
                  </a:lnTo>
                  <a:lnTo>
                    <a:pt x="399842" y="443229"/>
                  </a:lnTo>
                  <a:lnTo>
                    <a:pt x="400349" y="443229"/>
                  </a:lnTo>
                  <a:lnTo>
                    <a:pt x="400845" y="441959"/>
                  </a:lnTo>
                  <a:lnTo>
                    <a:pt x="400845" y="440689"/>
                  </a:lnTo>
                  <a:close/>
                </a:path>
                <a:path w="643889" h="695959">
                  <a:moveTo>
                    <a:pt x="620808" y="447039"/>
                  </a:moveTo>
                  <a:lnTo>
                    <a:pt x="619308" y="447039"/>
                  </a:lnTo>
                  <a:lnTo>
                    <a:pt x="619815" y="448309"/>
                  </a:lnTo>
                  <a:lnTo>
                    <a:pt x="620808" y="448309"/>
                  </a:lnTo>
                  <a:lnTo>
                    <a:pt x="620808" y="447039"/>
                  </a:lnTo>
                  <a:close/>
                </a:path>
                <a:path w="643889" h="695959">
                  <a:moveTo>
                    <a:pt x="211947" y="444499"/>
                  </a:moveTo>
                  <a:lnTo>
                    <a:pt x="201420" y="444499"/>
                  </a:lnTo>
                  <a:lnTo>
                    <a:pt x="201927" y="445769"/>
                  </a:lnTo>
                  <a:lnTo>
                    <a:pt x="202930" y="447039"/>
                  </a:lnTo>
                  <a:lnTo>
                    <a:pt x="212444" y="447039"/>
                  </a:lnTo>
                  <a:lnTo>
                    <a:pt x="212444" y="445769"/>
                  </a:lnTo>
                  <a:lnTo>
                    <a:pt x="211947" y="445769"/>
                  </a:lnTo>
                  <a:lnTo>
                    <a:pt x="211947" y="444499"/>
                  </a:lnTo>
                  <a:close/>
                </a:path>
                <a:path w="643889" h="695959">
                  <a:moveTo>
                    <a:pt x="308656" y="439419"/>
                  </a:moveTo>
                  <a:lnTo>
                    <a:pt x="288605" y="439419"/>
                  </a:lnTo>
                  <a:lnTo>
                    <a:pt x="288605" y="443229"/>
                  </a:lnTo>
                  <a:lnTo>
                    <a:pt x="288108" y="444499"/>
                  </a:lnTo>
                  <a:lnTo>
                    <a:pt x="288108" y="445769"/>
                  </a:lnTo>
                  <a:lnTo>
                    <a:pt x="287602" y="447039"/>
                  </a:lnTo>
                  <a:lnTo>
                    <a:pt x="301138" y="447039"/>
                  </a:lnTo>
                  <a:lnTo>
                    <a:pt x="302638" y="445769"/>
                  </a:lnTo>
                  <a:lnTo>
                    <a:pt x="303641" y="445769"/>
                  </a:lnTo>
                  <a:lnTo>
                    <a:pt x="304137" y="444499"/>
                  </a:lnTo>
                  <a:lnTo>
                    <a:pt x="305140" y="444499"/>
                  </a:lnTo>
                  <a:lnTo>
                    <a:pt x="306143" y="441959"/>
                  </a:lnTo>
                  <a:lnTo>
                    <a:pt x="307643" y="441959"/>
                  </a:lnTo>
                  <a:lnTo>
                    <a:pt x="307643" y="440689"/>
                  </a:lnTo>
                  <a:lnTo>
                    <a:pt x="308656" y="439419"/>
                  </a:lnTo>
                  <a:close/>
                </a:path>
                <a:path w="643889" h="695959">
                  <a:moveTo>
                    <a:pt x="355252" y="445769"/>
                  </a:moveTo>
                  <a:lnTo>
                    <a:pt x="310652" y="445769"/>
                  </a:lnTo>
                  <a:lnTo>
                    <a:pt x="310652" y="447039"/>
                  </a:lnTo>
                  <a:lnTo>
                    <a:pt x="355252" y="447039"/>
                  </a:lnTo>
                  <a:lnTo>
                    <a:pt x="355252" y="445769"/>
                  </a:lnTo>
                  <a:close/>
                </a:path>
                <a:path w="643889" h="695959">
                  <a:moveTo>
                    <a:pt x="426905" y="445769"/>
                  </a:moveTo>
                  <a:lnTo>
                    <a:pt x="405354" y="445769"/>
                  </a:lnTo>
                  <a:lnTo>
                    <a:pt x="405354" y="447039"/>
                  </a:lnTo>
                  <a:lnTo>
                    <a:pt x="426905" y="447039"/>
                  </a:lnTo>
                  <a:lnTo>
                    <a:pt x="426905" y="445769"/>
                  </a:lnTo>
                  <a:close/>
                </a:path>
                <a:path w="643889" h="695959">
                  <a:moveTo>
                    <a:pt x="435415" y="444499"/>
                  </a:moveTo>
                  <a:lnTo>
                    <a:pt x="431910" y="444499"/>
                  </a:lnTo>
                  <a:lnTo>
                    <a:pt x="431910" y="445769"/>
                  </a:lnTo>
                  <a:lnTo>
                    <a:pt x="431413" y="447039"/>
                  </a:lnTo>
                  <a:lnTo>
                    <a:pt x="437421" y="447039"/>
                  </a:lnTo>
                  <a:lnTo>
                    <a:pt x="436925" y="445769"/>
                  </a:lnTo>
                  <a:lnTo>
                    <a:pt x="436418" y="445769"/>
                  </a:lnTo>
                  <a:lnTo>
                    <a:pt x="435415" y="444499"/>
                  </a:lnTo>
                  <a:close/>
                </a:path>
                <a:path w="643889" h="695959">
                  <a:moveTo>
                    <a:pt x="484018" y="445769"/>
                  </a:moveTo>
                  <a:lnTo>
                    <a:pt x="439924" y="445769"/>
                  </a:lnTo>
                  <a:lnTo>
                    <a:pt x="439924" y="447039"/>
                  </a:lnTo>
                  <a:lnTo>
                    <a:pt x="484018" y="447039"/>
                  </a:lnTo>
                  <a:lnTo>
                    <a:pt x="484018" y="445769"/>
                  </a:lnTo>
                  <a:close/>
                </a:path>
                <a:path w="643889" h="695959">
                  <a:moveTo>
                    <a:pt x="513582" y="440689"/>
                  </a:moveTo>
                  <a:lnTo>
                    <a:pt x="498050" y="440689"/>
                  </a:lnTo>
                  <a:lnTo>
                    <a:pt x="498050" y="441959"/>
                  </a:lnTo>
                  <a:lnTo>
                    <a:pt x="495041" y="441959"/>
                  </a:lnTo>
                  <a:lnTo>
                    <a:pt x="494545" y="443229"/>
                  </a:lnTo>
                  <a:lnTo>
                    <a:pt x="494048" y="443229"/>
                  </a:lnTo>
                  <a:lnTo>
                    <a:pt x="494048" y="444499"/>
                  </a:lnTo>
                  <a:lnTo>
                    <a:pt x="493542" y="444499"/>
                  </a:lnTo>
                  <a:lnTo>
                    <a:pt x="492539" y="447039"/>
                  </a:lnTo>
                  <a:lnTo>
                    <a:pt x="508577" y="447039"/>
                  </a:lnTo>
                  <a:lnTo>
                    <a:pt x="510077" y="444499"/>
                  </a:lnTo>
                  <a:lnTo>
                    <a:pt x="512083" y="441959"/>
                  </a:lnTo>
                  <a:lnTo>
                    <a:pt x="513582" y="440689"/>
                  </a:lnTo>
                  <a:close/>
                </a:path>
                <a:path w="643889" h="695959">
                  <a:moveTo>
                    <a:pt x="197418" y="444499"/>
                  </a:moveTo>
                  <a:lnTo>
                    <a:pt x="137286" y="444499"/>
                  </a:lnTo>
                  <a:lnTo>
                    <a:pt x="137286" y="445769"/>
                  </a:lnTo>
                  <a:lnTo>
                    <a:pt x="197418" y="445769"/>
                  </a:lnTo>
                  <a:lnTo>
                    <a:pt x="197418" y="444499"/>
                  </a:lnTo>
                  <a:close/>
                </a:path>
                <a:path w="643889" h="695959">
                  <a:moveTo>
                    <a:pt x="242515" y="439419"/>
                  </a:moveTo>
                  <a:lnTo>
                    <a:pt x="216953" y="439419"/>
                  </a:lnTo>
                  <a:lnTo>
                    <a:pt x="216953" y="440689"/>
                  </a:lnTo>
                  <a:lnTo>
                    <a:pt x="217459" y="440689"/>
                  </a:lnTo>
                  <a:lnTo>
                    <a:pt x="217459" y="443229"/>
                  </a:lnTo>
                  <a:lnTo>
                    <a:pt x="217956" y="444499"/>
                  </a:lnTo>
                  <a:lnTo>
                    <a:pt x="217956" y="445769"/>
                  </a:lnTo>
                  <a:lnTo>
                    <a:pt x="235494" y="445769"/>
                  </a:lnTo>
                  <a:lnTo>
                    <a:pt x="236497" y="444499"/>
                  </a:lnTo>
                  <a:lnTo>
                    <a:pt x="237003" y="444499"/>
                  </a:lnTo>
                  <a:lnTo>
                    <a:pt x="237996" y="443229"/>
                  </a:lnTo>
                  <a:lnTo>
                    <a:pt x="240002" y="443229"/>
                  </a:lnTo>
                  <a:lnTo>
                    <a:pt x="240509" y="441959"/>
                  </a:lnTo>
                  <a:lnTo>
                    <a:pt x="242009" y="440689"/>
                  </a:lnTo>
                  <a:lnTo>
                    <a:pt x="242515" y="439419"/>
                  </a:lnTo>
                  <a:close/>
                </a:path>
                <a:path w="643889" h="695959">
                  <a:moveTo>
                    <a:pt x="354249" y="444499"/>
                  </a:moveTo>
                  <a:lnTo>
                    <a:pt x="311655" y="444499"/>
                  </a:lnTo>
                  <a:lnTo>
                    <a:pt x="311655" y="445769"/>
                  </a:lnTo>
                  <a:lnTo>
                    <a:pt x="354746" y="445769"/>
                  </a:lnTo>
                  <a:lnTo>
                    <a:pt x="354249" y="444499"/>
                  </a:lnTo>
                  <a:close/>
                </a:path>
                <a:path w="643889" h="695959">
                  <a:moveTo>
                    <a:pt x="422892" y="439419"/>
                  </a:moveTo>
                  <a:lnTo>
                    <a:pt x="408860" y="439419"/>
                  </a:lnTo>
                  <a:lnTo>
                    <a:pt x="408860" y="440689"/>
                  </a:lnTo>
                  <a:lnTo>
                    <a:pt x="408363" y="440689"/>
                  </a:lnTo>
                  <a:lnTo>
                    <a:pt x="406357" y="443229"/>
                  </a:lnTo>
                  <a:lnTo>
                    <a:pt x="405861" y="444499"/>
                  </a:lnTo>
                  <a:lnTo>
                    <a:pt x="405861" y="445769"/>
                  </a:lnTo>
                  <a:lnTo>
                    <a:pt x="426398" y="445769"/>
                  </a:lnTo>
                  <a:lnTo>
                    <a:pt x="426398" y="444499"/>
                  </a:lnTo>
                  <a:lnTo>
                    <a:pt x="425901" y="444499"/>
                  </a:lnTo>
                  <a:lnTo>
                    <a:pt x="426398" y="443229"/>
                  </a:lnTo>
                  <a:lnTo>
                    <a:pt x="423389" y="443229"/>
                  </a:lnTo>
                  <a:lnTo>
                    <a:pt x="423389" y="441959"/>
                  </a:lnTo>
                  <a:lnTo>
                    <a:pt x="422892" y="441959"/>
                  </a:lnTo>
                  <a:lnTo>
                    <a:pt x="422892" y="439419"/>
                  </a:lnTo>
                  <a:close/>
                </a:path>
                <a:path w="643889" h="695959">
                  <a:moveTo>
                    <a:pt x="486530" y="443229"/>
                  </a:moveTo>
                  <a:lnTo>
                    <a:pt x="473997" y="443229"/>
                  </a:lnTo>
                  <a:lnTo>
                    <a:pt x="472994" y="444499"/>
                  </a:lnTo>
                  <a:lnTo>
                    <a:pt x="440927" y="444499"/>
                  </a:lnTo>
                  <a:lnTo>
                    <a:pt x="440927" y="445769"/>
                  </a:lnTo>
                  <a:lnTo>
                    <a:pt x="484524" y="445769"/>
                  </a:lnTo>
                  <a:lnTo>
                    <a:pt x="486530" y="443229"/>
                  </a:lnTo>
                  <a:close/>
                </a:path>
                <a:path w="643889" h="695959">
                  <a:moveTo>
                    <a:pt x="599764" y="441959"/>
                  </a:moveTo>
                  <a:lnTo>
                    <a:pt x="541648" y="441959"/>
                  </a:lnTo>
                  <a:lnTo>
                    <a:pt x="541141" y="443229"/>
                  </a:lnTo>
                  <a:lnTo>
                    <a:pt x="539641" y="443229"/>
                  </a:lnTo>
                  <a:lnTo>
                    <a:pt x="539641" y="444499"/>
                  </a:lnTo>
                  <a:lnTo>
                    <a:pt x="539135" y="444499"/>
                  </a:lnTo>
                  <a:lnTo>
                    <a:pt x="538638" y="445769"/>
                  </a:lnTo>
                  <a:lnTo>
                    <a:pt x="602276" y="445769"/>
                  </a:lnTo>
                  <a:lnTo>
                    <a:pt x="599764" y="443229"/>
                  </a:lnTo>
                  <a:lnTo>
                    <a:pt x="599764" y="441959"/>
                  </a:lnTo>
                  <a:close/>
                </a:path>
                <a:path w="643889" h="695959">
                  <a:moveTo>
                    <a:pt x="623310" y="444499"/>
                  </a:moveTo>
                  <a:lnTo>
                    <a:pt x="609288" y="444499"/>
                  </a:lnTo>
                  <a:lnTo>
                    <a:pt x="609288" y="445769"/>
                  </a:lnTo>
                  <a:lnTo>
                    <a:pt x="623310" y="445769"/>
                  </a:lnTo>
                  <a:lnTo>
                    <a:pt x="623310" y="444499"/>
                  </a:lnTo>
                  <a:close/>
                </a:path>
                <a:path w="643889" h="695959">
                  <a:moveTo>
                    <a:pt x="131278" y="441959"/>
                  </a:moveTo>
                  <a:lnTo>
                    <a:pt x="96698" y="441959"/>
                  </a:lnTo>
                  <a:lnTo>
                    <a:pt x="96201" y="443229"/>
                  </a:lnTo>
                  <a:lnTo>
                    <a:pt x="95695" y="443229"/>
                  </a:lnTo>
                  <a:lnTo>
                    <a:pt x="95695" y="444499"/>
                  </a:lnTo>
                  <a:lnTo>
                    <a:pt x="131278" y="444499"/>
                  </a:lnTo>
                  <a:lnTo>
                    <a:pt x="131278" y="441959"/>
                  </a:lnTo>
                  <a:close/>
                </a:path>
                <a:path w="643889" h="695959">
                  <a:moveTo>
                    <a:pt x="158836" y="443229"/>
                  </a:moveTo>
                  <a:lnTo>
                    <a:pt x="137793" y="443229"/>
                  </a:lnTo>
                  <a:lnTo>
                    <a:pt x="137793" y="444499"/>
                  </a:lnTo>
                  <a:lnTo>
                    <a:pt x="159333" y="444499"/>
                  </a:lnTo>
                  <a:lnTo>
                    <a:pt x="158836" y="443229"/>
                  </a:lnTo>
                  <a:close/>
                </a:path>
                <a:path w="643889" h="695959">
                  <a:moveTo>
                    <a:pt x="208938" y="438149"/>
                  </a:moveTo>
                  <a:lnTo>
                    <a:pt x="162342" y="438149"/>
                  </a:lnTo>
                  <a:lnTo>
                    <a:pt x="163841" y="439419"/>
                  </a:lnTo>
                  <a:lnTo>
                    <a:pt x="163841" y="443229"/>
                  </a:lnTo>
                  <a:lnTo>
                    <a:pt x="162838" y="443229"/>
                  </a:lnTo>
                  <a:lnTo>
                    <a:pt x="162838" y="444499"/>
                  </a:lnTo>
                  <a:lnTo>
                    <a:pt x="211441" y="444499"/>
                  </a:lnTo>
                  <a:lnTo>
                    <a:pt x="211441" y="441959"/>
                  </a:lnTo>
                  <a:lnTo>
                    <a:pt x="210438" y="441959"/>
                  </a:lnTo>
                  <a:lnTo>
                    <a:pt x="210438" y="440689"/>
                  </a:lnTo>
                  <a:lnTo>
                    <a:pt x="209941" y="440689"/>
                  </a:lnTo>
                  <a:lnTo>
                    <a:pt x="209941" y="439419"/>
                  </a:lnTo>
                  <a:lnTo>
                    <a:pt x="208938" y="439419"/>
                  </a:lnTo>
                  <a:lnTo>
                    <a:pt x="208938" y="438149"/>
                  </a:lnTo>
                  <a:close/>
                </a:path>
                <a:path w="643889" h="695959">
                  <a:moveTo>
                    <a:pt x="349234" y="443229"/>
                  </a:moveTo>
                  <a:lnTo>
                    <a:pt x="313661" y="443229"/>
                  </a:lnTo>
                  <a:lnTo>
                    <a:pt x="313661" y="444499"/>
                  </a:lnTo>
                  <a:lnTo>
                    <a:pt x="349234" y="444499"/>
                  </a:lnTo>
                  <a:lnTo>
                    <a:pt x="349234" y="443229"/>
                  </a:lnTo>
                  <a:close/>
                </a:path>
                <a:path w="643889" h="695959">
                  <a:moveTo>
                    <a:pt x="434919" y="443229"/>
                  </a:moveTo>
                  <a:lnTo>
                    <a:pt x="433916" y="443229"/>
                  </a:lnTo>
                  <a:lnTo>
                    <a:pt x="432416" y="444499"/>
                  </a:lnTo>
                  <a:lnTo>
                    <a:pt x="434919" y="444499"/>
                  </a:lnTo>
                  <a:lnTo>
                    <a:pt x="434919" y="443229"/>
                  </a:lnTo>
                  <a:close/>
                </a:path>
                <a:path w="643889" h="695959">
                  <a:moveTo>
                    <a:pt x="462974" y="439419"/>
                  </a:moveTo>
                  <a:lnTo>
                    <a:pt x="439924" y="439419"/>
                  </a:lnTo>
                  <a:lnTo>
                    <a:pt x="439924" y="440689"/>
                  </a:lnTo>
                  <a:lnTo>
                    <a:pt x="440927" y="441959"/>
                  </a:lnTo>
                  <a:lnTo>
                    <a:pt x="441434" y="443229"/>
                  </a:lnTo>
                  <a:lnTo>
                    <a:pt x="441434" y="444499"/>
                  </a:lnTo>
                  <a:lnTo>
                    <a:pt x="463480" y="444499"/>
                  </a:lnTo>
                  <a:lnTo>
                    <a:pt x="463480" y="443229"/>
                  </a:lnTo>
                  <a:lnTo>
                    <a:pt x="462974" y="443229"/>
                  </a:lnTo>
                  <a:lnTo>
                    <a:pt x="462974" y="439419"/>
                  </a:lnTo>
                  <a:close/>
                </a:path>
                <a:path w="643889" h="695959">
                  <a:moveTo>
                    <a:pt x="621314" y="443229"/>
                  </a:moveTo>
                  <a:lnTo>
                    <a:pt x="608781" y="443229"/>
                  </a:lnTo>
                  <a:lnTo>
                    <a:pt x="608781" y="444499"/>
                  </a:lnTo>
                  <a:lnTo>
                    <a:pt x="621314" y="444499"/>
                  </a:lnTo>
                  <a:lnTo>
                    <a:pt x="621314" y="443229"/>
                  </a:lnTo>
                  <a:close/>
                </a:path>
                <a:path w="643889" h="695959">
                  <a:moveTo>
                    <a:pt x="155331" y="441959"/>
                  </a:moveTo>
                  <a:lnTo>
                    <a:pt x="139788" y="441959"/>
                  </a:lnTo>
                  <a:lnTo>
                    <a:pt x="139292" y="443229"/>
                  </a:lnTo>
                  <a:lnTo>
                    <a:pt x="155331" y="443229"/>
                  </a:lnTo>
                  <a:lnTo>
                    <a:pt x="155331" y="441959"/>
                  </a:lnTo>
                  <a:close/>
                </a:path>
                <a:path w="643889" h="695959">
                  <a:moveTo>
                    <a:pt x="342719" y="436879"/>
                  </a:moveTo>
                  <a:lnTo>
                    <a:pt x="316670" y="436879"/>
                  </a:lnTo>
                  <a:lnTo>
                    <a:pt x="316670" y="438149"/>
                  </a:lnTo>
                  <a:lnTo>
                    <a:pt x="316164" y="438149"/>
                  </a:lnTo>
                  <a:lnTo>
                    <a:pt x="316164" y="439419"/>
                  </a:lnTo>
                  <a:lnTo>
                    <a:pt x="315667" y="439419"/>
                  </a:lnTo>
                  <a:lnTo>
                    <a:pt x="315667" y="440689"/>
                  </a:lnTo>
                  <a:lnTo>
                    <a:pt x="314664" y="443229"/>
                  </a:lnTo>
                  <a:lnTo>
                    <a:pt x="348737" y="443229"/>
                  </a:lnTo>
                  <a:lnTo>
                    <a:pt x="347734" y="441959"/>
                  </a:lnTo>
                  <a:lnTo>
                    <a:pt x="347228" y="441959"/>
                  </a:lnTo>
                  <a:lnTo>
                    <a:pt x="343722" y="438149"/>
                  </a:lnTo>
                  <a:lnTo>
                    <a:pt x="342719" y="436879"/>
                  </a:lnTo>
                  <a:close/>
                </a:path>
                <a:path w="643889" h="695959">
                  <a:moveTo>
                    <a:pt x="483015" y="441959"/>
                  </a:moveTo>
                  <a:lnTo>
                    <a:pt x="476510" y="441959"/>
                  </a:lnTo>
                  <a:lnTo>
                    <a:pt x="475507" y="443229"/>
                  </a:lnTo>
                  <a:lnTo>
                    <a:pt x="483015" y="443229"/>
                  </a:lnTo>
                  <a:lnTo>
                    <a:pt x="483015" y="441959"/>
                  </a:lnTo>
                  <a:close/>
                </a:path>
                <a:path w="643889" h="695959">
                  <a:moveTo>
                    <a:pt x="627322" y="427989"/>
                  </a:moveTo>
                  <a:lnTo>
                    <a:pt x="581729" y="427989"/>
                  </a:lnTo>
                  <a:lnTo>
                    <a:pt x="581729" y="429259"/>
                  </a:lnTo>
                  <a:lnTo>
                    <a:pt x="583229" y="429259"/>
                  </a:lnTo>
                  <a:lnTo>
                    <a:pt x="583229" y="430529"/>
                  </a:lnTo>
                  <a:lnTo>
                    <a:pt x="589743" y="430529"/>
                  </a:lnTo>
                  <a:lnTo>
                    <a:pt x="591253" y="431799"/>
                  </a:lnTo>
                  <a:lnTo>
                    <a:pt x="594759" y="431799"/>
                  </a:lnTo>
                  <a:lnTo>
                    <a:pt x="594759" y="433069"/>
                  </a:lnTo>
                  <a:lnTo>
                    <a:pt x="597768" y="433069"/>
                  </a:lnTo>
                  <a:lnTo>
                    <a:pt x="597768" y="434339"/>
                  </a:lnTo>
                  <a:lnTo>
                    <a:pt x="598264" y="434339"/>
                  </a:lnTo>
                  <a:lnTo>
                    <a:pt x="599267" y="435609"/>
                  </a:lnTo>
                  <a:lnTo>
                    <a:pt x="599764" y="435609"/>
                  </a:lnTo>
                  <a:lnTo>
                    <a:pt x="601770" y="436879"/>
                  </a:lnTo>
                  <a:lnTo>
                    <a:pt x="602276" y="438149"/>
                  </a:lnTo>
                  <a:lnTo>
                    <a:pt x="603280" y="438149"/>
                  </a:lnTo>
                  <a:lnTo>
                    <a:pt x="604779" y="439419"/>
                  </a:lnTo>
                  <a:lnTo>
                    <a:pt x="605276" y="440689"/>
                  </a:lnTo>
                  <a:lnTo>
                    <a:pt x="606279" y="440689"/>
                  </a:lnTo>
                  <a:lnTo>
                    <a:pt x="606279" y="441959"/>
                  </a:lnTo>
                  <a:lnTo>
                    <a:pt x="608285" y="441959"/>
                  </a:lnTo>
                  <a:lnTo>
                    <a:pt x="608285" y="443229"/>
                  </a:lnTo>
                  <a:lnTo>
                    <a:pt x="621811" y="443229"/>
                  </a:lnTo>
                  <a:lnTo>
                    <a:pt x="623817" y="441959"/>
                  </a:lnTo>
                  <a:lnTo>
                    <a:pt x="624323" y="440689"/>
                  </a:lnTo>
                  <a:lnTo>
                    <a:pt x="625823" y="439419"/>
                  </a:lnTo>
                  <a:lnTo>
                    <a:pt x="627829" y="439419"/>
                  </a:lnTo>
                  <a:lnTo>
                    <a:pt x="628325" y="438149"/>
                  </a:lnTo>
                  <a:lnTo>
                    <a:pt x="628325" y="436879"/>
                  </a:lnTo>
                  <a:lnTo>
                    <a:pt x="627829" y="434339"/>
                  </a:lnTo>
                  <a:lnTo>
                    <a:pt x="626826" y="431799"/>
                  </a:lnTo>
                  <a:lnTo>
                    <a:pt x="627322" y="430529"/>
                  </a:lnTo>
                  <a:lnTo>
                    <a:pt x="627322" y="427989"/>
                  </a:lnTo>
                  <a:close/>
                </a:path>
                <a:path w="643889" h="695959">
                  <a:moveTo>
                    <a:pt x="134277" y="438149"/>
                  </a:moveTo>
                  <a:lnTo>
                    <a:pt x="97701" y="438149"/>
                  </a:lnTo>
                  <a:lnTo>
                    <a:pt x="97701" y="440689"/>
                  </a:lnTo>
                  <a:lnTo>
                    <a:pt x="97204" y="440689"/>
                  </a:lnTo>
                  <a:lnTo>
                    <a:pt x="97204" y="441959"/>
                  </a:lnTo>
                  <a:lnTo>
                    <a:pt x="131774" y="441959"/>
                  </a:lnTo>
                  <a:lnTo>
                    <a:pt x="131774" y="440689"/>
                  </a:lnTo>
                  <a:lnTo>
                    <a:pt x="133780" y="439419"/>
                  </a:lnTo>
                  <a:lnTo>
                    <a:pt x="134277" y="439419"/>
                  </a:lnTo>
                  <a:lnTo>
                    <a:pt x="134277" y="438149"/>
                  </a:lnTo>
                  <a:close/>
                </a:path>
                <a:path w="643889" h="695959">
                  <a:moveTo>
                    <a:pt x="153325" y="440689"/>
                  </a:moveTo>
                  <a:lnTo>
                    <a:pt x="141795" y="440689"/>
                  </a:lnTo>
                  <a:lnTo>
                    <a:pt x="141795" y="441959"/>
                  </a:lnTo>
                  <a:lnTo>
                    <a:pt x="153325" y="441959"/>
                  </a:lnTo>
                  <a:lnTo>
                    <a:pt x="153325" y="440689"/>
                  </a:lnTo>
                  <a:close/>
                </a:path>
                <a:path w="643889" h="695959">
                  <a:moveTo>
                    <a:pt x="597261" y="440689"/>
                  </a:moveTo>
                  <a:lnTo>
                    <a:pt x="543147" y="440689"/>
                  </a:lnTo>
                  <a:lnTo>
                    <a:pt x="542144" y="441959"/>
                  </a:lnTo>
                  <a:lnTo>
                    <a:pt x="598761" y="441959"/>
                  </a:lnTo>
                  <a:lnTo>
                    <a:pt x="597261" y="440689"/>
                  </a:lnTo>
                  <a:close/>
                </a:path>
                <a:path w="643889" h="695959">
                  <a:moveTo>
                    <a:pt x="151815" y="439419"/>
                  </a:moveTo>
                  <a:lnTo>
                    <a:pt x="142301" y="439419"/>
                  </a:lnTo>
                  <a:lnTo>
                    <a:pt x="142301" y="440689"/>
                  </a:lnTo>
                  <a:lnTo>
                    <a:pt x="152818" y="440689"/>
                  </a:lnTo>
                  <a:lnTo>
                    <a:pt x="151815" y="439419"/>
                  </a:lnTo>
                  <a:close/>
                </a:path>
                <a:path w="643889" h="695959">
                  <a:moveTo>
                    <a:pt x="276578" y="438149"/>
                  </a:moveTo>
                  <a:lnTo>
                    <a:pt x="255038" y="438149"/>
                  </a:lnTo>
                  <a:lnTo>
                    <a:pt x="255038" y="439419"/>
                  </a:lnTo>
                  <a:lnTo>
                    <a:pt x="253528" y="439419"/>
                  </a:lnTo>
                  <a:lnTo>
                    <a:pt x="252536" y="440689"/>
                  </a:lnTo>
                  <a:lnTo>
                    <a:pt x="278088" y="440689"/>
                  </a:lnTo>
                  <a:lnTo>
                    <a:pt x="277581" y="439419"/>
                  </a:lnTo>
                  <a:lnTo>
                    <a:pt x="276578" y="438149"/>
                  </a:lnTo>
                  <a:close/>
                </a:path>
                <a:path w="643889" h="695959">
                  <a:moveTo>
                    <a:pt x="404351" y="436879"/>
                  </a:moveTo>
                  <a:lnTo>
                    <a:pt x="362770" y="436879"/>
                  </a:lnTo>
                  <a:lnTo>
                    <a:pt x="361757" y="438149"/>
                  </a:lnTo>
                  <a:lnTo>
                    <a:pt x="361757" y="440689"/>
                  </a:lnTo>
                  <a:lnTo>
                    <a:pt x="401342" y="440689"/>
                  </a:lnTo>
                  <a:lnTo>
                    <a:pt x="401342" y="439419"/>
                  </a:lnTo>
                  <a:lnTo>
                    <a:pt x="402345" y="439419"/>
                  </a:lnTo>
                  <a:lnTo>
                    <a:pt x="402345" y="438149"/>
                  </a:lnTo>
                  <a:lnTo>
                    <a:pt x="403348" y="438149"/>
                  </a:lnTo>
                  <a:lnTo>
                    <a:pt x="404351" y="436879"/>
                  </a:lnTo>
                  <a:close/>
                </a:path>
                <a:path w="643889" h="695959">
                  <a:moveTo>
                    <a:pt x="517595" y="438149"/>
                  </a:moveTo>
                  <a:lnTo>
                    <a:pt x="501059" y="438149"/>
                  </a:lnTo>
                  <a:lnTo>
                    <a:pt x="500553" y="439419"/>
                  </a:lnTo>
                  <a:lnTo>
                    <a:pt x="500056" y="439419"/>
                  </a:lnTo>
                  <a:lnTo>
                    <a:pt x="499053" y="440689"/>
                  </a:lnTo>
                  <a:lnTo>
                    <a:pt x="514089" y="440689"/>
                  </a:lnTo>
                  <a:lnTo>
                    <a:pt x="514089" y="439419"/>
                  </a:lnTo>
                  <a:lnTo>
                    <a:pt x="517595" y="438149"/>
                  </a:lnTo>
                  <a:close/>
                </a:path>
                <a:path w="643889" h="695959">
                  <a:moveTo>
                    <a:pt x="596258" y="439419"/>
                  </a:moveTo>
                  <a:lnTo>
                    <a:pt x="544150" y="439419"/>
                  </a:lnTo>
                  <a:lnTo>
                    <a:pt x="544150" y="440689"/>
                  </a:lnTo>
                  <a:lnTo>
                    <a:pt x="596755" y="440689"/>
                  </a:lnTo>
                  <a:lnTo>
                    <a:pt x="596258" y="439419"/>
                  </a:lnTo>
                  <a:close/>
                </a:path>
                <a:path w="643889" h="695959">
                  <a:moveTo>
                    <a:pt x="245018" y="438149"/>
                  </a:moveTo>
                  <a:lnTo>
                    <a:pt x="215950" y="438149"/>
                  </a:lnTo>
                  <a:lnTo>
                    <a:pt x="215950" y="439419"/>
                  </a:lnTo>
                  <a:lnTo>
                    <a:pt x="243508" y="439419"/>
                  </a:lnTo>
                  <a:lnTo>
                    <a:pt x="245018" y="438149"/>
                  </a:lnTo>
                  <a:close/>
                </a:path>
                <a:path w="643889" h="695959">
                  <a:moveTo>
                    <a:pt x="310652" y="435609"/>
                  </a:moveTo>
                  <a:lnTo>
                    <a:pt x="288605" y="435609"/>
                  </a:lnTo>
                  <a:lnTo>
                    <a:pt x="288108" y="439419"/>
                  </a:lnTo>
                  <a:lnTo>
                    <a:pt x="310155" y="439419"/>
                  </a:lnTo>
                  <a:lnTo>
                    <a:pt x="310155" y="438149"/>
                  </a:lnTo>
                  <a:lnTo>
                    <a:pt x="310652" y="438149"/>
                  </a:lnTo>
                  <a:lnTo>
                    <a:pt x="310652" y="435609"/>
                  </a:lnTo>
                  <a:close/>
                </a:path>
                <a:path w="643889" h="695959">
                  <a:moveTo>
                    <a:pt x="360764" y="430529"/>
                  </a:moveTo>
                  <a:lnTo>
                    <a:pt x="346731" y="430529"/>
                  </a:lnTo>
                  <a:lnTo>
                    <a:pt x="347228" y="431799"/>
                  </a:lnTo>
                  <a:lnTo>
                    <a:pt x="347228" y="433069"/>
                  </a:lnTo>
                  <a:lnTo>
                    <a:pt x="348231" y="435609"/>
                  </a:lnTo>
                  <a:lnTo>
                    <a:pt x="350237" y="436879"/>
                  </a:lnTo>
                  <a:lnTo>
                    <a:pt x="351736" y="438149"/>
                  </a:lnTo>
                  <a:lnTo>
                    <a:pt x="352243" y="439419"/>
                  </a:lnTo>
                  <a:lnTo>
                    <a:pt x="356255" y="439419"/>
                  </a:lnTo>
                  <a:lnTo>
                    <a:pt x="356255" y="436879"/>
                  </a:lnTo>
                  <a:lnTo>
                    <a:pt x="357248" y="434339"/>
                  </a:lnTo>
                  <a:lnTo>
                    <a:pt x="357755" y="434339"/>
                  </a:lnTo>
                  <a:lnTo>
                    <a:pt x="358758" y="433069"/>
                  </a:lnTo>
                  <a:lnTo>
                    <a:pt x="358758" y="431799"/>
                  </a:lnTo>
                  <a:lnTo>
                    <a:pt x="359761" y="431799"/>
                  </a:lnTo>
                  <a:lnTo>
                    <a:pt x="360764" y="430529"/>
                  </a:lnTo>
                  <a:close/>
                </a:path>
                <a:path w="643889" h="695959">
                  <a:moveTo>
                    <a:pt x="423895" y="438149"/>
                  </a:moveTo>
                  <a:lnTo>
                    <a:pt x="409366" y="438149"/>
                  </a:lnTo>
                  <a:lnTo>
                    <a:pt x="409366" y="439419"/>
                  </a:lnTo>
                  <a:lnTo>
                    <a:pt x="423895" y="439419"/>
                  </a:lnTo>
                  <a:lnTo>
                    <a:pt x="423895" y="438149"/>
                  </a:lnTo>
                  <a:close/>
                </a:path>
                <a:path w="643889" h="695959">
                  <a:moveTo>
                    <a:pt x="444443" y="430529"/>
                  </a:moveTo>
                  <a:lnTo>
                    <a:pt x="441434" y="430529"/>
                  </a:lnTo>
                  <a:lnTo>
                    <a:pt x="440927" y="431799"/>
                  </a:lnTo>
                  <a:lnTo>
                    <a:pt x="440927" y="433069"/>
                  </a:lnTo>
                  <a:lnTo>
                    <a:pt x="439924" y="433069"/>
                  </a:lnTo>
                  <a:lnTo>
                    <a:pt x="439924" y="434339"/>
                  </a:lnTo>
                  <a:lnTo>
                    <a:pt x="439427" y="434339"/>
                  </a:lnTo>
                  <a:lnTo>
                    <a:pt x="438921" y="435609"/>
                  </a:lnTo>
                  <a:lnTo>
                    <a:pt x="438921" y="439419"/>
                  </a:lnTo>
                  <a:lnTo>
                    <a:pt x="464980" y="439419"/>
                  </a:lnTo>
                  <a:lnTo>
                    <a:pt x="468992" y="438149"/>
                  </a:lnTo>
                  <a:lnTo>
                    <a:pt x="446439" y="438149"/>
                  </a:lnTo>
                  <a:lnTo>
                    <a:pt x="446439" y="436879"/>
                  </a:lnTo>
                  <a:lnTo>
                    <a:pt x="445942" y="436879"/>
                  </a:lnTo>
                  <a:lnTo>
                    <a:pt x="445942" y="433069"/>
                  </a:lnTo>
                  <a:lnTo>
                    <a:pt x="444443" y="430529"/>
                  </a:lnTo>
                  <a:close/>
                </a:path>
                <a:path w="643889" h="695959">
                  <a:moveTo>
                    <a:pt x="581729" y="438149"/>
                  </a:moveTo>
                  <a:lnTo>
                    <a:pt x="546156" y="438149"/>
                  </a:lnTo>
                  <a:lnTo>
                    <a:pt x="545650" y="439419"/>
                  </a:lnTo>
                  <a:lnTo>
                    <a:pt x="582732" y="439419"/>
                  </a:lnTo>
                  <a:lnTo>
                    <a:pt x="581729" y="438149"/>
                  </a:lnTo>
                  <a:close/>
                </a:path>
                <a:path w="643889" h="695959">
                  <a:moveTo>
                    <a:pt x="594759" y="438149"/>
                  </a:moveTo>
                  <a:lnTo>
                    <a:pt x="588244" y="438149"/>
                  </a:lnTo>
                  <a:lnTo>
                    <a:pt x="587737" y="439419"/>
                  </a:lnTo>
                  <a:lnTo>
                    <a:pt x="594759" y="439419"/>
                  </a:lnTo>
                  <a:lnTo>
                    <a:pt x="594759" y="438149"/>
                  </a:lnTo>
                  <a:close/>
                </a:path>
                <a:path w="643889" h="695959">
                  <a:moveTo>
                    <a:pt x="137286" y="427989"/>
                  </a:moveTo>
                  <a:lnTo>
                    <a:pt x="109727" y="427989"/>
                  </a:lnTo>
                  <a:lnTo>
                    <a:pt x="109231" y="429259"/>
                  </a:lnTo>
                  <a:lnTo>
                    <a:pt x="108724" y="429259"/>
                  </a:lnTo>
                  <a:lnTo>
                    <a:pt x="108228" y="430529"/>
                  </a:lnTo>
                  <a:lnTo>
                    <a:pt x="106222" y="430529"/>
                  </a:lnTo>
                  <a:lnTo>
                    <a:pt x="105219" y="431799"/>
                  </a:lnTo>
                  <a:lnTo>
                    <a:pt x="105219" y="433069"/>
                  </a:lnTo>
                  <a:lnTo>
                    <a:pt x="104216" y="434339"/>
                  </a:lnTo>
                  <a:lnTo>
                    <a:pt x="102716" y="434339"/>
                  </a:lnTo>
                  <a:lnTo>
                    <a:pt x="102209" y="435609"/>
                  </a:lnTo>
                  <a:lnTo>
                    <a:pt x="97701" y="435609"/>
                  </a:lnTo>
                  <a:lnTo>
                    <a:pt x="97701" y="436879"/>
                  </a:lnTo>
                  <a:lnTo>
                    <a:pt x="98207" y="436879"/>
                  </a:lnTo>
                  <a:lnTo>
                    <a:pt x="98207" y="438149"/>
                  </a:lnTo>
                  <a:lnTo>
                    <a:pt x="136283" y="438149"/>
                  </a:lnTo>
                  <a:lnTo>
                    <a:pt x="136283" y="434339"/>
                  </a:lnTo>
                  <a:lnTo>
                    <a:pt x="136789" y="430529"/>
                  </a:lnTo>
                  <a:lnTo>
                    <a:pt x="137286" y="427989"/>
                  </a:lnTo>
                  <a:close/>
                </a:path>
                <a:path w="643889" h="695959">
                  <a:moveTo>
                    <a:pt x="208938" y="434339"/>
                  </a:moveTo>
                  <a:lnTo>
                    <a:pt x="153821" y="434339"/>
                  </a:lnTo>
                  <a:lnTo>
                    <a:pt x="154318" y="435609"/>
                  </a:lnTo>
                  <a:lnTo>
                    <a:pt x="155827" y="435609"/>
                  </a:lnTo>
                  <a:lnTo>
                    <a:pt x="156324" y="436879"/>
                  </a:lnTo>
                  <a:lnTo>
                    <a:pt x="157327" y="436879"/>
                  </a:lnTo>
                  <a:lnTo>
                    <a:pt x="157327" y="438149"/>
                  </a:lnTo>
                  <a:lnTo>
                    <a:pt x="208442" y="438149"/>
                  </a:lnTo>
                  <a:lnTo>
                    <a:pt x="208442" y="436879"/>
                  </a:lnTo>
                  <a:lnTo>
                    <a:pt x="208938" y="435609"/>
                  </a:lnTo>
                  <a:lnTo>
                    <a:pt x="208938" y="434339"/>
                  </a:lnTo>
                  <a:close/>
                </a:path>
                <a:path w="643889" h="695959">
                  <a:moveTo>
                    <a:pt x="251026" y="434339"/>
                  </a:moveTo>
                  <a:lnTo>
                    <a:pt x="214450" y="434339"/>
                  </a:lnTo>
                  <a:lnTo>
                    <a:pt x="214450" y="436879"/>
                  </a:lnTo>
                  <a:lnTo>
                    <a:pt x="214957" y="438149"/>
                  </a:lnTo>
                  <a:lnTo>
                    <a:pt x="246021" y="438149"/>
                  </a:lnTo>
                  <a:lnTo>
                    <a:pt x="246021" y="436879"/>
                  </a:lnTo>
                  <a:lnTo>
                    <a:pt x="247520" y="436879"/>
                  </a:lnTo>
                  <a:lnTo>
                    <a:pt x="248017" y="435609"/>
                  </a:lnTo>
                  <a:lnTo>
                    <a:pt x="249020" y="435609"/>
                  </a:lnTo>
                  <a:lnTo>
                    <a:pt x="251026" y="434339"/>
                  </a:lnTo>
                  <a:close/>
                </a:path>
                <a:path w="643889" h="695959">
                  <a:moveTo>
                    <a:pt x="265555" y="436879"/>
                  </a:moveTo>
                  <a:lnTo>
                    <a:pt x="257541" y="436879"/>
                  </a:lnTo>
                  <a:lnTo>
                    <a:pt x="255535" y="438149"/>
                  </a:lnTo>
                  <a:lnTo>
                    <a:pt x="266062" y="438149"/>
                  </a:lnTo>
                  <a:lnTo>
                    <a:pt x="265555" y="436879"/>
                  </a:lnTo>
                  <a:close/>
                </a:path>
                <a:path w="643889" h="695959">
                  <a:moveTo>
                    <a:pt x="273579" y="436879"/>
                  </a:moveTo>
                  <a:lnTo>
                    <a:pt x="269071" y="436879"/>
                  </a:lnTo>
                  <a:lnTo>
                    <a:pt x="268068" y="438149"/>
                  </a:lnTo>
                  <a:lnTo>
                    <a:pt x="274076" y="438149"/>
                  </a:lnTo>
                  <a:lnTo>
                    <a:pt x="273579" y="436879"/>
                  </a:lnTo>
                  <a:close/>
                </a:path>
                <a:path w="643889" h="695959">
                  <a:moveTo>
                    <a:pt x="427401" y="435609"/>
                  </a:moveTo>
                  <a:lnTo>
                    <a:pt x="407857" y="435609"/>
                  </a:lnTo>
                  <a:lnTo>
                    <a:pt x="407857" y="436879"/>
                  </a:lnTo>
                  <a:lnTo>
                    <a:pt x="408860" y="436879"/>
                  </a:lnTo>
                  <a:lnTo>
                    <a:pt x="408860" y="438149"/>
                  </a:lnTo>
                  <a:lnTo>
                    <a:pt x="425901" y="438149"/>
                  </a:lnTo>
                  <a:lnTo>
                    <a:pt x="427401" y="435609"/>
                  </a:lnTo>
                  <a:close/>
                </a:path>
                <a:path w="643889" h="695959">
                  <a:moveTo>
                    <a:pt x="500553" y="430529"/>
                  </a:moveTo>
                  <a:lnTo>
                    <a:pt x="451950" y="430529"/>
                  </a:lnTo>
                  <a:lnTo>
                    <a:pt x="451950" y="433069"/>
                  </a:lnTo>
                  <a:lnTo>
                    <a:pt x="451454" y="434339"/>
                  </a:lnTo>
                  <a:lnTo>
                    <a:pt x="451950" y="435609"/>
                  </a:lnTo>
                  <a:lnTo>
                    <a:pt x="451454" y="436879"/>
                  </a:lnTo>
                  <a:lnTo>
                    <a:pt x="451454" y="438149"/>
                  </a:lnTo>
                  <a:lnTo>
                    <a:pt x="472994" y="438149"/>
                  </a:lnTo>
                  <a:lnTo>
                    <a:pt x="473997" y="436879"/>
                  </a:lnTo>
                  <a:lnTo>
                    <a:pt x="494545" y="436879"/>
                  </a:lnTo>
                  <a:lnTo>
                    <a:pt x="494545" y="435609"/>
                  </a:lnTo>
                  <a:lnTo>
                    <a:pt x="496551" y="435609"/>
                  </a:lnTo>
                  <a:lnTo>
                    <a:pt x="496551" y="434339"/>
                  </a:lnTo>
                  <a:lnTo>
                    <a:pt x="497047" y="434339"/>
                  </a:lnTo>
                  <a:lnTo>
                    <a:pt x="497047" y="433069"/>
                  </a:lnTo>
                  <a:lnTo>
                    <a:pt x="498050" y="433069"/>
                  </a:lnTo>
                  <a:lnTo>
                    <a:pt x="499053" y="431799"/>
                  </a:lnTo>
                  <a:lnTo>
                    <a:pt x="500056" y="431799"/>
                  </a:lnTo>
                  <a:lnTo>
                    <a:pt x="500553" y="430529"/>
                  </a:lnTo>
                  <a:close/>
                </a:path>
                <a:path w="643889" h="695959">
                  <a:moveTo>
                    <a:pt x="493035" y="436879"/>
                  </a:moveTo>
                  <a:lnTo>
                    <a:pt x="485021" y="436879"/>
                  </a:lnTo>
                  <a:lnTo>
                    <a:pt x="485021" y="438149"/>
                  </a:lnTo>
                  <a:lnTo>
                    <a:pt x="492042" y="438149"/>
                  </a:lnTo>
                  <a:lnTo>
                    <a:pt x="493035" y="436879"/>
                  </a:lnTo>
                  <a:close/>
                </a:path>
                <a:path w="643889" h="695959">
                  <a:moveTo>
                    <a:pt x="507068" y="433069"/>
                  </a:moveTo>
                  <a:lnTo>
                    <a:pt x="506571" y="433069"/>
                  </a:lnTo>
                  <a:lnTo>
                    <a:pt x="504069" y="435609"/>
                  </a:lnTo>
                  <a:lnTo>
                    <a:pt x="502062" y="438149"/>
                  </a:lnTo>
                  <a:lnTo>
                    <a:pt x="512083" y="438149"/>
                  </a:lnTo>
                  <a:lnTo>
                    <a:pt x="512083" y="436879"/>
                  </a:lnTo>
                  <a:lnTo>
                    <a:pt x="510077" y="436879"/>
                  </a:lnTo>
                  <a:lnTo>
                    <a:pt x="508577" y="435609"/>
                  </a:lnTo>
                  <a:lnTo>
                    <a:pt x="508577" y="434339"/>
                  </a:lnTo>
                  <a:lnTo>
                    <a:pt x="507068" y="433069"/>
                  </a:lnTo>
                  <a:close/>
                </a:path>
                <a:path w="643889" h="695959">
                  <a:moveTo>
                    <a:pt x="580230" y="435609"/>
                  </a:moveTo>
                  <a:lnTo>
                    <a:pt x="549662" y="435609"/>
                  </a:lnTo>
                  <a:lnTo>
                    <a:pt x="549662" y="436879"/>
                  </a:lnTo>
                  <a:lnTo>
                    <a:pt x="548162" y="436879"/>
                  </a:lnTo>
                  <a:lnTo>
                    <a:pt x="547656" y="438149"/>
                  </a:lnTo>
                  <a:lnTo>
                    <a:pt x="580726" y="438149"/>
                  </a:lnTo>
                  <a:lnTo>
                    <a:pt x="580726" y="436879"/>
                  </a:lnTo>
                  <a:lnTo>
                    <a:pt x="580230" y="435609"/>
                  </a:lnTo>
                  <a:close/>
                </a:path>
                <a:path w="643889" h="695959">
                  <a:moveTo>
                    <a:pt x="263052" y="435609"/>
                  </a:moveTo>
                  <a:lnTo>
                    <a:pt x="258544" y="435609"/>
                  </a:lnTo>
                  <a:lnTo>
                    <a:pt x="258037" y="436879"/>
                  </a:lnTo>
                  <a:lnTo>
                    <a:pt x="263052" y="436879"/>
                  </a:lnTo>
                  <a:lnTo>
                    <a:pt x="263052" y="435609"/>
                  </a:lnTo>
                  <a:close/>
                </a:path>
                <a:path w="643889" h="695959">
                  <a:moveTo>
                    <a:pt x="341716" y="433069"/>
                  </a:moveTo>
                  <a:lnTo>
                    <a:pt x="318676" y="433069"/>
                  </a:lnTo>
                  <a:lnTo>
                    <a:pt x="317673" y="435609"/>
                  </a:lnTo>
                  <a:lnTo>
                    <a:pt x="317673" y="436879"/>
                  </a:lnTo>
                  <a:lnTo>
                    <a:pt x="342223" y="436879"/>
                  </a:lnTo>
                  <a:lnTo>
                    <a:pt x="342223" y="435609"/>
                  </a:lnTo>
                  <a:lnTo>
                    <a:pt x="341716" y="434339"/>
                  </a:lnTo>
                  <a:lnTo>
                    <a:pt x="341716" y="433069"/>
                  </a:lnTo>
                  <a:close/>
                </a:path>
                <a:path w="643889" h="695959">
                  <a:moveTo>
                    <a:pt x="404858" y="435609"/>
                  </a:moveTo>
                  <a:lnTo>
                    <a:pt x="363266" y="435609"/>
                  </a:lnTo>
                  <a:lnTo>
                    <a:pt x="363266" y="436879"/>
                  </a:lnTo>
                  <a:lnTo>
                    <a:pt x="404858" y="436879"/>
                  </a:lnTo>
                  <a:lnTo>
                    <a:pt x="404858" y="435609"/>
                  </a:lnTo>
                  <a:close/>
                </a:path>
                <a:path w="643889" h="695959">
                  <a:moveTo>
                    <a:pt x="313164" y="430529"/>
                  </a:moveTo>
                  <a:lnTo>
                    <a:pt x="291118" y="430529"/>
                  </a:lnTo>
                  <a:lnTo>
                    <a:pt x="291118" y="431799"/>
                  </a:lnTo>
                  <a:lnTo>
                    <a:pt x="289608" y="431799"/>
                  </a:lnTo>
                  <a:lnTo>
                    <a:pt x="289112" y="433069"/>
                  </a:lnTo>
                  <a:lnTo>
                    <a:pt x="287602" y="433069"/>
                  </a:lnTo>
                  <a:lnTo>
                    <a:pt x="288108" y="435609"/>
                  </a:lnTo>
                  <a:lnTo>
                    <a:pt x="311655" y="435609"/>
                  </a:lnTo>
                  <a:lnTo>
                    <a:pt x="311655" y="434339"/>
                  </a:lnTo>
                  <a:lnTo>
                    <a:pt x="312658" y="433069"/>
                  </a:lnTo>
                  <a:lnTo>
                    <a:pt x="313164" y="431799"/>
                  </a:lnTo>
                  <a:lnTo>
                    <a:pt x="313164" y="430529"/>
                  </a:lnTo>
                  <a:close/>
                </a:path>
                <a:path w="643889" h="695959">
                  <a:moveTo>
                    <a:pt x="383814" y="433069"/>
                  </a:moveTo>
                  <a:lnTo>
                    <a:pt x="367279" y="433069"/>
                  </a:lnTo>
                  <a:lnTo>
                    <a:pt x="365273" y="434339"/>
                  </a:lnTo>
                  <a:lnTo>
                    <a:pt x="364269" y="435609"/>
                  </a:lnTo>
                  <a:lnTo>
                    <a:pt x="429407" y="435609"/>
                  </a:lnTo>
                  <a:lnTo>
                    <a:pt x="429407" y="434339"/>
                  </a:lnTo>
                  <a:lnTo>
                    <a:pt x="384310" y="434339"/>
                  </a:lnTo>
                  <a:lnTo>
                    <a:pt x="383814" y="433069"/>
                  </a:lnTo>
                  <a:close/>
                </a:path>
                <a:path w="643889" h="695959">
                  <a:moveTo>
                    <a:pt x="556673" y="433069"/>
                  </a:moveTo>
                  <a:lnTo>
                    <a:pt x="554667" y="433069"/>
                  </a:lnTo>
                  <a:lnTo>
                    <a:pt x="552671" y="434339"/>
                  </a:lnTo>
                  <a:lnTo>
                    <a:pt x="551668" y="434339"/>
                  </a:lnTo>
                  <a:lnTo>
                    <a:pt x="550158" y="435609"/>
                  </a:lnTo>
                  <a:lnTo>
                    <a:pt x="559682" y="435609"/>
                  </a:lnTo>
                  <a:lnTo>
                    <a:pt x="557676" y="434339"/>
                  </a:lnTo>
                  <a:lnTo>
                    <a:pt x="556673" y="433069"/>
                  </a:lnTo>
                  <a:close/>
                </a:path>
                <a:path w="643889" h="695959">
                  <a:moveTo>
                    <a:pt x="575721" y="434339"/>
                  </a:moveTo>
                  <a:lnTo>
                    <a:pt x="567200" y="434339"/>
                  </a:lnTo>
                  <a:lnTo>
                    <a:pt x="564687" y="435609"/>
                  </a:lnTo>
                  <a:lnTo>
                    <a:pt x="576217" y="435609"/>
                  </a:lnTo>
                  <a:lnTo>
                    <a:pt x="575721" y="434339"/>
                  </a:lnTo>
                  <a:close/>
                </a:path>
                <a:path w="643889" h="695959">
                  <a:moveTo>
                    <a:pt x="179374" y="429259"/>
                  </a:moveTo>
                  <a:lnTo>
                    <a:pt x="143304" y="429259"/>
                  </a:lnTo>
                  <a:lnTo>
                    <a:pt x="143304" y="430529"/>
                  </a:lnTo>
                  <a:lnTo>
                    <a:pt x="142798" y="431799"/>
                  </a:lnTo>
                  <a:lnTo>
                    <a:pt x="142798" y="434339"/>
                  </a:lnTo>
                  <a:lnTo>
                    <a:pt x="143801" y="433069"/>
                  </a:lnTo>
                  <a:lnTo>
                    <a:pt x="251026" y="433069"/>
                  </a:lnTo>
                  <a:lnTo>
                    <a:pt x="250529" y="431799"/>
                  </a:lnTo>
                  <a:lnTo>
                    <a:pt x="249020" y="430529"/>
                  </a:lnTo>
                  <a:lnTo>
                    <a:pt x="179880" y="430529"/>
                  </a:lnTo>
                  <a:lnTo>
                    <a:pt x="179374" y="429259"/>
                  </a:lnTo>
                  <a:close/>
                </a:path>
                <a:path w="643889" h="695959">
                  <a:moveTo>
                    <a:pt x="209435" y="433069"/>
                  </a:moveTo>
                  <a:lnTo>
                    <a:pt x="149312" y="433069"/>
                  </a:lnTo>
                  <a:lnTo>
                    <a:pt x="150822" y="434339"/>
                  </a:lnTo>
                  <a:lnTo>
                    <a:pt x="209435" y="434339"/>
                  </a:lnTo>
                  <a:lnTo>
                    <a:pt x="209435" y="433069"/>
                  </a:lnTo>
                  <a:close/>
                </a:path>
                <a:path w="643889" h="695959">
                  <a:moveTo>
                    <a:pt x="252536" y="433069"/>
                  </a:moveTo>
                  <a:lnTo>
                    <a:pt x="213954" y="433069"/>
                  </a:lnTo>
                  <a:lnTo>
                    <a:pt x="213954" y="434339"/>
                  </a:lnTo>
                  <a:lnTo>
                    <a:pt x="252029" y="434339"/>
                  </a:lnTo>
                  <a:lnTo>
                    <a:pt x="252536" y="433069"/>
                  </a:lnTo>
                  <a:close/>
                </a:path>
                <a:path w="643889" h="695959">
                  <a:moveTo>
                    <a:pt x="431413" y="433069"/>
                  </a:moveTo>
                  <a:lnTo>
                    <a:pt x="387319" y="433069"/>
                  </a:lnTo>
                  <a:lnTo>
                    <a:pt x="386813" y="434339"/>
                  </a:lnTo>
                  <a:lnTo>
                    <a:pt x="430410" y="434339"/>
                  </a:lnTo>
                  <a:lnTo>
                    <a:pt x="431413" y="433069"/>
                  </a:lnTo>
                  <a:close/>
                </a:path>
                <a:path w="643889" h="695959">
                  <a:moveTo>
                    <a:pt x="537129" y="433069"/>
                  </a:moveTo>
                  <a:lnTo>
                    <a:pt x="531627" y="433069"/>
                  </a:lnTo>
                  <a:lnTo>
                    <a:pt x="532620" y="434339"/>
                  </a:lnTo>
                  <a:lnTo>
                    <a:pt x="537129" y="434339"/>
                  </a:lnTo>
                  <a:lnTo>
                    <a:pt x="537129" y="433069"/>
                  </a:lnTo>
                  <a:close/>
                </a:path>
                <a:path w="643889" h="695959">
                  <a:moveTo>
                    <a:pt x="573715" y="433069"/>
                  </a:moveTo>
                  <a:lnTo>
                    <a:pt x="570209" y="433069"/>
                  </a:lnTo>
                  <a:lnTo>
                    <a:pt x="569703" y="434339"/>
                  </a:lnTo>
                  <a:lnTo>
                    <a:pt x="574718" y="434339"/>
                  </a:lnTo>
                  <a:lnTo>
                    <a:pt x="573715" y="433069"/>
                  </a:lnTo>
                  <a:close/>
                </a:path>
                <a:path w="643889" h="695959">
                  <a:moveTo>
                    <a:pt x="340216" y="430529"/>
                  </a:moveTo>
                  <a:lnTo>
                    <a:pt x="320672" y="430529"/>
                  </a:lnTo>
                  <a:lnTo>
                    <a:pt x="319669" y="433069"/>
                  </a:lnTo>
                  <a:lnTo>
                    <a:pt x="341220" y="433069"/>
                  </a:lnTo>
                  <a:lnTo>
                    <a:pt x="340216" y="430529"/>
                  </a:lnTo>
                  <a:close/>
                </a:path>
                <a:path w="643889" h="695959">
                  <a:moveTo>
                    <a:pt x="369781" y="431799"/>
                  </a:moveTo>
                  <a:lnTo>
                    <a:pt x="368282" y="431799"/>
                  </a:lnTo>
                  <a:lnTo>
                    <a:pt x="367775" y="433069"/>
                  </a:lnTo>
                  <a:lnTo>
                    <a:pt x="369781" y="433069"/>
                  </a:lnTo>
                  <a:lnTo>
                    <a:pt x="369781" y="431799"/>
                  </a:lnTo>
                  <a:close/>
                </a:path>
                <a:path w="643889" h="695959">
                  <a:moveTo>
                    <a:pt x="380805" y="431799"/>
                  </a:moveTo>
                  <a:lnTo>
                    <a:pt x="376296" y="431799"/>
                  </a:lnTo>
                  <a:lnTo>
                    <a:pt x="374786" y="433069"/>
                  </a:lnTo>
                  <a:lnTo>
                    <a:pt x="382304" y="433069"/>
                  </a:lnTo>
                  <a:lnTo>
                    <a:pt x="380805" y="431799"/>
                  </a:lnTo>
                  <a:close/>
                </a:path>
                <a:path w="643889" h="695959">
                  <a:moveTo>
                    <a:pt x="408363" y="430529"/>
                  </a:moveTo>
                  <a:lnTo>
                    <a:pt x="388322" y="430529"/>
                  </a:lnTo>
                  <a:lnTo>
                    <a:pt x="388322" y="433069"/>
                  </a:lnTo>
                  <a:lnTo>
                    <a:pt x="433409" y="433069"/>
                  </a:lnTo>
                  <a:lnTo>
                    <a:pt x="434412" y="431799"/>
                  </a:lnTo>
                  <a:lnTo>
                    <a:pt x="408363" y="431799"/>
                  </a:lnTo>
                  <a:lnTo>
                    <a:pt x="408363" y="430529"/>
                  </a:lnTo>
                  <a:close/>
                </a:path>
                <a:path w="643889" h="695959">
                  <a:moveTo>
                    <a:pt x="525112" y="431799"/>
                  </a:moveTo>
                  <a:lnTo>
                    <a:pt x="524606" y="431799"/>
                  </a:lnTo>
                  <a:lnTo>
                    <a:pt x="525112" y="433069"/>
                  </a:lnTo>
                  <a:lnTo>
                    <a:pt x="525112" y="431799"/>
                  </a:lnTo>
                  <a:close/>
                </a:path>
                <a:path w="643889" h="695959">
                  <a:moveTo>
                    <a:pt x="537635" y="431799"/>
                  </a:moveTo>
                  <a:lnTo>
                    <a:pt x="529621" y="431799"/>
                  </a:lnTo>
                  <a:lnTo>
                    <a:pt x="529621" y="433069"/>
                  </a:lnTo>
                  <a:lnTo>
                    <a:pt x="537635" y="433069"/>
                  </a:lnTo>
                  <a:lnTo>
                    <a:pt x="537635" y="431799"/>
                  </a:lnTo>
                  <a:close/>
                </a:path>
                <a:path w="643889" h="695959">
                  <a:moveTo>
                    <a:pt x="270064" y="430529"/>
                  </a:moveTo>
                  <a:lnTo>
                    <a:pt x="266062" y="430529"/>
                  </a:lnTo>
                  <a:lnTo>
                    <a:pt x="266558" y="431799"/>
                  </a:lnTo>
                  <a:lnTo>
                    <a:pt x="269071" y="431799"/>
                  </a:lnTo>
                  <a:lnTo>
                    <a:pt x="270064" y="430529"/>
                  </a:lnTo>
                  <a:close/>
                </a:path>
                <a:path w="643889" h="695959">
                  <a:moveTo>
                    <a:pt x="279588" y="415289"/>
                  </a:moveTo>
                  <a:lnTo>
                    <a:pt x="242009" y="415289"/>
                  </a:lnTo>
                  <a:lnTo>
                    <a:pt x="242009" y="416559"/>
                  </a:lnTo>
                  <a:lnTo>
                    <a:pt x="242515" y="417829"/>
                  </a:lnTo>
                  <a:lnTo>
                    <a:pt x="242515" y="419099"/>
                  </a:lnTo>
                  <a:lnTo>
                    <a:pt x="245018" y="419099"/>
                  </a:lnTo>
                  <a:lnTo>
                    <a:pt x="245514" y="420369"/>
                  </a:lnTo>
                  <a:lnTo>
                    <a:pt x="247024" y="421639"/>
                  </a:lnTo>
                  <a:lnTo>
                    <a:pt x="250529" y="424179"/>
                  </a:lnTo>
                  <a:lnTo>
                    <a:pt x="252029" y="425449"/>
                  </a:lnTo>
                  <a:lnTo>
                    <a:pt x="252536" y="426719"/>
                  </a:lnTo>
                  <a:lnTo>
                    <a:pt x="255535" y="427989"/>
                  </a:lnTo>
                  <a:lnTo>
                    <a:pt x="256041" y="427989"/>
                  </a:lnTo>
                  <a:lnTo>
                    <a:pt x="256538" y="429259"/>
                  </a:lnTo>
                  <a:lnTo>
                    <a:pt x="263052" y="429259"/>
                  </a:lnTo>
                  <a:lnTo>
                    <a:pt x="264055" y="430529"/>
                  </a:lnTo>
                  <a:lnTo>
                    <a:pt x="274076" y="430529"/>
                  </a:lnTo>
                  <a:lnTo>
                    <a:pt x="274076" y="431799"/>
                  </a:lnTo>
                  <a:lnTo>
                    <a:pt x="277085" y="431799"/>
                  </a:lnTo>
                  <a:lnTo>
                    <a:pt x="277581" y="430529"/>
                  </a:lnTo>
                  <a:lnTo>
                    <a:pt x="278585" y="429259"/>
                  </a:lnTo>
                  <a:lnTo>
                    <a:pt x="278585" y="427989"/>
                  </a:lnTo>
                  <a:lnTo>
                    <a:pt x="279091" y="426719"/>
                  </a:lnTo>
                  <a:lnTo>
                    <a:pt x="279091" y="422909"/>
                  </a:lnTo>
                  <a:lnTo>
                    <a:pt x="279588" y="419099"/>
                  </a:lnTo>
                  <a:lnTo>
                    <a:pt x="280094" y="416559"/>
                  </a:lnTo>
                  <a:lnTo>
                    <a:pt x="279588" y="415289"/>
                  </a:lnTo>
                  <a:close/>
                </a:path>
                <a:path w="643889" h="695959">
                  <a:moveTo>
                    <a:pt x="379802" y="430529"/>
                  </a:moveTo>
                  <a:lnTo>
                    <a:pt x="378302" y="430529"/>
                  </a:lnTo>
                  <a:lnTo>
                    <a:pt x="378302" y="431799"/>
                  </a:lnTo>
                  <a:lnTo>
                    <a:pt x="379802" y="431799"/>
                  </a:lnTo>
                  <a:lnTo>
                    <a:pt x="379802" y="430529"/>
                  </a:lnTo>
                  <a:close/>
                </a:path>
                <a:path w="643889" h="695959">
                  <a:moveTo>
                    <a:pt x="434919" y="430529"/>
                  </a:moveTo>
                  <a:lnTo>
                    <a:pt x="411869" y="430529"/>
                  </a:lnTo>
                  <a:lnTo>
                    <a:pt x="411869" y="431799"/>
                  </a:lnTo>
                  <a:lnTo>
                    <a:pt x="434412" y="431799"/>
                  </a:lnTo>
                  <a:lnTo>
                    <a:pt x="434919" y="430529"/>
                  </a:lnTo>
                  <a:close/>
                </a:path>
                <a:path w="643889" h="695959">
                  <a:moveTo>
                    <a:pt x="534130" y="411479"/>
                  </a:moveTo>
                  <a:lnTo>
                    <a:pt x="502559" y="411479"/>
                  </a:lnTo>
                  <a:lnTo>
                    <a:pt x="502559" y="412749"/>
                  </a:lnTo>
                  <a:lnTo>
                    <a:pt x="505568" y="417829"/>
                  </a:lnTo>
                  <a:lnTo>
                    <a:pt x="506571" y="419099"/>
                  </a:lnTo>
                  <a:lnTo>
                    <a:pt x="507068" y="419099"/>
                  </a:lnTo>
                  <a:lnTo>
                    <a:pt x="507068" y="420369"/>
                  </a:lnTo>
                  <a:lnTo>
                    <a:pt x="507574" y="420369"/>
                  </a:lnTo>
                  <a:lnTo>
                    <a:pt x="507574" y="421639"/>
                  </a:lnTo>
                  <a:lnTo>
                    <a:pt x="508577" y="422909"/>
                  </a:lnTo>
                  <a:lnTo>
                    <a:pt x="509580" y="422909"/>
                  </a:lnTo>
                  <a:lnTo>
                    <a:pt x="510573" y="425449"/>
                  </a:lnTo>
                  <a:lnTo>
                    <a:pt x="511576" y="425449"/>
                  </a:lnTo>
                  <a:lnTo>
                    <a:pt x="511576" y="427989"/>
                  </a:lnTo>
                  <a:lnTo>
                    <a:pt x="512579" y="427989"/>
                  </a:lnTo>
                  <a:lnTo>
                    <a:pt x="512579" y="429259"/>
                  </a:lnTo>
                  <a:lnTo>
                    <a:pt x="513086" y="429259"/>
                  </a:lnTo>
                  <a:lnTo>
                    <a:pt x="513086" y="430529"/>
                  </a:lnTo>
                  <a:lnTo>
                    <a:pt x="522600" y="430529"/>
                  </a:lnTo>
                  <a:lnTo>
                    <a:pt x="522600" y="431799"/>
                  </a:lnTo>
                  <a:lnTo>
                    <a:pt x="538132" y="431799"/>
                  </a:lnTo>
                  <a:lnTo>
                    <a:pt x="538132" y="429259"/>
                  </a:lnTo>
                  <a:lnTo>
                    <a:pt x="537635" y="427989"/>
                  </a:lnTo>
                  <a:lnTo>
                    <a:pt x="537635" y="426719"/>
                  </a:lnTo>
                  <a:lnTo>
                    <a:pt x="536632" y="424179"/>
                  </a:lnTo>
                  <a:lnTo>
                    <a:pt x="536632" y="416559"/>
                  </a:lnTo>
                  <a:lnTo>
                    <a:pt x="537129" y="415289"/>
                  </a:lnTo>
                  <a:lnTo>
                    <a:pt x="536632" y="415289"/>
                  </a:lnTo>
                  <a:lnTo>
                    <a:pt x="536632" y="414019"/>
                  </a:lnTo>
                  <a:lnTo>
                    <a:pt x="534626" y="412749"/>
                  </a:lnTo>
                  <a:lnTo>
                    <a:pt x="534130" y="412749"/>
                  </a:lnTo>
                  <a:lnTo>
                    <a:pt x="534130" y="411479"/>
                  </a:lnTo>
                  <a:close/>
                </a:path>
                <a:path w="643889" h="695959">
                  <a:moveTo>
                    <a:pt x="588244" y="430529"/>
                  </a:moveTo>
                  <a:lnTo>
                    <a:pt x="583735" y="430529"/>
                  </a:lnTo>
                  <a:lnTo>
                    <a:pt x="584738" y="431799"/>
                  </a:lnTo>
                  <a:lnTo>
                    <a:pt x="587737" y="431799"/>
                  </a:lnTo>
                  <a:lnTo>
                    <a:pt x="588244" y="430529"/>
                  </a:lnTo>
                  <a:close/>
                </a:path>
                <a:path w="643889" h="695959">
                  <a:moveTo>
                    <a:pt x="185888" y="429259"/>
                  </a:moveTo>
                  <a:lnTo>
                    <a:pt x="184885" y="429259"/>
                  </a:lnTo>
                  <a:lnTo>
                    <a:pt x="184389" y="430529"/>
                  </a:lnTo>
                  <a:lnTo>
                    <a:pt x="186395" y="430529"/>
                  </a:lnTo>
                  <a:lnTo>
                    <a:pt x="185888" y="429259"/>
                  </a:lnTo>
                  <a:close/>
                </a:path>
                <a:path w="643889" h="695959">
                  <a:moveTo>
                    <a:pt x="189394" y="429259"/>
                  </a:moveTo>
                  <a:lnTo>
                    <a:pt x="187398" y="429259"/>
                  </a:lnTo>
                  <a:lnTo>
                    <a:pt x="187398" y="430529"/>
                  </a:lnTo>
                  <a:lnTo>
                    <a:pt x="189394" y="430529"/>
                  </a:lnTo>
                  <a:lnTo>
                    <a:pt x="189394" y="429259"/>
                  </a:lnTo>
                  <a:close/>
                </a:path>
                <a:path w="643889" h="695959">
                  <a:moveTo>
                    <a:pt x="212950" y="429259"/>
                  </a:moveTo>
                  <a:lnTo>
                    <a:pt x="194409" y="429259"/>
                  </a:lnTo>
                  <a:lnTo>
                    <a:pt x="193903" y="430529"/>
                  </a:lnTo>
                  <a:lnTo>
                    <a:pt x="212950" y="430529"/>
                  </a:lnTo>
                  <a:lnTo>
                    <a:pt x="212950" y="429259"/>
                  </a:lnTo>
                  <a:close/>
                </a:path>
                <a:path w="643889" h="695959">
                  <a:moveTo>
                    <a:pt x="246517" y="427989"/>
                  </a:moveTo>
                  <a:lnTo>
                    <a:pt x="218462" y="427989"/>
                  </a:lnTo>
                  <a:lnTo>
                    <a:pt x="216953" y="429259"/>
                  </a:lnTo>
                  <a:lnTo>
                    <a:pt x="216456" y="429259"/>
                  </a:lnTo>
                  <a:lnTo>
                    <a:pt x="215950" y="430529"/>
                  </a:lnTo>
                  <a:lnTo>
                    <a:pt x="248017" y="430529"/>
                  </a:lnTo>
                  <a:lnTo>
                    <a:pt x="246517" y="429259"/>
                  </a:lnTo>
                  <a:lnTo>
                    <a:pt x="246517" y="427989"/>
                  </a:lnTo>
                  <a:close/>
                </a:path>
                <a:path w="643889" h="695959">
                  <a:moveTo>
                    <a:pt x="298129" y="429259"/>
                  </a:moveTo>
                  <a:lnTo>
                    <a:pt x="293620" y="429259"/>
                  </a:lnTo>
                  <a:lnTo>
                    <a:pt x="293114" y="430529"/>
                  </a:lnTo>
                  <a:lnTo>
                    <a:pt x="298129" y="430529"/>
                  </a:lnTo>
                  <a:lnTo>
                    <a:pt x="298129" y="429259"/>
                  </a:lnTo>
                  <a:close/>
                </a:path>
                <a:path w="643889" h="695959">
                  <a:moveTo>
                    <a:pt x="316164" y="424179"/>
                  </a:moveTo>
                  <a:lnTo>
                    <a:pt x="302638" y="424179"/>
                  </a:lnTo>
                  <a:lnTo>
                    <a:pt x="302638" y="425449"/>
                  </a:lnTo>
                  <a:lnTo>
                    <a:pt x="304137" y="425449"/>
                  </a:lnTo>
                  <a:lnTo>
                    <a:pt x="304137" y="429259"/>
                  </a:lnTo>
                  <a:lnTo>
                    <a:pt x="303134" y="429259"/>
                  </a:lnTo>
                  <a:lnTo>
                    <a:pt x="302638" y="430529"/>
                  </a:lnTo>
                  <a:lnTo>
                    <a:pt x="314157" y="430529"/>
                  </a:lnTo>
                  <a:lnTo>
                    <a:pt x="314157" y="429259"/>
                  </a:lnTo>
                  <a:lnTo>
                    <a:pt x="315667" y="427989"/>
                  </a:lnTo>
                  <a:lnTo>
                    <a:pt x="315667" y="426719"/>
                  </a:lnTo>
                  <a:lnTo>
                    <a:pt x="316164" y="426719"/>
                  </a:lnTo>
                  <a:lnTo>
                    <a:pt x="316164" y="424179"/>
                  </a:lnTo>
                  <a:close/>
                </a:path>
                <a:path w="643889" h="695959">
                  <a:moveTo>
                    <a:pt x="362770" y="424179"/>
                  </a:moveTo>
                  <a:lnTo>
                    <a:pt x="322182" y="424179"/>
                  </a:lnTo>
                  <a:lnTo>
                    <a:pt x="322182" y="425449"/>
                  </a:lnTo>
                  <a:lnTo>
                    <a:pt x="321675" y="426719"/>
                  </a:lnTo>
                  <a:lnTo>
                    <a:pt x="321675" y="427989"/>
                  </a:lnTo>
                  <a:lnTo>
                    <a:pt x="321179" y="429259"/>
                  </a:lnTo>
                  <a:lnTo>
                    <a:pt x="321179" y="430529"/>
                  </a:lnTo>
                  <a:lnTo>
                    <a:pt x="339213" y="430529"/>
                  </a:lnTo>
                  <a:lnTo>
                    <a:pt x="339213" y="429259"/>
                  </a:lnTo>
                  <a:lnTo>
                    <a:pt x="338717" y="429259"/>
                  </a:lnTo>
                  <a:lnTo>
                    <a:pt x="338717" y="427989"/>
                  </a:lnTo>
                  <a:lnTo>
                    <a:pt x="339213" y="427989"/>
                  </a:lnTo>
                  <a:lnTo>
                    <a:pt x="339213" y="426719"/>
                  </a:lnTo>
                  <a:lnTo>
                    <a:pt x="340216" y="426719"/>
                  </a:lnTo>
                  <a:lnTo>
                    <a:pt x="340723" y="425449"/>
                  </a:lnTo>
                  <a:lnTo>
                    <a:pt x="363266" y="425449"/>
                  </a:lnTo>
                  <a:lnTo>
                    <a:pt x="362770" y="424179"/>
                  </a:lnTo>
                  <a:close/>
                </a:path>
                <a:path w="643889" h="695959">
                  <a:moveTo>
                    <a:pt x="363763" y="427989"/>
                  </a:moveTo>
                  <a:lnTo>
                    <a:pt x="345232" y="427989"/>
                  </a:lnTo>
                  <a:lnTo>
                    <a:pt x="346235" y="429259"/>
                  </a:lnTo>
                  <a:lnTo>
                    <a:pt x="346235" y="430529"/>
                  </a:lnTo>
                  <a:lnTo>
                    <a:pt x="361757" y="430529"/>
                  </a:lnTo>
                  <a:lnTo>
                    <a:pt x="363763" y="427989"/>
                  </a:lnTo>
                  <a:close/>
                </a:path>
                <a:path w="643889" h="695959">
                  <a:moveTo>
                    <a:pt x="407360" y="429259"/>
                  </a:moveTo>
                  <a:lnTo>
                    <a:pt x="387816" y="429259"/>
                  </a:lnTo>
                  <a:lnTo>
                    <a:pt x="387816" y="430529"/>
                  </a:lnTo>
                  <a:lnTo>
                    <a:pt x="407360" y="430529"/>
                  </a:lnTo>
                  <a:lnTo>
                    <a:pt x="407360" y="429259"/>
                  </a:lnTo>
                  <a:close/>
                </a:path>
                <a:path w="643889" h="695959">
                  <a:moveTo>
                    <a:pt x="427401" y="415289"/>
                  </a:moveTo>
                  <a:lnTo>
                    <a:pt x="419387" y="415289"/>
                  </a:lnTo>
                  <a:lnTo>
                    <a:pt x="419387" y="416559"/>
                  </a:lnTo>
                  <a:lnTo>
                    <a:pt x="418384" y="416559"/>
                  </a:lnTo>
                  <a:lnTo>
                    <a:pt x="418384" y="417829"/>
                  </a:lnTo>
                  <a:lnTo>
                    <a:pt x="417381" y="417829"/>
                  </a:lnTo>
                  <a:lnTo>
                    <a:pt x="415374" y="420369"/>
                  </a:lnTo>
                  <a:lnTo>
                    <a:pt x="414878" y="421639"/>
                  </a:lnTo>
                  <a:lnTo>
                    <a:pt x="414878" y="422909"/>
                  </a:lnTo>
                  <a:lnTo>
                    <a:pt x="414371" y="422909"/>
                  </a:lnTo>
                  <a:lnTo>
                    <a:pt x="414371" y="424179"/>
                  </a:lnTo>
                  <a:lnTo>
                    <a:pt x="412872" y="426719"/>
                  </a:lnTo>
                  <a:lnTo>
                    <a:pt x="412872" y="430529"/>
                  </a:lnTo>
                  <a:lnTo>
                    <a:pt x="435415" y="430529"/>
                  </a:lnTo>
                  <a:lnTo>
                    <a:pt x="436418" y="427989"/>
                  </a:lnTo>
                  <a:lnTo>
                    <a:pt x="436418" y="425449"/>
                  </a:lnTo>
                  <a:lnTo>
                    <a:pt x="435922" y="425449"/>
                  </a:lnTo>
                  <a:lnTo>
                    <a:pt x="435922" y="421639"/>
                  </a:lnTo>
                  <a:lnTo>
                    <a:pt x="428900" y="421639"/>
                  </a:lnTo>
                  <a:lnTo>
                    <a:pt x="427908" y="419099"/>
                  </a:lnTo>
                  <a:lnTo>
                    <a:pt x="427908" y="416559"/>
                  </a:lnTo>
                  <a:lnTo>
                    <a:pt x="427401" y="415289"/>
                  </a:lnTo>
                  <a:close/>
                </a:path>
                <a:path w="643889" h="695959">
                  <a:moveTo>
                    <a:pt x="441930" y="429259"/>
                  </a:moveTo>
                  <a:lnTo>
                    <a:pt x="441930" y="430529"/>
                  </a:lnTo>
                  <a:lnTo>
                    <a:pt x="443936" y="430529"/>
                  </a:lnTo>
                  <a:lnTo>
                    <a:pt x="441930" y="429259"/>
                  </a:lnTo>
                  <a:close/>
                </a:path>
                <a:path w="643889" h="695959">
                  <a:moveTo>
                    <a:pt x="503066" y="429259"/>
                  </a:moveTo>
                  <a:lnTo>
                    <a:pt x="451454" y="429259"/>
                  </a:lnTo>
                  <a:lnTo>
                    <a:pt x="451454" y="430529"/>
                  </a:lnTo>
                  <a:lnTo>
                    <a:pt x="501556" y="430529"/>
                  </a:lnTo>
                  <a:lnTo>
                    <a:pt x="503066" y="429259"/>
                  </a:lnTo>
                  <a:close/>
                </a:path>
                <a:path w="643889" h="695959">
                  <a:moveTo>
                    <a:pt x="149312" y="421639"/>
                  </a:moveTo>
                  <a:lnTo>
                    <a:pt x="147813" y="421639"/>
                  </a:lnTo>
                  <a:lnTo>
                    <a:pt x="146303" y="422909"/>
                  </a:lnTo>
                  <a:lnTo>
                    <a:pt x="144297" y="425449"/>
                  </a:lnTo>
                  <a:lnTo>
                    <a:pt x="144297" y="426719"/>
                  </a:lnTo>
                  <a:lnTo>
                    <a:pt x="143801" y="427989"/>
                  </a:lnTo>
                  <a:lnTo>
                    <a:pt x="143801" y="429259"/>
                  </a:lnTo>
                  <a:lnTo>
                    <a:pt x="177874" y="429259"/>
                  </a:lnTo>
                  <a:lnTo>
                    <a:pt x="177874" y="427989"/>
                  </a:lnTo>
                  <a:lnTo>
                    <a:pt x="158836" y="427989"/>
                  </a:lnTo>
                  <a:lnTo>
                    <a:pt x="158836" y="426719"/>
                  </a:lnTo>
                  <a:lnTo>
                    <a:pt x="158330" y="426719"/>
                  </a:lnTo>
                  <a:lnTo>
                    <a:pt x="157833" y="425449"/>
                  </a:lnTo>
                  <a:lnTo>
                    <a:pt x="154318" y="425449"/>
                  </a:lnTo>
                  <a:lnTo>
                    <a:pt x="153325" y="424179"/>
                  </a:lnTo>
                  <a:lnTo>
                    <a:pt x="151319" y="424179"/>
                  </a:lnTo>
                  <a:lnTo>
                    <a:pt x="150822" y="422909"/>
                  </a:lnTo>
                  <a:lnTo>
                    <a:pt x="149312" y="422909"/>
                  </a:lnTo>
                  <a:lnTo>
                    <a:pt x="149312" y="421639"/>
                  </a:lnTo>
                  <a:close/>
                </a:path>
                <a:path w="643889" h="695959">
                  <a:moveTo>
                    <a:pt x="212950" y="424179"/>
                  </a:moveTo>
                  <a:lnTo>
                    <a:pt x="196912" y="424179"/>
                  </a:lnTo>
                  <a:lnTo>
                    <a:pt x="196912" y="427989"/>
                  </a:lnTo>
                  <a:lnTo>
                    <a:pt x="196415" y="427989"/>
                  </a:lnTo>
                  <a:lnTo>
                    <a:pt x="194906" y="429259"/>
                  </a:lnTo>
                  <a:lnTo>
                    <a:pt x="212444" y="429259"/>
                  </a:lnTo>
                  <a:lnTo>
                    <a:pt x="211947" y="427989"/>
                  </a:lnTo>
                  <a:lnTo>
                    <a:pt x="211947" y="425449"/>
                  </a:lnTo>
                  <a:lnTo>
                    <a:pt x="212950" y="425449"/>
                  </a:lnTo>
                  <a:lnTo>
                    <a:pt x="212950" y="424179"/>
                  </a:lnTo>
                  <a:close/>
                </a:path>
                <a:path w="643889" h="695959">
                  <a:moveTo>
                    <a:pt x="296629" y="427989"/>
                  </a:moveTo>
                  <a:lnTo>
                    <a:pt x="295626" y="427989"/>
                  </a:lnTo>
                  <a:lnTo>
                    <a:pt x="294117" y="429259"/>
                  </a:lnTo>
                  <a:lnTo>
                    <a:pt x="297622" y="429259"/>
                  </a:lnTo>
                  <a:lnTo>
                    <a:pt x="296629" y="427989"/>
                  </a:lnTo>
                  <a:close/>
                </a:path>
                <a:path w="643889" h="695959">
                  <a:moveTo>
                    <a:pt x="407360" y="424179"/>
                  </a:moveTo>
                  <a:lnTo>
                    <a:pt x="385810" y="424179"/>
                  </a:lnTo>
                  <a:lnTo>
                    <a:pt x="385810" y="425449"/>
                  </a:lnTo>
                  <a:lnTo>
                    <a:pt x="384310" y="425449"/>
                  </a:lnTo>
                  <a:lnTo>
                    <a:pt x="384310" y="426719"/>
                  </a:lnTo>
                  <a:lnTo>
                    <a:pt x="383814" y="426719"/>
                  </a:lnTo>
                  <a:lnTo>
                    <a:pt x="385313" y="427989"/>
                  </a:lnTo>
                  <a:lnTo>
                    <a:pt x="386316" y="427989"/>
                  </a:lnTo>
                  <a:lnTo>
                    <a:pt x="386813" y="429259"/>
                  </a:lnTo>
                  <a:lnTo>
                    <a:pt x="406854" y="429259"/>
                  </a:lnTo>
                  <a:lnTo>
                    <a:pt x="407360" y="426719"/>
                  </a:lnTo>
                  <a:lnTo>
                    <a:pt x="407360" y="424179"/>
                  </a:lnTo>
                  <a:close/>
                </a:path>
                <a:path w="643889" h="695959">
                  <a:moveTo>
                    <a:pt x="503066" y="425449"/>
                  </a:moveTo>
                  <a:lnTo>
                    <a:pt x="447948" y="425449"/>
                  </a:lnTo>
                  <a:lnTo>
                    <a:pt x="450947" y="429259"/>
                  </a:lnTo>
                  <a:lnTo>
                    <a:pt x="503562" y="429259"/>
                  </a:lnTo>
                  <a:lnTo>
                    <a:pt x="503562" y="427989"/>
                  </a:lnTo>
                  <a:lnTo>
                    <a:pt x="504565" y="427989"/>
                  </a:lnTo>
                  <a:lnTo>
                    <a:pt x="504565" y="426719"/>
                  </a:lnTo>
                  <a:lnTo>
                    <a:pt x="504069" y="426719"/>
                  </a:lnTo>
                  <a:lnTo>
                    <a:pt x="503066" y="425449"/>
                  </a:lnTo>
                  <a:close/>
                </a:path>
                <a:path w="643889" h="695959">
                  <a:moveTo>
                    <a:pt x="579227" y="427989"/>
                  </a:moveTo>
                  <a:lnTo>
                    <a:pt x="577717" y="427989"/>
                  </a:lnTo>
                  <a:lnTo>
                    <a:pt x="577717" y="429259"/>
                  </a:lnTo>
                  <a:lnTo>
                    <a:pt x="578720" y="429259"/>
                  </a:lnTo>
                  <a:lnTo>
                    <a:pt x="579227" y="427989"/>
                  </a:lnTo>
                  <a:close/>
                </a:path>
                <a:path w="643889" h="695959">
                  <a:moveTo>
                    <a:pt x="129768" y="422909"/>
                  </a:moveTo>
                  <a:lnTo>
                    <a:pt x="110234" y="422909"/>
                  </a:lnTo>
                  <a:lnTo>
                    <a:pt x="110234" y="427989"/>
                  </a:lnTo>
                  <a:lnTo>
                    <a:pt x="136283" y="427989"/>
                  </a:lnTo>
                  <a:lnTo>
                    <a:pt x="135786" y="426719"/>
                  </a:lnTo>
                  <a:lnTo>
                    <a:pt x="134277" y="426719"/>
                  </a:lnTo>
                  <a:lnTo>
                    <a:pt x="133780" y="425449"/>
                  </a:lnTo>
                  <a:lnTo>
                    <a:pt x="131774" y="425449"/>
                  </a:lnTo>
                  <a:lnTo>
                    <a:pt x="129768" y="422909"/>
                  </a:lnTo>
                  <a:close/>
                </a:path>
                <a:path w="643889" h="695959">
                  <a:moveTo>
                    <a:pt x="166851" y="426719"/>
                  </a:moveTo>
                  <a:lnTo>
                    <a:pt x="160842" y="426719"/>
                  </a:lnTo>
                  <a:lnTo>
                    <a:pt x="160336" y="427989"/>
                  </a:lnTo>
                  <a:lnTo>
                    <a:pt x="167854" y="427989"/>
                  </a:lnTo>
                  <a:lnTo>
                    <a:pt x="166851" y="426719"/>
                  </a:lnTo>
                  <a:close/>
                </a:path>
                <a:path w="643889" h="695959">
                  <a:moveTo>
                    <a:pt x="243508" y="425449"/>
                  </a:moveTo>
                  <a:lnTo>
                    <a:pt x="220965" y="425449"/>
                  </a:lnTo>
                  <a:lnTo>
                    <a:pt x="218959" y="427989"/>
                  </a:lnTo>
                  <a:lnTo>
                    <a:pt x="245018" y="427989"/>
                  </a:lnTo>
                  <a:lnTo>
                    <a:pt x="244511" y="426719"/>
                  </a:lnTo>
                  <a:lnTo>
                    <a:pt x="243508" y="425449"/>
                  </a:lnTo>
                  <a:close/>
                </a:path>
                <a:path w="643889" h="695959">
                  <a:moveTo>
                    <a:pt x="318676" y="421639"/>
                  </a:moveTo>
                  <a:lnTo>
                    <a:pt x="285596" y="421639"/>
                  </a:lnTo>
                  <a:lnTo>
                    <a:pt x="285099" y="422909"/>
                  </a:lnTo>
                  <a:lnTo>
                    <a:pt x="285099" y="427989"/>
                  </a:lnTo>
                  <a:lnTo>
                    <a:pt x="286609" y="427989"/>
                  </a:lnTo>
                  <a:lnTo>
                    <a:pt x="288108" y="425449"/>
                  </a:lnTo>
                  <a:lnTo>
                    <a:pt x="289608" y="425449"/>
                  </a:lnTo>
                  <a:lnTo>
                    <a:pt x="290611" y="424179"/>
                  </a:lnTo>
                  <a:lnTo>
                    <a:pt x="293620" y="422909"/>
                  </a:lnTo>
                  <a:lnTo>
                    <a:pt x="318676" y="422909"/>
                  </a:lnTo>
                  <a:lnTo>
                    <a:pt x="318676" y="421639"/>
                  </a:lnTo>
                  <a:close/>
                </a:path>
                <a:path w="643889" h="695959">
                  <a:moveTo>
                    <a:pt x="363763" y="425449"/>
                  </a:moveTo>
                  <a:lnTo>
                    <a:pt x="343226" y="425449"/>
                  </a:lnTo>
                  <a:lnTo>
                    <a:pt x="343226" y="426719"/>
                  </a:lnTo>
                  <a:lnTo>
                    <a:pt x="344725" y="426719"/>
                  </a:lnTo>
                  <a:lnTo>
                    <a:pt x="344725" y="427989"/>
                  </a:lnTo>
                  <a:lnTo>
                    <a:pt x="364269" y="427989"/>
                  </a:lnTo>
                  <a:lnTo>
                    <a:pt x="363763" y="426719"/>
                  </a:lnTo>
                  <a:lnTo>
                    <a:pt x="363763" y="425449"/>
                  </a:lnTo>
                  <a:close/>
                </a:path>
                <a:path w="643889" h="695959">
                  <a:moveTo>
                    <a:pt x="570706" y="424179"/>
                  </a:moveTo>
                  <a:lnTo>
                    <a:pt x="559176" y="424179"/>
                  </a:lnTo>
                  <a:lnTo>
                    <a:pt x="561182" y="425449"/>
                  </a:lnTo>
                  <a:lnTo>
                    <a:pt x="562185" y="425449"/>
                  </a:lnTo>
                  <a:lnTo>
                    <a:pt x="562185" y="426719"/>
                  </a:lnTo>
                  <a:lnTo>
                    <a:pt x="562691" y="427989"/>
                  </a:lnTo>
                  <a:lnTo>
                    <a:pt x="571202" y="427989"/>
                  </a:lnTo>
                  <a:lnTo>
                    <a:pt x="571202" y="425449"/>
                  </a:lnTo>
                  <a:lnTo>
                    <a:pt x="570706" y="424179"/>
                  </a:lnTo>
                  <a:close/>
                </a:path>
                <a:path w="643889" h="695959">
                  <a:moveTo>
                    <a:pt x="625823" y="422909"/>
                  </a:moveTo>
                  <a:lnTo>
                    <a:pt x="576714" y="422909"/>
                  </a:lnTo>
                  <a:lnTo>
                    <a:pt x="576714" y="426719"/>
                  </a:lnTo>
                  <a:lnTo>
                    <a:pt x="577220" y="426719"/>
                  </a:lnTo>
                  <a:lnTo>
                    <a:pt x="577220" y="427989"/>
                  </a:lnTo>
                  <a:lnTo>
                    <a:pt x="626826" y="427989"/>
                  </a:lnTo>
                  <a:lnTo>
                    <a:pt x="625823" y="425449"/>
                  </a:lnTo>
                  <a:lnTo>
                    <a:pt x="625823" y="422909"/>
                  </a:lnTo>
                  <a:close/>
                </a:path>
                <a:path w="643889" h="695959">
                  <a:moveTo>
                    <a:pt x="376296" y="425449"/>
                  </a:moveTo>
                  <a:lnTo>
                    <a:pt x="369781" y="425449"/>
                  </a:lnTo>
                  <a:lnTo>
                    <a:pt x="370278" y="426719"/>
                  </a:lnTo>
                  <a:lnTo>
                    <a:pt x="374786" y="426719"/>
                  </a:lnTo>
                  <a:lnTo>
                    <a:pt x="376296" y="425449"/>
                  </a:lnTo>
                  <a:close/>
                </a:path>
                <a:path w="643889" h="695959">
                  <a:moveTo>
                    <a:pt x="567200" y="403859"/>
                  </a:moveTo>
                  <a:lnTo>
                    <a:pt x="544647" y="403859"/>
                  </a:lnTo>
                  <a:lnTo>
                    <a:pt x="542640" y="405129"/>
                  </a:lnTo>
                  <a:lnTo>
                    <a:pt x="541648" y="406399"/>
                  </a:lnTo>
                  <a:lnTo>
                    <a:pt x="539641" y="407669"/>
                  </a:lnTo>
                  <a:lnTo>
                    <a:pt x="539135" y="408939"/>
                  </a:lnTo>
                  <a:lnTo>
                    <a:pt x="540138" y="408939"/>
                  </a:lnTo>
                  <a:lnTo>
                    <a:pt x="540645" y="410209"/>
                  </a:lnTo>
                  <a:lnTo>
                    <a:pt x="541141" y="410209"/>
                  </a:lnTo>
                  <a:lnTo>
                    <a:pt x="541141" y="411479"/>
                  </a:lnTo>
                  <a:lnTo>
                    <a:pt x="541648" y="411479"/>
                  </a:lnTo>
                  <a:lnTo>
                    <a:pt x="542640" y="414019"/>
                  </a:lnTo>
                  <a:lnTo>
                    <a:pt x="542640" y="422909"/>
                  </a:lnTo>
                  <a:lnTo>
                    <a:pt x="545153" y="425449"/>
                  </a:lnTo>
                  <a:lnTo>
                    <a:pt x="546653" y="426719"/>
                  </a:lnTo>
                  <a:lnTo>
                    <a:pt x="550158" y="426719"/>
                  </a:lnTo>
                  <a:lnTo>
                    <a:pt x="550158" y="425449"/>
                  </a:lnTo>
                  <a:lnTo>
                    <a:pt x="552671" y="425449"/>
                  </a:lnTo>
                  <a:lnTo>
                    <a:pt x="553167" y="424179"/>
                  </a:lnTo>
                  <a:lnTo>
                    <a:pt x="570706" y="424179"/>
                  </a:lnTo>
                  <a:lnTo>
                    <a:pt x="570706" y="422909"/>
                  </a:lnTo>
                  <a:lnTo>
                    <a:pt x="570209" y="422909"/>
                  </a:lnTo>
                  <a:lnTo>
                    <a:pt x="570209" y="417829"/>
                  </a:lnTo>
                  <a:lnTo>
                    <a:pt x="569703" y="417829"/>
                  </a:lnTo>
                  <a:lnTo>
                    <a:pt x="568203" y="416559"/>
                  </a:lnTo>
                  <a:lnTo>
                    <a:pt x="567697" y="415289"/>
                  </a:lnTo>
                  <a:lnTo>
                    <a:pt x="567200" y="415289"/>
                  </a:lnTo>
                  <a:lnTo>
                    <a:pt x="567200" y="414019"/>
                  </a:lnTo>
                  <a:lnTo>
                    <a:pt x="566693" y="414019"/>
                  </a:lnTo>
                  <a:lnTo>
                    <a:pt x="566693" y="406399"/>
                  </a:lnTo>
                  <a:lnTo>
                    <a:pt x="567200" y="406399"/>
                  </a:lnTo>
                  <a:lnTo>
                    <a:pt x="567200" y="403859"/>
                  </a:lnTo>
                  <a:close/>
                </a:path>
                <a:path w="643889" h="695959">
                  <a:moveTo>
                    <a:pt x="241512" y="424179"/>
                  </a:moveTo>
                  <a:lnTo>
                    <a:pt x="223467" y="424179"/>
                  </a:lnTo>
                  <a:lnTo>
                    <a:pt x="222971" y="425449"/>
                  </a:lnTo>
                  <a:lnTo>
                    <a:pt x="242009" y="425449"/>
                  </a:lnTo>
                  <a:lnTo>
                    <a:pt x="241512" y="424179"/>
                  </a:lnTo>
                  <a:close/>
                </a:path>
                <a:path w="643889" h="695959">
                  <a:moveTo>
                    <a:pt x="379295" y="422909"/>
                  </a:moveTo>
                  <a:lnTo>
                    <a:pt x="368778" y="422909"/>
                  </a:lnTo>
                  <a:lnTo>
                    <a:pt x="369275" y="424179"/>
                  </a:lnTo>
                  <a:lnTo>
                    <a:pt x="369275" y="425449"/>
                  </a:lnTo>
                  <a:lnTo>
                    <a:pt x="377795" y="425449"/>
                  </a:lnTo>
                  <a:lnTo>
                    <a:pt x="379295" y="422909"/>
                  </a:lnTo>
                  <a:close/>
                </a:path>
                <a:path w="643889" h="695959">
                  <a:moveTo>
                    <a:pt x="461474" y="424179"/>
                  </a:moveTo>
                  <a:lnTo>
                    <a:pt x="445942" y="424179"/>
                  </a:lnTo>
                  <a:lnTo>
                    <a:pt x="446945" y="425449"/>
                  </a:lnTo>
                  <a:lnTo>
                    <a:pt x="461474" y="425449"/>
                  </a:lnTo>
                  <a:lnTo>
                    <a:pt x="461474" y="424179"/>
                  </a:lnTo>
                  <a:close/>
                </a:path>
                <a:path w="643889" h="695959">
                  <a:moveTo>
                    <a:pt x="500553" y="421639"/>
                  </a:moveTo>
                  <a:lnTo>
                    <a:pt x="467483" y="421639"/>
                  </a:lnTo>
                  <a:lnTo>
                    <a:pt x="466479" y="424179"/>
                  </a:lnTo>
                  <a:lnTo>
                    <a:pt x="465983" y="424179"/>
                  </a:lnTo>
                  <a:lnTo>
                    <a:pt x="465983" y="425449"/>
                  </a:lnTo>
                  <a:lnTo>
                    <a:pt x="502559" y="425449"/>
                  </a:lnTo>
                  <a:lnTo>
                    <a:pt x="502559" y="424179"/>
                  </a:lnTo>
                  <a:lnTo>
                    <a:pt x="502062" y="422909"/>
                  </a:lnTo>
                  <a:lnTo>
                    <a:pt x="501556" y="422909"/>
                  </a:lnTo>
                  <a:lnTo>
                    <a:pt x="500553" y="421639"/>
                  </a:lnTo>
                  <a:close/>
                </a:path>
                <a:path w="643889" h="695959">
                  <a:moveTo>
                    <a:pt x="184389" y="422909"/>
                  </a:moveTo>
                  <a:lnTo>
                    <a:pt x="181876" y="422909"/>
                  </a:lnTo>
                  <a:lnTo>
                    <a:pt x="181876" y="424179"/>
                  </a:lnTo>
                  <a:lnTo>
                    <a:pt x="183882" y="424179"/>
                  </a:lnTo>
                  <a:lnTo>
                    <a:pt x="184389" y="422909"/>
                  </a:lnTo>
                  <a:close/>
                </a:path>
                <a:path w="643889" h="695959">
                  <a:moveTo>
                    <a:pt x="186891" y="422909"/>
                  </a:moveTo>
                  <a:lnTo>
                    <a:pt x="185888" y="422909"/>
                  </a:lnTo>
                  <a:lnTo>
                    <a:pt x="186395" y="424179"/>
                  </a:lnTo>
                  <a:lnTo>
                    <a:pt x="186891" y="422909"/>
                  </a:lnTo>
                  <a:close/>
                </a:path>
                <a:path w="643889" h="695959">
                  <a:moveTo>
                    <a:pt x="192403" y="422909"/>
                  </a:moveTo>
                  <a:lnTo>
                    <a:pt x="190397" y="422909"/>
                  </a:lnTo>
                  <a:lnTo>
                    <a:pt x="190904" y="424179"/>
                  </a:lnTo>
                  <a:lnTo>
                    <a:pt x="192403" y="424179"/>
                  </a:lnTo>
                  <a:lnTo>
                    <a:pt x="192403" y="422909"/>
                  </a:lnTo>
                  <a:close/>
                </a:path>
                <a:path w="643889" h="695959">
                  <a:moveTo>
                    <a:pt x="213954" y="422909"/>
                  </a:moveTo>
                  <a:lnTo>
                    <a:pt x="195909" y="422909"/>
                  </a:lnTo>
                  <a:lnTo>
                    <a:pt x="195909" y="424179"/>
                  </a:lnTo>
                  <a:lnTo>
                    <a:pt x="213954" y="424179"/>
                  </a:lnTo>
                  <a:lnTo>
                    <a:pt x="213954" y="422909"/>
                  </a:lnTo>
                  <a:close/>
                </a:path>
                <a:path w="643889" h="695959">
                  <a:moveTo>
                    <a:pt x="237003" y="422909"/>
                  </a:moveTo>
                  <a:lnTo>
                    <a:pt x="224470" y="422909"/>
                  </a:lnTo>
                  <a:lnTo>
                    <a:pt x="223974" y="424179"/>
                  </a:lnTo>
                  <a:lnTo>
                    <a:pt x="237500" y="424179"/>
                  </a:lnTo>
                  <a:lnTo>
                    <a:pt x="237003" y="422909"/>
                  </a:lnTo>
                  <a:close/>
                </a:path>
                <a:path w="643889" h="695959">
                  <a:moveTo>
                    <a:pt x="316670" y="422909"/>
                  </a:moveTo>
                  <a:lnTo>
                    <a:pt x="299132" y="422909"/>
                  </a:lnTo>
                  <a:lnTo>
                    <a:pt x="300631" y="424179"/>
                  </a:lnTo>
                  <a:lnTo>
                    <a:pt x="316670" y="424179"/>
                  </a:lnTo>
                  <a:lnTo>
                    <a:pt x="316670" y="422909"/>
                  </a:lnTo>
                  <a:close/>
                </a:path>
                <a:path w="643889" h="695959">
                  <a:moveTo>
                    <a:pt x="361757" y="421639"/>
                  </a:moveTo>
                  <a:lnTo>
                    <a:pt x="319669" y="421639"/>
                  </a:lnTo>
                  <a:lnTo>
                    <a:pt x="319669" y="422909"/>
                  </a:lnTo>
                  <a:lnTo>
                    <a:pt x="321675" y="422909"/>
                  </a:lnTo>
                  <a:lnTo>
                    <a:pt x="321675" y="424179"/>
                  </a:lnTo>
                  <a:lnTo>
                    <a:pt x="362263" y="424179"/>
                  </a:lnTo>
                  <a:lnTo>
                    <a:pt x="362263" y="422909"/>
                  </a:lnTo>
                  <a:lnTo>
                    <a:pt x="361757" y="421639"/>
                  </a:lnTo>
                  <a:close/>
                </a:path>
                <a:path w="643889" h="695959">
                  <a:moveTo>
                    <a:pt x="400349" y="416559"/>
                  </a:moveTo>
                  <a:lnTo>
                    <a:pt x="389315" y="416559"/>
                  </a:lnTo>
                  <a:lnTo>
                    <a:pt x="388322" y="419099"/>
                  </a:lnTo>
                  <a:lnTo>
                    <a:pt x="388322" y="421639"/>
                  </a:lnTo>
                  <a:lnTo>
                    <a:pt x="387816" y="421639"/>
                  </a:lnTo>
                  <a:lnTo>
                    <a:pt x="387816" y="422909"/>
                  </a:lnTo>
                  <a:lnTo>
                    <a:pt x="386813" y="422909"/>
                  </a:lnTo>
                  <a:lnTo>
                    <a:pt x="386813" y="424179"/>
                  </a:lnTo>
                  <a:lnTo>
                    <a:pt x="407857" y="424179"/>
                  </a:lnTo>
                  <a:lnTo>
                    <a:pt x="408363" y="422909"/>
                  </a:lnTo>
                  <a:lnTo>
                    <a:pt x="409366" y="421639"/>
                  </a:lnTo>
                  <a:lnTo>
                    <a:pt x="409366" y="419099"/>
                  </a:lnTo>
                  <a:lnTo>
                    <a:pt x="401342" y="419099"/>
                  </a:lnTo>
                  <a:lnTo>
                    <a:pt x="401342" y="417829"/>
                  </a:lnTo>
                  <a:lnTo>
                    <a:pt x="400349" y="417829"/>
                  </a:lnTo>
                  <a:lnTo>
                    <a:pt x="400349" y="416559"/>
                  </a:lnTo>
                  <a:close/>
                </a:path>
                <a:path w="643889" h="695959">
                  <a:moveTo>
                    <a:pt x="461981" y="419099"/>
                  </a:moveTo>
                  <a:lnTo>
                    <a:pt x="448445" y="419099"/>
                  </a:lnTo>
                  <a:lnTo>
                    <a:pt x="448445" y="420369"/>
                  </a:lnTo>
                  <a:lnTo>
                    <a:pt x="448951" y="420369"/>
                  </a:lnTo>
                  <a:lnTo>
                    <a:pt x="448951" y="421639"/>
                  </a:lnTo>
                  <a:lnTo>
                    <a:pt x="449448" y="421639"/>
                  </a:lnTo>
                  <a:lnTo>
                    <a:pt x="448951" y="422909"/>
                  </a:lnTo>
                  <a:lnTo>
                    <a:pt x="448445" y="422909"/>
                  </a:lnTo>
                  <a:lnTo>
                    <a:pt x="448445" y="424179"/>
                  </a:lnTo>
                  <a:lnTo>
                    <a:pt x="460968" y="424179"/>
                  </a:lnTo>
                  <a:lnTo>
                    <a:pt x="460968" y="421639"/>
                  </a:lnTo>
                  <a:lnTo>
                    <a:pt x="461981" y="419099"/>
                  </a:lnTo>
                  <a:close/>
                </a:path>
                <a:path w="643889" h="695959">
                  <a:moveTo>
                    <a:pt x="126769" y="421639"/>
                  </a:moveTo>
                  <a:lnTo>
                    <a:pt x="109231" y="421639"/>
                  </a:lnTo>
                  <a:lnTo>
                    <a:pt x="109231" y="422909"/>
                  </a:lnTo>
                  <a:lnTo>
                    <a:pt x="126769" y="422909"/>
                  </a:lnTo>
                  <a:lnTo>
                    <a:pt x="126769" y="421639"/>
                  </a:lnTo>
                  <a:close/>
                </a:path>
                <a:path w="643889" h="695959">
                  <a:moveTo>
                    <a:pt x="215950" y="416559"/>
                  </a:moveTo>
                  <a:lnTo>
                    <a:pt x="153821" y="416559"/>
                  </a:lnTo>
                  <a:lnTo>
                    <a:pt x="153325" y="417829"/>
                  </a:lnTo>
                  <a:lnTo>
                    <a:pt x="154318" y="419099"/>
                  </a:lnTo>
                  <a:lnTo>
                    <a:pt x="157833" y="419099"/>
                  </a:lnTo>
                  <a:lnTo>
                    <a:pt x="158330" y="420369"/>
                  </a:lnTo>
                  <a:lnTo>
                    <a:pt x="168857" y="420369"/>
                  </a:lnTo>
                  <a:lnTo>
                    <a:pt x="168857" y="421639"/>
                  </a:lnTo>
                  <a:lnTo>
                    <a:pt x="173862" y="421639"/>
                  </a:lnTo>
                  <a:lnTo>
                    <a:pt x="173862" y="422909"/>
                  </a:lnTo>
                  <a:lnTo>
                    <a:pt x="215453" y="422909"/>
                  </a:lnTo>
                  <a:lnTo>
                    <a:pt x="217956" y="421639"/>
                  </a:lnTo>
                  <a:lnTo>
                    <a:pt x="218462" y="420369"/>
                  </a:lnTo>
                  <a:lnTo>
                    <a:pt x="217459" y="419099"/>
                  </a:lnTo>
                  <a:lnTo>
                    <a:pt x="215950" y="417829"/>
                  </a:lnTo>
                  <a:lnTo>
                    <a:pt x="215950" y="416559"/>
                  </a:lnTo>
                  <a:close/>
                </a:path>
                <a:path w="643889" h="695959">
                  <a:moveTo>
                    <a:pt x="379802" y="421639"/>
                  </a:moveTo>
                  <a:lnTo>
                    <a:pt x="368282" y="421639"/>
                  </a:lnTo>
                  <a:lnTo>
                    <a:pt x="368282" y="422909"/>
                  </a:lnTo>
                  <a:lnTo>
                    <a:pt x="379802" y="422909"/>
                  </a:lnTo>
                  <a:lnTo>
                    <a:pt x="379802" y="421639"/>
                  </a:lnTo>
                  <a:close/>
                </a:path>
                <a:path w="643889" h="695959">
                  <a:moveTo>
                    <a:pt x="628832" y="419099"/>
                  </a:moveTo>
                  <a:lnTo>
                    <a:pt x="575721" y="419099"/>
                  </a:lnTo>
                  <a:lnTo>
                    <a:pt x="575721" y="420369"/>
                  </a:lnTo>
                  <a:lnTo>
                    <a:pt x="576217" y="421639"/>
                  </a:lnTo>
                  <a:lnTo>
                    <a:pt x="576217" y="422909"/>
                  </a:lnTo>
                  <a:lnTo>
                    <a:pt x="626319" y="422909"/>
                  </a:lnTo>
                  <a:lnTo>
                    <a:pt x="626319" y="421639"/>
                  </a:lnTo>
                  <a:lnTo>
                    <a:pt x="626826" y="421639"/>
                  </a:lnTo>
                  <a:lnTo>
                    <a:pt x="628832" y="419099"/>
                  </a:lnTo>
                  <a:close/>
                </a:path>
                <a:path w="643889" h="695959">
                  <a:moveTo>
                    <a:pt x="124763" y="419099"/>
                  </a:moveTo>
                  <a:lnTo>
                    <a:pt x="113740" y="419099"/>
                  </a:lnTo>
                  <a:lnTo>
                    <a:pt x="113740" y="420369"/>
                  </a:lnTo>
                  <a:lnTo>
                    <a:pt x="113233" y="420369"/>
                  </a:lnTo>
                  <a:lnTo>
                    <a:pt x="112230" y="421639"/>
                  </a:lnTo>
                  <a:lnTo>
                    <a:pt x="125259" y="421639"/>
                  </a:lnTo>
                  <a:lnTo>
                    <a:pt x="124763" y="420369"/>
                  </a:lnTo>
                  <a:lnTo>
                    <a:pt x="124763" y="419099"/>
                  </a:lnTo>
                  <a:close/>
                </a:path>
                <a:path w="643889" h="695959">
                  <a:moveTo>
                    <a:pt x="139788" y="419099"/>
                  </a:moveTo>
                  <a:lnTo>
                    <a:pt x="133780" y="419099"/>
                  </a:lnTo>
                  <a:lnTo>
                    <a:pt x="134783" y="420369"/>
                  </a:lnTo>
                  <a:lnTo>
                    <a:pt x="135786" y="420369"/>
                  </a:lnTo>
                  <a:lnTo>
                    <a:pt x="136283" y="421639"/>
                  </a:lnTo>
                  <a:lnTo>
                    <a:pt x="138796" y="421639"/>
                  </a:lnTo>
                  <a:lnTo>
                    <a:pt x="138796" y="420369"/>
                  </a:lnTo>
                  <a:lnTo>
                    <a:pt x="139788" y="419099"/>
                  </a:lnTo>
                  <a:close/>
                </a:path>
                <a:path w="643889" h="695959">
                  <a:moveTo>
                    <a:pt x="359761" y="417829"/>
                  </a:moveTo>
                  <a:lnTo>
                    <a:pt x="286102" y="417829"/>
                  </a:lnTo>
                  <a:lnTo>
                    <a:pt x="286102" y="419099"/>
                  </a:lnTo>
                  <a:lnTo>
                    <a:pt x="285099" y="421639"/>
                  </a:lnTo>
                  <a:lnTo>
                    <a:pt x="361260" y="421639"/>
                  </a:lnTo>
                  <a:lnTo>
                    <a:pt x="361260" y="420369"/>
                  </a:lnTo>
                  <a:lnTo>
                    <a:pt x="360764" y="420369"/>
                  </a:lnTo>
                  <a:lnTo>
                    <a:pt x="360257" y="419099"/>
                  </a:lnTo>
                  <a:lnTo>
                    <a:pt x="359761" y="419099"/>
                  </a:lnTo>
                  <a:lnTo>
                    <a:pt x="359761" y="417829"/>
                  </a:lnTo>
                  <a:close/>
                </a:path>
                <a:path w="643889" h="695959">
                  <a:moveTo>
                    <a:pt x="382304" y="419099"/>
                  </a:moveTo>
                  <a:lnTo>
                    <a:pt x="366772" y="419099"/>
                  </a:lnTo>
                  <a:lnTo>
                    <a:pt x="366772" y="420369"/>
                  </a:lnTo>
                  <a:lnTo>
                    <a:pt x="367279" y="420369"/>
                  </a:lnTo>
                  <a:lnTo>
                    <a:pt x="367775" y="421639"/>
                  </a:lnTo>
                  <a:lnTo>
                    <a:pt x="380805" y="421639"/>
                  </a:lnTo>
                  <a:lnTo>
                    <a:pt x="382304" y="420369"/>
                  </a:lnTo>
                  <a:lnTo>
                    <a:pt x="382304" y="419099"/>
                  </a:lnTo>
                  <a:close/>
                </a:path>
                <a:path w="643889" h="695959">
                  <a:moveTo>
                    <a:pt x="435922" y="420369"/>
                  </a:moveTo>
                  <a:lnTo>
                    <a:pt x="434412" y="420369"/>
                  </a:lnTo>
                  <a:lnTo>
                    <a:pt x="431910" y="421639"/>
                  </a:lnTo>
                  <a:lnTo>
                    <a:pt x="435922" y="421639"/>
                  </a:lnTo>
                  <a:lnTo>
                    <a:pt x="435922" y="420369"/>
                  </a:lnTo>
                  <a:close/>
                </a:path>
                <a:path w="643889" h="695959">
                  <a:moveTo>
                    <a:pt x="498557" y="419099"/>
                  </a:moveTo>
                  <a:lnTo>
                    <a:pt x="467989" y="419099"/>
                  </a:lnTo>
                  <a:lnTo>
                    <a:pt x="467989" y="421639"/>
                  </a:lnTo>
                  <a:lnTo>
                    <a:pt x="500056" y="421639"/>
                  </a:lnTo>
                  <a:lnTo>
                    <a:pt x="498557" y="419099"/>
                  </a:lnTo>
                  <a:close/>
                </a:path>
                <a:path w="643889" h="695959">
                  <a:moveTo>
                    <a:pt x="136789" y="412749"/>
                  </a:moveTo>
                  <a:lnTo>
                    <a:pt x="114743" y="412749"/>
                  </a:lnTo>
                  <a:lnTo>
                    <a:pt x="114743" y="414019"/>
                  </a:lnTo>
                  <a:lnTo>
                    <a:pt x="115239" y="415289"/>
                  </a:lnTo>
                  <a:lnTo>
                    <a:pt x="115239" y="416559"/>
                  </a:lnTo>
                  <a:lnTo>
                    <a:pt x="114743" y="417829"/>
                  </a:lnTo>
                  <a:lnTo>
                    <a:pt x="114743" y="419099"/>
                  </a:lnTo>
                  <a:lnTo>
                    <a:pt x="123760" y="419099"/>
                  </a:lnTo>
                  <a:lnTo>
                    <a:pt x="123760" y="417829"/>
                  </a:lnTo>
                  <a:lnTo>
                    <a:pt x="123253" y="417829"/>
                  </a:lnTo>
                  <a:lnTo>
                    <a:pt x="123253" y="415289"/>
                  </a:lnTo>
                  <a:lnTo>
                    <a:pt x="123760" y="415289"/>
                  </a:lnTo>
                  <a:lnTo>
                    <a:pt x="123760" y="414019"/>
                  </a:lnTo>
                  <a:lnTo>
                    <a:pt x="138289" y="414019"/>
                  </a:lnTo>
                  <a:lnTo>
                    <a:pt x="136789" y="412749"/>
                  </a:lnTo>
                  <a:close/>
                </a:path>
                <a:path w="643889" h="695959">
                  <a:moveTo>
                    <a:pt x="140295" y="417829"/>
                  </a:moveTo>
                  <a:lnTo>
                    <a:pt x="131774" y="417829"/>
                  </a:lnTo>
                  <a:lnTo>
                    <a:pt x="132281" y="419099"/>
                  </a:lnTo>
                  <a:lnTo>
                    <a:pt x="140295" y="419099"/>
                  </a:lnTo>
                  <a:lnTo>
                    <a:pt x="140295" y="417829"/>
                  </a:lnTo>
                  <a:close/>
                </a:path>
                <a:path w="643889" h="695959">
                  <a:moveTo>
                    <a:pt x="388819" y="406399"/>
                  </a:moveTo>
                  <a:lnTo>
                    <a:pt x="366772" y="406399"/>
                  </a:lnTo>
                  <a:lnTo>
                    <a:pt x="366276" y="407669"/>
                  </a:lnTo>
                  <a:lnTo>
                    <a:pt x="366276" y="408939"/>
                  </a:lnTo>
                  <a:lnTo>
                    <a:pt x="365769" y="408939"/>
                  </a:lnTo>
                  <a:lnTo>
                    <a:pt x="365273" y="410209"/>
                  </a:lnTo>
                  <a:lnTo>
                    <a:pt x="365273" y="416559"/>
                  </a:lnTo>
                  <a:lnTo>
                    <a:pt x="366276" y="417829"/>
                  </a:lnTo>
                  <a:lnTo>
                    <a:pt x="366276" y="419099"/>
                  </a:lnTo>
                  <a:lnTo>
                    <a:pt x="382811" y="419099"/>
                  </a:lnTo>
                  <a:lnTo>
                    <a:pt x="382811" y="416559"/>
                  </a:lnTo>
                  <a:lnTo>
                    <a:pt x="383814" y="415289"/>
                  </a:lnTo>
                  <a:lnTo>
                    <a:pt x="383814" y="414019"/>
                  </a:lnTo>
                  <a:lnTo>
                    <a:pt x="384807" y="414019"/>
                  </a:lnTo>
                  <a:lnTo>
                    <a:pt x="384807" y="412749"/>
                  </a:lnTo>
                  <a:lnTo>
                    <a:pt x="385810" y="412749"/>
                  </a:lnTo>
                  <a:lnTo>
                    <a:pt x="385810" y="411479"/>
                  </a:lnTo>
                  <a:lnTo>
                    <a:pt x="387319" y="408939"/>
                  </a:lnTo>
                  <a:lnTo>
                    <a:pt x="388322" y="407669"/>
                  </a:lnTo>
                  <a:lnTo>
                    <a:pt x="388819" y="406399"/>
                  </a:lnTo>
                  <a:close/>
                </a:path>
                <a:path w="643889" h="695959">
                  <a:moveTo>
                    <a:pt x="409863" y="417829"/>
                  </a:moveTo>
                  <a:lnTo>
                    <a:pt x="405354" y="417829"/>
                  </a:lnTo>
                  <a:lnTo>
                    <a:pt x="403855" y="419099"/>
                  </a:lnTo>
                  <a:lnTo>
                    <a:pt x="409366" y="419099"/>
                  </a:lnTo>
                  <a:lnTo>
                    <a:pt x="409863" y="417829"/>
                  </a:lnTo>
                  <a:close/>
                </a:path>
                <a:path w="643889" h="695959">
                  <a:moveTo>
                    <a:pt x="464980" y="402589"/>
                  </a:moveTo>
                  <a:lnTo>
                    <a:pt x="461474" y="402589"/>
                  </a:lnTo>
                  <a:lnTo>
                    <a:pt x="461474" y="403859"/>
                  </a:lnTo>
                  <a:lnTo>
                    <a:pt x="460471" y="403859"/>
                  </a:lnTo>
                  <a:lnTo>
                    <a:pt x="458972" y="406399"/>
                  </a:lnTo>
                  <a:lnTo>
                    <a:pt x="457462" y="406399"/>
                  </a:lnTo>
                  <a:lnTo>
                    <a:pt x="456966" y="407669"/>
                  </a:lnTo>
                  <a:lnTo>
                    <a:pt x="453957" y="407669"/>
                  </a:lnTo>
                  <a:lnTo>
                    <a:pt x="453957" y="408939"/>
                  </a:lnTo>
                  <a:lnTo>
                    <a:pt x="444443" y="408939"/>
                  </a:lnTo>
                  <a:lnTo>
                    <a:pt x="444443" y="410209"/>
                  </a:lnTo>
                  <a:lnTo>
                    <a:pt x="443936" y="411479"/>
                  </a:lnTo>
                  <a:lnTo>
                    <a:pt x="443936" y="416559"/>
                  </a:lnTo>
                  <a:lnTo>
                    <a:pt x="443430" y="416559"/>
                  </a:lnTo>
                  <a:lnTo>
                    <a:pt x="442933" y="417829"/>
                  </a:lnTo>
                  <a:lnTo>
                    <a:pt x="443430" y="419099"/>
                  </a:lnTo>
                  <a:lnTo>
                    <a:pt x="462477" y="419099"/>
                  </a:lnTo>
                  <a:lnTo>
                    <a:pt x="462477" y="417829"/>
                  </a:lnTo>
                  <a:lnTo>
                    <a:pt x="462974" y="417829"/>
                  </a:lnTo>
                  <a:lnTo>
                    <a:pt x="463977" y="414019"/>
                  </a:lnTo>
                  <a:lnTo>
                    <a:pt x="464980" y="412749"/>
                  </a:lnTo>
                  <a:lnTo>
                    <a:pt x="465476" y="411479"/>
                  </a:lnTo>
                  <a:lnTo>
                    <a:pt x="465476" y="410209"/>
                  </a:lnTo>
                  <a:lnTo>
                    <a:pt x="465983" y="410209"/>
                  </a:lnTo>
                  <a:lnTo>
                    <a:pt x="465983" y="408939"/>
                  </a:lnTo>
                  <a:lnTo>
                    <a:pt x="466479" y="406399"/>
                  </a:lnTo>
                  <a:lnTo>
                    <a:pt x="466479" y="403859"/>
                  </a:lnTo>
                  <a:lnTo>
                    <a:pt x="464980" y="402589"/>
                  </a:lnTo>
                  <a:close/>
                </a:path>
                <a:path w="643889" h="695959">
                  <a:moveTo>
                    <a:pt x="486024" y="411479"/>
                  </a:moveTo>
                  <a:lnTo>
                    <a:pt x="471495" y="411479"/>
                  </a:lnTo>
                  <a:lnTo>
                    <a:pt x="469489" y="416559"/>
                  </a:lnTo>
                  <a:lnTo>
                    <a:pt x="468486" y="417829"/>
                  </a:lnTo>
                  <a:lnTo>
                    <a:pt x="468486" y="419099"/>
                  </a:lnTo>
                  <a:lnTo>
                    <a:pt x="497554" y="419099"/>
                  </a:lnTo>
                  <a:lnTo>
                    <a:pt x="497554" y="417829"/>
                  </a:lnTo>
                  <a:lnTo>
                    <a:pt x="496044" y="416559"/>
                  </a:lnTo>
                  <a:lnTo>
                    <a:pt x="495041" y="416559"/>
                  </a:lnTo>
                  <a:lnTo>
                    <a:pt x="494545" y="415289"/>
                  </a:lnTo>
                  <a:lnTo>
                    <a:pt x="490532" y="414019"/>
                  </a:lnTo>
                  <a:lnTo>
                    <a:pt x="490036" y="414019"/>
                  </a:lnTo>
                  <a:lnTo>
                    <a:pt x="488030" y="412749"/>
                  </a:lnTo>
                  <a:lnTo>
                    <a:pt x="487027" y="412749"/>
                  </a:lnTo>
                  <a:lnTo>
                    <a:pt x="486024" y="411479"/>
                  </a:lnTo>
                  <a:close/>
                </a:path>
                <a:path w="643889" h="695959">
                  <a:moveTo>
                    <a:pt x="619815" y="415289"/>
                  </a:moveTo>
                  <a:lnTo>
                    <a:pt x="583229" y="415289"/>
                  </a:lnTo>
                  <a:lnTo>
                    <a:pt x="579723" y="417829"/>
                  </a:lnTo>
                  <a:lnTo>
                    <a:pt x="577220" y="419099"/>
                  </a:lnTo>
                  <a:lnTo>
                    <a:pt x="626319" y="419099"/>
                  </a:lnTo>
                  <a:lnTo>
                    <a:pt x="626319" y="417829"/>
                  </a:lnTo>
                  <a:lnTo>
                    <a:pt x="622814" y="417829"/>
                  </a:lnTo>
                  <a:lnTo>
                    <a:pt x="622317" y="416559"/>
                  </a:lnTo>
                  <a:lnTo>
                    <a:pt x="620808" y="416559"/>
                  </a:lnTo>
                  <a:lnTo>
                    <a:pt x="619815" y="415289"/>
                  </a:lnTo>
                  <a:close/>
                </a:path>
                <a:path w="643889" h="695959">
                  <a:moveTo>
                    <a:pt x="138796" y="414019"/>
                  </a:moveTo>
                  <a:lnTo>
                    <a:pt x="128269" y="414019"/>
                  </a:lnTo>
                  <a:lnTo>
                    <a:pt x="129272" y="415289"/>
                  </a:lnTo>
                  <a:lnTo>
                    <a:pt x="129272" y="416559"/>
                  </a:lnTo>
                  <a:lnTo>
                    <a:pt x="129768" y="416559"/>
                  </a:lnTo>
                  <a:lnTo>
                    <a:pt x="130275" y="417829"/>
                  </a:lnTo>
                  <a:lnTo>
                    <a:pt x="140792" y="417829"/>
                  </a:lnTo>
                  <a:lnTo>
                    <a:pt x="140295" y="416559"/>
                  </a:lnTo>
                  <a:lnTo>
                    <a:pt x="138796" y="414019"/>
                  </a:lnTo>
                  <a:close/>
                </a:path>
                <a:path w="643889" h="695959">
                  <a:moveTo>
                    <a:pt x="228483" y="416559"/>
                  </a:moveTo>
                  <a:lnTo>
                    <a:pt x="223974" y="416559"/>
                  </a:lnTo>
                  <a:lnTo>
                    <a:pt x="224470" y="417829"/>
                  </a:lnTo>
                  <a:lnTo>
                    <a:pt x="227480" y="417829"/>
                  </a:lnTo>
                  <a:lnTo>
                    <a:pt x="228483" y="416559"/>
                  </a:lnTo>
                  <a:close/>
                </a:path>
                <a:path w="643889" h="695959">
                  <a:moveTo>
                    <a:pt x="358261" y="414019"/>
                  </a:moveTo>
                  <a:lnTo>
                    <a:pt x="286102" y="414019"/>
                  </a:lnTo>
                  <a:lnTo>
                    <a:pt x="286102" y="415289"/>
                  </a:lnTo>
                  <a:lnTo>
                    <a:pt x="286609" y="416559"/>
                  </a:lnTo>
                  <a:lnTo>
                    <a:pt x="286609" y="417829"/>
                  </a:lnTo>
                  <a:lnTo>
                    <a:pt x="359254" y="417829"/>
                  </a:lnTo>
                  <a:lnTo>
                    <a:pt x="359254" y="415289"/>
                  </a:lnTo>
                  <a:lnTo>
                    <a:pt x="358261" y="414019"/>
                  </a:lnTo>
                  <a:close/>
                </a:path>
                <a:path w="643889" h="695959">
                  <a:moveTo>
                    <a:pt x="215453" y="415289"/>
                  </a:moveTo>
                  <a:lnTo>
                    <a:pt x="155331" y="415289"/>
                  </a:lnTo>
                  <a:lnTo>
                    <a:pt x="154824" y="416559"/>
                  </a:lnTo>
                  <a:lnTo>
                    <a:pt x="215453" y="416559"/>
                  </a:lnTo>
                  <a:lnTo>
                    <a:pt x="215453" y="415289"/>
                  </a:lnTo>
                  <a:close/>
                </a:path>
                <a:path w="643889" h="695959">
                  <a:moveTo>
                    <a:pt x="231482" y="415289"/>
                  </a:moveTo>
                  <a:lnTo>
                    <a:pt x="221968" y="415289"/>
                  </a:lnTo>
                  <a:lnTo>
                    <a:pt x="221968" y="416559"/>
                  </a:lnTo>
                  <a:lnTo>
                    <a:pt x="231482" y="416559"/>
                  </a:lnTo>
                  <a:lnTo>
                    <a:pt x="231482" y="415289"/>
                  </a:lnTo>
                  <a:close/>
                </a:path>
                <a:path w="643889" h="695959">
                  <a:moveTo>
                    <a:pt x="399842" y="415289"/>
                  </a:moveTo>
                  <a:lnTo>
                    <a:pt x="390329" y="415289"/>
                  </a:lnTo>
                  <a:lnTo>
                    <a:pt x="389822" y="416559"/>
                  </a:lnTo>
                  <a:lnTo>
                    <a:pt x="399842" y="416559"/>
                  </a:lnTo>
                  <a:lnTo>
                    <a:pt x="399842" y="415289"/>
                  </a:lnTo>
                  <a:close/>
                </a:path>
                <a:path w="643889" h="695959">
                  <a:moveTo>
                    <a:pt x="214957" y="414019"/>
                  </a:moveTo>
                  <a:lnTo>
                    <a:pt x="156324" y="414019"/>
                  </a:lnTo>
                  <a:lnTo>
                    <a:pt x="155827" y="415289"/>
                  </a:lnTo>
                  <a:lnTo>
                    <a:pt x="214957" y="415289"/>
                  </a:lnTo>
                  <a:lnTo>
                    <a:pt x="214957" y="414019"/>
                  </a:lnTo>
                  <a:close/>
                </a:path>
                <a:path w="643889" h="695959">
                  <a:moveTo>
                    <a:pt x="230489" y="410209"/>
                  </a:moveTo>
                  <a:lnTo>
                    <a:pt x="219962" y="410209"/>
                  </a:lnTo>
                  <a:lnTo>
                    <a:pt x="219962" y="411479"/>
                  </a:lnTo>
                  <a:lnTo>
                    <a:pt x="221461" y="415289"/>
                  </a:lnTo>
                  <a:lnTo>
                    <a:pt x="230985" y="415289"/>
                  </a:lnTo>
                  <a:lnTo>
                    <a:pt x="230985" y="414019"/>
                  </a:lnTo>
                  <a:lnTo>
                    <a:pt x="230489" y="414019"/>
                  </a:lnTo>
                  <a:lnTo>
                    <a:pt x="229982" y="412749"/>
                  </a:lnTo>
                  <a:lnTo>
                    <a:pt x="229982" y="411479"/>
                  </a:lnTo>
                  <a:lnTo>
                    <a:pt x="230489" y="411479"/>
                  </a:lnTo>
                  <a:lnTo>
                    <a:pt x="230489" y="410209"/>
                  </a:lnTo>
                  <a:close/>
                </a:path>
                <a:path w="643889" h="695959">
                  <a:moveTo>
                    <a:pt x="279091" y="405129"/>
                  </a:moveTo>
                  <a:lnTo>
                    <a:pt x="243012" y="405129"/>
                  </a:lnTo>
                  <a:lnTo>
                    <a:pt x="243012" y="406399"/>
                  </a:lnTo>
                  <a:lnTo>
                    <a:pt x="242515" y="406399"/>
                  </a:lnTo>
                  <a:lnTo>
                    <a:pt x="242515" y="407669"/>
                  </a:lnTo>
                  <a:lnTo>
                    <a:pt x="242009" y="407669"/>
                  </a:lnTo>
                  <a:lnTo>
                    <a:pt x="242009" y="410209"/>
                  </a:lnTo>
                  <a:lnTo>
                    <a:pt x="241512" y="410209"/>
                  </a:lnTo>
                  <a:lnTo>
                    <a:pt x="241512" y="415289"/>
                  </a:lnTo>
                  <a:lnTo>
                    <a:pt x="279091" y="415289"/>
                  </a:lnTo>
                  <a:lnTo>
                    <a:pt x="278585" y="412749"/>
                  </a:lnTo>
                  <a:lnTo>
                    <a:pt x="278585" y="411479"/>
                  </a:lnTo>
                  <a:lnTo>
                    <a:pt x="279091" y="407669"/>
                  </a:lnTo>
                  <a:lnTo>
                    <a:pt x="279091" y="405129"/>
                  </a:lnTo>
                  <a:close/>
                </a:path>
                <a:path w="643889" h="695959">
                  <a:moveTo>
                    <a:pt x="411362" y="411479"/>
                  </a:moveTo>
                  <a:lnTo>
                    <a:pt x="392325" y="411479"/>
                  </a:lnTo>
                  <a:lnTo>
                    <a:pt x="392325" y="412749"/>
                  </a:lnTo>
                  <a:lnTo>
                    <a:pt x="391828" y="414019"/>
                  </a:lnTo>
                  <a:lnTo>
                    <a:pt x="390825" y="415289"/>
                  </a:lnTo>
                  <a:lnTo>
                    <a:pt x="400349" y="415289"/>
                  </a:lnTo>
                  <a:lnTo>
                    <a:pt x="400349" y="414019"/>
                  </a:lnTo>
                  <a:lnTo>
                    <a:pt x="401848" y="414019"/>
                  </a:lnTo>
                  <a:lnTo>
                    <a:pt x="401848" y="412749"/>
                  </a:lnTo>
                  <a:lnTo>
                    <a:pt x="408363" y="412749"/>
                  </a:lnTo>
                  <a:lnTo>
                    <a:pt x="411362" y="411479"/>
                  </a:lnTo>
                  <a:close/>
                </a:path>
                <a:path w="643889" h="695959">
                  <a:moveTo>
                    <a:pt x="428404" y="406399"/>
                  </a:moveTo>
                  <a:lnTo>
                    <a:pt x="426905" y="406399"/>
                  </a:lnTo>
                  <a:lnTo>
                    <a:pt x="426905" y="407669"/>
                  </a:lnTo>
                  <a:lnTo>
                    <a:pt x="425901" y="407669"/>
                  </a:lnTo>
                  <a:lnTo>
                    <a:pt x="425901" y="408939"/>
                  </a:lnTo>
                  <a:lnTo>
                    <a:pt x="425395" y="408939"/>
                  </a:lnTo>
                  <a:lnTo>
                    <a:pt x="424392" y="410209"/>
                  </a:lnTo>
                  <a:lnTo>
                    <a:pt x="424392" y="411479"/>
                  </a:lnTo>
                  <a:lnTo>
                    <a:pt x="422396" y="411479"/>
                  </a:lnTo>
                  <a:lnTo>
                    <a:pt x="421889" y="412749"/>
                  </a:lnTo>
                  <a:lnTo>
                    <a:pt x="421393" y="412749"/>
                  </a:lnTo>
                  <a:lnTo>
                    <a:pt x="420390" y="414019"/>
                  </a:lnTo>
                  <a:lnTo>
                    <a:pt x="419883" y="415289"/>
                  </a:lnTo>
                  <a:lnTo>
                    <a:pt x="426398" y="415289"/>
                  </a:lnTo>
                  <a:lnTo>
                    <a:pt x="426398" y="414019"/>
                  </a:lnTo>
                  <a:lnTo>
                    <a:pt x="425395" y="414019"/>
                  </a:lnTo>
                  <a:lnTo>
                    <a:pt x="425395" y="412749"/>
                  </a:lnTo>
                  <a:lnTo>
                    <a:pt x="425901" y="411479"/>
                  </a:lnTo>
                  <a:lnTo>
                    <a:pt x="426905" y="410209"/>
                  </a:lnTo>
                  <a:lnTo>
                    <a:pt x="428404" y="406399"/>
                  </a:lnTo>
                  <a:close/>
                </a:path>
                <a:path w="643889" h="695959">
                  <a:moveTo>
                    <a:pt x="619308" y="414019"/>
                  </a:moveTo>
                  <a:lnTo>
                    <a:pt x="587241" y="414019"/>
                  </a:lnTo>
                  <a:lnTo>
                    <a:pt x="585235" y="415289"/>
                  </a:lnTo>
                  <a:lnTo>
                    <a:pt x="619308" y="415289"/>
                  </a:lnTo>
                  <a:lnTo>
                    <a:pt x="619308" y="414019"/>
                  </a:lnTo>
                  <a:close/>
                </a:path>
                <a:path w="643889" h="695959">
                  <a:moveTo>
                    <a:pt x="152322" y="407669"/>
                  </a:moveTo>
                  <a:lnTo>
                    <a:pt x="139292" y="407669"/>
                  </a:lnTo>
                  <a:lnTo>
                    <a:pt x="141298" y="408939"/>
                  </a:lnTo>
                  <a:lnTo>
                    <a:pt x="142301" y="408939"/>
                  </a:lnTo>
                  <a:lnTo>
                    <a:pt x="142798" y="410209"/>
                  </a:lnTo>
                  <a:lnTo>
                    <a:pt x="142798" y="411479"/>
                  </a:lnTo>
                  <a:lnTo>
                    <a:pt x="143304" y="411479"/>
                  </a:lnTo>
                  <a:lnTo>
                    <a:pt x="144804" y="412749"/>
                  </a:lnTo>
                  <a:lnTo>
                    <a:pt x="145807" y="414019"/>
                  </a:lnTo>
                  <a:lnTo>
                    <a:pt x="149312" y="414019"/>
                  </a:lnTo>
                  <a:lnTo>
                    <a:pt x="149312" y="412749"/>
                  </a:lnTo>
                  <a:lnTo>
                    <a:pt x="149809" y="412749"/>
                  </a:lnTo>
                  <a:lnTo>
                    <a:pt x="151319" y="411479"/>
                  </a:lnTo>
                  <a:lnTo>
                    <a:pt x="152322" y="408939"/>
                  </a:lnTo>
                  <a:lnTo>
                    <a:pt x="152322" y="407669"/>
                  </a:lnTo>
                  <a:close/>
                </a:path>
                <a:path w="643889" h="695959">
                  <a:moveTo>
                    <a:pt x="232991" y="405129"/>
                  </a:moveTo>
                  <a:lnTo>
                    <a:pt x="191907" y="405129"/>
                  </a:lnTo>
                  <a:lnTo>
                    <a:pt x="191907" y="406399"/>
                  </a:lnTo>
                  <a:lnTo>
                    <a:pt x="159333" y="406399"/>
                  </a:lnTo>
                  <a:lnTo>
                    <a:pt x="159333" y="407669"/>
                  </a:lnTo>
                  <a:lnTo>
                    <a:pt x="158836" y="407669"/>
                  </a:lnTo>
                  <a:lnTo>
                    <a:pt x="157327" y="411479"/>
                  </a:lnTo>
                  <a:lnTo>
                    <a:pt x="157327" y="412749"/>
                  </a:lnTo>
                  <a:lnTo>
                    <a:pt x="156830" y="412749"/>
                  </a:lnTo>
                  <a:lnTo>
                    <a:pt x="156830" y="414019"/>
                  </a:lnTo>
                  <a:lnTo>
                    <a:pt x="214450" y="414019"/>
                  </a:lnTo>
                  <a:lnTo>
                    <a:pt x="214450" y="410209"/>
                  </a:lnTo>
                  <a:lnTo>
                    <a:pt x="215453" y="410209"/>
                  </a:lnTo>
                  <a:lnTo>
                    <a:pt x="215453" y="408939"/>
                  </a:lnTo>
                  <a:lnTo>
                    <a:pt x="232991" y="408939"/>
                  </a:lnTo>
                  <a:lnTo>
                    <a:pt x="232991" y="405129"/>
                  </a:lnTo>
                  <a:close/>
                </a:path>
                <a:path w="643889" h="695959">
                  <a:moveTo>
                    <a:pt x="362770" y="400049"/>
                  </a:moveTo>
                  <a:lnTo>
                    <a:pt x="286609" y="400049"/>
                  </a:lnTo>
                  <a:lnTo>
                    <a:pt x="286609" y="401319"/>
                  </a:lnTo>
                  <a:lnTo>
                    <a:pt x="285596" y="402589"/>
                  </a:lnTo>
                  <a:lnTo>
                    <a:pt x="284603" y="405129"/>
                  </a:lnTo>
                  <a:lnTo>
                    <a:pt x="285099" y="406399"/>
                  </a:lnTo>
                  <a:lnTo>
                    <a:pt x="285099" y="407669"/>
                  </a:lnTo>
                  <a:lnTo>
                    <a:pt x="284603" y="408939"/>
                  </a:lnTo>
                  <a:lnTo>
                    <a:pt x="284603" y="414019"/>
                  </a:lnTo>
                  <a:lnTo>
                    <a:pt x="349740" y="414019"/>
                  </a:lnTo>
                  <a:lnTo>
                    <a:pt x="349234" y="412749"/>
                  </a:lnTo>
                  <a:lnTo>
                    <a:pt x="346731" y="412749"/>
                  </a:lnTo>
                  <a:lnTo>
                    <a:pt x="345728" y="411479"/>
                  </a:lnTo>
                  <a:lnTo>
                    <a:pt x="340723" y="411479"/>
                  </a:lnTo>
                  <a:lnTo>
                    <a:pt x="339720" y="410209"/>
                  </a:lnTo>
                  <a:lnTo>
                    <a:pt x="338717" y="410209"/>
                  </a:lnTo>
                  <a:lnTo>
                    <a:pt x="337714" y="408939"/>
                  </a:lnTo>
                  <a:lnTo>
                    <a:pt x="335708" y="408939"/>
                  </a:lnTo>
                  <a:lnTo>
                    <a:pt x="335708" y="407669"/>
                  </a:lnTo>
                  <a:lnTo>
                    <a:pt x="334705" y="407669"/>
                  </a:lnTo>
                  <a:lnTo>
                    <a:pt x="334705" y="406399"/>
                  </a:lnTo>
                  <a:lnTo>
                    <a:pt x="334208" y="406399"/>
                  </a:lnTo>
                  <a:lnTo>
                    <a:pt x="334208" y="403859"/>
                  </a:lnTo>
                  <a:lnTo>
                    <a:pt x="334705" y="403859"/>
                  </a:lnTo>
                  <a:lnTo>
                    <a:pt x="335708" y="402589"/>
                  </a:lnTo>
                  <a:lnTo>
                    <a:pt x="361757" y="402589"/>
                  </a:lnTo>
                  <a:lnTo>
                    <a:pt x="361757" y="401319"/>
                  </a:lnTo>
                  <a:lnTo>
                    <a:pt x="362263" y="401319"/>
                  </a:lnTo>
                  <a:lnTo>
                    <a:pt x="362770" y="400049"/>
                  </a:lnTo>
                  <a:close/>
                </a:path>
                <a:path w="643889" h="695959">
                  <a:moveTo>
                    <a:pt x="608781" y="406399"/>
                  </a:moveTo>
                  <a:lnTo>
                    <a:pt x="572712" y="406399"/>
                  </a:lnTo>
                  <a:lnTo>
                    <a:pt x="572712" y="412749"/>
                  </a:lnTo>
                  <a:lnTo>
                    <a:pt x="573715" y="414019"/>
                  </a:lnTo>
                  <a:lnTo>
                    <a:pt x="574718" y="414019"/>
                  </a:lnTo>
                  <a:lnTo>
                    <a:pt x="580726" y="410209"/>
                  </a:lnTo>
                  <a:lnTo>
                    <a:pt x="581729" y="408939"/>
                  </a:lnTo>
                  <a:lnTo>
                    <a:pt x="611790" y="408939"/>
                  </a:lnTo>
                  <a:lnTo>
                    <a:pt x="610787" y="407669"/>
                  </a:lnTo>
                  <a:lnTo>
                    <a:pt x="609288" y="407669"/>
                  </a:lnTo>
                  <a:lnTo>
                    <a:pt x="608781" y="406399"/>
                  </a:lnTo>
                  <a:close/>
                </a:path>
                <a:path w="643889" h="695959">
                  <a:moveTo>
                    <a:pt x="612793" y="408939"/>
                  </a:moveTo>
                  <a:lnTo>
                    <a:pt x="589247" y="408939"/>
                  </a:lnTo>
                  <a:lnTo>
                    <a:pt x="589247" y="410209"/>
                  </a:lnTo>
                  <a:lnTo>
                    <a:pt x="589743" y="410209"/>
                  </a:lnTo>
                  <a:lnTo>
                    <a:pt x="589743" y="412749"/>
                  </a:lnTo>
                  <a:lnTo>
                    <a:pt x="588740" y="414019"/>
                  </a:lnTo>
                  <a:lnTo>
                    <a:pt x="618305" y="414019"/>
                  </a:lnTo>
                  <a:lnTo>
                    <a:pt x="614799" y="411479"/>
                  </a:lnTo>
                  <a:lnTo>
                    <a:pt x="612793" y="408939"/>
                  </a:lnTo>
                  <a:close/>
                </a:path>
                <a:path w="643889" h="695959">
                  <a:moveTo>
                    <a:pt x="135786" y="411479"/>
                  </a:moveTo>
                  <a:lnTo>
                    <a:pt x="115239" y="411479"/>
                  </a:lnTo>
                  <a:lnTo>
                    <a:pt x="115239" y="412749"/>
                  </a:lnTo>
                  <a:lnTo>
                    <a:pt x="135786" y="412749"/>
                  </a:lnTo>
                  <a:lnTo>
                    <a:pt x="135786" y="411479"/>
                  </a:lnTo>
                  <a:close/>
                </a:path>
                <a:path w="643889" h="695959">
                  <a:moveTo>
                    <a:pt x="622814" y="401319"/>
                  </a:moveTo>
                  <a:lnTo>
                    <a:pt x="611294" y="401319"/>
                  </a:lnTo>
                  <a:lnTo>
                    <a:pt x="611790" y="402589"/>
                  </a:lnTo>
                  <a:lnTo>
                    <a:pt x="613300" y="402589"/>
                  </a:lnTo>
                  <a:lnTo>
                    <a:pt x="614799" y="403859"/>
                  </a:lnTo>
                  <a:lnTo>
                    <a:pt x="615803" y="403859"/>
                  </a:lnTo>
                  <a:lnTo>
                    <a:pt x="616299" y="405129"/>
                  </a:lnTo>
                  <a:lnTo>
                    <a:pt x="618305" y="406399"/>
                  </a:lnTo>
                  <a:lnTo>
                    <a:pt x="621811" y="408939"/>
                  </a:lnTo>
                  <a:lnTo>
                    <a:pt x="622814" y="408939"/>
                  </a:lnTo>
                  <a:lnTo>
                    <a:pt x="622814" y="410209"/>
                  </a:lnTo>
                  <a:lnTo>
                    <a:pt x="623310" y="410209"/>
                  </a:lnTo>
                  <a:lnTo>
                    <a:pt x="623817" y="411479"/>
                  </a:lnTo>
                  <a:lnTo>
                    <a:pt x="627322" y="411479"/>
                  </a:lnTo>
                  <a:lnTo>
                    <a:pt x="628325" y="412749"/>
                  </a:lnTo>
                  <a:lnTo>
                    <a:pt x="629835" y="412749"/>
                  </a:lnTo>
                  <a:lnTo>
                    <a:pt x="630332" y="408939"/>
                  </a:lnTo>
                  <a:lnTo>
                    <a:pt x="629329" y="407669"/>
                  </a:lnTo>
                  <a:lnTo>
                    <a:pt x="628832" y="407669"/>
                  </a:lnTo>
                  <a:lnTo>
                    <a:pt x="628325" y="406399"/>
                  </a:lnTo>
                  <a:lnTo>
                    <a:pt x="625823" y="406399"/>
                  </a:lnTo>
                  <a:lnTo>
                    <a:pt x="625316" y="405129"/>
                  </a:lnTo>
                  <a:lnTo>
                    <a:pt x="624323" y="403859"/>
                  </a:lnTo>
                  <a:lnTo>
                    <a:pt x="623817" y="402589"/>
                  </a:lnTo>
                  <a:lnTo>
                    <a:pt x="622814" y="401319"/>
                  </a:lnTo>
                  <a:close/>
                </a:path>
                <a:path w="643889" h="695959">
                  <a:moveTo>
                    <a:pt x="152818" y="406399"/>
                  </a:moveTo>
                  <a:lnTo>
                    <a:pt x="117245" y="406399"/>
                  </a:lnTo>
                  <a:lnTo>
                    <a:pt x="117245" y="408939"/>
                  </a:lnTo>
                  <a:lnTo>
                    <a:pt x="116749" y="410209"/>
                  </a:lnTo>
                  <a:lnTo>
                    <a:pt x="116749" y="411479"/>
                  </a:lnTo>
                  <a:lnTo>
                    <a:pt x="135280" y="411479"/>
                  </a:lnTo>
                  <a:lnTo>
                    <a:pt x="135280" y="408939"/>
                  </a:lnTo>
                  <a:lnTo>
                    <a:pt x="136283" y="408939"/>
                  </a:lnTo>
                  <a:lnTo>
                    <a:pt x="136283" y="407669"/>
                  </a:lnTo>
                  <a:lnTo>
                    <a:pt x="152322" y="407669"/>
                  </a:lnTo>
                  <a:lnTo>
                    <a:pt x="152818" y="406399"/>
                  </a:lnTo>
                  <a:close/>
                </a:path>
                <a:path w="643889" h="695959">
                  <a:moveTo>
                    <a:pt x="417877" y="407669"/>
                  </a:moveTo>
                  <a:lnTo>
                    <a:pt x="393328" y="407669"/>
                  </a:lnTo>
                  <a:lnTo>
                    <a:pt x="393328" y="411479"/>
                  </a:lnTo>
                  <a:lnTo>
                    <a:pt x="415374" y="411479"/>
                  </a:lnTo>
                  <a:lnTo>
                    <a:pt x="415374" y="410209"/>
                  </a:lnTo>
                  <a:lnTo>
                    <a:pt x="415881" y="410209"/>
                  </a:lnTo>
                  <a:lnTo>
                    <a:pt x="416884" y="408939"/>
                  </a:lnTo>
                  <a:lnTo>
                    <a:pt x="417381" y="408939"/>
                  </a:lnTo>
                  <a:lnTo>
                    <a:pt x="417877" y="407669"/>
                  </a:lnTo>
                  <a:close/>
                </a:path>
                <a:path w="643889" h="695959">
                  <a:moveTo>
                    <a:pt x="473997" y="394969"/>
                  </a:moveTo>
                  <a:lnTo>
                    <a:pt x="469489" y="394969"/>
                  </a:lnTo>
                  <a:lnTo>
                    <a:pt x="469489" y="398779"/>
                  </a:lnTo>
                  <a:lnTo>
                    <a:pt x="469995" y="400049"/>
                  </a:lnTo>
                  <a:lnTo>
                    <a:pt x="470998" y="401319"/>
                  </a:lnTo>
                  <a:lnTo>
                    <a:pt x="471495" y="402589"/>
                  </a:lnTo>
                  <a:lnTo>
                    <a:pt x="472001" y="402589"/>
                  </a:lnTo>
                  <a:lnTo>
                    <a:pt x="472001" y="403859"/>
                  </a:lnTo>
                  <a:lnTo>
                    <a:pt x="472498" y="403859"/>
                  </a:lnTo>
                  <a:lnTo>
                    <a:pt x="472498" y="406399"/>
                  </a:lnTo>
                  <a:lnTo>
                    <a:pt x="472001" y="407669"/>
                  </a:lnTo>
                  <a:lnTo>
                    <a:pt x="472001" y="411479"/>
                  </a:lnTo>
                  <a:lnTo>
                    <a:pt x="482022" y="411479"/>
                  </a:lnTo>
                  <a:lnTo>
                    <a:pt x="479013" y="410209"/>
                  </a:lnTo>
                  <a:lnTo>
                    <a:pt x="477503" y="408939"/>
                  </a:lnTo>
                  <a:lnTo>
                    <a:pt x="477006" y="408939"/>
                  </a:lnTo>
                  <a:lnTo>
                    <a:pt x="476510" y="407669"/>
                  </a:lnTo>
                  <a:lnTo>
                    <a:pt x="475507" y="406399"/>
                  </a:lnTo>
                  <a:lnTo>
                    <a:pt x="475000" y="405129"/>
                  </a:lnTo>
                  <a:lnTo>
                    <a:pt x="475507" y="405129"/>
                  </a:lnTo>
                  <a:lnTo>
                    <a:pt x="475507" y="403859"/>
                  </a:lnTo>
                  <a:lnTo>
                    <a:pt x="475000" y="402589"/>
                  </a:lnTo>
                  <a:lnTo>
                    <a:pt x="475000" y="400049"/>
                  </a:lnTo>
                  <a:lnTo>
                    <a:pt x="476003" y="400049"/>
                  </a:lnTo>
                  <a:lnTo>
                    <a:pt x="476003" y="397509"/>
                  </a:lnTo>
                  <a:lnTo>
                    <a:pt x="475507" y="397509"/>
                  </a:lnTo>
                  <a:lnTo>
                    <a:pt x="475000" y="396239"/>
                  </a:lnTo>
                  <a:lnTo>
                    <a:pt x="473997" y="394969"/>
                  </a:lnTo>
                  <a:close/>
                </a:path>
                <a:path w="643889" h="695959">
                  <a:moveTo>
                    <a:pt x="527108" y="389889"/>
                  </a:moveTo>
                  <a:lnTo>
                    <a:pt x="508577" y="389889"/>
                  </a:lnTo>
                  <a:lnTo>
                    <a:pt x="508071" y="391159"/>
                  </a:lnTo>
                  <a:lnTo>
                    <a:pt x="507068" y="392429"/>
                  </a:lnTo>
                  <a:lnTo>
                    <a:pt x="506571" y="393699"/>
                  </a:lnTo>
                  <a:lnTo>
                    <a:pt x="506571" y="394969"/>
                  </a:lnTo>
                  <a:lnTo>
                    <a:pt x="506065" y="394969"/>
                  </a:lnTo>
                  <a:lnTo>
                    <a:pt x="506065" y="396239"/>
                  </a:lnTo>
                  <a:lnTo>
                    <a:pt x="505568" y="396239"/>
                  </a:lnTo>
                  <a:lnTo>
                    <a:pt x="505568" y="397509"/>
                  </a:lnTo>
                  <a:lnTo>
                    <a:pt x="505062" y="397509"/>
                  </a:lnTo>
                  <a:lnTo>
                    <a:pt x="505062" y="398779"/>
                  </a:lnTo>
                  <a:lnTo>
                    <a:pt x="504565" y="400049"/>
                  </a:lnTo>
                  <a:lnTo>
                    <a:pt x="504565" y="402589"/>
                  </a:lnTo>
                  <a:lnTo>
                    <a:pt x="504069" y="405129"/>
                  </a:lnTo>
                  <a:lnTo>
                    <a:pt x="504069" y="406399"/>
                  </a:lnTo>
                  <a:lnTo>
                    <a:pt x="503562" y="408939"/>
                  </a:lnTo>
                  <a:lnTo>
                    <a:pt x="503066" y="408939"/>
                  </a:lnTo>
                  <a:lnTo>
                    <a:pt x="503066" y="411479"/>
                  </a:lnTo>
                  <a:lnTo>
                    <a:pt x="532620" y="411479"/>
                  </a:lnTo>
                  <a:lnTo>
                    <a:pt x="532620" y="410209"/>
                  </a:lnTo>
                  <a:lnTo>
                    <a:pt x="532124" y="408939"/>
                  </a:lnTo>
                  <a:lnTo>
                    <a:pt x="531627" y="406399"/>
                  </a:lnTo>
                  <a:lnTo>
                    <a:pt x="531121" y="406399"/>
                  </a:lnTo>
                  <a:lnTo>
                    <a:pt x="530624" y="405129"/>
                  </a:lnTo>
                  <a:lnTo>
                    <a:pt x="530624" y="403859"/>
                  </a:lnTo>
                  <a:lnTo>
                    <a:pt x="530118" y="403859"/>
                  </a:lnTo>
                  <a:lnTo>
                    <a:pt x="529621" y="402589"/>
                  </a:lnTo>
                  <a:lnTo>
                    <a:pt x="529621" y="401319"/>
                  </a:lnTo>
                  <a:lnTo>
                    <a:pt x="528618" y="398779"/>
                  </a:lnTo>
                  <a:lnTo>
                    <a:pt x="528618" y="393699"/>
                  </a:lnTo>
                  <a:lnTo>
                    <a:pt x="529114" y="393699"/>
                  </a:lnTo>
                  <a:lnTo>
                    <a:pt x="529114" y="392429"/>
                  </a:lnTo>
                  <a:lnTo>
                    <a:pt x="528618" y="392429"/>
                  </a:lnTo>
                  <a:lnTo>
                    <a:pt x="528111" y="391159"/>
                  </a:lnTo>
                  <a:lnTo>
                    <a:pt x="527108" y="389889"/>
                  </a:lnTo>
                  <a:close/>
                </a:path>
                <a:path w="643889" h="695959">
                  <a:moveTo>
                    <a:pt x="230985" y="408939"/>
                  </a:moveTo>
                  <a:lnTo>
                    <a:pt x="218959" y="408939"/>
                  </a:lnTo>
                  <a:lnTo>
                    <a:pt x="218959" y="410209"/>
                  </a:lnTo>
                  <a:lnTo>
                    <a:pt x="230985" y="410209"/>
                  </a:lnTo>
                  <a:lnTo>
                    <a:pt x="230985" y="408939"/>
                  </a:lnTo>
                  <a:close/>
                </a:path>
                <a:path w="643889" h="695959">
                  <a:moveTo>
                    <a:pt x="360257" y="406399"/>
                  </a:moveTo>
                  <a:lnTo>
                    <a:pt x="349740" y="406399"/>
                  </a:lnTo>
                  <a:lnTo>
                    <a:pt x="350743" y="407669"/>
                  </a:lnTo>
                  <a:lnTo>
                    <a:pt x="354746" y="407669"/>
                  </a:lnTo>
                  <a:lnTo>
                    <a:pt x="355252" y="408939"/>
                  </a:lnTo>
                  <a:lnTo>
                    <a:pt x="360257" y="408939"/>
                  </a:lnTo>
                  <a:lnTo>
                    <a:pt x="360257" y="406399"/>
                  </a:lnTo>
                  <a:close/>
                </a:path>
                <a:path w="643889" h="695959">
                  <a:moveTo>
                    <a:pt x="419387" y="406399"/>
                  </a:moveTo>
                  <a:lnTo>
                    <a:pt x="392325" y="406399"/>
                  </a:lnTo>
                  <a:lnTo>
                    <a:pt x="392831" y="407669"/>
                  </a:lnTo>
                  <a:lnTo>
                    <a:pt x="418384" y="407669"/>
                  </a:lnTo>
                  <a:lnTo>
                    <a:pt x="419387" y="406399"/>
                  </a:lnTo>
                  <a:close/>
                </a:path>
                <a:path w="643889" h="695959">
                  <a:moveTo>
                    <a:pt x="518091" y="373379"/>
                  </a:moveTo>
                  <a:lnTo>
                    <a:pt x="496551" y="373379"/>
                  </a:lnTo>
                  <a:lnTo>
                    <a:pt x="495041" y="377189"/>
                  </a:lnTo>
                  <a:lnTo>
                    <a:pt x="495041" y="378459"/>
                  </a:lnTo>
                  <a:lnTo>
                    <a:pt x="493542" y="380999"/>
                  </a:lnTo>
                  <a:lnTo>
                    <a:pt x="492042" y="384809"/>
                  </a:lnTo>
                  <a:lnTo>
                    <a:pt x="491536" y="384809"/>
                  </a:lnTo>
                  <a:lnTo>
                    <a:pt x="490036" y="387349"/>
                  </a:lnTo>
                  <a:lnTo>
                    <a:pt x="488526" y="388619"/>
                  </a:lnTo>
                  <a:lnTo>
                    <a:pt x="488030" y="388619"/>
                  </a:lnTo>
                  <a:lnTo>
                    <a:pt x="488030" y="389889"/>
                  </a:lnTo>
                  <a:lnTo>
                    <a:pt x="485021" y="389889"/>
                  </a:lnTo>
                  <a:lnTo>
                    <a:pt x="485021" y="391159"/>
                  </a:lnTo>
                  <a:lnTo>
                    <a:pt x="484524" y="391159"/>
                  </a:lnTo>
                  <a:lnTo>
                    <a:pt x="482022" y="393699"/>
                  </a:lnTo>
                  <a:lnTo>
                    <a:pt x="482022" y="394969"/>
                  </a:lnTo>
                  <a:lnTo>
                    <a:pt x="482518" y="394969"/>
                  </a:lnTo>
                  <a:lnTo>
                    <a:pt x="483015" y="396239"/>
                  </a:lnTo>
                  <a:lnTo>
                    <a:pt x="483015" y="397509"/>
                  </a:lnTo>
                  <a:lnTo>
                    <a:pt x="483521" y="397509"/>
                  </a:lnTo>
                  <a:lnTo>
                    <a:pt x="483521" y="400049"/>
                  </a:lnTo>
                  <a:lnTo>
                    <a:pt x="484018" y="401319"/>
                  </a:lnTo>
                  <a:lnTo>
                    <a:pt x="486024" y="401319"/>
                  </a:lnTo>
                  <a:lnTo>
                    <a:pt x="486024" y="402589"/>
                  </a:lnTo>
                  <a:lnTo>
                    <a:pt x="487533" y="402589"/>
                  </a:lnTo>
                  <a:lnTo>
                    <a:pt x="488526" y="403859"/>
                  </a:lnTo>
                  <a:lnTo>
                    <a:pt x="491039" y="403859"/>
                  </a:lnTo>
                  <a:lnTo>
                    <a:pt x="493035" y="405129"/>
                  </a:lnTo>
                  <a:lnTo>
                    <a:pt x="495548" y="405129"/>
                  </a:lnTo>
                  <a:lnTo>
                    <a:pt x="496551" y="406399"/>
                  </a:lnTo>
                  <a:lnTo>
                    <a:pt x="497047" y="406399"/>
                  </a:lnTo>
                  <a:lnTo>
                    <a:pt x="497047" y="407669"/>
                  </a:lnTo>
                  <a:lnTo>
                    <a:pt x="497554" y="407669"/>
                  </a:lnTo>
                  <a:lnTo>
                    <a:pt x="498050" y="406399"/>
                  </a:lnTo>
                  <a:lnTo>
                    <a:pt x="498557" y="403859"/>
                  </a:lnTo>
                  <a:lnTo>
                    <a:pt x="498557" y="402589"/>
                  </a:lnTo>
                  <a:lnTo>
                    <a:pt x="499053" y="401319"/>
                  </a:lnTo>
                  <a:lnTo>
                    <a:pt x="499053" y="398779"/>
                  </a:lnTo>
                  <a:lnTo>
                    <a:pt x="499560" y="397509"/>
                  </a:lnTo>
                  <a:lnTo>
                    <a:pt x="499560" y="396239"/>
                  </a:lnTo>
                  <a:lnTo>
                    <a:pt x="500553" y="393699"/>
                  </a:lnTo>
                  <a:lnTo>
                    <a:pt x="500553" y="392429"/>
                  </a:lnTo>
                  <a:lnTo>
                    <a:pt x="501059" y="392429"/>
                  </a:lnTo>
                  <a:lnTo>
                    <a:pt x="501556" y="389889"/>
                  </a:lnTo>
                  <a:lnTo>
                    <a:pt x="501556" y="387349"/>
                  </a:lnTo>
                  <a:lnTo>
                    <a:pt x="501059" y="387349"/>
                  </a:lnTo>
                  <a:lnTo>
                    <a:pt x="501059" y="384809"/>
                  </a:lnTo>
                  <a:lnTo>
                    <a:pt x="500553" y="383539"/>
                  </a:lnTo>
                  <a:lnTo>
                    <a:pt x="500553" y="380999"/>
                  </a:lnTo>
                  <a:lnTo>
                    <a:pt x="501059" y="380999"/>
                  </a:lnTo>
                  <a:lnTo>
                    <a:pt x="501059" y="379729"/>
                  </a:lnTo>
                  <a:lnTo>
                    <a:pt x="502062" y="379729"/>
                  </a:lnTo>
                  <a:lnTo>
                    <a:pt x="502559" y="378459"/>
                  </a:lnTo>
                  <a:lnTo>
                    <a:pt x="520097" y="378459"/>
                  </a:lnTo>
                  <a:lnTo>
                    <a:pt x="520097" y="377189"/>
                  </a:lnTo>
                  <a:lnTo>
                    <a:pt x="519601" y="375919"/>
                  </a:lnTo>
                  <a:lnTo>
                    <a:pt x="518598" y="374649"/>
                  </a:lnTo>
                  <a:lnTo>
                    <a:pt x="518091" y="373379"/>
                  </a:lnTo>
                  <a:close/>
                </a:path>
                <a:path w="643889" h="695959">
                  <a:moveTo>
                    <a:pt x="128269" y="402589"/>
                  </a:moveTo>
                  <a:lnTo>
                    <a:pt x="116242" y="402589"/>
                  </a:lnTo>
                  <a:lnTo>
                    <a:pt x="116242" y="403859"/>
                  </a:lnTo>
                  <a:lnTo>
                    <a:pt x="116749" y="405129"/>
                  </a:lnTo>
                  <a:lnTo>
                    <a:pt x="116749" y="406399"/>
                  </a:lnTo>
                  <a:lnTo>
                    <a:pt x="153325" y="406399"/>
                  </a:lnTo>
                  <a:lnTo>
                    <a:pt x="153325" y="405129"/>
                  </a:lnTo>
                  <a:lnTo>
                    <a:pt x="154328" y="403859"/>
                  </a:lnTo>
                  <a:lnTo>
                    <a:pt x="128765" y="403859"/>
                  </a:lnTo>
                  <a:lnTo>
                    <a:pt x="128269" y="402589"/>
                  </a:lnTo>
                  <a:close/>
                </a:path>
                <a:path w="643889" h="695959">
                  <a:moveTo>
                    <a:pt x="179880" y="402589"/>
                  </a:moveTo>
                  <a:lnTo>
                    <a:pt x="161835" y="402589"/>
                  </a:lnTo>
                  <a:lnTo>
                    <a:pt x="161339" y="403859"/>
                  </a:lnTo>
                  <a:lnTo>
                    <a:pt x="160336" y="405129"/>
                  </a:lnTo>
                  <a:lnTo>
                    <a:pt x="159839" y="406399"/>
                  </a:lnTo>
                  <a:lnTo>
                    <a:pt x="186891" y="406399"/>
                  </a:lnTo>
                  <a:lnTo>
                    <a:pt x="186395" y="405129"/>
                  </a:lnTo>
                  <a:lnTo>
                    <a:pt x="184885" y="405129"/>
                  </a:lnTo>
                  <a:lnTo>
                    <a:pt x="183882" y="403859"/>
                  </a:lnTo>
                  <a:lnTo>
                    <a:pt x="181380" y="403859"/>
                  </a:lnTo>
                  <a:lnTo>
                    <a:pt x="179880" y="402589"/>
                  </a:lnTo>
                  <a:close/>
                </a:path>
                <a:path w="643889" h="695959">
                  <a:moveTo>
                    <a:pt x="360764" y="405129"/>
                  </a:moveTo>
                  <a:lnTo>
                    <a:pt x="344229" y="405129"/>
                  </a:lnTo>
                  <a:lnTo>
                    <a:pt x="344229" y="406399"/>
                  </a:lnTo>
                  <a:lnTo>
                    <a:pt x="360764" y="406399"/>
                  </a:lnTo>
                  <a:lnTo>
                    <a:pt x="360764" y="405129"/>
                  </a:lnTo>
                  <a:close/>
                </a:path>
                <a:path w="643889" h="695959">
                  <a:moveTo>
                    <a:pt x="421393" y="403859"/>
                  </a:moveTo>
                  <a:lnTo>
                    <a:pt x="367279" y="403859"/>
                  </a:lnTo>
                  <a:lnTo>
                    <a:pt x="367279" y="406399"/>
                  </a:lnTo>
                  <a:lnTo>
                    <a:pt x="420390" y="406399"/>
                  </a:lnTo>
                  <a:lnTo>
                    <a:pt x="421393" y="403859"/>
                  </a:lnTo>
                  <a:close/>
                </a:path>
                <a:path w="643889" h="695959">
                  <a:moveTo>
                    <a:pt x="595255" y="396239"/>
                  </a:moveTo>
                  <a:lnTo>
                    <a:pt x="572712" y="396239"/>
                  </a:lnTo>
                  <a:lnTo>
                    <a:pt x="572712" y="397509"/>
                  </a:lnTo>
                  <a:lnTo>
                    <a:pt x="574211" y="397509"/>
                  </a:lnTo>
                  <a:lnTo>
                    <a:pt x="574211" y="403859"/>
                  </a:lnTo>
                  <a:lnTo>
                    <a:pt x="573715" y="405129"/>
                  </a:lnTo>
                  <a:lnTo>
                    <a:pt x="573208" y="405129"/>
                  </a:lnTo>
                  <a:lnTo>
                    <a:pt x="573208" y="406399"/>
                  </a:lnTo>
                  <a:lnTo>
                    <a:pt x="601273" y="406399"/>
                  </a:lnTo>
                  <a:lnTo>
                    <a:pt x="601273" y="405129"/>
                  </a:lnTo>
                  <a:lnTo>
                    <a:pt x="599267" y="403859"/>
                  </a:lnTo>
                  <a:lnTo>
                    <a:pt x="597768" y="403859"/>
                  </a:lnTo>
                  <a:lnTo>
                    <a:pt x="596755" y="402589"/>
                  </a:lnTo>
                  <a:lnTo>
                    <a:pt x="596258" y="401319"/>
                  </a:lnTo>
                  <a:lnTo>
                    <a:pt x="596258" y="398779"/>
                  </a:lnTo>
                  <a:lnTo>
                    <a:pt x="595762" y="398779"/>
                  </a:lnTo>
                  <a:lnTo>
                    <a:pt x="595762" y="397509"/>
                  </a:lnTo>
                  <a:lnTo>
                    <a:pt x="595255" y="396239"/>
                  </a:lnTo>
                  <a:close/>
                </a:path>
                <a:path w="643889" h="695959">
                  <a:moveTo>
                    <a:pt x="238999" y="402589"/>
                  </a:moveTo>
                  <a:lnTo>
                    <a:pt x="192403" y="402589"/>
                  </a:lnTo>
                  <a:lnTo>
                    <a:pt x="192403" y="405129"/>
                  </a:lnTo>
                  <a:lnTo>
                    <a:pt x="233994" y="405129"/>
                  </a:lnTo>
                  <a:lnTo>
                    <a:pt x="233994" y="403859"/>
                  </a:lnTo>
                  <a:lnTo>
                    <a:pt x="238503" y="403859"/>
                  </a:lnTo>
                  <a:lnTo>
                    <a:pt x="238999" y="402589"/>
                  </a:lnTo>
                  <a:close/>
                </a:path>
                <a:path w="643889" h="695959">
                  <a:moveTo>
                    <a:pt x="279091" y="401319"/>
                  </a:moveTo>
                  <a:lnTo>
                    <a:pt x="191400" y="401319"/>
                  </a:lnTo>
                  <a:lnTo>
                    <a:pt x="191400" y="402589"/>
                  </a:lnTo>
                  <a:lnTo>
                    <a:pt x="241006" y="402589"/>
                  </a:lnTo>
                  <a:lnTo>
                    <a:pt x="241006" y="403859"/>
                  </a:lnTo>
                  <a:lnTo>
                    <a:pt x="242515" y="403859"/>
                  </a:lnTo>
                  <a:lnTo>
                    <a:pt x="242515" y="405129"/>
                  </a:lnTo>
                  <a:lnTo>
                    <a:pt x="278585" y="405129"/>
                  </a:lnTo>
                  <a:lnTo>
                    <a:pt x="278585" y="403859"/>
                  </a:lnTo>
                  <a:lnTo>
                    <a:pt x="279091" y="401319"/>
                  </a:lnTo>
                  <a:close/>
                </a:path>
                <a:path w="643889" h="695959">
                  <a:moveTo>
                    <a:pt x="361757" y="402589"/>
                  </a:moveTo>
                  <a:lnTo>
                    <a:pt x="338717" y="402589"/>
                  </a:lnTo>
                  <a:lnTo>
                    <a:pt x="339720" y="403859"/>
                  </a:lnTo>
                  <a:lnTo>
                    <a:pt x="341716" y="405129"/>
                  </a:lnTo>
                  <a:lnTo>
                    <a:pt x="361260" y="405129"/>
                  </a:lnTo>
                  <a:lnTo>
                    <a:pt x="361260" y="403859"/>
                  </a:lnTo>
                  <a:lnTo>
                    <a:pt x="361757" y="402589"/>
                  </a:lnTo>
                  <a:close/>
                </a:path>
                <a:path w="643889" h="695959">
                  <a:moveTo>
                    <a:pt x="156324" y="400049"/>
                  </a:moveTo>
                  <a:lnTo>
                    <a:pt x="133284" y="400049"/>
                  </a:lnTo>
                  <a:lnTo>
                    <a:pt x="133780" y="401319"/>
                  </a:lnTo>
                  <a:lnTo>
                    <a:pt x="133284" y="401319"/>
                  </a:lnTo>
                  <a:lnTo>
                    <a:pt x="133284" y="402589"/>
                  </a:lnTo>
                  <a:lnTo>
                    <a:pt x="132777" y="402589"/>
                  </a:lnTo>
                  <a:lnTo>
                    <a:pt x="132777" y="403859"/>
                  </a:lnTo>
                  <a:lnTo>
                    <a:pt x="154328" y="403859"/>
                  </a:lnTo>
                  <a:lnTo>
                    <a:pt x="155331" y="402589"/>
                  </a:lnTo>
                  <a:lnTo>
                    <a:pt x="156324" y="400049"/>
                  </a:lnTo>
                  <a:close/>
                </a:path>
                <a:path w="643889" h="695959">
                  <a:moveTo>
                    <a:pt x="376296" y="402589"/>
                  </a:moveTo>
                  <a:lnTo>
                    <a:pt x="368282" y="402589"/>
                  </a:lnTo>
                  <a:lnTo>
                    <a:pt x="367775" y="403859"/>
                  </a:lnTo>
                  <a:lnTo>
                    <a:pt x="376296" y="403859"/>
                  </a:lnTo>
                  <a:lnTo>
                    <a:pt x="376296" y="402589"/>
                  </a:lnTo>
                  <a:close/>
                </a:path>
                <a:path w="643889" h="695959">
                  <a:moveTo>
                    <a:pt x="419387" y="402589"/>
                  </a:moveTo>
                  <a:lnTo>
                    <a:pt x="382811" y="402589"/>
                  </a:lnTo>
                  <a:lnTo>
                    <a:pt x="382811" y="403859"/>
                  </a:lnTo>
                  <a:lnTo>
                    <a:pt x="419387" y="403859"/>
                  </a:lnTo>
                  <a:lnTo>
                    <a:pt x="419387" y="402589"/>
                  </a:lnTo>
                  <a:close/>
                </a:path>
                <a:path w="643889" h="695959">
                  <a:moveTo>
                    <a:pt x="455456" y="401319"/>
                  </a:moveTo>
                  <a:lnTo>
                    <a:pt x="441434" y="401319"/>
                  </a:lnTo>
                  <a:lnTo>
                    <a:pt x="441434" y="403859"/>
                  </a:lnTo>
                  <a:lnTo>
                    <a:pt x="442437" y="403859"/>
                  </a:lnTo>
                  <a:lnTo>
                    <a:pt x="442437" y="402589"/>
                  </a:lnTo>
                  <a:lnTo>
                    <a:pt x="454463" y="402589"/>
                  </a:lnTo>
                  <a:lnTo>
                    <a:pt x="455456" y="401319"/>
                  </a:lnTo>
                  <a:close/>
                </a:path>
                <a:path w="643889" h="695959">
                  <a:moveTo>
                    <a:pt x="449954" y="402589"/>
                  </a:moveTo>
                  <a:lnTo>
                    <a:pt x="444939" y="402589"/>
                  </a:lnTo>
                  <a:lnTo>
                    <a:pt x="445436" y="403859"/>
                  </a:lnTo>
                  <a:lnTo>
                    <a:pt x="449448" y="403859"/>
                  </a:lnTo>
                  <a:lnTo>
                    <a:pt x="449954" y="402589"/>
                  </a:lnTo>
                  <a:close/>
                </a:path>
                <a:path w="643889" h="695959">
                  <a:moveTo>
                    <a:pt x="570209" y="396239"/>
                  </a:moveTo>
                  <a:lnTo>
                    <a:pt x="539135" y="396239"/>
                  </a:lnTo>
                  <a:lnTo>
                    <a:pt x="538132" y="397509"/>
                  </a:lnTo>
                  <a:lnTo>
                    <a:pt x="535133" y="400049"/>
                  </a:lnTo>
                  <a:lnTo>
                    <a:pt x="535133" y="401319"/>
                  </a:lnTo>
                  <a:lnTo>
                    <a:pt x="535629" y="401319"/>
                  </a:lnTo>
                  <a:lnTo>
                    <a:pt x="535629" y="402589"/>
                  </a:lnTo>
                  <a:lnTo>
                    <a:pt x="536136" y="402589"/>
                  </a:lnTo>
                  <a:lnTo>
                    <a:pt x="536136" y="403859"/>
                  </a:lnTo>
                  <a:lnTo>
                    <a:pt x="539135" y="401319"/>
                  </a:lnTo>
                  <a:lnTo>
                    <a:pt x="539135" y="400049"/>
                  </a:lnTo>
                  <a:lnTo>
                    <a:pt x="539641" y="400049"/>
                  </a:lnTo>
                  <a:lnTo>
                    <a:pt x="542144" y="398779"/>
                  </a:lnTo>
                  <a:lnTo>
                    <a:pt x="568700" y="398779"/>
                  </a:lnTo>
                  <a:lnTo>
                    <a:pt x="568700" y="397509"/>
                  </a:lnTo>
                  <a:lnTo>
                    <a:pt x="570209" y="397509"/>
                  </a:lnTo>
                  <a:lnTo>
                    <a:pt x="570209" y="396239"/>
                  </a:lnTo>
                  <a:close/>
                </a:path>
                <a:path w="643889" h="695959">
                  <a:moveTo>
                    <a:pt x="568700" y="398779"/>
                  </a:moveTo>
                  <a:lnTo>
                    <a:pt x="545153" y="398779"/>
                  </a:lnTo>
                  <a:lnTo>
                    <a:pt x="545153" y="400049"/>
                  </a:lnTo>
                  <a:lnTo>
                    <a:pt x="546156" y="400049"/>
                  </a:lnTo>
                  <a:lnTo>
                    <a:pt x="546156" y="401319"/>
                  </a:lnTo>
                  <a:lnTo>
                    <a:pt x="546653" y="401319"/>
                  </a:lnTo>
                  <a:lnTo>
                    <a:pt x="546156" y="402589"/>
                  </a:lnTo>
                  <a:lnTo>
                    <a:pt x="545153" y="403859"/>
                  </a:lnTo>
                  <a:lnTo>
                    <a:pt x="567697" y="403859"/>
                  </a:lnTo>
                  <a:lnTo>
                    <a:pt x="568700" y="402589"/>
                  </a:lnTo>
                  <a:lnTo>
                    <a:pt x="568700" y="398779"/>
                  </a:lnTo>
                  <a:close/>
                </a:path>
                <a:path w="643889" h="695959">
                  <a:moveTo>
                    <a:pt x="125259" y="400049"/>
                  </a:moveTo>
                  <a:lnTo>
                    <a:pt x="116749" y="400049"/>
                  </a:lnTo>
                  <a:lnTo>
                    <a:pt x="115746" y="402589"/>
                  </a:lnTo>
                  <a:lnTo>
                    <a:pt x="126769" y="402589"/>
                  </a:lnTo>
                  <a:lnTo>
                    <a:pt x="125766" y="401319"/>
                  </a:lnTo>
                  <a:lnTo>
                    <a:pt x="125259" y="400049"/>
                  </a:lnTo>
                  <a:close/>
                </a:path>
                <a:path w="643889" h="695959">
                  <a:moveTo>
                    <a:pt x="172859" y="397509"/>
                  </a:moveTo>
                  <a:lnTo>
                    <a:pt x="163345" y="397509"/>
                  </a:lnTo>
                  <a:lnTo>
                    <a:pt x="163345" y="398779"/>
                  </a:lnTo>
                  <a:lnTo>
                    <a:pt x="162342" y="401319"/>
                  </a:lnTo>
                  <a:lnTo>
                    <a:pt x="162342" y="402589"/>
                  </a:lnTo>
                  <a:lnTo>
                    <a:pt x="176871" y="402589"/>
                  </a:lnTo>
                  <a:lnTo>
                    <a:pt x="176375" y="401319"/>
                  </a:lnTo>
                  <a:lnTo>
                    <a:pt x="174865" y="401319"/>
                  </a:lnTo>
                  <a:lnTo>
                    <a:pt x="174865" y="400049"/>
                  </a:lnTo>
                  <a:lnTo>
                    <a:pt x="174368" y="400049"/>
                  </a:lnTo>
                  <a:lnTo>
                    <a:pt x="173365" y="398779"/>
                  </a:lnTo>
                  <a:lnTo>
                    <a:pt x="172859" y="398779"/>
                  </a:lnTo>
                  <a:lnTo>
                    <a:pt x="172859" y="397509"/>
                  </a:lnTo>
                  <a:close/>
                </a:path>
                <a:path w="643889" h="695959">
                  <a:moveTo>
                    <a:pt x="373783" y="400049"/>
                  </a:moveTo>
                  <a:lnTo>
                    <a:pt x="368778" y="400049"/>
                  </a:lnTo>
                  <a:lnTo>
                    <a:pt x="368778" y="402589"/>
                  </a:lnTo>
                  <a:lnTo>
                    <a:pt x="375293" y="402589"/>
                  </a:lnTo>
                  <a:lnTo>
                    <a:pt x="374290" y="401319"/>
                  </a:lnTo>
                  <a:lnTo>
                    <a:pt x="373783" y="401319"/>
                  </a:lnTo>
                  <a:lnTo>
                    <a:pt x="373783" y="400049"/>
                  </a:lnTo>
                  <a:close/>
                </a:path>
                <a:path w="643889" h="695959">
                  <a:moveTo>
                    <a:pt x="417381" y="400049"/>
                  </a:moveTo>
                  <a:lnTo>
                    <a:pt x="383814" y="400049"/>
                  </a:lnTo>
                  <a:lnTo>
                    <a:pt x="383814" y="402589"/>
                  </a:lnTo>
                  <a:lnTo>
                    <a:pt x="418384" y="402589"/>
                  </a:lnTo>
                  <a:lnTo>
                    <a:pt x="418384" y="401319"/>
                  </a:lnTo>
                  <a:lnTo>
                    <a:pt x="417877" y="401319"/>
                  </a:lnTo>
                  <a:lnTo>
                    <a:pt x="417381" y="400049"/>
                  </a:lnTo>
                  <a:close/>
                </a:path>
                <a:path w="643889" h="695959">
                  <a:moveTo>
                    <a:pt x="435415" y="387349"/>
                  </a:moveTo>
                  <a:lnTo>
                    <a:pt x="415374" y="387349"/>
                  </a:lnTo>
                  <a:lnTo>
                    <a:pt x="415374" y="388619"/>
                  </a:lnTo>
                  <a:lnTo>
                    <a:pt x="415881" y="388619"/>
                  </a:lnTo>
                  <a:lnTo>
                    <a:pt x="415881" y="389889"/>
                  </a:lnTo>
                  <a:lnTo>
                    <a:pt x="416378" y="389889"/>
                  </a:lnTo>
                  <a:lnTo>
                    <a:pt x="416378" y="392429"/>
                  </a:lnTo>
                  <a:lnTo>
                    <a:pt x="418384" y="392429"/>
                  </a:lnTo>
                  <a:lnTo>
                    <a:pt x="418384" y="393699"/>
                  </a:lnTo>
                  <a:lnTo>
                    <a:pt x="418880" y="393699"/>
                  </a:lnTo>
                  <a:lnTo>
                    <a:pt x="421889" y="396239"/>
                  </a:lnTo>
                  <a:lnTo>
                    <a:pt x="422396" y="396239"/>
                  </a:lnTo>
                  <a:lnTo>
                    <a:pt x="422396" y="397509"/>
                  </a:lnTo>
                  <a:lnTo>
                    <a:pt x="423389" y="397509"/>
                  </a:lnTo>
                  <a:lnTo>
                    <a:pt x="423895" y="398779"/>
                  </a:lnTo>
                  <a:lnTo>
                    <a:pt x="427908" y="398779"/>
                  </a:lnTo>
                  <a:lnTo>
                    <a:pt x="427908" y="400049"/>
                  </a:lnTo>
                  <a:lnTo>
                    <a:pt x="429904" y="400049"/>
                  </a:lnTo>
                  <a:lnTo>
                    <a:pt x="430410" y="401319"/>
                  </a:lnTo>
                  <a:lnTo>
                    <a:pt x="431910" y="401319"/>
                  </a:lnTo>
                  <a:lnTo>
                    <a:pt x="432416" y="402589"/>
                  </a:lnTo>
                  <a:lnTo>
                    <a:pt x="434919" y="402589"/>
                  </a:lnTo>
                  <a:lnTo>
                    <a:pt x="434919" y="397509"/>
                  </a:lnTo>
                  <a:lnTo>
                    <a:pt x="435415" y="396239"/>
                  </a:lnTo>
                  <a:lnTo>
                    <a:pt x="435415" y="387349"/>
                  </a:lnTo>
                  <a:close/>
                </a:path>
                <a:path w="643889" h="695959">
                  <a:moveTo>
                    <a:pt x="464483" y="401319"/>
                  </a:moveTo>
                  <a:lnTo>
                    <a:pt x="462477" y="401319"/>
                  </a:lnTo>
                  <a:lnTo>
                    <a:pt x="462477" y="402589"/>
                  </a:lnTo>
                  <a:lnTo>
                    <a:pt x="464483" y="402589"/>
                  </a:lnTo>
                  <a:lnTo>
                    <a:pt x="464483" y="401319"/>
                  </a:lnTo>
                  <a:close/>
                </a:path>
                <a:path w="643889" h="695959">
                  <a:moveTo>
                    <a:pt x="282090" y="394969"/>
                  </a:moveTo>
                  <a:lnTo>
                    <a:pt x="177874" y="394969"/>
                  </a:lnTo>
                  <a:lnTo>
                    <a:pt x="178371" y="396239"/>
                  </a:lnTo>
                  <a:lnTo>
                    <a:pt x="179880" y="396239"/>
                  </a:lnTo>
                  <a:lnTo>
                    <a:pt x="180883" y="397509"/>
                  </a:lnTo>
                  <a:lnTo>
                    <a:pt x="182383" y="397509"/>
                  </a:lnTo>
                  <a:lnTo>
                    <a:pt x="183386" y="398779"/>
                  </a:lnTo>
                  <a:lnTo>
                    <a:pt x="185888" y="398779"/>
                  </a:lnTo>
                  <a:lnTo>
                    <a:pt x="186395" y="400049"/>
                  </a:lnTo>
                  <a:lnTo>
                    <a:pt x="189394" y="400049"/>
                  </a:lnTo>
                  <a:lnTo>
                    <a:pt x="189901" y="401319"/>
                  </a:lnTo>
                  <a:lnTo>
                    <a:pt x="279588" y="401319"/>
                  </a:lnTo>
                  <a:lnTo>
                    <a:pt x="279588" y="400049"/>
                  </a:lnTo>
                  <a:lnTo>
                    <a:pt x="281594" y="397509"/>
                  </a:lnTo>
                  <a:lnTo>
                    <a:pt x="282090" y="394969"/>
                  </a:lnTo>
                  <a:close/>
                </a:path>
                <a:path w="643889" h="695959">
                  <a:moveTo>
                    <a:pt x="466986" y="386079"/>
                  </a:moveTo>
                  <a:lnTo>
                    <a:pt x="439427" y="386079"/>
                  </a:lnTo>
                  <a:lnTo>
                    <a:pt x="439924" y="387349"/>
                  </a:lnTo>
                  <a:lnTo>
                    <a:pt x="440927" y="387349"/>
                  </a:lnTo>
                  <a:lnTo>
                    <a:pt x="440927" y="397509"/>
                  </a:lnTo>
                  <a:lnTo>
                    <a:pt x="440431" y="398779"/>
                  </a:lnTo>
                  <a:lnTo>
                    <a:pt x="440927" y="400049"/>
                  </a:lnTo>
                  <a:lnTo>
                    <a:pt x="440927" y="401319"/>
                  </a:lnTo>
                  <a:lnTo>
                    <a:pt x="455963" y="401319"/>
                  </a:lnTo>
                  <a:lnTo>
                    <a:pt x="456459" y="400049"/>
                  </a:lnTo>
                  <a:lnTo>
                    <a:pt x="456966" y="400049"/>
                  </a:lnTo>
                  <a:lnTo>
                    <a:pt x="456966" y="398779"/>
                  </a:lnTo>
                  <a:lnTo>
                    <a:pt x="457462" y="397509"/>
                  </a:lnTo>
                  <a:lnTo>
                    <a:pt x="457969" y="397509"/>
                  </a:lnTo>
                  <a:lnTo>
                    <a:pt x="457969" y="396239"/>
                  </a:lnTo>
                  <a:lnTo>
                    <a:pt x="459975" y="396239"/>
                  </a:lnTo>
                  <a:lnTo>
                    <a:pt x="460968" y="394969"/>
                  </a:lnTo>
                  <a:lnTo>
                    <a:pt x="461981" y="394969"/>
                  </a:lnTo>
                  <a:lnTo>
                    <a:pt x="466479" y="389889"/>
                  </a:lnTo>
                  <a:lnTo>
                    <a:pt x="468992" y="389889"/>
                  </a:lnTo>
                  <a:lnTo>
                    <a:pt x="468992" y="388619"/>
                  </a:lnTo>
                  <a:lnTo>
                    <a:pt x="469489" y="388619"/>
                  </a:lnTo>
                  <a:lnTo>
                    <a:pt x="468992" y="387349"/>
                  </a:lnTo>
                  <a:lnTo>
                    <a:pt x="466986" y="386079"/>
                  </a:lnTo>
                  <a:close/>
                </a:path>
                <a:path w="643889" h="695959">
                  <a:moveTo>
                    <a:pt x="463977" y="400049"/>
                  </a:moveTo>
                  <a:lnTo>
                    <a:pt x="463480" y="400049"/>
                  </a:lnTo>
                  <a:lnTo>
                    <a:pt x="462974" y="401319"/>
                  </a:lnTo>
                  <a:lnTo>
                    <a:pt x="463977" y="401319"/>
                  </a:lnTo>
                  <a:lnTo>
                    <a:pt x="463977" y="400049"/>
                  </a:lnTo>
                  <a:close/>
                </a:path>
                <a:path w="643889" h="695959">
                  <a:moveTo>
                    <a:pt x="621314" y="388619"/>
                  </a:moveTo>
                  <a:lnTo>
                    <a:pt x="597768" y="388619"/>
                  </a:lnTo>
                  <a:lnTo>
                    <a:pt x="597768" y="389889"/>
                  </a:lnTo>
                  <a:lnTo>
                    <a:pt x="599267" y="389889"/>
                  </a:lnTo>
                  <a:lnTo>
                    <a:pt x="599267" y="391159"/>
                  </a:lnTo>
                  <a:lnTo>
                    <a:pt x="599764" y="391159"/>
                  </a:lnTo>
                  <a:lnTo>
                    <a:pt x="599764" y="392429"/>
                  </a:lnTo>
                  <a:lnTo>
                    <a:pt x="600767" y="393699"/>
                  </a:lnTo>
                  <a:lnTo>
                    <a:pt x="600767" y="394969"/>
                  </a:lnTo>
                  <a:lnTo>
                    <a:pt x="601770" y="397509"/>
                  </a:lnTo>
                  <a:lnTo>
                    <a:pt x="601770" y="400049"/>
                  </a:lnTo>
                  <a:lnTo>
                    <a:pt x="605782" y="400049"/>
                  </a:lnTo>
                  <a:lnTo>
                    <a:pt x="605782" y="401319"/>
                  </a:lnTo>
                  <a:lnTo>
                    <a:pt x="622317" y="401319"/>
                  </a:lnTo>
                  <a:lnTo>
                    <a:pt x="622317" y="400049"/>
                  </a:lnTo>
                  <a:lnTo>
                    <a:pt x="621811" y="398779"/>
                  </a:lnTo>
                  <a:lnTo>
                    <a:pt x="621811" y="397509"/>
                  </a:lnTo>
                  <a:lnTo>
                    <a:pt x="622317" y="397509"/>
                  </a:lnTo>
                  <a:lnTo>
                    <a:pt x="622814" y="396239"/>
                  </a:lnTo>
                  <a:lnTo>
                    <a:pt x="623310" y="396239"/>
                  </a:lnTo>
                  <a:lnTo>
                    <a:pt x="623310" y="393699"/>
                  </a:lnTo>
                  <a:lnTo>
                    <a:pt x="621314" y="388619"/>
                  </a:lnTo>
                  <a:close/>
                </a:path>
                <a:path w="643889" h="695959">
                  <a:moveTo>
                    <a:pt x="123253" y="397509"/>
                  </a:moveTo>
                  <a:lnTo>
                    <a:pt x="122250" y="397509"/>
                  </a:lnTo>
                  <a:lnTo>
                    <a:pt x="120254" y="398779"/>
                  </a:lnTo>
                  <a:lnTo>
                    <a:pt x="117742" y="400049"/>
                  </a:lnTo>
                  <a:lnTo>
                    <a:pt x="124763" y="400049"/>
                  </a:lnTo>
                  <a:lnTo>
                    <a:pt x="124763" y="398779"/>
                  </a:lnTo>
                  <a:lnTo>
                    <a:pt x="124256" y="398779"/>
                  </a:lnTo>
                  <a:lnTo>
                    <a:pt x="123253" y="397509"/>
                  </a:lnTo>
                  <a:close/>
                </a:path>
                <a:path w="643889" h="695959">
                  <a:moveTo>
                    <a:pt x="156830" y="398779"/>
                  </a:moveTo>
                  <a:lnTo>
                    <a:pt x="132777" y="398779"/>
                  </a:lnTo>
                  <a:lnTo>
                    <a:pt x="132777" y="400049"/>
                  </a:lnTo>
                  <a:lnTo>
                    <a:pt x="156830" y="400049"/>
                  </a:lnTo>
                  <a:lnTo>
                    <a:pt x="156830" y="398779"/>
                  </a:lnTo>
                  <a:close/>
                </a:path>
                <a:path w="643889" h="695959">
                  <a:moveTo>
                    <a:pt x="323185" y="392429"/>
                  </a:moveTo>
                  <a:lnTo>
                    <a:pt x="291118" y="392429"/>
                  </a:lnTo>
                  <a:lnTo>
                    <a:pt x="290611" y="393699"/>
                  </a:lnTo>
                  <a:lnTo>
                    <a:pt x="289608" y="393699"/>
                  </a:lnTo>
                  <a:lnTo>
                    <a:pt x="289608" y="394969"/>
                  </a:lnTo>
                  <a:lnTo>
                    <a:pt x="288108" y="394969"/>
                  </a:lnTo>
                  <a:lnTo>
                    <a:pt x="288108" y="396239"/>
                  </a:lnTo>
                  <a:lnTo>
                    <a:pt x="287105" y="398779"/>
                  </a:lnTo>
                  <a:lnTo>
                    <a:pt x="287105" y="400049"/>
                  </a:lnTo>
                  <a:lnTo>
                    <a:pt x="363266" y="400049"/>
                  </a:lnTo>
                  <a:lnTo>
                    <a:pt x="363266" y="398779"/>
                  </a:lnTo>
                  <a:lnTo>
                    <a:pt x="362770" y="398779"/>
                  </a:lnTo>
                  <a:lnTo>
                    <a:pt x="362770" y="397509"/>
                  </a:lnTo>
                  <a:lnTo>
                    <a:pt x="324684" y="397509"/>
                  </a:lnTo>
                  <a:lnTo>
                    <a:pt x="324684" y="396239"/>
                  </a:lnTo>
                  <a:lnTo>
                    <a:pt x="324188" y="396239"/>
                  </a:lnTo>
                  <a:lnTo>
                    <a:pt x="323185" y="394969"/>
                  </a:lnTo>
                  <a:lnTo>
                    <a:pt x="323185" y="392429"/>
                  </a:lnTo>
                  <a:close/>
                </a:path>
                <a:path w="643889" h="695959">
                  <a:moveTo>
                    <a:pt x="371787" y="398779"/>
                  </a:moveTo>
                  <a:lnTo>
                    <a:pt x="371281" y="398779"/>
                  </a:lnTo>
                  <a:lnTo>
                    <a:pt x="370784" y="400049"/>
                  </a:lnTo>
                  <a:lnTo>
                    <a:pt x="372284" y="400049"/>
                  </a:lnTo>
                  <a:lnTo>
                    <a:pt x="371787" y="398779"/>
                  </a:lnTo>
                  <a:close/>
                </a:path>
                <a:path w="643889" h="695959">
                  <a:moveTo>
                    <a:pt x="415374" y="397509"/>
                  </a:moveTo>
                  <a:lnTo>
                    <a:pt x="379802" y="397509"/>
                  </a:lnTo>
                  <a:lnTo>
                    <a:pt x="380298" y="398779"/>
                  </a:lnTo>
                  <a:lnTo>
                    <a:pt x="382811" y="398779"/>
                  </a:lnTo>
                  <a:lnTo>
                    <a:pt x="383307" y="400049"/>
                  </a:lnTo>
                  <a:lnTo>
                    <a:pt x="416378" y="400049"/>
                  </a:lnTo>
                  <a:lnTo>
                    <a:pt x="415374" y="397509"/>
                  </a:lnTo>
                  <a:close/>
                </a:path>
                <a:path w="643889" h="695959">
                  <a:moveTo>
                    <a:pt x="157327" y="396239"/>
                  </a:moveTo>
                  <a:lnTo>
                    <a:pt x="129768" y="396239"/>
                  </a:lnTo>
                  <a:lnTo>
                    <a:pt x="130275" y="397509"/>
                  </a:lnTo>
                  <a:lnTo>
                    <a:pt x="131278" y="397509"/>
                  </a:lnTo>
                  <a:lnTo>
                    <a:pt x="131774" y="398779"/>
                  </a:lnTo>
                  <a:lnTo>
                    <a:pt x="157327" y="398779"/>
                  </a:lnTo>
                  <a:lnTo>
                    <a:pt x="157327" y="396239"/>
                  </a:lnTo>
                  <a:close/>
                </a:path>
                <a:path w="643889" h="695959">
                  <a:moveTo>
                    <a:pt x="168857" y="394969"/>
                  </a:moveTo>
                  <a:lnTo>
                    <a:pt x="165848" y="394969"/>
                  </a:lnTo>
                  <a:lnTo>
                    <a:pt x="164845" y="397509"/>
                  </a:lnTo>
                  <a:lnTo>
                    <a:pt x="171856" y="397509"/>
                  </a:lnTo>
                  <a:lnTo>
                    <a:pt x="170356" y="396239"/>
                  </a:lnTo>
                  <a:lnTo>
                    <a:pt x="169860" y="396239"/>
                  </a:lnTo>
                  <a:lnTo>
                    <a:pt x="168857" y="394969"/>
                  </a:lnTo>
                  <a:close/>
                </a:path>
                <a:path w="643889" h="695959">
                  <a:moveTo>
                    <a:pt x="352739" y="394969"/>
                  </a:moveTo>
                  <a:lnTo>
                    <a:pt x="328697" y="394969"/>
                  </a:lnTo>
                  <a:lnTo>
                    <a:pt x="327187" y="397509"/>
                  </a:lnTo>
                  <a:lnTo>
                    <a:pt x="358261" y="397509"/>
                  </a:lnTo>
                  <a:lnTo>
                    <a:pt x="357506" y="396239"/>
                  </a:lnTo>
                  <a:lnTo>
                    <a:pt x="352739" y="396239"/>
                  </a:lnTo>
                  <a:lnTo>
                    <a:pt x="352739" y="394969"/>
                  </a:lnTo>
                  <a:close/>
                </a:path>
                <a:path w="643889" h="695959">
                  <a:moveTo>
                    <a:pt x="404351" y="396239"/>
                  </a:moveTo>
                  <a:lnTo>
                    <a:pt x="378302" y="396239"/>
                  </a:lnTo>
                  <a:lnTo>
                    <a:pt x="378302" y="397509"/>
                  </a:lnTo>
                  <a:lnTo>
                    <a:pt x="404351" y="397509"/>
                  </a:lnTo>
                  <a:lnTo>
                    <a:pt x="404351" y="396239"/>
                  </a:lnTo>
                  <a:close/>
                </a:path>
                <a:path w="643889" h="695959">
                  <a:moveTo>
                    <a:pt x="412375" y="396239"/>
                  </a:moveTo>
                  <a:lnTo>
                    <a:pt x="406854" y="396239"/>
                  </a:lnTo>
                  <a:lnTo>
                    <a:pt x="406357" y="397509"/>
                  </a:lnTo>
                  <a:lnTo>
                    <a:pt x="413368" y="397509"/>
                  </a:lnTo>
                  <a:lnTo>
                    <a:pt x="412375" y="396239"/>
                  </a:lnTo>
                  <a:close/>
                </a:path>
                <a:path w="643889" h="695959">
                  <a:moveTo>
                    <a:pt x="113233" y="394969"/>
                  </a:moveTo>
                  <a:lnTo>
                    <a:pt x="111237" y="394969"/>
                  </a:lnTo>
                  <a:lnTo>
                    <a:pt x="111237" y="396239"/>
                  </a:lnTo>
                  <a:lnTo>
                    <a:pt x="113233" y="394969"/>
                  </a:lnTo>
                  <a:close/>
                </a:path>
                <a:path w="643889" h="695959">
                  <a:moveTo>
                    <a:pt x="117245" y="393699"/>
                  </a:moveTo>
                  <a:lnTo>
                    <a:pt x="110234" y="393699"/>
                  </a:lnTo>
                  <a:lnTo>
                    <a:pt x="110234" y="394969"/>
                  </a:lnTo>
                  <a:lnTo>
                    <a:pt x="113233" y="394969"/>
                  </a:lnTo>
                  <a:lnTo>
                    <a:pt x="113233" y="396239"/>
                  </a:lnTo>
                  <a:lnTo>
                    <a:pt x="113740" y="396239"/>
                  </a:lnTo>
                  <a:lnTo>
                    <a:pt x="114743" y="394969"/>
                  </a:lnTo>
                  <a:lnTo>
                    <a:pt x="117245" y="393699"/>
                  </a:lnTo>
                  <a:close/>
                </a:path>
                <a:path w="643889" h="695959">
                  <a:moveTo>
                    <a:pt x="157833" y="394969"/>
                  </a:moveTo>
                  <a:lnTo>
                    <a:pt x="129272" y="394969"/>
                  </a:lnTo>
                  <a:lnTo>
                    <a:pt x="129272" y="396239"/>
                  </a:lnTo>
                  <a:lnTo>
                    <a:pt x="157833" y="396239"/>
                  </a:lnTo>
                  <a:lnTo>
                    <a:pt x="157833" y="394969"/>
                  </a:lnTo>
                  <a:close/>
                </a:path>
                <a:path w="643889" h="695959">
                  <a:moveTo>
                    <a:pt x="356752" y="394969"/>
                  </a:moveTo>
                  <a:lnTo>
                    <a:pt x="354249" y="394969"/>
                  </a:lnTo>
                  <a:lnTo>
                    <a:pt x="354249" y="396239"/>
                  </a:lnTo>
                  <a:lnTo>
                    <a:pt x="357506" y="396239"/>
                  </a:lnTo>
                  <a:lnTo>
                    <a:pt x="356752" y="394969"/>
                  </a:lnTo>
                  <a:close/>
                </a:path>
                <a:path w="643889" h="695959">
                  <a:moveTo>
                    <a:pt x="399842" y="394969"/>
                  </a:moveTo>
                  <a:lnTo>
                    <a:pt x="379295" y="394969"/>
                  </a:lnTo>
                  <a:lnTo>
                    <a:pt x="379295" y="396239"/>
                  </a:lnTo>
                  <a:lnTo>
                    <a:pt x="400845" y="396239"/>
                  </a:lnTo>
                  <a:lnTo>
                    <a:pt x="399842" y="394969"/>
                  </a:lnTo>
                  <a:close/>
                </a:path>
                <a:path w="643889" h="695959">
                  <a:moveTo>
                    <a:pt x="410866" y="394969"/>
                  </a:moveTo>
                  <a:lnTo>
                    <a:pt x="408860" y="394969"/>
                  </a:lnTo>
                  <a:lnTo>
                    <a:pt x="408860" y="396239"/>
                  </a:lnTo>
                  <a:lnTo>
                    <a:pt x="411869" y="396239"/>
                  </a:lnTo>
                  <a:lnTo>
                    <a:pt x="410866" y="394969"/>
                  </a:lnTo>
                  <a:close/>
                </a:path>
                <a:path w="643889" h="695959">
                  <a:moveTo>
                    <a:pt x="594759" y="394969"/>
                  </a:moveTo>
                  <a:lnTo>
                    <a:pt x="542144" y="394969"/>
                  </a:lnTo>
                  <a:lnTo>
                    <a:pt x="541141" y="396239"/>
                  </a:lnTo>
                  <a:lnTo>
                    <a:pt x="594759" y="396239"/>
                  </a:lnTo>
                  <a:lnTo>
                    <a:pt x="594759" y="394969"/>
                  </a:lnTo>
                  <a:close/>
                </a:path>
                <a:path w="643889" h="695959">
                  <a:moveTo>
                    <a:pt x="162838" y="388619"/>
                  </a:moveTo>
                  <a:lnTo>
                    <a:pt x="130771" y="388619"/>
                  </a:lnTo>
                  <a:lnTo>
                    <a:pt x="131278" y="389889"/>
                  </a:lnTo>
                  <a:lnTo>
                    <a:pt x="133780" y="389889"/>
                  </a:lnTo>
                  <a:lnTo>
                    <a:pt x="133780" y="391159"/>
                  </a:lnTo>
                  <a:lnTo>
                    <a:pt x="134277" y="391159"/>
                  </a:lnTo>
                  <a:lnTo>
                    <a:pt x="134277" y="393699"/>
                  </a:lnTo>
                  <a:lnTo>
                    <a:pt x="133780" y="393699"/>
                  </a:lnTo>
                  <a:lnTo>
                    <a:pt x="133780" y="394969"/>
                  </a:lnTo>
                  <a:lnTo>
                    <a:pt x="158836" y="394969"/>
                  </a:lnTo>
                  <a:lnTo>
                    <a:pt x="158836" y="393699"/>
                  </a:lnTo>
                  <a:lnTo>
                    <a:pt x="159839" y="392429"/>
                  </a:lnTo>
                  <a:lnTo>
                    <a:pt x="160336" y="392429"/>
                  </a:lnTo>
                  <a:lnTo>
                    <a:pt x="161835" y="391159"/>
                  </a:lnTo>
                  <a:lnTo>
                    <a:pt x="162838" y="388619"/>
                  </a:lnTo>
                  <a:close/>
                </a:path>
                <a:path w="643889" h="695959">
                  <a:moveTo>
                    <a:pt x="211947" y="393699"/>
                  </a:moveTo>
                  <a:lnTo>
                    <a:pt x="176871" y="393699"/>
                  </a:lnTo>
                  <a:lnTo>
                    <a:pt x="177367" y="394969"/>
                  </a:lnTo>
                  <a:lnTo>
                    <a:pt x="211947" y="394969"/>
                  </a:lnTo>
                  <a:lnTo>
                    <a:pt x="211947" y="393699"/>
                  </a:lnTo>
                  <a:close/>
                </a:path>
                <a:path w="643889" h="695959">
                  <a:moveTo>
                    <a:pt x="279091" y="393699"/>
                  </a:moveTo>
                  <a:lnTo>
                    <a:pt x="216953" y="393699"/>
                  </a:lnTo>
                  <a:lnTo>
                    <a:pt x="216456" y="394969"/>
                  </a:lnTo>
                  <a:lnTo>
                    <a:pt x="281594" y="394969"/>
                  </a:lnTo>
                  <a:lnTo>
                    <a:pt x="279091" y="393699"/>
                  </a:lnTo>
                  <a:close/>
                </a:path>
                <a:path w="643889" h="695959">
                  <a:moveTo>
                    <a:pt x="350237" y="393699"/>
                  </a:moveTo>
                  <a:lnTo>
                    <a:pt x="329193" y="393699"/>
                  </a:lnTo>
                  <a:lnTo>
                    <a:pt x="329193" y="394969"/>
                  </a:lnTo>
                  <a:lnTo>
                    <a:pt x="350237" y="394969"/>
                  </a:lnTo>
                  <a:lnTo>
                    <a:pt x="350237" y="393699"/>
                  </a:lnTo>
                  <a:close/>
                </a:path>
                <a:path w="643889" h="695959">
                  <a:moveTo>
                    <a:pt x="392831" y="393699"/>
                  </a:moveTo>
                  <a:lnTo>
                    <a:pt x="381301" y="393699"/>
                  </a:lnTo>
                  <a:lnTo>
                    <a:pt x="381301" y="394969"/>
                  </a:lnTo>
                  <a:lnTo>
                    <a:pt x="393328" y="394969"/>
                  </a:lnTo>
                  <a:lnTo>
                    <a:pt x="392831" y="393699"/>
                  </a:lnTo>
                  <a:close/>
                </a:path>
                <a:path w="643889" h="695959">
                  <a:moveTo>
                    <a:pt x="473997" y="393699"/>
                  </a:moveTo>
                  <a:lnTo>
                    <a:pt x="472994" y="393699"/>
                  </a:lnTo>
                  <a:lnTo>
                    <a:pt x="472001" y="394969"/>
                  </a:lnTo>
                  <a:lnTo>
                    <a:pt x="474504" y="394969"/>
                  </a:lnTo>
                  <a:lnTo>
                    <a:pt x="473997" y="393699"/>
                  </a:lnTo>
                  <a:close/>
                </a:path>
                <a:path w="643889" h="695959">
                  <a:moveTo>
                    <a:pt x="594252" y="389889"/>
                  </a:moveTo>
                  <a:lnTo>
                    <a:pt x="549155" y="389889"/>
                  </a:lnTo>
                  <a:lnTo>
                    <a:pt x="549155" y="391159"/>
                  </a:lnTo>
                  <a:lnTo>
                    <a:pt x="548162" y="391159"/>
                  </a:lnTo>
                  <a:lnTo>
                    <a:pt x="546156" y="392429"/>
                  </a:lnTo>
                  <a:lnTo>
                    <a:pt x="545650" y="393699"/>
                  </a:lnTo>
                  <a:lnTo>
                    <a:pt x="543644" y="393699"/>
                  </a:lnTo>
                  <a:lnTo>
                    <a:pt x="543147" y="394969"/>
                  </a:lnTo>
                  <a:lnTo>
                    <a:pt x="594252" y="394969"/>
                  </a:lnTo>
                  <a:lnTo>
                    <a:pt x="593756" y="392429"/>
                  </a:lnTo>
                  <a:lnTo>
                    <a:pt x="593756" y="391159"/>
                  </a:lnTo>
                  <a:lnTo>
                    <a:pt x="594252" y="389889"/>
                  </a:lnTo>
                  <a:close/>
                </a:path>
                <a:path w="643889" h="695959">
                  <a:moveTo>
                    <a:pt x="124256" y="389889"/>
                  </a:moveTo>
                  <a:lnTo>
                    <a:pt x="108228" y="389889"/>
                  </a:lnTo>
                  <a:lnTo>
                    <a:pt x="108228" y="391159"/>
                  </a:lnTo>
                  <a:lnTo>
                    <a:pt x="109727" y="392429"/>
                  </a:lnTo>
                  <a:lnTo>
                    <a:pt x="109727" y="393699"/>
                  </a:lnTo>
                  <a:lnTo>
                    <a:pt x="117742" y="393699"/>
                  </a:lnTo>
                  <a:lnTo>
                    <a:pt x="117742" y="392429"/>
                  </a:lnTo>
                  <a:lnTo>
                    <a:pt x="119748" y="392429"/>
                  </a:lnTo>
                  <a:lnTo>
                    <a:pt x="122250" y="391159"/>
                  </a:lnTo>
                  <a:lnTo>
                    <a:pt x="123760" y="391159"/>
                  </a:lnTo>
                  <a:lnTo>
                    <a:pt x="124256" y="389889"/>
                  </a:lnTo>
                  <a:close/>
                </a:path>
                <a:path w="643889" h="695959">
                  <a:moveTo>
                    <a:pt x="211441" y="391159"/>
                  </a:moveTo>
                  <a:lnTo>
                    <a:pt x="173365" y="391159"/>
                  </a:lnTo>
                  <a:lnTo>
                    <a:pt x="175371" y="392429"/>
                  </a:lnTo>
                  <a:lnTo>
                    <a:pt x="175868" y="392429"/>
                  </a:lnTo>
                  <a:lnTo>
                    <a:pt x="176375" y="393699"/>
                  </a:lnTo>
                  <a:lnTo>
                    <a:pt x="211441" y="393699"/>
                  </a:lnTo>
                  <a:lnTo>
                    <a:pt x="211441" y="391159"/>
                  </a:lnTo>
                  <a:close/>
                </a:path>
                <a:path w="643889" h="695959">
                  <a:moveTo>
                    <a:pt x="275079" y="389889"/>
                  </a:moveTo>
                  <a:lnTo>
                    <a:pt x="221461" y="389889"/>
                  </a:lnTo>
                  <a:lnTo>
                    <a:pt x="220965" y="391159"/>
                  </a:lnTo>
                  <a:lnTo>
                    <a:pt x="219962" y="391159"/>
                  </a:lnTo>
                  <a:lnTo>
                    <a:pt x="219962" y="392429"/>
                  </a:lnTo>
                  <a:lnTo>
                    <a:pt x="217956" y="392429"/>
                  </a:lnTo>
                  <a:lnTo>
                    <a:pt x="217956" y="393699"/>
                  </a:lnTo>
                  <a:lnTo>
                    <a:pt x="278585" y="393699"/>
                  </a:lnTo>
                  <a:lnTo>
                    <a:pt x="275079" y="389889"/>
                  </a:lnTo>
                  <a:close/>
                </a:path>
                <a:path w="643889" h="695959">
                  <a:moveTo>
                    <a:pt x="332202" y="383539"/>
                  </a:moveTo>
                  <a:lnTo>
                    <a:pt x="330693" y="383539"/>
                  </a:lnTo>
                  <a:lnTo>
                    <a:pt x="330196" y="386079"/>
                  </a:lnTo>
                  <a:lnTo>
                    <a:pt x="330196" y="387349"/>
                  </a:lnTo>
                  <a:lnTo>
                    <a:pt x="329690" y="388619"/>
                  </a:lnTo>
                  <a:lnTo>
                    <a:pt x="329690" y="393699"/>
                  </a:lnTo>
                  <a:lnTo>
                    <a:pt x="349234" y="393699"/>
                  </a:lnTo>
                  <a:lnTo>
                    <a:pt x="349234" y="389889"/>
                  </a:lnTo>
                  <a:lnTo>
                    <a:pt x="350743" y="389889"/>
                  </a:lnTo>
                  <a:lnTo>
                    <a:pt x="350743" y="388619"/>
                  </a:lnTo>
                  <a:lnTo>
                    <a:pt x="362770" y="388619"/>
                  </a:lnTo>
                  <a:lnTo>
                    <a:pt x="362770" y="387349"/>
                  </a:lnTo>
                  <a:lnTo>
                    <a:pt x="363266" y="387349"/>
                  </a:lnTo>
                  <a:lnTo>
                    <a:pt x="363266" y="386079"/>
                  </a:lnTo>
                  <a:lnTo>
                    <a:pt x="363763" y="386079"/>
                  </a:lnTo>
                  <a:lnTo>
                    <a:pt x="363763" y="384809"/>
                  </a:lnTo>
                  <a:lnTo>
                    <a:pt x="332202" y="384809"/>
                  </a:lnTo>
                  <a:lnTo>
                    <a:pt x="332202" y="383539"/>
                  </a:lnTo>
                  <a:close/>
                </a:path>
                <a:path w="643889" h="695959">
                  <a:moveTo>
                    <a:pt x="376792" y="389889"/>
                  </a:moveTo>
                  <a:lnTo>
                    <a:pt x="368282" y="389889"/>
                  </a:lnTo>
                  <a:lnTo>
                    <a:pt x="368282" y="391159"/>
                  </a:lnTo>
                  <a:lnTo>
                    <a:pt x="367775" y="392429"/>
                  </a:lnTo>
                  <a:lnTo>
                    <a:pt x="367775" y="393699"/>
                  </a:lnTo>
                  <a:lnTo>
                    <a:pt x="370278" y="393699"/>
                  </a:lnTo>
                  <a:lnTo>
                    <a:pt x="371281" y="392429"/>
                  </a:lnTo>
                  <a:lnTo>
                    <a:pt x="374786" y="392429"/>
                  </a:lnTo>
                  <a:lnTo>
                    <a:pt x="376792" y="389889"/>
                  </a:lnTo>
                  <a:close/>
                </a:path>
                <a:path w="643889" h="695959">
                  <a:moveTo>
                    <a:pt x="373783" y="392429"/>
                  </a:moveTo>
                  <a:lnTo>
                    <a:pt x="372790" y="392429"/>
                  </a:lnTo>
                  <a:lnTo>
                    <a:pt x="372790" y="393699"/>
                  </a:lnTo>
                  <a:lnTo>
                    <a:pt x="373287" y="393699"/>
                  </a:lnTo>
                  <a:lnTo>
                    <a:pt x="373783" y="392429"/>
                  </a:lnTo>
                  <a:close/>
                </a:path>
                <a:path w="643889" h="695959">
                  <a:moveTo>
                    <a:pt x="390825" y="389889"/>
                  </a:moveTo>
                  <a:lnTo>
                    <a:pt x="382304" y="389889"/>
                  </a:lnTo>
                  <a:lnTo>
                    <a:pt x="382304" y="393699"/>
                  </a:lnTo>
                  <a:lnTo>
                    <a:pt x="392325" y="393699"/>
                  </a:lnTo>
                  <a:lnTo>
                    <a:pt x="392325" y="392429"/>
                  </a:lnTo>
                  <a:lnTo>
                    <a:pt x="391828" y="392429"/>
                  </a:lnTo>
                  <a:lnTo>
                    <a:pt x="391321" y="391159"/>
                  </a:lnTo>
                  <a:lnTo>
                    <a:pt x="390825" y="391159"/>
                  </a:lnTo>
                  <a:lnTo>
                    <a:pt x="390825" y="389889"/>
                  </a:lnTo>
                  <a:close/>
                </a:path>
                <a:path w="643889" h="695959">
                  <a:moveTo>
                    <a:pt x="323681" y="391159"/>
                  </a:moveTo>
                  <a:lnTo>
                    <a:pt x="294623" y="391159"/>
                  </a:lnTo>
                  <a:lnTo>
                    <a:pt x="293114" y="392429"/>
                  </a:lnTo>
                  <a:lnTo>
                    <a:pt x="323681" y="392429"/>
                  </a:lnTo>
                  <a:lnTo>
                    <a:pt x="323681" y="391159"/>
                  </a:lnTo>
                  <a:close/>
                </a:path>
                <a:path w="643889" h="695959">
                  <a:moveTo>
                    <a:pt x="362263" y="389889"/>
                  </a:moveTo>
                  <a:lnTo>
                    <a:pt x="359761" y="389889"/>
                  </a:lnTo>
                  <a:lnTo>
                    <a:pt x="361260" y="392429"/>
                  </a:lnTo>
                  <a:lnTo>
                    <a:pt x="362263" y="392429"/>
                  </a:lnTo>
                  <a:lnTo>
                    <a:pt x="362263" y="389889"/>
                  </a:lnTo>
                  <a:close/>
                </a:path>
                <a:path w="643889" h="695959">
                  <a:moveTo>
                    <a:pt x="539641" y="389889"/>
                  </a:moveTo>
                  <a:lnTo>
                    <a:pt x="534626" y="389889"/>
                  </a:lnTo>
                  <a:lnTo>
                    <a:pt x="534626" y="392429"/>
                  </a:lnTo>
                  <a:lnTo>
                    <a:pt x="535133" y="392429"/>
                  </a:lnTo>
                  <a:lnTo>
                    <a:pt x="536632" y="391159"/>
                  </a:lnTo>
                  <a:lnTo>
                    <a:pt x="538638" y="391159"/>
                  </a:lnTo>
                  <a:lnTo>
                    <a:pt x="539641" y="389889"/>
                  </a:lnTo>
                  <a:close/>
                </a:path>
                <a:path w="643889" h="695959">
                  <a:moveTo>
                    <a:pt x="211947" y="389889"/>
                  </a:moveTo>
                  <a:lnTo>
                    <a:pt x="172362" y="389889"/>
                  </a:lnTo>
                  <a:lnTo>
                    <a:pt x="172362" y="391159"/>
                  </a:lnTo>
                  <a:lnTo>
                    <a:pt x="211947" y="391159"/>
                  </a:lnTo>
                  <a:lnTo>
                    <a:pt x="211947" y="389889"/>
                  </a:lnTo>
                  <a:close/>
                </a:path>
                <a:path w="643889" h="695959">
                  <a:moveTo>
                    <a:pt x="324188" y="375919"/>
                  </a:moveTo>
                  <a:lnTo>
                    <a:pt x="313661" y="375919"/>
                  </a:lnTo>
                  <a:lnTo>
                    <a:pt x="312658" y="377189"/>
                  </a:lnTo>
                  <a:lnTo>
                    <a:pt x="311655" y="377189"/>
                  </a:lnTo>
                  <a:lnTo>
                    <a:pt x="311655" y="378459"/>
                  </a:lnTo>
                  <a:lnTo>
                    <a:pt x="307643" y="378459"/>
                  </a:lnTo>
                  <a:lnTo>
                    <a:pt x="307146" y="379729"/>
                  </a:lnTo>
                  <a:lnTo>
                    <a:pt x="306143" y="379729"/>
                  </a:lnTo>
                  <a:lnTo>
                    <a:pt x="306143" y="380999"/>
                  </a:lnTo>
                  <a:lnTo>
                    <a:pt x="305647" y="380999"/>
                  </a:lnTo>
                  <a:lnTo>
                    <a:pt x="305647" y="382269"/>
                  </a:lnTo>
                  <a:lnTo>
                    <a:pt x="305140" y="382269"/>
                  </a:lnTo>
                  <a:lnTo>
                    <a:pt x="305140" y="383539"/>
                  </a:lnTo>
                  <a:lnTo>
                    <a:pt x="303641" y="383539"/>
                  </a:lnTo>
                  <a:lnTo>
                    <a:pt x="303641" y="384809"/>
                  </a:lnTo>
                  <a:lnTo>
                    <a:pt x="303134" y="384809"/>
                  </a:lnTo>
                  <a:lnTo>
                    <a:pt x="302638" y="386079"/>
                  </a:lnTo>
                  <a:lnTo>
                    <a:pt x="301634" y="386079"/>
                  </a:lnTo>
                  <a:lnTo>
                    <a:pt x="300135" y="387349"/>
                  </a:lnTo>
                  <a:lnTo>
                    <a:pt x="299628" y="387349"/>
                  </a:lnTo>
                  <a:lnTo>
                    <a:pt x="299132" y="388619"/>
                  </a:lnTo>
                  <a:lnTo>
                    <a:pt x="298625" y="388619"/>
                  </a:lnTo>
                  <a:lnTo>
                    <a:pt x="297622" y="389889"/>
                  </a:lnTo>
                  <a:lnTo>
                    <a:pt x="295626" y="389889"/>
                  </a:lnTo>
                  <a:lnTo>
                    <a:pt x="295626" y="391159"/>
                  </a:lnTo>
                  <a:lnTo>
                    <a:pt x="324188" y="391159"/>
                  </a:lnTo>
                  <a:lnTo>
                    <a:pt x="324188" y="384809"/>
                  </a:lnTo>
                  <a:lnTo>
                    <a:pt x="324684" y="382269"/>
                  </a:lnTo>
                  <a:lnTo>
                    <a:pt x="325181" y="380999"/>
                  </a:lnTo>
                  <a:lnTo>
                    <a:pt x="324684" y="379729"/>
                  </a:lnTo>
                  <a:lnTo>
                    <a:pt x="324684" y="377189"/>
                  </a:lnTo>
                  <a:lnTo>
                    <a:pt x="324188" y="375919"/>
                  </a:lnTo>
                  <a:close/>
                </a:path>
                <a:path w="643889" h="695959">
                  <a:moveTo>
                    <a:pt x="405861" y="389889"/>
                  </a:moveTo>
                  <a:lnTo>
                    <a:pt x="402852" y="389889"/>
                  </a:lnTo>
                  <a:lnTo>
                    <a:pt x="403348" y="391159"/>
                  </a:lnTo>
                  <a:lnTo>
                    <a:pt x="405354" y="391159"/>
                  </a:lnTo>
                  <a:lnTo>
                    <a:pt x="405861" y="389889"/>
                  </a:lnTo>
                  <a:close/>
                </a:path>
                <a:path w="643889" h="695959">
                  <a:moveTo>
                    <a:pt x="163345" y="383539"/>
                  </a:moveTo>
                  <a:lnTo>
                    <a:pt x="108724" y="383539"/>
                  </a:lnTo>
                  <a:lnTo>
                    <a:pt x="108724" y="387349"/>
                  </a:lnTo>
                  <a:lnTo>
                    <a:pt x="108228" y="387349"/>
                  </a:lnTo>
                  <a:lnTo>
                    <a:pt x="108724" y="388619"/>
                  </a:lnTo>
                  <a:lnTo>
                    <a:pt x="108724" y="389889"/>
                  </a:lnTo>
                  <a:lnTo>
                    <a:pt x="127266" y="389889"/>
                  </a:lnTo>
                  <a:lnTo>
                    <a:pt x="127762" y="388619"/>
                  </a:lnTo>
                  <a:lnTo>
                    <a:pt x="162838" y="388619"/>
                  </a:lnTo>
                  <a:lnTo>
                    <a:pt x="162838" y="384809"/>
                  </a:lnTo>
                  <a:lnTo>
                    <a:pt x="163345" y="384809"/>
                  </a:lnTo>
                  <a:lnTo>
                    <a:pt x="163345" y="383539"/>
                  </a:lnTo>
                  <a:close/>
                </a:path>
                <a:path w="643889" h="695959">
                  <a:moveTo>
                    <a:pt x="213954" y="388619"/>
                  </a:moveTo>
                  <a:lnTo>
                    <a:pt x="170863" y="388619"/>
                  </a:lnTo>
                  <a:lnTo>
                    <a:pt x="170356" y="389889"/>
                  </a:lnTo>
                  <a:lnTo>
                    <a:pt x="212950" y="389889"/>
                  </a:lnTo>
                  <a:lnTo>
                    <a:pt x="213954" y="388619"/>
                  </a:lnTo>
                  <a:close/>
                </a:path>
                <a:path w="643889" h="695959">
                  <a:moveTo>
                    <a:pt x="269567" y="378459"/>
                  </a:moveTo>
                  <a:lnTo>
                    <a:pt x="237996" y="378459"/>
                  </a:lnTo>
                  <a:lnTo>
                    <a:pt x="236000" y="379729"/>
                  </a:lnTo>
                  <a:lnTo>
                    <a:pt x="233488" y="380999"/>
                  </a:lnTo>
                  <a:lnTo>
                    <a:pt x="230985" y="380999"/>
                  </a:lnTo>
                  <a:lnTo>
                    <a:pt x="230489" y="382269"/>
                  </a:lnTo>
                  <a:lnTo>
                    <a:pt x="229982" y="382269"/>
                  </a:lnTo>
                  <a:lnTo>
                    <a:pt x="229982" y="383539"/>
                  </a:lnTo>
                  <a:lnTo>
                    <a:pt x="227976" y="383539"/>
                  </a:lnTo>
                  <a:lnTo>
                    <a:pt x="226476" y="384809"/>
                  </a:lnTo>
                  <a:lnTo>
                    <a:pt x="225970" y="384809"/>
                  </a:lnTo>
                  <a:lnTo>
                    <a:pt x="224977" y="387349"/>
                  </a:lnTo>
                  <a:lnTo>
                    <a:pt x="223974" y="387349"/>
                  </a:lnTo>
                  <a:lnTo>
                    <a:pt x="223974" y="388619"/>
                  </a:lnTo>
                  <a:lnTo>
                    <a:pt x="222971" y="388619"/>
                  </a:lnTo>
                  <a:lnTo>
                    <a:pt x="222464" y="389889"/>
                  </a:lnTo>
                  <a:lnTo>
                    <a:pt x="272070" y="389889"/>
                  </a:lnTo>
                  <a:lnTo>
                    <a:pt x="271573" y="387349"/>
                  </a:lnTo>
                  <a:lnTo>
                    <a:pt x="270570" y="386079"/>
                  </a:lnTo>
                  <a:lnTo>
                    <a:pt x="270064" y="384809"/>
                  </a:lnTo>
                  <a:lnTo>
                    <a:pt x="270064" y="383539"/>
                  </a:lnTo>
                  <a:lnTo>
                    <a:pt x="271573" y="382269"/>
                  </a:lnTo>
                  <a:lnTo>
                    <a:pt x="271573" y="380999"/>
                  </a:lnTo>
                  <a:lnTo>
                    <a:pt x="271067" y="379729"/>
                  </a:lnTo>
                  <a:lnTo>
                    <a:pt x="270064" y="379729"/>
                  </a:lnTo>
                  <a:lnTo>
                    <a:pt x="269567" y="378459"/>
                  </a:lnTo>
                  <a:close/>
                </a:path>
                <a:path w="643889" h="695959">
                  <a:moveTo>
                    <a:pt x="295120" y="383539"/>
                  </a:moveTo>
                  <a:lnTo>
                    <a:pt x="279588" y="383539"/>
                  </a:lnTo>
                  <a:lnTo>
                    <a:pt x="280094" y="384809"/>
                  </a:lnTo>
                  <a:lnTo>
                    <a:pt x="279588" y="386079"/>
                  </a:lnTo>
                  <a:lnTo>
                    <a:pt x="279588" y="387349"/>
                  </a:lnTo>
                  <a:lnTo>
                    <a:pt x="284603" y="389889"/>
                  </a:lnTo>
                  <a:lnTo>
                    <a:pt x="286102" y="389889"/>
                  </a:lnTo>
                  <a:lnTo>
                    <a:pt x="286102" y="388619"/>
                  </a:lnTo>
                  <a:lnTo>
                    <a:pt x="287105" y="388619"/>
                  </a:lnTo>
                  <a:lnTo>
                    <a:pt x="288108" y="387349"/>
                  </a:lnTo>
                  <a:lnTo>
                    <a:pt x="290611" y="387349"/>
                  </a:lnTo>
                  <a:lnTo>
                    <a:pt x="292121" y="386079"/>
                  </a:lnTo>
                  <a:lnTo>
                    <a:pt x="292617" y="384809"/>
                  </a:lnTo>
                  <a:lnTo>
                    <a:pt x="294117" y="384809"/>
                  </a:lnTo>
                  <a:lnTo>
                    <a:pt x="295120" y="383539"/>
                  </a:lnTo>
                  <a:close/>
                </a:path>
                <a:path w="643889" h="695959">
                  <a:moveTo>
                    <a:pt x="362770" y="388619"/>
                  </a:moveTo>
                  <a:lnTo>
                    <a:pt x="353246" y="388619"/>
                  </a:lnTo>
                  <a:lnTo>
                    <a:pt x="353246" y="389889"/>
                  </a:lnTo>
                  <a:lnTo>
                    <a:pt x="362770" y="389889"/>
                  </a:lnTo>
                  <a:lnTo>
                    <a:pt x="362770" y="388619"/>
                  </a:lnTo>
                  <a:close/>
                </a:path>
                <a:path w="643889" h="695959">
                  <a:moveTo>
                    <a:pt x="378302" y="388619"/>
                  </a:moveTo>
                  <a:lnTo>
                    <a:pt x="368778" y="388619"/>
                  </a:lnTo>
                  <a:lnTo>
                    <a:pt x="368778" y="389889"/>
                  </a:lnTo>
                  <a:lnTo>
                    <a:pt x="378302" y="389889"/>
                  </a:lnTo>
                  <a:lnTo>
                    <a:pt x="378302" y="388619"/>
                  </a:lnTo>
                  <a:close/>
                </a:path>
                <a:path w="643889" h="695959">
                  <a:moveTo>
                    <a:pt x="389822" y="388619"/>
                  </a:moveTo>
                  <a:lnTo>
                    <a:pt x="380298" y="388619"/>
                  </a:lnTo>
                  <a:lnTo>
                    <a:pt x="380805" y="389889"/>
                  </a:lnTo>
                  <a:lnTo>
                    <a:pt x="389822" y="389889"/>
                  </a:lnTo>
                  <a:lnTo>
                    <a:pt x="389822" y="388619"/>
                  </a:lnTo>
                  <a:close/>
                </a:path>
                <a:path w="643889" h="695959">
                  <a:moveTo>
                    <a:pt x="403855" y="388619"/>
                  </a:moveTo>
                  <a:lnTo>
                    <a:pt x="397340" y="388619"/>
                  </a:lnTo>
                  <a:lnTo>
                    <a:pt x="397340" y="389889"/>
                  </a:lnTo>
                  <a:lnTo>
                    <a:pt x="403855" y="389889"/>
                  </a:lnTo>
                  <a:lnTo>
                    <a:pt x="403855" y="388619"/>
                  </a:lnTo>
                  <a:close/>
                </a:path>
                <a:path w="643889" h="695959">
                  <a:moveTo>
                    <a:pt x="482022" y="384809"/>
                  </a:moveTo>
                  <a:lnTo>
                    <a:pt x="475507" y="384809"/>
                  </a:lnTo>
                  <a:lnTo>
                    <a:pt x="476003" y="386079"/>
                  </a:lnTo>
                  <a:lnTo>
                    <a:pt x="476003" y="387349"/>
                  </a:lnTo>
                  <a:lnTo>
                    <a:pt x="477006" y="387349"/>
                  </a:lnTo>
                  <a:lnTo>
                    <a:pt x="478009" y="389889"/>
                  </a:lnTo>
                  <a:lnTo>
                    <a:pt x="478009" y="388619"/>
                  </a:lnTo>
                  <a:lnTo>
                    <a:pt x="480016" y="387349"/>
                  </a:lnTo>
                  <a:lnTo>
                    <a:pt x="480512" y="386079"/>
                  </a:lnTo>
                  <a:lnTo>
                    <a:pt x="481515" y="386079"/>
                  </a:lnTo>
                  <a:lnTo>
                    <a:pt x="482022" y="384809"/>
                  </a:lnTo>
                  <a:close/>
                </a:path>
                <a:path w="643889" h="695959">
                  <a:moveTo>
                    <a:pt x="525112" y="388619"/>
                  </a:moveTo>
                  <a:lnTo>
                    <a:pt x="510077" y="388619"/>
                  </a:lnTo>
                  <a:lnTo>
                    <a:pt x="510077" y="389889"/>
                  </a:lnTo>
                  <a:lnTo>
                    <a:pt x="526115" y="389889"/>
                  </a:lnTo>
                  <a:lnTo>
                    <a:pt x="525112" y="388619"/>
                  </a:lnTo>
                  <a:close/>
                </a:path>
                <a:path w="643889" h="695959">
                  <a:moveTo>
                    <a:pt x="621314" y="384809"/>
                  </a:moveTo>
                  <a:lnTo>
                    <a:pt x="536136" y="384809"/>
                  </a:lnTo>
                  <a:lnTo>
                    <a:pt x="534626" y="387349"/>
                  </a:lnTo>
                  <a:lnTo>
                    <a:pt x="533623" y="387349"/>
                  </a:lnTo>
                  <a:lnTo>
                    <a:pt x="533623" y="388619"/>
                  </a:lnTo>
                  <a:lnTo>
                    <a:pt x="534130" y="389889"/>
                  </a:lnTo>
                  <a:lnTo>
                    <a:pt x="540645" y="389889"/>
                  </a:lnTo>
                  <a:lnTo>
                    <a:pt x="540645" y="388619"/>
                  </a:lnTo>
                  <a:lnTo>
                    <a:pt x="543147" y="388619"/>
                  </a:lnTo>
                  <a:lnTo>
                    <a:pt x="545153" y="387349"/>
                  </a:lnTo>
                  <a:lnTo>
                    <a:pt x="545153" y="386079"/>
                  </a:lnTo>
                  <a:lnTo>
                    <a:pt x="621314" y="386079"/>
                  </a:lnTo>
                  <a:lnTo>
                    <a:pt x="621314" y="384809"/>
                  </a:lnTo>
                  <a:close/>
                </a:path>
                <a:path w="643889" h="695959">
                  <a:moveTo>
                    <a:pt x="621314" y="386079"/>
                  </a:moveTo>
                  <a:lnTo>
                    <a:pt x="548162" y="386079"/>
                  </a:lnTo>
                  <a:lnTo>
                    <a:pt x="548162" y="387349"/>
                  </a:lnTo>
                  <a:lnTo>
                    <a:pt x="549155" y="387349"/>
                  </a:lnTo>
                  <a:lnTo>
                    <a:pt x="549662" y="388619"/>
                  </a:lnTo>
                  <a:lnTo>
                    <a:pt x="549662" y="389889"/>
                  </a:lnTo>
                  <a:lnTo>
                    <a:pt x="595762" y="389889"/>
                  </a:lnTo>
                  <a:lnTo>
                    <a:pt x="595762" y="388619"/>
                  </a:lnTo>
                  <a:lnTo>
                    <a:pt x="621314" y="388619"/>
                  </a:lnTo>
                  <a:lnTo>
                    <a:pt x="621314" y="386079"/>
                  </a:lnTo>
                  <a:close/>
                </a:path>
                <a:path w="643889" h="695959">
                  <a:moveTo>
                    <a:pt x="216953" y="386079"/>
                  </a:moveTo>
                  <a:lnTo>
                    <a:pt x="178371" y="386079"/>
                  </a:lnTo>
                  <a:lnTo>
                    <a:pt x="178371" y="387349"/>
                  </a:lnTo>
                  <a:lnTo>
                    <a:pt x="175371" y="387349"/>
                  </a:lnTo>
                  <a:lnTo>
                    <a:pt x="174865" y="388619"/>
                  </a:lnTo>
                  <a:lnTo>
                    <a:pt x="214957" y="388619"/>
                  </a:lnTo>
                  <a:lnTo>
                    <a:pt x="216953" y="386079"/>
                  </a:lnTo>
                  <a:close/>
                </a:path>
                <a:path w="643889" h="695959">
                  <a:moveTo>
                    <a:pt x="387319" y="383539"/>
                  </a:moveTo>
                  <a:lnTo>
                    <a:pt x="370278" y="383539"/>
                  </a:lnTo>
                  <a:lnTo>
                    <a:pt x="370278" y="386079"/>
                  </a:lnTo>
                  <a:lnTo>
                    <a:pt x="369781" y="386079"/>
                  </a:lnTo>
                  <a:lnTo>
                    <a:pt x="369275" y="387349"/>
                  </a:lnTo>
                  <a:lnTo>
                    <a:pt x="369275" y="388619"/>
                  </a:lnTo>
                  <a:lnTo>
                    <a:pt x="389315" y="388619"/>
                  </a:lnTo>
                  <a:lnTo>
                    <a:pt x="389315" y="386079"/>
                  </a:lnTo>
                  <a:lnTo>
                    <a:pt x="387816" y="384809"/>
                  </a:lnTo>
                  <a:lnTo>
                    <a:pt x="387319" y="384809"/>
                  </a:lnTo>
                  <a:lnTo>
                    <a:pt x="387319" y="383539"/>
                  </a:lnTo>
                  <a:close/>
                </a:path>
                <a:path w="643889" h="695959">
                  <a:moveTo>
                    <a:pt x="400349" y="380999"/>
                  </a:moveTo>
                  <a:lnTo>
                    <a:pt x="394331" y="380999"/>
                  </a:lnTo>
                  <a:lnTo>
                    <a:pt x="394331" y="382269"/>
                  </a:lnTo>
                  <a:lnTo>
                    <a:pt x="394837" y="382269"/>
                  </a:lnTo>
                  <a:lnTo>
                    <a:pt x="394837" y="384809"/>
                  </a:lnTo>
                  <a:lnTo>
                    <a:pt x="395334" y="386079"/>
                  </a:lnTo>
                  <a:lnTo>
                    <a:pt x="395334" y="387349"/>
                  </a:lnTo>
                  <a:lnTo>
                    <a:pt x="396337" y="387349"/>
                  </a:lnTo>
                  <a:lnTo>
                    <a:pt x="396833" y="388619"/>
                  </a:lnTo>
                  <a:lnTo>
                    <a:pt x="402852" y="388619"/>
                  </a:lnTo>
                  <a:lnTo>
                    <a:pt x="402852" y="384809"/>
                  </a:lnTo>
                  <a:lnTo>
                    <a:pt x="400845" y="384809"/>
                  </a:lnTo>
                  <a:lnTo>
                    <a:pt x="400845" y="383539"/>
                  </a:lnTo>
                  <a:lnTo>
                    <a:pt x="400349" y="383539"/>
                  </a:lnTo>
                  <a:lnTo>
                    <a:pt x="400349" y="380999"/>
                  </a:lnTo>
                  <a:close/>
                </a:path>
                <a:path w="643889" h="695959">
                  <a:moveTo>
                    <a:pt x="521597" y="380999"/>
                  </a:moveTo>
                  <a:lnTo>
                    <a:pt x="506065" y="380999"/>
                  </a:lnTo>
                  <a:lnTo>
                    <a:pt x="506065" y="382269"/>
                  </a:lnTo>
                  <a:lnTo>
                    <a:pt x="506571" y="382269"/>
                  </a:lnTo>
                  <a:lnTo>
                    <a:pt x="506571" y="384809"/>
                  </a:lnTo>
                  <a:lnTo>
                    <a:pt x="509074" y="384809"/>
                  </a:lnTo>
                  <a:lnTo>
                    <a:pt x="510573" y="386079"/>
                  </a:lnTo>
                  <a:lnTo>
                    <a:pt x="510573" y="388619"/>
                  </a:lnTo>
                  <a:lnTo>
                    <a:pt x="523603" y="388619"/>
                  </a:lnTo>
                  <a:lnTo>
                    <a:pt x="523603" y="387349"/>
                  </a:lnTo>
                  <a:lnTo>
                    <a:pt x="522600" y="387349"/>
                  </a:lnTo>
                  <a:lnTo>
                    <a:pt x="522600" y="386079"/>
                  </a:lnTo>
                  <a:lnTo>
                    <a:pt x="522103" y="386079"/>
                  </a:lnTo>
                  <a:lnTo>
                    <a:pt x="522103" y="384809"/>
                  </a:lnTo>
                  <a:lnTo>
                    <a:pt x="521597" y="383539"/>
                  </a:lnTo>
                  <a:lnTo>
                    <a:pt x="521597" y="380999"/>
                  </a:lnTo>
                  <a:close/>
                </a:path>
                <a:path w="643889" h="695959">
                  <a:moveTo>
                    <a:pt x="466479" y="384809"/>
                  </a:moveTo>
                  <a:lnTo>
                    <a:pt x="413875" y="384809"/>
                  </a:lnTo>
                  <a:lnTo>
                    <a:pt x="413875" y="386079"/>
                  </a:lnTo>
                  <a:lnTo>
                    <a:pt x="414878" y="387349"/>
                  </a:lnTo>
                  <a:lnTo>
                    <a:pt x="436418" y="387349"/>
                  </a:lnTo>
                  <a:lnTo>
                    <a:pt x="436925" y="386079"/>
                  </a:lnTo>
                  <a:lnTo>
                    <a:pt x="466986" y="386079"/>
                  </a:lnTo>
                  <a:lnTo>
                    <a:pt x="466479" y="384809"/>
                  </a:lnTo>
                  <a:close/>
                </a:path>
                <a:path w="643889" h="695959">
                  <a:moveTo>
                    <a:pt x="217956" y="384809"/>
                  </a:moveTo>
                  <a:lnTo>
                    <a:pt x="179374" y="384809"/>
                  </a:lnTo>
                  <a:lnTo>
                    <a:pt x="178877" y="386079"/>
                  </a:lnTo>
                  <a:lnTo>
                    <a:pt x="217459" y="386079"/>
                  </a:lnTo>
                  <a:lnTo>
                    <a:pt x="217956" y="384809"/>
                  </a:lnTo>
                  <a:close/>
                </a:path>
                <a:path w="643889" h="695959">
                  <a:moveTo>
                    <a:pt x="219465" y="383539"/>
                  </a:moveTo>
                  <a:lnTo>
                    <a:pt x="179880" y="383539"/>
                  </a:lnTo>
                  <a:lnTo>
                    <a:pt x="179880" y="384809"/>
                  </a:lnTo>
                  <a:lnTo>
                    <a:pt x="219465" y="384809"/>
                  </a:lnTo>
                  <a:lnTo>
                    <a:pt x="219465" y="383539"/>
                  </a:lnTo>
                  <a:close/>
                </a:path>
                <a:path w="643889" h="695959">
                  <a:moveTo>
                    <a:pt x="364269" y="383539"/>
                  </a:moveTo>
                  <a:lnTo>
                    <a:pt x="333205" y="383539"/>
                  </a:lnTo>
                  <a:lnTo>
                    <a:pt x="333205" y="384809"/>
                  </a:lnTo>
                  <a:lnTo>
                    <a:pt x="364269" y="384809"/>
                  </a:lnTo>
                  <a:lnTo>
                    <a:pt x="364269" y="383539"/>
                  </a:lnTo>
                  <a:close/>
                </a:path>
                <a:path w="643889" h="695959">
                  <a:moveTo>
                    <a:pt x="446945" y="378459"/>
                  </a:moveTo>
                  <a:lnTo>
                    <a:pt x="410866" y="378459"/>
                  </a:lnTo>
                  <a:lnTo>
                    <a:pt x="410866" y="379729"/>
                  </a:lnTo>
                  <a:lnTo>
                    <a:pt x="411869" y="380999"/>
                  </a:lnTo>
                  <a:lnTo>
                    <a:pt x="411869" y="383539"/>
                  </a:lnTo>
                  <a:lnTo>
                    <a:pt x="413368" y="384809"/>
                  </a:lnTo>
                  <a:lnTo>
                    <a:pt x="442933" y="384809"/>
                  </a:lnTo>
                  <a:lnTo>
                    <a:pt x="442933" y="383539"/>
                  </a:lnTo>
                  <a:lnTo>
                    <a:pt x="442437" y="383539"/>
                  </a:lnTo>
                  <a:lnTo>
                    <a:pt x="442437" y="380999"/>
                  </a:lnTo>
                  <a:lnTo>
                    <a:pt x="443936" y="380999"/>
                  </a:lnTo>
                  <a:lnTo>
                    <a:pt x="443936" y="379729"/>
                  </a:lnTo>
                  <a:lnTo>
                    <a:pt x="445436" y="379729"/>
                  </a:lnTo>
                  <a:lnTo>
                    <a:pt x="446945" y="378459"/>
                  </a:lnTo>
                  <a:close/>
                </a:path>
                <a:path w="643889" h="695959">
                  <a:moveTo>
                    <a:pt x="457462" y="383539"/>
                  </a:moveTo>
                  <a:lnTo>
                    <a:pt x="451950" y="383539"/>
                  </a:lnTo>
                  <a:lnTo>
                    <a:pt x="450947" y="384809"/>
                  </a:lnTo>
                  <a:lnTo>
                    <a:pt x="457969" y="384809"/>
                  </a:lnTo>
                  <a:lnTo>
                    <a:pt x="457462" y="383539"/>
                  </a:lnTo>
                  <a:close/>
                </a:path>
                <a:path w="643889" h="695959">
                  <a:moveTo>
                    <a:pt x="464980" y="383539"/>
                  </a:moveTo>
                  <a:lnTo>
                    <a:pt x="464980" y="384809"/>
                  </a:lnTo>
                  <a:lnTo>
                    <a:pt x="465983" y="384809"/>
                  </a:lnTo>
                  <a:lnTo>
                    <a:pt x="464980" y="383539"/>
                  </a:lnTo>
                  <a:close/>
                </a:path>
                <a:path w="643889" h="695959">
                  <a:moveTo>
                    <a:pt x="487027" y="380999"/>
                  </a:moveTo>
                  <a:lnTo>
                    <a:pt x="472001" y="380999"/>
                  </a:lnTo>
                  <a:lnTo>
                    <a:pt x="473997" y="383539"/>
                  </a:lnTo>
                  <a:lnTo>
                    <a:pt x="473997" y="384809"/>
                  </a:lnTo>
                  <a:lnTo>
                    <a:pt x="484524" y="384809"/>
                  </a:lnTo>
                  <a:lnTo>
                    <a:pt x="485527" y="383539"/>
                  </a:lnTo>
                  <a:lnTo>
                    <a:pt x="487027" y="380999"/>
                  </a:lnTo>
                  <a:close/>
                </a:path>
                <a:path w="643889" h="695959">
                  <a:moveTo>
                    <a:pt x="530118" y="383539"/>
                  </a:moveTo>
                  <a:lnTo>
                    <a:pt x="528111" y="383539"/>
                  </a:lnTo>
                  <a:lnTo>
                    <a:pt x="528111" y="384809"/>
                  </a:lnTo>
                  <a:lnTo>
                    <a:pt x="529114" y="384809"/>
                  </a:lnTo>
                  <a:lnTo>
                    <a:pt x="530118" y="383539"/>
                  </a:lnTo>
                  <a:close/>
                </a:path>
                <a:path w="643889" h="695959">
                  <a:moveTo>
                    <a:pt x="621811" y="382269"/>
                  </a:moveTo>
                  <a:lnTo>
                    <a:pt x="542144" y="382269"/>
                  </a:lnTo>
                  <a:lnTo>
                    <a:pt x="540138" y="383539"/>
                  </a:lnTo>
                  <a:lnTo>
                    <a:pt x="539641" y="383539"/>
                  </a:lnTo>
                  <a:lnTo>
                    <a:pt x="537635" y="384809"/>
                  </a:lnTo>
                  <a:lnTo>
                    <a:pt x="621811" y="384809"/>
                  </a:lnTo>
                  <a:lnTo>
                    <a:pt x="621811" y="382269"/>
                  </a:lnTo>
                  <a:close/>
                </a:path>
                <a:path w="643889" h="695959">
                  <a:moveTo>
                    <a:pt x="166344" y="372109"/>
                  </a:moveTo>
                  <a:lnTo>
                    <a:pt x="142301" y="372109"/>
                  </a:lnTo>
                  <a:lnTo>
                    <a:pt x="142301" y="374649"/>
                  </a:lnTo>
                  <a:lnTo>
                    <a:pt x="141795" y="374649"/>
                  </a:lnTo>
                  <a:lnTo>
                    <a:pt x="141298" y="375919"/>
                  </a:lnTo>
                  <a:lnTo>
                    <a:pt x="109727" y="375919"/>
                  </a:lnTo>
                  <a:lnTo>
                    <a:pt x="109727" y="377189"/>
                  </a:lnTo>
                  <a:lnTo>
                    <a:pt x="110234" y="378459"/>
                  </a:lnTo>
                  <a:lnTo>
                    <a:pt x="110234" y="379729"/>
                  </a:lnTo>
                  <a:lnTo>
                    <a:pt x="109727" y="379729"/>
                  </a:lnTo>
                  <a:lnTo>
                    <a:pt x="109231" y="380999"/>
                  </a:lnTo>
                  <a:lnTo>
                    <a:pt x="108228" y="382269"/>
                  </a:lnTo>
                  <a:lnTo>
                    <a:pt x="108228" y="383539"/>
                  </a:lnTo>
                  <a:lnTo>
                    <a:pt x="164348" y="383539"/>
                  </a:lnTo>
                  <a:lnTo>
                    <a:pt x="166344" y="380999"/>
                  </a:lnTo>
                  <a:lnTo>
                    <a:pt x="165848" y="380999"/>
                  </a:lnTo>
                  <a:lnTo>
                    <a:pt x="165848" y="379729"/>
                  </a:lnTo>
                  <a:lnTo>
                    <a:pt x="165351" y="378459"/>
                  </a:lnTo>
                  <a:lnTo>
                    <a:pt x="165351" y="375919"/>
                  </a:lnTo>
                  <a:lnTo>
                    <a:pt x="166344" y="373379"/>
                  </a:lnTo>
                  <a:lnTo>
                    <a:pt x="166344" y="372109"/>
                  </a:lnTo>
                  <a:close/>
                </a:path>
                <a:path w="643889" h="695959">
                  <a:moveTo>
                    <a:pt x="176375" y="378459"/>
                  </a:moveTo>
                  <a:lnTo>
                    <a:pt x="171856" y="378459"/>
                  </a:lnTo>
                  <a:lnTo>
                    <a:pt x="171856" y="379729"/>
                  </a:lnTo>
                  <a:lnTo>
                    <a:pt x="172362" y="379729"/>
                  </a:lnTo>
                  <a:lnTo>
                    <a:pt x="172362" y="380999"/>
                  </a:lnTo>
                  <a:lnTo>
                    <a:pt x="171856" y="382269"/>
                  </a:lnTo>
                  <a:lnTo>
                    <a:pt x="171856" y="383539"/>
                  </a:lnTo>
                  <a:lnTo>
                    <a:pt x="172859" y="383539"/>
                  </a:lnTo>
                  <a:lnTo>
                    <a:pt x="173862" y="382269"/>
                  </a:lnTo>
                  <a:lnTo>
                    <a:pt x="174368" y="382269"/>
                  </a:lnTo>
                  <a:lnTo>
                    <a:pt x="174368" y="380999"/>
                  </a:lnTo>
                  <a:lnTo>
                    <a:pt x="175371" y="380999"/>
                  </a:lnTo>
                  <a:lnTo>
                    <a:pt x="176375" y="378459"/>
                  </a:lnTo>
                  <a:close/>
                </a:path>
                <a:path w="643889" h="695959">
                  <a:moveTo>
                    <a:pt x="221968" y="380999"/>
                  </a:moveTo>
                  <a:lnTo>
                    <a:pt x="181380" y="380999"/>
                  </a:lnTo>
                  <a:lnTo>
                    <a:pt x="180377" y="383539"/>
                  </a:lnTo>
                  <a:lnTo>
                    <a:pt x="220468" y="383539"/>
                  </a:lnTo>
                  <a:lnTo>
                    <a:pt x="221461" y="382269"/>
                  </a:lnTo>
                  <a:lnTo>
                    <a:pt x="221968" y="380999"/>
                  </a:lnTo>
                  <a:close/>
                </a:path>
                <a:path w="643889" h="695959">
                  <a:moveTo>
                    <a:pt x="294117" y="369569"/>
                  </a:moveTo>
                  <a:lnTo>
                    <a:pt x="275575" y="369569"/>
                  </a:lnTo>
                  <a:lnTo>
                    <a:pt x="275575" y="370839"/>
                  </a:lnTo>
                  <a:lnTo>
                    <a:pt x="276082" y="370839"/>
                  </a:lnTo>
                  <a:lnTo>
                    <a:pt x="276082" y="372109"/>
                  </a:lnTo>
                  <a:lnTo>
                    <a:pt x="276578" y="373379"/>
                  </a:lnTo>
                  <a:lnTo>
                    <a:pt x="276578" y="374649"/>
                  </a:lnTo>
                  <a:lnTo>
                    <a:pt x="277085" y="377189"/>
                  </a:lnTo>
                  <a:lnTo>
                    <a:pt x="278088" y="380999"/>
                  </a:lnTo>
                  <a:lnTo>
                    <a:pt x="279091" y="383539"/>
                  </a:lnTo>
                  <a:lnTo>
                    <a:pt x="296123" y="383539"/>
                  </a:lnTo>
                  <a:lnTo>
                    <a:pt x="297622" y="382269"/>
                  </a:lnTo>
                  <a:lnTo>
                    <a:pt x="298129" y="382269"/>
                  </a:lnTo>
                  <a:lnTo>
                    <a:pt x="298129" y="380999"/>
                  </a:lnTo>
                  <a:lnTo>
                    <a:pt x="297126" y="379729"/>
                  </a:lnTo>
                  <a:lnTo>
                    <a:pt x="296123" y="379729"/>
                  </a:lnTo>
                  <a:lnTo>
                    <a:pt x="296123" y="378459"/>
                  </a:lnTo>
                  <a:lnTo>
                    <a:pt x="295120" y="378459"/>
                  </a:lnTo>
                  <a:lnTo>
                    <a:pt x="295120" y="375919"/>
                  </a:lnTo>
                  <a:lnTo>
                    <a:pt x="294623" y="375919"/>
                  </a:lnTo>
                  <a:lnTo>
                    <a:pt x="294623" y="374649"/>
                  </a:lnTo>
                  <a:lnTo>
                    <a:pt x="294117" y="374649"/>
                  </a:lnTo>
                  <a:lnTo>
                    <a:pt x="294117" y="369569"/>
                  </a:lnTo>
                  <a:close/>
                </a:path>
                <a:path w="643889" h="695959">
                  <a:moveTo>
                    <a:pt x="364766" y="380999"/>
                  </a:moveTo>
                  <a:lnTo>
                    <a:pt x="335708" y="380999"/>
                  </a:lnTo>
                  <a:lnTo>
                    <a:pt x="335708" y="382269"/>
                  </a:lnTo>
                  <a:lnTo>
                    <a:pt x="335201" y="382269"/>
                  </a:lnTo>
                  <a:lnTo>
                    <a:pt x="335201" y="383539"/>
                  </a:lnTo>
                  <a:lnTo>
                    <a:pt x="364766" y="383539"/>
                  </a:lnTo>
                  <a:lnTo>
                    <a:pt x="364766" y="380999"/>
                  </a:lnTo>
                  <a:close/>
                </a:path>
                <a:path w="643889" h="695959">
                  <a:moveTo>
                    <a:pt x="385313" y="379729"/>
                  </a:moveTo>
                  <a:lnTo>
                    <a:pt x="370784" y="379729"/>
                  </a:lnTo>
                  <a:lnTo>
                    <a:pt x="370784" y="383539"/>
                  </a:lnTo>
                  <a:lnTo>
                    <a:pt x="385810" y="383539"/>
                  </a:lnTo>
                  <a:lnTo>
                    <a:pt x="385810" y="382269"/>
                  </a:lnTo>
                  <a:lnTo>
                    <a:pt x="385313" y="382269"/>
                  </a:lnTo>
                  <a:lnTo>
                    <a:pt x="385313" y="379729"/>
                  </a:lnTo>
                  <a:close/>
                </a:path>
                <a:path w="643889" h="695959">
                  <a:moveTo>
                    <a:pt x="532124" y="380999"/>
                  </a:moveTo>
                  <a:lnTo>
                    <a:pt x="527615" y="380999"/>
                  </a:lnTo>
                  <a:lnTo>
                    <a:pt x="527615" y="383539"/>
                  </a:lnTo>
                  <a:lnTo>
                    <a:pt x="530624" y="383539"/>
                  </a:lnTo>
                  <a:lnTo>
                    <a:pt x="532124" y="380999"/>
                  </a:lnTo>
                  <a:close/>
                </a:path>
                <a:path w="643889" h="695959">
                  <a:moveTo>
                    <a:pt x="624820" y="367029"/>
                  </a:moveTo>
                  <a:lnTo>
                    <a:pt x="624323" y="367029"/>
                  </a:lnTo>
                  <a:lnTo>
                    <a:pt x="624323" y="368299"/>
                  </a:lnTo>
                  <a:lnTo>
                    <a:pt x="616299" y="368299"/>
                  </a:lnTo>
                  <a:lnTo>
                    <a:pt x="616299" y="369569"/>
                  </a:lnTo>
                  <a:lnTo>
                    <a:pt x="612297" y="369569"/>
                  </a:lnTo>
                  <a:lnTo>
                    <a:pt x="608285" y="373379"/>
                  </a:lnTo>
                  <a:lnTo>
                    <a:pt x="574211" y="373379"/>
                  </a:lnTo>
                  <a:lnTo>
                    <a:pt x="574211" y="374649"/>
                  </a:lnTo>
                  <a:lnTo>
                    <a:pt x="573715" y="375919"/>
                  </a:lnTo>
                  <a:lnTo>
                    <a:pt x="572712" y="375919"/>
                  </a:lnTo>
                  <a:lnTo>
                    <a:pt x="572205" y="377189"/>
                  </a:lnTo>
                  <a:lnTo>
                    <a:pt x="546653" y="377189"/>
                  </a:lnTo>
                  <a:lnTo>
                    <a:pt x="546653" y="378459"/>
                  </a:lnTo>
                  <a:lnTo>
                    <a:pt x="547149" y="378459"/>
                  </a:lnTo>
                  <a:lnTo>
                    <a:pt x="547149" y="379729"/>
                  </a:lnTo>
                  <a:lnTo>
                    <a:pt x="546653" y="379729"/>
                  </a:lnTo>
                  <a:lnTo>
                    <a:pt x="546653" y="380999"/>
                  </a:lnTo>
                  <a:lnTo>
                    <a:pt x="545153" y="380999"/>
                  </a:lnTo>
                  <a:lnTo>
                    <a:pt x="545153" y="382269"/>
                  </a:lnTo>
                  <a:lnTo>
                    <a:pt x="622317" y="382269"/>
                  </a:lnTo>
                  <a:lnTo>
                    <a:pt x="622317" y="380999"/>
                  </a:lnTo>
                  <a:lnTo>
                    <a:pt x="623310" y="378459"/>
                  </a:lnTo>
                  <a:lnTo>
                    <a:pt x="622814" y="377189"/>
                  </a:lnTo>
                  <a:lnTo>
                    <a:pt x="623817" y="374649"/>
                  </a:lnTo>
                  <a:lnTo>
                    <a:pt x="624323" y="374649"/>
                  </a:lnTo>
                  <a:lnTo>
                    <a:pt x="625316" y="373379"/>
                  </a:lnTo>
                  <a:lnTo>
                    <a:pt x="626319" y="369569"/>
                  </a:lnTo>
                  <a:lnTo>
                    <a:pt x="625316" y="368299"/>
                  </a:lnTo>
                  <a:lnTo>
                    <a:pt x="624820" y="367029"/>
                  </a:lnTo>
                  <a:close/>
                </a:path>
                <a:path w="643889" h="695959">
                  <a:moveTo>
                    <a:pt x="224977" y="378459"/>
                  </a:moveTo>
                  <a:lnTo>
                    <a:pt x="184389" y="378459"/>
                  </a:lnTo>
                  <a:lnTo>
                    <a:pt x="182383" y="380999"/>
                  </a:lnTo>
                  <a:lnTo>
                    <a:pt x="222971" y="380999"/>
                  </a:lnTo>
                  <a:lnTo>
                    <a:pt x="222971" y="379729"/>
                  </a:lnTo>
                  <a:lnTo>
                    <a:pt x="223467" y="379729"/>
                  </a:lnTo>
                  <a:lnTo>
                    <a:pt x="224977" y="378459"/>
                  </a:lnTo>
                  <a:close/>
                </a:path>
                <a:path w="643889" h="695959">
                  <a:moveTo>
                    <a:pt x="328697" y="372109"/>
                  </a:moveTo>
                  <a:lnTo>
                    <a:pt x="329690" y="373379"/>
                  </a:lnTo>
                  <a:lnTo>
                    <a:pt x="329690" y="374649"/>
                  </a:lnTo>
                  <a:lnTo>
                    <a:pt x="331199" y="378459"/>
                  </a:lnTo>
                  <a:lnTo>
                    <a:pt x="334705" y="378459"/>
                  </a:lnTo>
                  <a:lnTo>
                    <a:pt x="334705" y="379729"/>
                  </a:lnTo>
                  <a:lnTo>
                    <a:pt x="335201" y="379729"/>
                  </a:lnTo>
                  <a:lnTo>
                    <a:pt x="335201" y="380999"/>
                  </a:lnTo>
                  <a:lnTo>
                    <a:pt x="365273" y="380999"/>
                  </a:lnTo>
                  <a:lnTo>
                    <a:pt x="365273" y="375919"/>
                  </a:lnTo>
                  <a:lnTo>
                    <a:pt x="365769" y="375919"/>
                  </a:lnTo>
                  <a:lnTo>
                    <a:pt x="365769" y="374649"/>
                  </a:lnTo>
                  <a:lnTo>
                    <a:pt x="336204" y="374649"/>
                  </a:lnTo>
                  <a:lnTo>
                    <a:pt x="334705" y="373379"/>
                  </a:lnTo>
                  <a:lnTo>
                    <a:pt x="331696" y="373379"/>
                  </a:lnTo>
                  <a:lnTo>
                    <a:pt x="328697" y="372109"/>
                  </a:lnTo>
                  <a:close/>
                </a:path>
                <a:path w="643889" h="695959">
                  <a:moveTo>
                    <a:pt x="405861" y="378459"/>
                  </a:moveTo>
                  <a:lnTo>
                    <a:pt x="389822" y="378459"/>
                  </a:lnTo>
                  <a:lnTo>
                    <a:pt x="391828" y="380999"/>
                  </a:lnTo>
                  <a:lnTo>
                    <a:pt x="401342" y="380999"/>
                  </a:lnTo>
                  <a:lnTo>
                    <a:pt x="401342" y="379729"/>
                  </a:lnTo>
                  <a:lnTo>
                    <a:pt x="405861" y="379729"/>
                  </a:lnTo>
                  <a:lnTo>
                    <a:pt x="405861" y="378459"/>
                  </a:lnTo>
                  <a:close/>
                </a:path>
                <a:path w="643889" h="695959">
                  <a:moveTo>
                    <a:pt x="491039" y="370839"/>
                  </a:moveTo>
                  <a:lnTo>
                    <a:pt x="476510" y="370839"/>
                  </a:lnTo>
                  <a:lnTo>
                    <a:pt x="477503" y="373379"/>
                  </a:lnTo>
                  <a:lnTo>
                    <a:pt x="477006" y="373379"/>
                  </a:lnTo>
                  <a:lnTo>
                    <a:pt x="477006" y="374649"/>
                  </a:lnTo>
                  <a:lnTo>
                    <a:pt x="476510" y="374649"/>
                  </a:lnTo>
                  <a:lnTo>
                    <a:pt x="476510" y="375919"/>
                  </a:lnTo>
                  <a:lnTo>
                    <a:pt x="473997" y="375919"/>
                  </a:lnTo>
                  <a:lnTo>
                    <a:pt x="473997" y="377189"/>
                  </a:lnTo>
                  <a:lnTo>
                    <a:pt x="472994" y="377189"/>
                  </a:lnTo>
                  <a:lnTo>
                    <a:pt x="472001" y="378459"/>
                  </a:lnTo>
                  <a:lnTo>
                    <a:pt x="469489" y="378459"/>
                  </a:lnTo>
                  <a:lnTo>
                    <a:pt x="469489" y="379729"/>
                  </a:lnTo>
                  <a:lnTo>
                    <a:pt x="469995" y="379729"/>
                  </a:lnTo>
                  <a:lnTo>
                    <a:pt x="470998" y="380999"/>
                  </a:lnTo>
                  <a:lnTo>
                    <a:pt x="487533" y="380999"/>
                  </a:lnTo>
                  <a:lnTo>
                    <a:pt x="489529" y="375919"/>
                  </a:lnTo>
                  <a:lnTo>
                    <a:pt x="489529" y="374649"/>
                  </a:lnTo>
                  <a:lnTo>
                    <a:pt x="490532" y="373379"/>
                  </a:lnTo>
                  <a:lnTo>
                    <a:pt x="491039" y="370839"/>
                  </a:lnTo>
                  <a:close/>
                </a:path>
                <a:path w="643889" h="695959">
                  <a:moveTo>
                    <a:pt x="521100" y="378459"/>
                  </a:moveTo>
                  <a:lnTo>
                    <a:pt x="504069" y="378459"/>
                  </a:lnTo>
                  <a:lnTo>
                    <a:pt x="504565" y="379729"/>
                  </a:lnTo>
                  <a:lnTo>
                    <a:pt x="505568" y="379729"/>
                  </a:lnTo>
                  <a:lnTo>
                    <a:pt x="505568" y="380999"/>
                  </a:lnTo>
                  <a:lnTo>
                    <a:pt x="521100" y="380999"/>
                  </a:lnTo>
                  <a:lnTo>
                    <a:pt x="521100" y="378459"/>
                  </a:lnTo>
                  <a:close/>
                </a:path>
                <a:path w="643889" h="695959">
                  <a:moveTo>
                    <a:pt x="535133" y="378459"/>
                  </a:moveTo>
                  <a:lnTo>
                    <a:pt x="527108" y="378459"/>
                  </a:lnTo>
                  <a:lnTo>
                    <a:pt x="527108" y="380999"/>
                  </a:lnTo>
                  <a:lnTo>
                    <a:pt x="532620" y="380999"/>
                  </a:lnTo>
                  <a:lnTo>
                    <a:pt x="534130" y="379729"/>
                  </a:lnTo>
                  <a:lnTo>
                    <a:pt x="534626" y="379729"/>
                  </a:lnTo>
                  <a:lnTo>
                    <a:pt x="535133" y="378459"/>
                  </a:lnTo>
                  <a:close/>
                </a:path>
                <a:path w="643889" h="695959">
                  <a:moveTo>
                    <a:pt x="385810" y="378459"/>
                  </a:moveTo>
                  <a:lnTo>
                    <a:pt x="371281" y="378459"/>
                  </a:lnTo>
                  <a:lnTo>
                    <a:pt x="371281" y="379729"/>
                  </a:lnTo>
                  <a:lnTo>
                    <a:pt x="385810" y="379729"/>
                  </a:lnTo>
                  <a:lnTo>
                    <a:pt x="385810" y="378459"/>
                  </a:lnTo>
                  <a:close/>
                </a:path>
                <a:path w="643889" h="695959">
                  <a:moveTo>
                    <a:pt x="436925" y="370839"/>
                  </a:moveTo>
                  <a:lnTo>
                    <a:pt x="384310" y="370839"/>
                  </a:lnTo>
                  <a:lnTo>
                    <a:pt x="384310" y="373379"/>
                  </a:lnTo>
                  <a:lnTo>
                    <a:pt x="383814" y="374649"/>
                  </a:lnTo>
                  <a:lnTo>
                    <a:pt x="383307" y="374649"/>
                  </a:lnTo>
                  <a:lnTo>
                    <a:pt x="383307" y="375919"/>
                  </a:lnTo>
                  <a:lnTo>
                    <a:pt x="380805" y="375919"/>
                  </a:lnTo>
                  <a:lnTo>
                    <a:pt x="380298" y="377189"/>
                  </a:lnTo>
                  <a:lnTo>
                    <a:pt x="378799" y="377189"/>
                  </a:lnTo>
                  <a:lnTo>
                    <a:pt x="377795" y="378459"/>
                  </a:lnTo>
                  <a:lnTo>
                    <a:pt x="460471" y="378459"/>
                  </a:lnTo>
                  <a:lnTo>
                    <a:pt x="460968" y="379729"/>
                  </a:lnTo>
                  <a:lnTo>
                    <a:pt x="461981" y="379729"/>
                  </a:lnTo>
                  <a:lnTo>
                    <a:pt x="461981" y="378459"/>
                  </a:lnTo>
                  <a:lnTo>
                    <a:pt x="460968" y="373379"/>
                  </a:lnTo>
                  <a:lnTo>
                    <a:pt x="460968" y="372109"/>
                  </a:lnTo>
                  <a:lnTo>
                    <a:pt x="436925" y="372109"/>
                  </a:lnTo>
                  <a:lnTo>
                    <a:pt x="436925" y="370839"/>
                  </a:lnTo>
                  <a:close/>
                </a:path>
                <a:path w="643889" h="695959">
                  <a:moveTo>
                    <a:pt x="183386" y="370839"/>
                  </a:moveTo>
                  <a:lnTo>
                    <a:pt x="171856" y="370839"/>
                  </a:lnTo>
                  <a:lnTo>
                    <a:pt x="171856" y="374649"/>
                  </a:lnTo>
                  <a:lnTo>
                    <a:pt x="171359" y="377189"/>
                  </a:lnTo>
                  <a:lnTo>
                    <a:pt x="171359" y="378459"/>
                  </a:lnTo>
                  <a:lnTo>
                    <a:pt x="176871" y="378459"/>
                  </a:lnTo>
                  <a:lnTo>
                    <a:pt x="176871" y="377189"/>
                  </a:lnTo>
                  <a:lnTo>
                    <a:pt x="177874" y="377189"/>
                  </a:lnTo>
                  <a:lnTo>
                    <a:pt x="177874" y="375919"/>
                  </a:lnTo>
                  <a:lnTo>
                    <a:pt x="179374" y="375919"/>
                  </a:lnTo>
                  <a:lnTo>
                    <a:pt x="180377" y="373379"/>
                  </a:lnTo>
                  <a:lnTo>
                    <a:pt x="182383" y="373379"/>
                  </a:lnTo>
                  <a:lnTo>
                    <a:pt x="183386" y="370839"/>
                  </a:lnTo>
                  <a:close/>
                </a:path>
                <a:path w="643889" h="695959">
                  <a:moveTo>
                    <a:pt x="226476" y="375919"/>
                  </a:moveTo>
                  <a:lnTo>
                    <a:pt x="186395" y="375919"/>
                  </a:lnTo>
                  <a:lnTo>
                    <a:pt x="186395" y="377189"/>
                  </a:lnTo>
                  <a:lnTo>
                    <a:pt x="185888" y="377189"/>
                  </a:lnTo>
                  <a:lnTo>
                    <a:pt x="184885" y="378459"/>
                  </a:lnTo>
                  <a:lnTo>
                    <a:pt x="225970" y="378459"/>
                  </a:lnTo>
                  <a:lnTo>
                    <a:pt x="226973" y="377189"/>
                  </a:lnTo>
                  <a:lnTo>
                    <a:pt x="226476" y="375919"/>
                  </a:lnTo>
                  <a:close/>
                </a:path>
                <a:path w="643889" h="695959">
                  <a:moveTo>
                    <a:pt x="257541" y="377189"/>
                  </a:moveTo>
                  <a:lnTo>
                    <a:pt x="244015" y="377189"/>
                  </a:lnTo>
                  <a:lnTo>
                    <a:pt x="243508" y="378459"/>
                  </a:lnTo>
                  <a:lnTo>
                    <a:pt x="257541" y="378459"/>
                  </a:lnTo>
                  <a:lnTo>
                    <a:pt x="257541" y="377189"/>
                  </a:lnTo>
                  <a:close/>
                </a:path>
                <a:path w="643889" h="695959">
                  <a:moveTo>
                    <a:pt x="267065" y="377189"/>
                  </a:moveTo>
                  <a:lnTo>
                    <a:pt x="265555" y="377189"/>
                  </a:lnTo>
                  <a:lnTo>
                    <a:pt x="265059" y="378459"/>
                  </a:lnTo>
                  <a:lnTo>
                    <a:pt x="268564" y="378459"/>
                  </a:lnTo>
                  <a:lnTo>
                    <a:pt x="267065" y="377189"/>
                  </a:lnTo>
                  <a:close/>
                </a:path>
                <a:path w="643889" h="695959">
                  <a:moveTo>
                    <a:pt x="571202" y="361949"/>
                  </a:moveTo>
                  <a:lnTo>
                    <a:pt x="519601" y="361949"/>
                  </a:lnTo>
                  <a:lnTo>
                    <a:pt x="520097" y="363219"/>
                  </a:lnTo>
                  <a:lnTo>
                    <a:pt x="520097" y="364489"/>
                  </a:lnTo>
                  <a:lnTo>
                    <a:pt x="520604" y="364489"/>
                  </a:lnTo>
                  <a:lnTo>
                    <a:pt x="520604" y="365759"/>
                  </a:lnTo>
                  <a:lnTo>
                    <a:pt x="521100" y="365759"/>
                  </a:lnTo>
                  <a:lnTo>
                    <a:pt x="521100" y="367029"/>
                  </a:lnTo>
                  <a:lnTo>
                    <a:pt x="521597" y="367029"/>
                  </a:lnTo>
                  <a:lnTo>
                    <a:pt x="521597" y="368299"/>
                  </a:lnTo>
                  <a:lnTo>
                    <a:pt x="523106" y="370839"/>
                  </a:lnTo>
                  <a:lnTo>
                    <a:pt x="523603" y="370839"/>
                  </a:lnTo>
                  <a:lnTo>
                    <a:pt x="524606" y="373379"/>
                  </a:lnTo>
                  <a:lnTo>
                    <a:pt x="525609" y="374649"/>
                  </a:lnTo>
                  <a:lnTo>
                    <a:pt x="525609" y="375919"/>
                  </a:lnTo>
                  <a:lnTo>
                    <a:pt x="526612" y="377189"/>
                  </a:lnTo>
                  <a:lnTo>
                    <a:pt x="526612" y="378459"/>
                  </a:lnTo>
                  <a:lnTo>
                    <a:pt x="537635" y="378459"/>
                  </a:lnTo>
                  <a:lnTo>
                    <a:pt x="539641" y="377189"/>
                  </a:lnTo>
                  <a:lnTo>
                    <a:pt x="540645" y="377189"/>
                  </a:lnTo>
                  <a:lnTo>
                    <a:pt x="543644" y="375919"/>
                  </a:lnTo>
                  <a:lnTo>
                    <a:pt x="567697" y="375919"/>
                  </a:lnTo>
                  <a:lnTo>
                    <a:pt x="567697" y="373379"/>
                  </a:lnTo>
                  <a:lnTo>
                    <a:pt x="568203" y="373379"/>
                  </a:lnTo>
                  <a:lnTo>
                    <a:pt x="569196" y="370839"/>
                  </a:lnTo>
                  <a:lnTo>
                    <a:pt x="569196" y="369569"/>
                  </a:lnTo>
                  <a:lnTo>
                    <a:pt x="569703" y="369569"/>
                  </a:lnTo>
                  <a:lnTo>
                    <a:pt x="569703" y="368299"/>
                  </a:lnTo>
                  <a:lnTo>
                    <a:pt x="570706" y="365759"/>
                  </a:lnTo>
                  <a:lnTo>
                    <a:pt x="570706" y="364489"/>
                  </a:lnTo>
                  <a:lnTo>
                    <a:pt x="571202" y="363219"/>
                  </a:lnTo>
                  <a:lnTo>
                    <a:pt x="571202" y="361949"/>
                  </a:lnTo>
                  <a:close/>
                </a:path>
                <a:path w="643889" h="695959">
                  <a:moveTo>
                    <a:pt x="254035" y="375919"/>
                  </a:moveTo>
                  <a:lnTo>
                    <a:pt x="246021" y="375919"/>
                  </a:lnTo>
                  <a:lnTo>
                    <a:pt x="245018" y="377189"/>
                  </a:lnTo>
                  <a:lnTo>
                    <a:pt x="254532" y="377189"/>
                  </a:lnTo>
                  <a:lnTo>
                    <a:pt x="254035" y="375919"/>
                  </a:lnTo>
                  <a:close/>
                </a:path>
                <a:path w="643889" h="695959">
                  <a:moveTo>
                    <a:pt x="568203" y="375919"/>
                  </a:moveTo>
                  <a:lnTo>
                    <a:pt x="546156" y="375919"/>
                  </a:lnTo>
                  <a:lnTo>
                    <a:pt x="546156" y="377189"/>
                  </a:lnTo>
                  <a:lnTo>
                    <a:pt x="568700" y="377189"/>
                  </a:lnTo>
                  <a:lnTo>
                    <a:pt x="568203" y="375919"/>
                  </a:lnTo>
                  <a:close/>
                </a:path>
                <a:path w="643889" h="695959">
                  <a:moveTo>
                    <a:pt x="128765" y="374649"/>
                  </a:moveTo>
                  <a:lnTo>
                    <a:pt x="108228" y="374649"/>
                  </a:lnTo>
                  <a:lnTo>
                    <a:pt x="108228" y="375919"/>
                  </a:lnTo>
                  <a:lnTo>
                    <a:pt x="129272" y="375919"/>
                  </a:lnTo>
                  <a:lnTo>
                    <a:pt x="128765" y="374649"/>
                  </a:lnTo>
                  <a:close/>
                </a:path>
                <a:path w="643889" h="695959">
                  <a:moveTo>
                    <a:pt x="224977" y="369569"/>
                  </a:moveTo>
                  <a:lnTo>
                    <a:pt x="192910" y="369569"/>
                  </a:lnTo>
                  <a:lnTo>
                    <a:pt x="192910" y="370839"/>
                  </a:lnTo>
                  <a:lnTo>
                    <a:pt x="190904" y="372109"/>
                  </a:lnTo>
                  <a:lnTo>
                    <a:pt x="190397" y="372109"/>
                  </a:lnTo>
                  <a:lnTo>
                    <a:pt x="189394" y="373379"/>
                  </a:lnTo>
                  <a:lnTo>
                    <a:pt x="188897" y="373379"/>
                  </a:lnTo>
                  <a:lnTo>
                    <a:pt x="188897" y="374649"/>
                  </a:lnTo>
                  <a:lnTo>
                    <a:pt x="187894" y="374649"/>
                  </a:lnTo>
                  <a:lnTo>
                    <a:pt x="187894" y="375919"/>
                  </a:lnTo>
                  <a:lnTo>
                    <a:pt x="225970" y="375919"/>
                  </a:lnTo>
                  <a:lnTo>
                    <a:pt x="225473" y="374649"/>
                  </a:lnTo>
                  <a:lnTo>
                    <a:pt x="225473" y="373379"/>
                  </a:lnTo>
                  <a:lnTo>
                    <a:pt x="224977" y="372109"/>
                  </a:lnTo>
                  <a:lnTo>
                    <a:pt x="224977" y="369569"/>
                  </a:lnTo>
                  <a:close/>
                </a:path>
                <a:path w="643889" h="695959">
                  <a:moveTo>
                    <a:pt x="252029" y="374649"/>
                  </a:moveTo>
                  <a:lnTo>
                    <a:pt x="247520" y="374649"/>
                  </a:lnTo>
                  <a:lnTo>
                    <a:pt x="247520" y="375919"/>
                  </a:lnTo>
                  <a:lnTo>
                    <a:pt x="252029" y="375919"/>
                  </a:lnTo>
                  <a:lnTo>
                    <a:pt x="252029" y="374649"/>
                  </a:lnTo>
                  <a:close/>
                </a:path>
                <a:path w="643889" h="695959">
                  <a:moveTo>
                    <a:pt x="304137" y="373379"/>
                  </a:moveTo>
                  <a:lnTo>
                    <a:pt x="300631" y="373379"/>
                  </a:lnTo>
                  <a:lnTo>
                    <a:pt x="300631" y="375919"/>
                  </a:lnTo>
                  <a:lnTo>
                    <a:pt x="302141" y="375919"/>
                  </a:lnTo>
                  <a:lnTo>
                    <a:pt x="304137" y="373379"/>
                  </a:lnTo>
                  <a:close/>
                </a:path>
                <a:path w="643889" h="695959">
                  <a:moveTo>
                    <a:pt x="320176" y="370839"/>
                  </a:moveTo>
                  <a:lnTo>
                    <a:pt x="319173" y="370839"/>
                  </a:lnTo>
                  <a:lnTo>
                    <a:pt x="318170" y="373379"/>
                  </a:lnTo>
                  <a:lnTo>
                    <a:pt x="315160" y="375919"/>
                  </a:lnTo>
                  <a:lnTo>
                    <a:pt x="323681" y="375919"/>
                  </a:lnTo>
                  <a:lnTo>
                    <a:pt x="322182" y="373379"/>
                  </a:lnTo>
                  <a:lnTo>
                    <a:pt x="321675" y="373379"/>
                  </a:lnTo>
                  <a:lnTo>
                    <a:pt x="321179" y="372109"/>
                  </a:lnTo>
                  <a:lnTo>
                    <a:pt x="320176" y="372109"/>
                  </a:lnTo>
                  <a:lnTo>
                    <a:pt x="320176" y="370839"/>
                  </a:lnTo>
                  <a:close/>
                </a:path>
                <a:path w="643889" h="695959">
                  <a:moveTo>
                    <a:pt x="126262" y="373379"/>
                  </a:moveTo>
                  <a:lnTo>
                    <a:pt x="105725" y="373379"/>
                  </a:lnTo>
                  <a:lnTo>
                    <a:pt x="106222" y="374649"/>
                  </a:lnTo>
                  <a:lnTo>
                    <a:pt x="126769" y="374649"/>
                  </a:lnTo>
                  <a:lnTo>
                    <a:pt x="126262" y="373379"/>
                  </a:lnTo>
                  <a:close/>
                </a:path>
                <a:path w="643889" h="695959">
                  <a:moveTo>
                    <a:pt x="242515" y="370839"/>
                  </a:moveTo>
                  <a:lnTo>
                    <a:pt x="230985" y="370839"/>
                  </a:lnTo>
                  <a:lnTo>
                    <a:pt x="230985" y="372109"/>
                  </a:lnTo>
                  <a:lnTo>
                    <a:pt x="231988" y="374649"/>
                  </a:lnTo>
                  <a:lnTo>
                    <a:pt x="233994" y="374649"/>
                  </a:lnTo>
                  <a:lnTo>
                    <a:pt x="234997" y="373379"/>
                  </a:lnTo>
                  <a:lnTo>
                    <a:pt x="237500" y="373379"/>
                  </a:lnTo>
                  <a:lnTo>
                    <a:pt x="237996" y="372109"/>
                  </a:lnTo>
                  <a:lnTo>
                    <a:pt x="242515" y="372109"/>
                  </a:lnTo>
                  <a:lnTo>
                    <a:pt x="242515" y="370839"/>
                  </a:lnTo>
                  <a:close/>
                </a:path>
                <a:path w="643889" h="695959">
                  <a:moveTo>
                    <a:pt x="363763" y="364489"/>
                  </a:moveTo>
                  <a:lnTo>
                    <a:pt x="325181" y="364489"/>
                  </a:lnTo>
                  <a:lnTo>
                    <a:pt x="325181" y="365759"/>
                  </a:lnTo>
                  <a:lnTo>
                    <a:pt x="329690" y="365759"/>
                  </a:lnTo>
                  <a:lnTo>
                    <a:pt x="332699" y="367029"/>
                  </a:lnTo>
                  <a:lnTo>
                    <a:pt x="333702" y="368299"/>
                  </a:lnTo>
                  <a:lnTo>
                    <a:pt x="342719" y="368299"/>
                  </a:lnTo>
                  <a:lnTo>
                    <a:pt x="343226" y="369569"/>
                  </a:lnTo>
                  <a:lnTo>
                    <a:pt x="343722" y="369569"/>
                  </a:lnTo>
                  <a:lnTo>
                    <a:pt x="343722" y="370839"/>
                  </a:lnTo>
                  <a:lnTo>
                    <a:pt x="344229" y="370839"/>
                  </a:lnTo>
                  <a:lnTo>
                    <a:pt x="344229" y="372109"/>
                  </a:lnTo>
                  <a:lnTo>
                    <a:pt x="343722" y="373379"/>
                  </a:lnTo>
                  <a:lnTo>
                    <a:pt x="342719" y="373379"/>
                  </a:lnTo>
                  <a:lnTo>
                    <a:pt x="342719" y="374649"/>
                  </a:lnTo>
                  <a:lnTo>
                    <a:pt x="365769" y="374649"/>
                  </a:lnTo>
                  <a:lnTo>
                    <a:pt x="365273" y="373379"/>
                  </a:lnTo>
                  <a:lnTo>
                    <a:pt x="365273" y="368299"/>
                  </a:lnTo>
                  <a:lnTo>
                    <a:pt x="363763" y="364489"/>
                  </a:lnTo>
                  <a:close/>
                </a:path>
                <a:path w="643889" h="695959">
                  <a:moveTo>
                    <a:pt x="123253" y="370839"/>
                  </a:moveTo>
                  <a:lnTo>
                    <a:pt x="117245" y="370839"/>
                  </a:lnTo>
                  <a:lnTo>
                    <a:pt x="116242" y="372109"/>
                  </a:lnTo>
                  <a:lnTo>
                    <a:pt x="109727" y="372109"/>
                  </a:lnTo>
                  <a:lnTo>
                    <a:pt x="107721" y="373379"/>
                  </a:lnTo>
                  <a:lnTo>
                    <a:pt x="124763" y="373379"/>
                  </a:lnTo>
                  <a:lnTo>
                    <a:pt x="123253" y="372109"/>
                  </a:lnTo>
                  <a:lnTo>
                    <a:pt x="123253" y="370839"/>
                  </a:lnTo>
                  <a:close/>
                </a:path>
                <a:path w="643889" h="695959">
                  <a:moveTo>
                    <a:pt x="262049" y="372109"/>
                  </a:moveTo>
                  <a:lnTo>
                    <a:pt x="260043" y="372109"/>
                  </a:lnTo>
                  <a:lnTo>
                    <a:pt x="260550" y="373379"/>
                  </a:lnTo>
                  <a:lnTo>
                    <a:pt x="262049" y="373379"/>
                  </a:lnTo>
                  <a:lnTo>
                    <a:pt x="262049" y="372109"/>
                  </a:lnTo>
                  <a:close/>
                </a:path>
                <a:path w="643889" h="695959">
                  <a:moveTo>
                    <a:pt x="313661" y="368299"/>
                  </a:moveTo>
                  <a:lnTo>
                    <a:pt x="299628" y="368299"/>
                  </a:lnTo>
                  <a:lnTo>
                    <a:pt x="299628" y="369569"/>
                  </a:lnTo>
                  <a:lnTo>
                    <a:pt x="300135" y="369569"/>
                  </a:lnTo>
                  <a:lnTo>
                    <a:pt x="300135" y="373379"/>
                  </a:lnTo>
                  <a:lnTo>
                    <a:pt x="307146" y="373379"/>
                  </a:lnTo>
                  <a:lnTo>
                    <a:pt x="308149" y="372109"/>
                  </a:lnTo>
                  <a:lnTo>
                    <a:pt x="310652" y="372109"/>
                  </a:lnTo>
                  <a:lnTo>
                    <a:pt x="311655" y="370839"/>
                  </a:lnTo>
                  <a:lnTo>
                    <a:pt x="312658" y="370839"/>
                  </a:lnTo>
                  <a:lnTo>
                    <a:pt x="313661" y="368299"/>
                  </a:lnTo>
                  <a:close/>
                </a:path>
                <a:path w="643889" h="695959">
                  <a:moveTo>
                    <a:pt x="470998" y="370839"/>
                  </a:moveTo>
                  <a:lnTo>
                    <a:pt x="466986" y="370839"/>
                  </a:lnTo>
                  <a:lnTo>
                    <a:pt x="466986" y="373379"/>
                  </a:lnTo>
                  <a:lnTo>
                    <a:pt x="467989" y="373379"/>
                  </a:lnTo>
                  <a:lnTo>
                    <a:pt x="468992" y="372109"/>
                  </a:lnTo>
                  <a:lnTo>
                    <a:pt x="470492" y="372109"/>
                  </a:lnTo>
                  <a:lnTo>
                    <a:pt x="470998" y="370839"/>
                  </a:lnTo>
                  <a:close/>
                </a:path>
                <a:path w="643889" h="695959">
                  <a:moveTo>
                    <a:pt x="516095" y="370839"/>
                  </a:moveTo>
                  <a:lnTo>
                    <a:pt x="496551" y="370839"/>
                  </a:lnTo>
                  <a:lnTo>
                    <a:pt x="497047" y="372109"/>
                  </a:lnTo>
                  <a:lnTo>
                    <a:pt x="497047" y="373379"/>
                  </a:lnTo>
                  <a:lnTo>
                    <a:pt x="517595" y="373379"/>
                  </a:lnTo>
                  <a:lnTo>
                    <a:pt x="516095" y="370839"/>
                  </a:lnTo>
                  <a:close/>
                </a:path>
                <a:path w="643889" h="695959">
                  <a:moveTo>
                    <a:pt x="605276" y="364489"/>
                  </a:moveTo>
                  <a:lnTo>
                    <a:pt x="577717" y="364489"/>
                  </a:lnTo>
                  <a:lnTo>
                    <a:pt x="577717" y="365759"/>
                  </a:lnTo>
                  <a:lnTo>
                    <a:pt x="576217" y="365759"/>
                  </a:lnTo>
                  <a:lnTo>
                    <a:pt x="576217" y="368299"/>
                  </a:lnTo>
                  <a:lnTo>
                    <a:pt x="575214" y="370839"/>
                  </a:lnTo>
                  <a:lnTo>
                    <a:pt x="575214" y="372109"/>
                  </a:lnTo>
                  <a:lnTo>
                    <a:pt x="574718" y="373379"/>
                  </a:lnTo>
                  <a:lnTo>
                    <a:pt x="607788" y="373379"/>
                  </a:lnTo>
                  <a:lnTo>
                    <a:pt x="607788" y="372109"/>
                  </a:lnTo>
                  <a:lnTo>
                    <a:pt x="608285" y="370839"/>
                  </a:lnTo>
                  <a:lnTo>
                    <a:pt x="609288" y="370839"/>
                  </a:lnTo>
                  <a:lnTo>
                    <a:pt x="610291" y="368299"/>
                  </a:lnTo>
                  <a:lnTo>
                    <a:pt x="607788" y="368299"/>
                  </a:lnTo>
                  <a:lnTo>
                    <a:pt x="605782" y="367029"/>
                  </a:lnTo>
                  <a:lnTo>
                    <a:pt x="605276" y="365759"/>
                  </a:lnTo>
                  <a:lnTo>
                    <a:pt x="605276" y="364489"/>
                  </a:lnTo>
                  <a:close/>
                </a:path>
                <a:path w="643889" h="695959">
                  <a:moveTo>
                    <a:pt x="164348" y="363219"/>
                  </a:moveTo>
                  <a:lnTo>
                    <a:pt x="133780" y="363219"/>
                  </a:lnTo>
                  <a:lnTo>
                    <a:pt x="133284" y="364489"/>
                  </a:lnTo>
                  <a:lnTo>
                    <a:pt x="132281" y="364489"/>
                  </a:lnTo>
                  <a:lnTo>
                    <a:pt x="132281" y="365759"/>
                  </a:lnTo>
                  <a:lnTo>
                    <a:pt x="130771" y="365759"/>
                  </a:lnTo>
                  <a:lnTo>
                    <a:pt x="129768" y="367029"/>
                  </a:lnTo>
                  <a:lnTo>
                    <a:pt x="129272" y="368299"/>
                  </a:lnTo>
                  <a:lnTo>
                    <a:pt x="129768" y="369569"/>
                  </a:lnTo>
                  <a:lnTo>
                    <a:pt x="138796" y="369569"/>
                  </a:lnTo>
                  <a:lnTo>
                    <a:pt x="140295" y="370839"/>
                  </a:lnTo>
                  <a:lnTo>
                    <a:pt x="141795" y="370839"/>
                  </a:lnTo>
                  <a:lnTo>
                    <a:pt x="141795" y="372109"/>
                  </a:lnTo>
                  <a:lnTo>
                    <a:pt x="165848" y="372109"/>
                  </a:lnTo>
                  <a:lnTo>
                    <a:pt x="165351" y="369569"/>
                  </a:lnTo>
                  <a:lnTo>
                    <a:pt x="165351" y="368299"/>
                  </a:lnTo>
                  <a:lnTo>
                    <a:pt x="164845" y="368299"/>
                  </a:lnTo>
                  <a:lnTo>
                    <a:pt x="164348" y="367029"/>
                  </a:lnTo>
                  <a:lnTo>
                    <a:pt x="164348" y="363219"/>
                  </a:lnTo>
                  <a:close/>
                </a:path>
                <a:path w="643889" h="695959">
                  <a:moveTo>
                    <a:pt x="264055" y="370839"/>
                  </a:moveTo>
                  <a:lnTo>
                    <a:pt x="258544" y="370839"/>
                  </a:lnTo>
                  <a:lnTo>
                    <a:pt x="259547" y="372109"/>
                  </a:lnTo>
                  <a:lnTo>
                    <a:pt x="263052" y="372109"/>
                  </a:lnTo>
                  <a:lnTo>
                    <a:pt x="264055" y="370839"/>
                  </a:lnTo>
                  <a:close/>
                </a:path>
                <a:path w="643889" h="695959">
                  <a:moveTo>
                    <a:pt x="386316" y="361949"/>
                  </a:moveTo>
                  <a:lnTo>
                    <a:pt x="369275" y="361949"/>
                  </a:lnTo>
                  <a:lnTo>
                    <a:pt x="370278" y="364489"/>
                  </a:lnTo>
                  <a:lnTo>
                    <a:pt x="370784" y="364489"/>
                  </a:lnTo>
                  <a:lnTo>
                    <a:pt x="370784" y="367029"/>
                  </a:lnTo>
                  <a:lnTo>
                    <a:pt x="371281" y="368299"/>
                  </a:lnTo>
                  <a:lnTo>
                    <a:pt x="371281" y="372109"/>
                  </a:lnTo>
                  <a:lnTo>
                    <a:pt x="377299" y="372109"/>
                  </a:lnTo>
                  <a:lnTo>
                    <a:pt x="377795" y="370839"/>
                  </a:lnTo>
                  <a:lnTo>
                    <a:pt x="379295" y="370839"/>
                  </a:lnTo>
                  <a:lnTo>
                    <a:pt x="380298" y="369569"/>
                  </a:lnTo>
                  <a:lnTo>
                    <a:pt x="419387" y="369569"/>
                  </a:lnTo>
                  <a:lnTo>
                    <a:pt x="419387" y="368299"/>
                  </a:lnTo>
                  <a:lnTo>
                    <a:pt x="386813" y="368299"/>
                  </a:lnTo>
                  <a:lnTo>
                    <a:pt x="386813" y="367029"/>
                  </a:lnTo>
                  <a:lnTo>
                    <a:pt x="386316" y="367029"/>
                  </a:lnTo>
                  <a:lnTo>
                    <a:pt x="385313" y="365759"/>
                  </a:lnTo>
                  <a:lnTo>
                    <a:pt x="385313" y="363219"/>
                  </a:lnTo>
                  <a:lnTo>
                    <a:pt x="386316" y="363219"/>
                  </a:lnTo>
                  <a:lnTo>
                    <a:pt x="386316" y="361949"/>
                  </a:lnTo>
                  <a:close/>
                </a:path>
                <a:path w="643889" h="695959">
                  <a:moveTo>
                    <a:pt x="458972" y="367029"/>
                  </a:moveTo>
                  <a:lnTo>
                    <a:pt x="442933" y="367029"/>
                  </a:lnTo>
                  <a:lnTo>
                    <a:pt x="441434" y="370839"/>
                  </a:lnTo>
                  <a:lnTo>
                    <a:pt x="440431" y="372109"/>
                  </a:lnTo>
                  <a:lnTo>
                    <a:pt x="460968" y="372109"/>
                  </a:lnTo>
                  <a:lnTo>
                    <a:pt x="460968" y="370839"/>
                  </a:lnTo>
                  <a:lnTo>
                    <a:pt x="459975" y="370839"/>
                  </a:lnTo>
                  <a:lnTo>
                    <a:pt x="459975" y="369569"/>
                  </a:lnTo>
                  <a:lnTo>
                    <a:pt x="459468" y="368299"/>
                  </a:lnTo>
                  <a:lnTo>
                    <a:pt x="458972" y="368299"/>
                  </a:lnTo>
                  <a:lnTo>
                    <a:pt x="458972" y="367029"/>
                  </a:lnTo>
                  <a:close/>
                </a:path>
                <a:path w="643889" h="695959">
                  <a:moveTo>
                    <a:pt x="188897" y="365759"/>
                  </a:moveTo>
                  <a:lnTo>
                    <a:pt x="170356" y="365759"/>
                  </a:lnTo>
                  <a:lnTo>
                    <a:pt x="170356" y="367029"/>
                  </a:lnTo>
                  <a:lnTo>
                    <a:pt x="170863" y="367029"/>
                  </a:lnTo>
                  <a:lnTo>
                    <a:pt x="170863" y="368299"/>
                  </a:lnTo>
                  <a:lnTo>
                    <a:pt x="171359" y="369569"/>
                  </a:lnTo>
                  <a:lnTo>
                    <a:pt x="171359" y="370839"/>
                  </a:lnTo>
                  <a:lnTo>
                    <a:pt x="184389" y="370839"/>
                  </a:lnTo>
                  <a:lnTo>
                    <a:pt x="184389" y="369569"/>
                  </a:lnTo>
                  <a:lnTo>
                    <a:pt x="184885" y="369569"/>
                  </a:lnTo>
                  <a:lnTo>
                    <a:pt x="185392" y="368299"/>
                  </a:lnTo>
                  <a:lnTo>
                    <a:pt x="186891" y="368299"/>
                  </a:lnTo>
                  <a:lnTo>
                    <a:pt x="187398" y="367029"/>
                  </a:lnTo>
                  <a:lnTo>
                    <a:pt x="188897" y="365759"/>
                  </a:lnTo>
                  <a:close/>
                </a:path>
                <a:path w="643889" h="695959">
                  <a:moveTo>
                    <a:pt x="260043" y="359409"/>
                  </a:moveTo>
                  <a:lnTo>
                    <a:pt x="221461" y="359409"/>
                  </a:lnTo>
                  <a:lnTo>
                    <a:pt x="222464" y="360679"/>
                  </a:lnTo>
                  <a:lnTo>
                    <a:pt x="222971" y="360679"/>
                  </a:lnTo>
                  <a:lnTo>
                    <a:pt x="223467" y="361949"/>
                  </a:lnTo>
                  <a:lnTo>
                    <a:pt x="223974" y="361949"/>
                  </a:lnTo>
                  <a:lnTo>
                    <a:pt x="223974" y="363219"/>
                  </a:lnTo>
                  <a:lnTo>
                    <a:pt x="225970" y="363219"/>
                  </a:lnTo>
                  <a:lnTo>
                    <a:pt x="227976" y="364489"/>
                  </a:lnTo>
                  <a:lnTo>
                    <a:pt x="228979" y="364489"/>
                  </a:lnTo>
                  <a:lnTo>
                    <a:pt x="229486" y="365759"/>
                  </a:lnTo>
                  <a:lnTo>
                    <a:pt x="230489" y="365759"/>
                  </a:lnTo>
                  <a:lnTo>
                    <a:pt x="230489" y="370839"/>
                  </a:lnTo>
                  <a:lnTo>
                    <a:pt x="244511" y="370839"/>
                  </a:lnTo>
                  <a:lnTo>
                    <a:pt x="244511" y="369569"/>
                  </a:lnTo>
                  <a:lnTo>
                    <a:pt x="247520" y="369569"/>
                  </a:lnTo>
                  <a:lnTo>
                    <a:pt x="248017" y="368299"/>
                  </a:lnTo>
                  <a:lnTo>
                    <a:pt x="263559" y="368299"/>
                  </a:lnTo>
                  <a:lnTo>
                    <a:pt x="262556" y="365759"/>
                  </a:lnTo>
                  <a:lnTo>
                    <a:pt x="262556" y="363219"/>
                  </a:lnTo>
                  <a:lnTo>
                    <a:pt x="261046" y="360679"/>
                  </a:lnTo>
                  <a:lnTo>
                    <a:pt x="260043" y="359409"/>
                  </a:lnTo>
                  <a:close/>
                </a:path>
                <a:path w="643889" h="695959">
                  <a:moveTo>
                    <a:pt x="264562" y="368299"/>
                  </a:moveTo>
                  <a:lnTo>
                    <a:pt x="251533" y="368299"/>
                  </a:lnTo>
                  <a:lnTo>
                    <a:pt x="251533" y="369569"/>
                  </a:lnTo>
                  <a:lnTo>
                    <a:pt x="254035" y="369569"/>
                  </a:lnTo>
                  <a:lnTo>
                    <a:pt x="255038" y="370839"/>
                  </a:lnTo>
                  <a:lnTo>
                    <a:pt x="265059" y="370839"/>
                  </a:lnTo>
                  <a:lnTo>
                    <a:pt x="265059" y="369569"/>
                  </a:lnTo>
                  <a:lnTo>
                    <a:pt x="264562" y="368299"/>
                  </a:lnTo>
                  <a:close/>
                </a:path>
                <a:path w="643889" h="695959">
                  <a:moveTo>
                    <a:pt x="436925" y="365759"/>
                  </a:moveTo>
                  <a:lnTo>
                    <a:pt x="425395" y="365759"/>
                  </a:lnTo>
                  <a:lnTo>
                    <a:pt x="425395" y="367029"/>
                  </a:lnTo>
                  <a:lnTo>
                    <a:pt x="424898" y="367029"/>
                  </a:lnTo>
                  <a:lnTo>
                    <a:pt x="422892" y="369569"/>
                  </a:lnTo>
                  <a:lnTo>
                    <a:pt x="382811" y="369569"/>
                  </a:lnTo>
                  <a:lnTo>
                    <a:pt x="383307" y="370839"/>
                  </a:lnTo>
                  <a:lnTo>
                    <a:pt x="435922" y="370839"/>
                  </a:lnTo>
                  <a:lnTo>
                    <a:pt x="435922" y="368299"/>
                  </a:lnTo>
                  <a:lnTo>
                    <a:pt x="436925" y="365759"/>
                  </a:lnTo>
                  <a:close/>
                </a:path>
                <a:path w="643889" h="695959">
                  <a:moveTo>
                    <a:pt x="514089" y="364489"/>
                  </a:moveTo>
                  <a:lnTo>
                    <a:pt x="473501" y="364489"/>
                  </a:lnTo>
                  <a:lnTo>
                    <a:pt x="470492" y="365759"/>
                  </a:lnTo>
                  <a:lnTo>
                    <a:pt x="468992" y="365759"/>
                  </a:lnTo>
                  <a:lnTo>
                    <a:pt x="466986" y="368299"/>
                  </a:lnTo>
                  <a:lnTo>
                    <a:pt x="465983" y="368299"/>
                  </a:lnTo>
                  <a:lnTo>
                    <a:pt x="466479" y="369569"/>
                  </a:lnTo>
                  <a:lnTo>
                    <a:pt x="466479" y="370839"/>
                  </a:lnTo>
                  <a:lnTo>
                    <a:pt x="492042" y="370839"/>
                  </a:lnTo>
                  <a:lnTo>
                    <a:pt x="492042" y="369569"/>
                  </a:lnTo>
                  <a:lnTo>
                    <a:pt x="515588" y="369569"/>
                  </a:lnTo>
                  <a:lnTo>
                    <a:pt x="515588" y="368299"/>
                  </a:lnTo>
                  <a:lnTo>
                    <a:pt x="514089" y="364489"/>
                  </a:lnTo>
                  <a:close/>
                </a:path>
                <a:path w="643889" h="695959">
                  <a:moveTo>
                    <a:pt x="515588" y="369569"/>
                  </a:moveTo>
                  <a:lnTo>
                    <a:pt x="496044" y="369569"/>
                  </a:lnTo>
                  <a:lnTo>
                    <a:pt x="496044" y="370839"/>
                  </a:lnTo>
                  <a:lnTo>
                    <a:pt x="515588" y="370839"/>
                  </a:lnTo>
                  <a:lnTo>
                    <a:pt x="515588" y="369569"/>
                  </a:lnTo>
                  <a:close/>
                </a:path>
                <a:path w="643889" h="695959">
                  <a:moveTo>
                    <a:pt x="220468" y="367029"/>
                  </a:moveTo>
                  <a:lnTo>
                    <a:pt x="193406" y="367029"/>
                  </a:lnTo>
                  <a:lnTo>
                    <a:pt x="193406" y="369569"/>
                  </a:lnTo>
                  <a:lnTo>
                    <a:pt x="223467" y="369569"/>
                  </a:lnTo>
                  <a:lnTo>
                    <a:pt x="222971" y="368299"/>
                  </a:lnTo>
                  <a:lnTo>
                    <a:pt x="220468" y="368299"/>
                  </a:lnTo>
                  <a:lnTo>
                    <a:pt x="220468" y="367029"/>
                  </a:lnTo>
                  <a:close/>
                </a:path>
                <a:path w="643889" h="695959">
                  <a:moveTo>
                    <a:pt x="312658" y="365759"/>
                  </a:moveTo>
                  <a:lnTo>
                    <a:pt x="271067" y="365759"/>
                  </a:lnTo>
                  <a:lnTo>
                    <a:pt x="271573" y="367029"/>
                  </a:lnTo>
                  <a:lnTo>
                    <a:pt x="273579" y="367029"/>
                  </a:lnTo>
                  <a:lnTo>
                    <a:pt x="274582" y="368299"/>
                  </a:lnTo>
                  <a:lnTo>
                    <a:pt x="275079" y="369569"/>
                  </a:lnTo>
                  <a:lnTo>
                    <a:pt x="294623" y="369569"/>
                  </a:lnTo>
                  <a:lnTo>
                    <a:pt x="294623" y="368299"/>
                  </a:lnTo>
                  <a:lnTo>
                    <a:pt x="314157" y="368299"/>
                  </a:lnTo>
                  <a:lnTo>
                    <a:pt x="313164" y="367029"/>
                  </a:lnTo>
                  <a:lnTo>
                    <a:pt x="312658" y="365759"/>
                  </a:lnTo>
                  <a:close/>
                </a:path>
                <a:path w="643889" h="695959">
                  <a:moveTo>
                    <a:pt x="107721" y="365759"/>
                  </a:moveTo>
                  <a:lnTo>
                    <a:pt x="104216" y="365759"/>
                  </a:lnTo>
                  <a:lnTo>
                    <a:pt x="104216" y="367029"/>
                  </a:lnTo>
                  <a:lnTo>
                    <a:pt x="104722" y="367029"/>
                  </a:lnTo>
                  <a:lnTo>
                    <a:pt x="104722" y="368299"/>
                  </a:lnTo>
                  <a:lnTo>
                    <a:pt x="105219" y="367029"/>
                  </a:lnTo>
                  <a:lnTo>
                    <a:pt x="107721" y="365759"/>
                  </a:lnTo>
                  <a:close/>
                </a:path>
                <a:path w="643889" h="695959">
                  <a:moveTo>
                    <a:pt x="418384" y="365759"/>
                  </a:moveTo>
                  <a:lnTo>
                    <a:pt x="391828" y="365759"/>
                  </a:lnTo>
                  <a:lnTo>
                    <a:pt x="390825" y="367029"/>
                  </a:lnTo>
                  <a:lnTo>
                    <a:pt x="389315" y="367029"/>
                  </a:lnTo>
                  <a:lnTo>
                    <a:pt x="389315" y="368299"/>
                  </a:lnTo>
                  <a:lnTo>
                    <a:pt x="418384" y="368299"/>
                  </a:lnTo>
                  <a:lnTo>
                    <a:pt x="418384" y="365759"/>
                  </a:lnTo>
                  <a:close/>
                </a:path>
                <a:path w="643889" h="695959">
                  <a:moveTo>
                    <a:pt x="218959" y="365759"/>
                  </a:moveTo>
                  <a:lnTo>
                    <a:pt x="192403" y="365759"/>
                  </a:lnTo>
                  <a:lnTo>
                    <a:pt x="192403" y="367029"/>
                  </a:lnTo>
                  <a:lnTo>
                    <a:pt x="219962" y="367029"/>
                  </a:lnTo>
                  <a:lnTo>
                    <a:pt x="218959" y="365759"/>
                  </a:lnTo>
                  <a:close/>
                </a:path>
                <a:path w="643889" h="695959">
                  <a:moveTo>
                    <a:pt x="457462" y="365759"/>
                  </a:moveTo>
                  <a:lnTo>
                    <a:pt x="443430" y="365759"/>
                  </a:lnTo>
                  <a:lnTo>
                    <a:pt x="443430" y="367029"/>
                  </a:lnTo>
                  <a:lnTo>
                    <a:pt x="458465" y="367029"/>
                  </a:lnTo>
                  <a:lnTo>
                    <a:pt x="457462" y="365759"/>
                  </a:lnTo>
                  <a:close/>
                </a:path>
                <a:path w="643889" h="695959">
                  <a:moveTo>
                    <a:pt x="124256" y="364489"/>
                  </a:moveTo>
                  <a:lnTo>
                    <a:pt x="103213" y="364489"/>
                  </a:lnTo>
                  <a:lnTo>
                    <a:pt x="103719" y="365759"/>
                  </a:lnTo>
                  <a:lnTo>
                    <a:pt x="124256" y="365759"/>
                  </a:lnTo>
                  <a:lnTo>
                    <a:pt x="124256" y="364489"/>
                  </a:lnTo>
                  <a:close/>
                </a:path>
                <a:path w="643889" h="695959">
                  <a:moveTo>
                    <a:pt x="216953" y="361949"/>
                  </a:moveTo>
                  <a:lnTo>
                    <a:pt x="170863" y="361949"/>
                  </a:lnTo>
                  <a:lnTo>
                    <a:pt x="170863" y="363219"/>
                  </a:lnTo>
                  <a:lnTo>
                    <a:pt x="170356" y="364489"/>
                  </a:lnTo>
                  <a:lnTo>
                    <a:pt x="169860" y="364489"/>
                  </a:lnTo>
                  <a:lnTo>
                    <a:pt x="169860" y="365759"/>
                  </a:lnTo>
                  <a:lnTo>
                    <a:pt x="218462" y="365759"/>
                  </a:lnTo>
                  <a:lnTo>
                    <a:pt x="218462" y="364489"/>
                  </a:lnTo>
                  <a:lnTo>
                    <a:pt x="216953" y="363219"/>
                  </a:lnTo>
                  <a:lnTo>
                    <a:pt x="216953" y="361949"/>
                  </a:lnTo>
                  <a:close/>
                </a:path>
                <a:path w="643889" h="695959">
                  <a:moveTo>
                    <a:pt x="311158" y="364489"/>
                  </a:moveTo>
                  <a:lnTo>
                    <a:pt x="270570" y="364489"/>
                  </a:lnTo>
                  <a:lnTo>
                    <a:pt x="270570" y="365759"/>
                  </a:lnTo>
                  <a:lnTo>
                    <a:pt x="311655" y="365759"/>
                  </a:lnTo>
                  <a:lnTo>
                    <a:pt x="311158" y="364489"/>
                  </a:lnTo>
                  <a:close/>
                </a:path>
                <a:path w="643889" h="695959">
                  <a:moveTo>
                    <a:pt x="399842" y="358139"/>
                  </a:moveTo>
                  <a:lnTo>
                    <a:pt x="394837" y="358139"/>
                  </a:lnTo>
                  <a:lnTo>
                    <a:pt x="395334" y="359409"/>
                  </a:lnTo>
                  <a:lnTo>
                    <a:pt x="395334" y="363219"/>
                  </a:lnTo>
                  <a:lnTo>
                    <a:pt x="394331" y="363219"/>
                  </a:lnTo>
                  <a:lnTo>
                    <a:pt x="393834" y="364489"/>
                  </a:lnTo>
                  <a:lnTo>
                    <a:pt x="392325" y="365759"/>
                  </a:lnTo>
                  <a:lnTo>
                    <a:pt x="396833" y="365759"/>
                  </a:lnTo>
                  <a:lnTo>
                    <a:pt x="396833" y="364489"/>
                  </a:lnTo>
                  <a:lnTo>
                    <a:pt x="396337" y="364489"/>
                  </a:lnTo>
                  <a:lnTo>
                    <a:pt x="396337" y="361949"/>
                  </a:lnTo>
                  <a:lnTo>
                    <a:pt x="398839" y="359409"/>
                  </a:lnTo>
                  <a:lnTo>
                    <a:pt x="399842" y="359409"/>
                  </a:lnTo>
                  <a:lnTo>
                    <a:pt x="399842" y="358139"/>
                  </a:lnTo>
                  <a:close/>
                </a:path>
                <a:path w="643889" h="695959">
                  <a:moveTo>
                    <a:pt x="406854" y="360679"/>
                  </a:moveTo>
                  <a:lnTo>
                    <a:pt x="406357" y="360679"/>
                  </a:lnTo>
                  <a:lnTo>
                    <a:pt x="401342" y="365759"/>
                  </a:lnTo>
                  <a:lnTo>
                    <a:pt x="418880" y="365759"/>
                  </a:lnTo>
                  <a:lnTo>
                    <a:pt x="418880" y="364489"/>
                  </a:lnTo>
                  <a:lnTo>
                    <a:pt x="407857" y="364489"/>
                  </a:lnTo>
                  <a:lnTo>
                    <a:pt x="407857" y="363219"/>
                  </a:lnTo>
                  <a:lnTo>
                    <a:pt x="406854" y="363219"/>
                  </a:lnTo>
                  <a:lnTo>
                    <a:pt x="406854" y="360679"/>
                  </a:lnTo>
                  <a:close/>
                </a:path>
                <a:path w="643889" h="695959">
                  <a:moveTo>
                    <a:pt x="437928" y="363219"/>
                  </a:moveTo>
                  <a:lnTo>
                    <a:pt x="428404" y="363219"/>
                  </a:lnTo>
                  <a:lnTo>
                    <a:pt x="427401" y="364489"/>
                  </a:lnTo>
                  <a:lnTo>
                    <a:pt x="426905" y="364489"/>
                  </a:lnTo>
                  <a:lnTo>
                    <a:pt x="425901" y="365759"/>
                  </a:lnTo>
                  <a:lnTo>
                    <a:pt x="437421" y="365759"/>
                  </a:lnTo>
                  <a:lnTo>
                    <a:pt x="437928" y="364489"/>
                  </a:lnTo>
                  <a:lnTo>
                    <a:pt x="437928" y="363219"/>
                  </a:lnTo>
                  <a:close/>
                </a:path>
                <a:path w="643889" h="695959">
                  <a:moveTo>
                    <a:pt x="454463" y="363219"/>
                  </a:moveTo>
                  <a:lnTo>
                    <a:pt x="444939" y="363219"/>
                  </a:lnTo>
                  <a:lnTo>
                    <a:pt x="444939" y="364489"/>
                  </a:lnTo>
                  <a:lnTo>
                    <a:pt x="443936" y="365759"/>
                  </a:lnTo>
                  <a:lnTo>
                    <a:pt x="456966" y="365759"/>
                  </a:lnTo>
                  <a:lnTo>
                    <a:pt x="456459" y="364489"/>
                  </a:lnTo>
                  <a:lnTo>
                    <a:pt x="455963" y="364489"/>
                  </a:lnTo>
                  <a:lnTo>
                    <a:pt x="454463" y="363219"/>
                  </a:lnTo>
                  <a:close/>
                </a:path>
                <a:path w="643889" h="695959">
                  <a:moveTo>
                    <a:pt x="126769" y="361949"/>
                  </a:moveTo>
                  <a:lnTo>
                    <a:pt x="101713" y="361949"/>
                  </a:lnTo>
                  <a:lnTo>
                    <a:pt x="101217" y="364489"/>
                  </a:lnTo>
                  <a:lnTo>
                    <a:pt x="125259" y="364489"/>
                  </a:lnTo>
                  <a:lnTo>
                    <a:pt x="125259" y="363219"/>
                  </a:lnTo>
                  <a:lnTo>
                    <a:pt x="125766" y="363219"/>
                  </a:lnTo>
                  <a:lnTo>
                    <a:pt x="126769" y="361949"/>
                  </a:lnTo>
                  <a:close/>
                </a:path>
                <a:path w="643889" h="695959">
                  <a:moveTo>
                    <a:pt x="310155" y="360679"/>
                  </a:moveTo>
                  <a:lnTo>
                    <a:pt x="268564" y="360679"/>
                  </a:lnTo>
                  <a:lnTo>
                    <a:pt x="268564" y="364489"/>
                  </a:lnTo>
                  <a:lnTo>
                    <a:pt x="310652" y="364489"/>
                  </a:lnTo>
                  <a:lnTo>
                    <a:pt x="310652" y="361949"/>
                  </a:lnTo>
                  <a:lnTo>
                    <a:pt x="310155" y="361949"/>
                  </a:lnTo>
                  <a:lnTo>
                    <a:pt x="310155" y="360679"/>
                  </a:lnTo>
                  <a:close/>
                </a:path>
                <a:path w="643889" h="695959">
                  <a:moveTo>
                    <a:pt x="362770" y="361949"/>
                  </a:moveTo>
                  <a:lnTo>
                    <a:pt x="328190" y="361949"/>
                  </a:lnTo>
                  <a:lnTo>
                    <a:pt x="327694" y="363219"/>
                  </a:lnTo>
                  <a:lnTo>
                    <a:pt x="327694" y="364489"/>
                  </a:lnTo>
                  <a:lnTo>
                    <a:pt x="363266" y="364489"/>
                  </a:lnTo>
                  <a:lnTo>
                    <a:pt x="362770" y="363219"/>
                  </a:lnTo>
                  <a:lnTo>
                    <a:pt x="362770" y="361949"/>
                  </a:lnTo>
                  <a:close/>
                </a:path>
                <a:path w="643889" h="695959">
                  <a:moveTo>
                    <a:pt x="422892" y="359409"/>
                  </a:moveTo>
                  <a:lnTo>
                    <a:pt x="412375" y="359409"/>
                  </a:lnTo>
                  <a:lnTo>
                    <a:pt x="412375" y="363219"/>
                  </a:lnTo>
                  <a:lnTo>
                    <a:pt x="411869" y="363219"/>
                  </a:lnTo>
                  <a:lnTo>
                    <a:pt x="411362" y="364489"/>
                  </a:lnTo>
                  <a:lnTo>
                    <a:pt x="419387" y="364489"/>
                  </a:lnTo>
                  <a:lnTo>
                    <a:pt x="420886" y="363219"/>
                  </a:lnTo>
                  <a:lnTo>
                    <a:pt x="420886" y="361949"/>
                  </a:lnTo>
                  <a:lnTo>
                    <a:pt x="421889" y="361949"/>
                  </a:lnTo>
                  <a:lnTo>
                    <a:pt x="422396" y="360679"/>
                  </a:lnTo>
                  <a:lnTo>
                    <a:pt x="422892" y="360679"/>
                  </a:lnTo>
                  <a:lnTo>
                    <a:pt x="422892" y="359409"/>
                  </a:lnTo>
                  <a:close/>
                </a:path>
                <a:path w="643889" h="695959">
                  <a:moveTo>
                    <a:pt x="513582" y="361949"/>
                  </a:moveTo>
                  <a:lnTo>
                    <a:pt x="478009" y="361949"/>
                  </a:lnTo>
                  <a:lnTo>
                    <a:pt x="478009" y="363219"/>
                  </a:lnTo>
                  <a:lnTo>
                    <a:pt x="476003" y="363219"/>
                  </a:lnTo>
                  <a:lnTo>
                    <a:pt x="475000" y="364489"/>
                  </a:lnTo>
                  <a:lnTo>
                    <a:pt x="513582" y="364489"/>
                  </a:lnTo>
                  <a:lnTo>
                    <a:pt x="513582" y="361949"/>
                  </a:lnTo>
                  <a:close/>
                </a:path>
                <a:path w="643889" h="695959">
                  <a:moveTo>
                    <a:pt x="601770" y="353059"/>
                  </a:moveTo>
                  <a:lnTo>
                    <a:pt x="583229" y="353059"/>
                  </a:lnTo>
                  <a:lnTo>
                    <a:pt x="583229" y="354329"/>
                  </a:lnTo>
                  <a:lnTo>
                    <a:pt x="582732" y="355599"/>
                  </a:lnTo>
                  <a:lnTo>
                    <a:pt x="581223" y="356869"/>
                  </a:lnTo>
                  <a:lnTo>
                    <a:pt x="581223" y="358139"/>
                  </a:lnTo>
                  <a:lnTo>
                    <a:pt x="579723" y="358139"/>
                  </a:lnTo>
                  <a:lnTo>
                    <a:pt x="578720" y="359409"/>
                  </a:lnTo>
                  <a:lnTo>
                    <a:pt x="578720" y="363219"/>
                  </a:lnTo>
                  <a:lnTo>
                    <a:pt x="578224" y="364489"/>
                  </a:lnTo>
                  <a:lnTo>
                    <a:pt x="604779" y="364489"/>
                  </a:lnTo>
                  <a:lnTo>
                    <a:pt x="604779" y="361949"/>
                  </a:lnTo>
                  <a:lnTo>
                    <a:pt x="605276" y="360679"/>
                  </a:lnTo>
                  <a:lnTo>
                    <a:pt x="604272" y="359409"/>
                  </a:lnTo>
                  <a:lnTo>
                    <a:pt x="603776" y="359409"/>
                  </a:lnTo>
                  <a:lnTo>
                    <a:pt x="603776" y="358139"/>
                  </a:lnTo>
                  <a:lnTo>
                    <a:pt x="603280" y="356869"/>
                  </a:lnTo>
                  <a:lnTo>
                    <a:pt x="603776" y="356869"/>
                  </a:lnTo>
                  <a:lnTo>
                    <a:pt x="603776" y="355599"/>
                  </a:lnTo>
                  <a:lnTo>
                    <a:pt x="603280" y="355599"/>
                  </a:lnTo>
                  <a:lnTo>
                    <a:pt x="603280" y="354329"/>
                  </a:lnTo>
                  <a:lnTo>
                    <a:pt x="601770" y="353059"/>
                  </a:lnTo>
                  <a:close/>
                </a:path>
                <a:path w="643889" h="695959">
                  <a:moveTo>
                    <a:pt x="98704" y="361949"/>
                  </a:moveTo>
                  <a:lnTo>
                    <a:pt x="97701" y="361949"/>
                  </a:lnTo>
                  <a:lnTo>
                    <a:pt x="97701" y="363219"/>
                  </a:lnTo>
                  <a:lnTo>
                    <a:pt x="98207" y="363219"/>
                  </a:lnTo>
                  <a:lnTo>
                    <a:pt x="98704" y="361949"/>
                  </a:lnTo>
                  <a:close/>
                </a:path>
                <a:path w="643889" h="695959">
                  <a:moveTo>
                    <a:pt x="164845" y="361949"/>
                  </a:moveTo>
                  <a:lnTo>
                    <a:pt x="134277" y="361949"/>
                  </a:lnTo>
                  <a:lnTo>
                    <a:pt x="134277" y="363219"/>
                  </a:lnTo>
                  <a:lnTo>
                    <a:pt x="164845" y="363219"/>
                  </a:lnTo>
                  <a:lnTo>
                    <a:pt x="164845" y="361949"/>
                  </a:lnTo>
                  <a:close/>
                </a:path>
                <a:path w="643889" h="695959">
                  <a:moveTo>
                    <a:pt x="319669" y="360679"/>
                  </a:moveTo>
                  <a:lnTo>
                    <a:pt x="316670" y="360679"/>
                  </a:lnTo>
                  <a:lnTo>
                    <a:pt x="316670" y="361949"/>
                  </a:lnTo>
                  <a:lnTo>
                    <a:pt x="317167" y="363219"/>
                  </a:lnTo>
                  <a:lnTo>
                    <a:pt x="317167" y="361949"/>
                  </a:lnTo>
                  <a:lnTo>
                    <a:pt x="317673" y="361949"/>
                  </a:lnTo>
                  <a:lnTo>
                    <a:pt x="319669" y="360679"/>
                  </a:lnTo>
                  <a:close/>
                </a:path>
                <a:path w="643889" h="695959">
                  <a:moveTo>
                    <a:pt x="440927" y="359409"/>
                  </a:moveTo>
                  <a:lnTo>
                    <a:pt x="430410" y="359409"/>
                  </a:lnTo>
                  <a:lnTo>
                    <a:pt x="428900" y="363219"/>
                  </a:lnTo>
                  <a:lnTo>
                    <a:pt x="438424" y="363219"/>
                  </a:lnTo>
                  <a:lnTo>
                    <a:pt x="438921" y="361949"/>
                  </a:lnTo>
                  <a:lnTo>
                    <a:pt x="440927" y="359409"/>
                  </a:lnTo>
                  <a:close/>
                </a:path>
                <a:path w="643889" h="695959">
                  <a:moveTo>
                    <a:pt x="450947" y="361949"/>
                  </a:moveTo>
                  <a:lnTo>
                    <a:pt x="446945" y="361949"/>
                  </a:lnTo>
                  <a:lnTo>
                    <a:pt x="446439" y="363219"/>
                  </a:lnTo>
                  <a:lnTo>
                    <a:pt x="453957" y="363219"/>
                  </a:lnTo>
                  <a:lnTo>
                    <a:pt x="450947" y="361949"/>
                  </a:lnTo>
                  <a:close/>
                </a:path>
                <a:path w="643889" h="695959">
                  <a:moveTo>
                    <a:pt x="463977" y="361949"/>
                  </a:moveTo>
                  <a:lnTo>
                    <a:pt x="462477" y="361949"/>
                  </a:lnTo>
                  <a:lnTo>
                    <a:pt x="462477" y="363219"/>
                  </a:lnTo>
                  <a:lnTo>
                    <a:pt x="463480" y="363219"/>
                  </a:lnTo>
                  <a:lnTo>
                    <a:pt x="463977" y="361949"/>
                  </a:lnTo>
                  <a:close/>
                </a:path>
                <a:path w="643889" h="695959">
                  <a:moveTo>
                    <a:pt x="131278" y="356869"/>
                  </a:moveTo>
                  <a:lnTo>
                    <a:pt x="98207" y="356869"/>
                  </a:lnTo>
                  <a:lnTo>
                    <a:pt x="98207" y="358139"/>
                  </a:lnTo>
                  <a:lnTo>
                    <a:pt x="98704" y="358139"/>
                  </a:lnTo>
                  <a:lnTo>
                    <a:pt x="98704" y="361949"/>
                  </a:lnTo>
                  <a:lnTo>
                    <a:pt x="127762" y="361949"/>
                  </a:lnTo>
                  <a:lnTo>
                    <a:pt x="127762" y="360679"/>
                  </a:lnTo>
                  <a:lnTo>
                    <a:pt x="128765" y="360679"/>
                  </a:lnTo>
                  <a:lnTo>
                    <a:pt x="129768" y="359409"/>
                  </a:lnTo>
                  <a:lnTo>
                    <a:pt x="131278" y="356869"/>
                  </a:lnTo>
                  <a:close/>
                </a:path>
                <a:path w="643889" h="695959">
                  <a:moveTo>
                    <a:pt x="166851" y="356869"/>
                  </a:moveTo>
                  <a:lnTo>
                    <a:pt x="136789" y="356869"/>
                  </a:lnTo>
                  <a:lnTo>
                    <a:pt x="136789" y="360679"/>
                  </a:lnTo>
                  <a:lnTo>
                    <a:pt x="136283" y="360679"/>
                  </a:lnTo>
                  <a:lnTo>
                    <a:pt x="136283" y="361949"/>
                  </a:lnTo>
                  <a:lnTo>
                    <a:pt x="165351" y="361949"/>
                  </a:lnTo>
                  <a:lnTo>
                    <a:pt x="165351" y="360679"/>
                  </a:lnTo>
                  <a:lnTo>
                    <a:pt x="166344" y="358139"/>
                  </a:lnTo>
                  <a:lnTo>
                    <a:pt x="166851" y="358139"/>
                  </a:lnTo>
                  <a:lnTo>
                    <a:pt x="166851" y="356869"/>
                  </a:lnTo>
                  <a:close/>
                </a:path>
                <a:path w="643889" h="695959">
                  <a:moveTo>
                    <a:pt x="216456" y="359409"/>
                  </a:moveTo>
                  <a:lnTo>
                    <a:pt x="172362" y="359409"/>
                  </a:lnTo>
                  <a:lnTo>
                    <a:pt x="172362" y="360679"/>
                  </a:lnTo>
                  <a:lnTo>
                    <a:pt x="171856" y="360679"/>
                  </a:lnTo>
                  <a:lnTo>
                    <a:pt x="171856" y="361949"/>
                  </a:lnTo>
                  <a:lnTo>
                    <a:pt x="216456" y="361949"/>
                  </a:lnTo>
                  <a:lnTo>
                    <a:pt x="216456" y="359409"/>
                  </a:lnTo>
                  <a:close/>
                </a:path>
                <a:path w="643889" h="695959">
                  <a:moveTo>
                    <a:pt x="338717" y="355599"/>
                  </a:moveTo>
                  <a:lnTo>
                    <a:pt x="331199" y="355599"/>
                  </a:lnTo>
                  <a:lnTo>
                    <a:pt x="331199" y="356869"/>
                  </a:lnTo>
                  <a:lnTo>
                    <a:pt x="329690" y="360679"/>
                  </a:lnTo>
                  <a:lnTo>
                    <a:pt x="328697" y="361949"/>
                  </a:lnTo>
                  <a:lnTo>
                    <a:pt x="363266" y="361949"/>
                  </a:lnTo>
                  <a:lnTo>
                    <a:pt x="363266" y="360679"/>
                  </a:lnTo>
                  <a:lnTo>
                    <a:pt x="363763" y="360679"/>
                  </a:lnTo>
                  <a:lnTo>
                    <a:pt x="363763" y="359409"/>
                  </a:lnTo>
                  <a:lnTo>
                    <a:pt x="388819" y="359409"/>
                  </a:lnTo>
                  <a:lnTo>
                    <a:pt x="388819" y="358139"/>
                  </a:lnTo>
                  <a:lnTo>
                    <a:pt x="345232" y="358139"/>
                  </a:lnTo>
                  <a:lnTo>
                    <a:pt x="343722" y="356869"/>
                  </a:lnTo>
                  <a:lnTo>
                    <a:pt x="340216" y="356869"/>
                  </a:lnTo>
                  <a:lnTo>
                    <a:pt x="338717" y="355599"/>
                  </a:lnTo>
                  <a:close/>
                </a:path>
                <a:path w="643889" h="695959">
                  <a:moveTo>
                    <a:pt x="388819" y="360679"/>
                  </a:moveTo>
                  <a:lnTo>
                    <a:pt x="368282" y="360679"/>
                  </a:lnTo>
                  <a:lnTo>
                    <a:pt x="368282" y="361949"/>
                  </a:lnTo>
                  <a:lnTo>
                    <a:pt x="388819" y="361949"/>
                  </a:lnTo>
                  <a:lnTo>
                    <a:pt x="388819" y="360679"/>
                  </a:lnTo>
                  <a:close/>
                </a:path>
                <a:path w="643889" h="695959">
                  <a:moveTo>
                    <a:pt x="449954" y="360679"/>
                  </a:moveTo>
                  <a:lnTo>
                    <a:pt x="449448" y="361949"/>
                  </a:lnTo>
                  <a:lnTo>
                    <a:pt x="450451" y="361949"/>
                  </a:lnTo>
                  <a:lnTo>
                    <a:pt x="449954" y="360679"/>
                  </a:lnTo>
                  <a:close/>
                </a:path>
                <a:path w="643889" h="695959">
                  <a:moveTo>
                    <a:pt x="465983" y="360679"/>
                  </a:moveTo>
                  <a:lnTo>
                    <a:pt x="461474" y="360679"/>
                  </a:lnTo>
                  <a:lnTo>
                    <a:pt x="461474" y="361949"/>
                  </a:lnTo>
                  <a:lnTo>
                    <a:pt x="464483" y="361949"/>
                  </a:lnTo>
                  <a:lnTo>
                    <a:pt x="465983" y="360679"/>
                  </a:lnTo>
                  <a:close/>
                </a:path>
                <a:path w="643889" h="695959">
                  <a:moveTo>
                    <a:pt x="508577" y="354329"/>
                  </a:moveTo>
                  <a:lnTo>
                    <a:pt x="492042" y="354329"/>
                  </a:lnTo>
                  <a:lnTo>
                    <a:pt x="492042" y="355599"/>
                  </a:lnTo>
                  <a:lnTo>
                    <a:pt x="491536" y="355599"/>
                  </a:lnTo>
                  <a:lnTo>
                    <a:pt x="490036" y="356869"/>
                  </a:lnTo>
                  <a:lnTo>
                    <a:pt x="488030" y="356869"/>
                  </a:lnTo>
                  <a:lnTo>
                    <a:pt x="488030" y="358139"/>
                  </a:lnTo>
                  <a:lnTo>
                    <a:pt x="486530" y="358139"/>
                  </a:lnTo>
                  <a:lnTo>
                    <a:pt x="483521" y="359409"/>
                  </a:lnTo>
                  <a:lnTo>
                    <a:pt x="482022" y="359409"/>
                  </a:lnTo>
                  <a:lnTo>
                    <a:pt x="481515" y="360679"/>
                  </a:lnTo>
                  <a:lnTo>
                    <a:pt x="480512" y="360679"/>
                  </a:lnTo>
                  <a:lnTo>
                    <a:pt x="479013" y="361949"/>
                  </a:lnTo>
                  <a:lnTo>
                    <a:pt x="512083" y="361949"/>
                  </a:lnTo>
                  <a:lnTo>
                    <a:pt x="510077" y="356869"/>
                  </a:lnTo>
                  <a:lnTo>
                    <a:pt x="508577" y="354329"/>
                  </a:lnTo>
                  <a:close/>
                </a:path>
                <a:path w="643889" h="695959">
                  <a:moveTo>
                    <a:pt x="573208" y="356869"/>
                  </a:moveTo>
                  <a:lnTo>
                    <a:pt x="516592" y="356869"/>
                  </a:lnTo>
                  <a:lnTo>
                    <a:pt x="517595" y="358139"/>
                  </a:lnTo>
                  <a:lnTo>
                    <a:pt x="517595" y="359409"/>
                  </a:lnTo>
                  <a:lnTo>
                    <a:pt x="518598" y="359409"/>
                  </a:lnTo>
                  <a:lnTo>
                    <a:pt x="518598" y="360679"/>
                  </a:lnTo>
                  <a:lnTo>
                    <a:pt x="519094" y="360679"/>
                  </a:lnTo>
                  <a:lnTo>
                    <a:pt x="519094" y="361949"/>
                  </a:lnTo>
                  <a:lnTo>
                    <a:pt x="572205" y="361949"/>
                  </a:lnTo>
                  <a:lnTo>
                    <a:pt x="573208" y="360679"/>
                  </a:lnTo>
                  <a:lnTo>
                    <a:pt x="573208" y="356869"/>
                  </a:lnTo>
                  <a:close/>
                </a:path>
                <a:path w="643889" h="695959">
                  <a:moveTo>
                    <a:pt x="309152" y="359409"/>
                  </a:moveTo>
                  <a:lnTo>
                    <a:pt x="268068" y="359409"/>
                  </a:lnTo>
                  <a:lnTo>
                    <a:pt x="268068" y="360679"/>
                  </a:lnTo>
                  <a:lnTo>
                    <a:pt x="309152" y="360679"/>
                  </a:lnTo>
                  <a:lnTo>
                    <a:pt x="309152" y="359409"/>
                  </a:lnTo>
                  <a:close/>
                </a:path>
                <a:path w="643889" h="695959">
                  <a:moveTo>
                    <a:pt x="322182" y="359409"/>
                  </a:moveTo>
                  <a:lnTo>
                    <a:pt x="316164" y="359409"/>
                  </a:lnTo>
                  <a:lnTo>
                    <a:pt x="316164" y="360679"/>
                  </a:lnTo>
                  <a:lnTo>
                    <a:pt x="322182" y="360679"/>
                  </a:lnTo>
                  <a:lnTo>
                    <a:pt x="322182" y="359409"/>
                  </a:lnTo>
                  <a:close/>
                </a:path>
                <a:path w="643889" h="695959">
                  <a:moveTo>
                    <a:pt x="388819" y="359409"/>
                  </a:moveTo>
                  <a:lnTo>
                    <a:pt x="367279" y="359409"/>
                  </a:lnTo>
                  <a:lnTo>
                    <a:pt x="367279" y="360679"/>
                  </a:lnTo>
                  <a:lnTo>
                    <a:pt x="389315" y="360679"/>
                  </a:lnTo>
                  <a:lnTo>
                    <a:pt x="388819" y="359409"/>
                  </a:lnTo>
                  <a:close/>
                </a:path>
                <a:path w="643889" h="695959">
                  <a:moveTo>
                    <a:pt x="467989" y="359409"/>
                  </a:moveTo>
                  <a:lnTo>
                    <a:pt x="461981" y="359409"/>
                  </a:lnTo>
                  <a:lnTo>
                    <a:pt x="461981" y="360679"/>
                  </a:lnTo>
                  <a:lnTo>
                    <a:pt x="467483" y="360679"/>
                  </a:lnTo>
                  <a:lnTo>
                    <a:pt x="467989" y="359409"/>
                  </a:lnTo>
                  <a:close/>
                </a:path>
                <a:path w="643889" h="695959">
                  <a:moveTo>
                    <a:pt x="253032" y="337819"/>
                  </a:moveTo>
                  <a:lnTo>
                    <a:pt x="176375" y="337819"/>
                  </a:lnTo>
                  <a:lnTo>
                    <a:pt x="176375" y="341629"/>
                  </a:lnTo>
                  <a:lnTo>
                    <a:pt x="175868" y="341629"/>
                  </a:lnTo>
                  <a:lnTo>
                    <a:pt x="175868" y="344169"/>
                  </a:lnTo>
                  <a:lnTo>
                    <a:pt x="175371" y="344169"/>
                  </a:lnTo>
                  <a:lnTo>
                    <a:pt x="175371" y="345439"/>
                  </a:lnTo>
                  <a:lnTo>
                    <a:pt x="174368" y="346709"/>
                  </a:lnTo>
                  <a:lnTo>
                    <a:pt x="174368" y="351789"/>
                  </a:lnTo>
                  <a:lnTo>
                    <a:pt x="173862" y="353059"/>
                  </a:lnTo>
                  <a:lnTo>
                    <a:pt x="173862" y="354329"/>
                  </a:lnTo>
                  <a:lnTo>
                    <a:pt x="173365" y="355599"/>
                  </a:lnTo>
                  <a:lnTo>
                    <a:pt x="173365" y="358139"/>
                  </a:lnTo>
                  <a:lnTo>
                    <a:pt x="172859" y="359409"/>
                  </a:lnTo>
                  <a:lnTo>
                    <a:pt x="217956" y="359409"/>
                  </a:lnTo>
                  <a:lnTo>
                    <a:pt x="217956" y="358139"/>
                  </a:lnTo>
                  <a:lnTo>
                    <a:pt x="260043" y="358139"/>
                  </a:lnTo>
                  <a:lnTo>
                    <a:pt x="259547" y="356869"/>
                  </a:lnTo>
                  <a:lnTo>
                    <a:pt x="259050" y="356869"/>
                  </a:lnTo>
                  <a:lnTo>
                    <a:pt x="258544" y="355599"/>
                  </a:lnTo>
                  <a:lnTo>
                    <a:pt x="258544" y="354329"/>
                  </a:lnTo>
                  <a:lnTo>
                    <a:pt x="258037" y="354329"/>
                  </a:lnTo>
                  <a:lnTo>
                    <a:pt x="258037" y="351789"/>
                  </a:lnTo>
                  <a:lnTo>
                    <a:pt x="257541" y="350519"/>
                  </a:lnTo>
                  <a:lnTo>
                    <a:pt x="257541" y="349249"/>
                  </a:lnTo>
                  <a:lnTo>
                    <a:pt x="257044" y="349249"/>
                  </a:lnTo>
                  <a:lnTo>
                    <a:pt x="257044" y="346709"/>
                  </a:lnTo>
                  <a:lnTo>
                    <a:pt x="257541" y="346709"/>
                  </a:lnTo>
                  <a:lnTo>
                    <a:pt x="257541" y="345439"/>
                  </a:lnTo>
                  <a:lnTo>
                    <a:pt x="258037" y="345439"/>
                  </a:lnTo>
                  <a:lnTo>
                    <a:pt x="258037" y="341629"/>
                  </a:lnTo>
                  <a:lnTo>
                    <a:pt x="257541" y="340359"/>
                  </a:lnTo>
                  <a:lnTo>
                    <a:pt x="256041" y="340359"/>
                  </a:lnTo>
                  <a:lnTo>
                    <a:pt x="256041" y="339089"/>
                  </a:lnTo>
                  <a:lnTo>
                    <a:pt x="254532" y="339089"/>
                  </a:lnTo>
                  <a:lnTo>
                    <a:pt x="253032" y="337819"/>
                  </a:lnTo>
                  <a:close/>
                </a:path>
                <a:path w="643889" h="695959">
                  <a:moveTo>
                    <a:pt x="259547" y="358139"/>
                  </a:moveTo>
                  <a:lnTo>
                    <a:pt x="220468" y="358139"/>
                  </a:lnTo>
                  <a:lnTo>
                    <a:pt x="220965" y="359409"/>
                  </a:lnTo>
                  <a:lnTo>
                    <a:pt x="259547" y="359409"/>
                  </a:lnTo>
                  <a:lnTo>
                    <a:pt x="259547" y="358139"/>
                  </a:lnTo>
                  <a:close/>
                </a:path>
                <a:path w="643889" h="695959">
                  <a:moveTo>
                    <a:pt x="306143" y="351789"/>
                  </a:moveTo>
                  <a:lnTo>
                    <a:pt x="264055" y="351789"/>
                  </a:lnTo>
                  <a:lnTo>
                    <a:pt x="264055" y="353059"/>
                  </a:lnTo>
                  <a:lnTo>
                    <a:pt x="264562" y="354329"/>
                  </a:lnTo>
                  <a:lnTo>
                    <a:pt x="267561" y="358139"/>
                  </a:lnTo>
                  <a:lnTo>
                    <a:pt x="267561" y="359409"/>
                  </a:lnTo>
                  <a:lnTo>
                    <a:pt x="308656" y="359409"/>
                  </a:lnTo>
                  <a:lnTo>
                    <a:pt x="308149" y="358139"/>
                  </a:lnTo>
                  <a:lnTo>
                    <a:pt x="308149" y="356869"/>
                  </a:lnTo>
                  <a:lnTo>
                    <a:pt x="307146" y="355599"/>
                  </a:lnTo>
                  <a:lnTo>
                    <a:pt x="306650" y="355599"/>
                  </a:lnTo>
                  <a:lnTo>
                    <a:pt x="306650" y="354329"/>
                  </a:lnTo>
                  <a:lnTo>
                    <a:pt x="306143" y="354329"/>
                  </a:lnTo>
                  <a:lnTo>
                    <a:pt x="306143" y="351789"/>
                  </a:lnTo>
                  <a:close/>
                </a:path>
                <a:path w="643889" h="695959">
                  <a:moveTo>
                    <a:pt x="324684" y="356869"/>
                  </a:moveTo>
                  <a:lnTo>
                    <a:pt x="314664" y="356869"/>
                  </a:lnTo>
                  <a:lnTo>
                    <a:pt x="315667" y="359409"/>
                  </a:lnTo>
                  <a:lnTo>
                    <a:pt x="323681" y="359409"/>
                  </a:lnTo>
                  <a:lnTo>
                    <a:pt x="324188" y="358139"/>
                  </a:lnTo>
                  <a:lnTo>
                    <a:pt x="324684" y="358139"/>
                  </a:lnTo>
                  <a:lnTo>
                    <a:pt x="324684" y="356869"/>
                  </a:lnTo>
                  <a:close/>
                </a:path>
                <a:path w="643889" h="695959">
                  <a:moveTo>
                    <a:pt x="426905" y="354329"/>
                  </a:moveTo>
                  <a:lnTo>
                    <a:pt x="409863" y="354329"/>
                  </a:lnTo>
                  <a:lnTo>
                    <a:pt x="409863" y="355599"/>
                  </a:lnTo>
                  <a:lnTo>
                    <a:pt x="410369" y="355599"/>
                  </a:lnTo>
                  <a:lnTo>
                    <a:pt x="410866" y="356869"/>
                  </a:lnTo>
                  <a:lnTo>
                    <a:pt x="411869" y="358139"/>
                  </a:lnTo>
                  <a:lnTo>
                    <a:pt x="411869" y="359409"/>
                  </a:lnTo>
                  <a:lnTo>
                    <a:pt x="424392" y="359409"/>
                  </a:lnTo>
                  <a:lnTo>
                    <a:pt x="425901" y="355599"/>
                  </a:lnTo>
                  <a:lnTo>
                    <a:pt x="426905" y="354329"/>
                  </a:lnTo>
                  <a:close/>
                </a:path>
                <a:path w="643889" h="695959">
                  <a:moveTo>
                    <a:pt x="431910" y="358139"/>
                  </a:moveTo>
                  <a:lnTo>
                    <a:pt x="431413" y="358139"/>
                  </a:lnTo>
                  <a:lnTo>
                    <a:pt x="430907" y="359409"/>
                  </a:lnTo>
                  <a:lnTo>
                    <a:pt x="433409" y="359409"/>
                  </a:lnTo>
                  <a:lnTo>
                    <a:pt x="431910" y="358139"/>
                  </a:lnTo>
                  <a:close/>
                </a:path>
                <a:path w="643889" h="695959">
                  <a:moveTo>
                    <a:pt x="475000" y="356869"/>
                  </a:moveTo>
                  <a:lnTo>
                    <a:pt x="462974" y="356869"/>
                  </a:lnTo>
                  <a:lnTo>
                    <a:pt x="462974" y="358139"/>
                  </a:lnTo>
                  <a:lnTo>
                    <a:pt x="462477" y="359409"/>
                  </a:lnTo>
                  <a:lnTo>
                    <a:pt x="472001" y="359409"/>
                  </a:lnTo>
                  <a:lnTo>
                    <a:pt x="472001" y="358139"/>
                  </a:lnTo>
                  <a:lnTo>
                    <a:pt x="472994" y="358139"/>
                  </a:lnTo>
                  <a:lnTo>
                    <a:pt x="475000" y="356869"/>
                  </a:lnTo>
                  <a:close/>
                </a:path>
                <a:path w="643889" h="695959">
                  <a:moveTo>
                    <a:pt x="348231" y="356869"/>
                  </a:moveTo>
                  <a:lnTo>
                    <a:pt x="347228" y="356869"/>
                  </a:lnTo>
                  <a:lnTo>
                    <a:pt x="345728" y="358139"/>
                  </a:lnTo>
                  <a:lnTo>
                    <a:pt x="348231" y="358139"/>
                  </a:lnTo>
                  <a:lnTo>
                    <a:pt x="348231" y="356869"/>
                  </a:lnTo>
                  <a:close/>
                </a:path>
                <a:path w="643889" h="695959">
                  <a:moveTo>
                    <a:pt x="351736" y="356869"/>
                  </a:moveTo>
                  <a:lnTo>
                    <a:pt x="350743" y="358139"/>
                  </a:lnTo>
                  <a:lnTo>
                    <a:pt x="351736" y="358139"/>
                  </a:lnTo>
                  <a:lnTo>
                    <a:pt x="351736" y="356869"/>
                  </a:lnTo>
                  <a:close/>
                </a:path>
                <a:path w="643889" h="695959">
                  <a:moveTo>
                    <a:pt x="379802" y="353059"/>
                  </a:moveTo>
                  <a:lnTo>
                    <a:pt x="357248" y="353059"/>
                  </a:lnTo>
                  <a:lnTo>
                    <a:pt x="357248" y="356869"/>
                  </a:lnTo>
                  <a:lnTo>
                    <a:pt x="356255" y="356869"/>
                  </a:lnTo>
                  <a:lnTo>
                    <a:pt x="355749" y="358139"/>
                  </a:lnTo>
                  <a:lnTo>
                    <a:pt x="380805" y="358139"/>
                  </a:lnTo>
                  <a:lnTo>
                    <a:pt x="379295" y="356869"/>
                  </a:lnTo>
                  <a:lnTo>
                    <a:pt x="379295" y="354329"/>
                  </a:lnTo>
                  <a:lnTo>
                    <a:pt x="379802" y="354329"/>
                  </a:lnTo>
                  <a:lnTo>
                    <a:pt x="379802" y="353059"/>
                  </a:lnTo>
                  <a:close/>
                </a:path>
                <a:path w="643889" h="695959">
                  <a:moveTo>
                    <a:pt x="388819" y="355599"/>
                  </a:moveTo>
                  <a:lnTo>
                    <a:pt x="386813" y="355599"/>
                  </a:lnTo>
                  <a:lnTo>
                    <a:pt x="384807" y="356869"/>
                  </a:lnTo>
                  <a:lnTo>
                    <a:pt x="383814" y="356869"/>
                  </a:lnTo>
                  <a:lnTo>
                    <a:pt x="383814" y="358139"/>
                  </a:lnTo>
                  <a:lnTo>
                    <a:pt x="388819" y="358139"/>
                  </a:lnTo>
                  <a:lnTo>
                    <a:pt x="388819" y="355599"/>
                  </a:lnTo>
                  <a:close/>
                </a:path>
                <a:path w="643889" h="695959">
                  <a:moveTo>
                    <a:pt x="405354" y="350519"/>
                  </a:moveTo>
                  <a:lnTo>
                    <a:pt x="394837" y="350519"/>
                  </a:lnTo>
                  <a:lnTo>
                    <a:pt x="394837" y="354329"/>
                  </a:lnTo>
                  <a:lnTo>
                    <a:pt x="394331" y="355599"/>
                  </a:lnTo>
                  <a:lnTo>
                    <a:pt x="394331" y="358139"/>
                  </a:lnTo>
                  <a:lnTo>
                    <a:pt x="400349" y="358139"/>
                  </a:lnTo>
                  <a:lnTo>
                    <a:pt x="402345" y="356869"/>
                  </a:lnTo>
                  <a:lnTo>
                    <a:pt x="402852" y="355599"/>
                  </a:lnTo>
                  <a:lnTo>
                    <a:pt x="403348" y="355599"/>
                  </a:lnTo>
                  <a:lnTo>
                    <a:pt x="403855" y="354329"/>
                  </a:lnTo>
                  <a:lnTo>
                    <a:pt x="404351" y="354329"/>
                  </a:lnTo>
                  <a:lnTo>
                    <a:pt x="404351" y="353059"/>
                  </a:lnTo>
                  <a:lnTo>
                    <a:pt x="405354" y="350519"/>
                  </a:lnTo>
                  <a:close/>
                </a:path>
                <a:path w="643889" h="695959">
                  <a:moveTo>
                    <a:pt x="457969" y="353059"/>
                  </a:moveTo>
                  <a:lnTo>
                    <a:pt x="447948" y="353059"/>
                  </a:lnTo>
                  <a:lnTo>
                    <a:pt x="448445" y="354329"/>
                  </a:lnTo>
                  <a:lnTo>
                    <a:pt x="450947" y="354329"/>
                  </a:lnTo>
                  <a:lnTo>
                    <a:pt x="452457" y="355599"/>
                  </a:lnTo>
                  <a:lnTo>
                    <a:pt x="453460" y="355599"/>
                  </a:lnTo>
                  <a:lnTo>
                    <a:pt x="453460" y="356869"/>
                  </a:lnTo>
                  <a:lnTo>
                    <a:pt x="454463" y="356869"/>
                  </a:lnTo>
                  <a:lnTo>
                    <a:pt x="455963" y="358139"/>
                  </a:lnTo>
                  <a:lnTo>
                    <a:pt x="456459" y="358139"/>
                  </a:lnTo>
                  <a:lnTo>
                    <a:pt x="457969" y="354329"/>
                  </a:lnTo>
                  <a:lnTo>
                    <a:pt x="457969" y="353059"/>
                  </a:lnTo>
                  <a:close/>
                </a:path>
                <a:path w="643889" h="695959">
                  <a:moveTo>
                    <a:pt x="170356" y="335279"/>
                  </a:moveTo>
                  <a:lnTo>
                    <a:pt x="92696" y="335279"/>
                  </a:lnTo>
                  <a:lnTo>
                    <a:pt x="92189" y="336549"/>
                  </a:lnTo>
                  <a:lnTo>
                    <a:pt x="90690" y="337819"/>
                  </a:lnTo>
                  <a:lnTo>
                    <a:pt x="91186" y="339089"/>
                  </a:lnTo>
                  <a:lnTo>
                    <a:pt x="92189" y="339089"/>
                  </a:lnTo>
                  <a:lnTo>
                    <a:pt x="92189" y="340359"/>
                  </a:lnTo>
                  <a:lnTo>
                    <a:pt x="92696" y="340359"/>
                  </a:lnTo>
                  <a:lnTo>
                    <a:pt x="92696" y="344169"/>
                  </a:lnTo>
                  <a:lnTo>
                    <a:pt x="93192" y="345439"/>
                  </a:lnTo>
                  <a:lnTo>
                    <a:pt x="93699" y="345439"/>
                  </a:lnTo>
                  <a:lnTo>
                    <a:pt x="93699" y="346709"/>
                  </a:lnTo>
                  <a:lnTo>
                    <a:pt x="94195" y="346709"/>
                  </a:lnTo>
                  <a:lnTo>
                    <a:pt x="94195" y="349249"/>
                  </a:lnTo>
                  <a:lnTo>
                    <a:pt x="93192" y="349249"/>
                  </a:lnTo>
                  <a:lnTo>
                    <a:pt x="93192" y="350519"/>
                  </a:lnTo>
                  <a:lnTo>
                    <a:pt x="94702" y="350519"/>
                  </a:lnTo>
                  <a:lnTo>
                    <a:pt x="95198" y="351789"/>
                  </a:lnTo>
                  <a:lnTo>
                    <a:pt x="97204" y="351789"/>
                  </a:lnTo>
                  <a:lnTo>
                    <a:pt x="97204" y="353059"/>
                  </a:lnTo>
                  <a:lnTo>
                    <a:pt x="97701" y="353059"/>
                  </a:lnTo>
                  <a:lnTo>
                    <a:pt x="97701" y="356869"/>
                  </a:lnTo>
                  <a:lnTo>
                    <a:pt x="167854" y="356869"/>
                  </a:lnTo>
                  <a:lnTo>
                    <a:pt x="167854" y="354329"/>
                  </a:lnTo>
                  <a:lnTo>
                    <a:pt x="168350" y="351789"/>
                  </a:lnTo>
                  <a:lnTo>
                    <a:pt x="168350" y="349249"/>
                  </a:lnTo>
                  <a:lnTo>
                    <a:pt x="168857" y="347979"/>
                  </a:lnTo>
                  <a:lnTo>
                    <a:pt x="168857" y="345439"/>
                  </a:lnTo>
                  <a:lnTo>
                    <a:pt x="169860" y="342899"/>
                  </a:lnTo>
                  <a:lnTo>
                    <a:pt x="169860" y="341629"/>
                  </a:lnTo>
                  <a:lnTo>
                    <a:pt x="170356" y="341629"/>
                  </a:lnTo>
                  <a:lnTo>
                    <a:pt x="170356" y="335279"/>
                  </a:lnTo>
                  <a:close/>
                </a:path>
                <a:path w="643889" h="695959">
                  <a:moveTo>
                    <a:pt x="326690" y="350519"/>
                  </a:moveTo>
                  <a:lnTo>
                    <a:pt x="317167" y="350519"/>
                  </a:lnTo>
                  <a:lnTo>
                    <a:pt x="316670" y="351789"/>
                  </a:lnTo>
                  <a:lnTo>
                    <a:pt x="316164" y="351789"/>
                  </a:lnTo>
                  <a:lnTo>
                    <a:pt x="315667" y="354329"/>
                  </a:lnTo>
                  <a:lnTo>
                    <a:pt x="315160" y="354329"/>
                  </a:lnTo>
                  <a:lnTo>
                    <a:pt x="314157" y="355599"/>
                  </a:lnTo>
                  <a:lnTo>
                    <a:pt x="314157" y="356869"/>
                  </a:lnTo>
                  <a:lnTo>
                    <a:pt x="325181" y="356869"/>
                  </a:lnTo>
                  <a:lnTo>
                    <a:pt x="325181" y="355599"/>
                  </a:lnTo>
                  <a:lnTo>
                    <a:pt x="325687" y="355599"/>
                  </a:lnTo>
                  <a:lnTo>
                    <a:pt x="325687" y="354329"/>
                  </a:lnTo>
                  <a:lnTo>
                    <a:pt x="326184" y="351789"/>
                  </a:lnTo>
                  <a:lnTo>
                    <a:pt x="326690" y="350519"/>
                  </a:lnTo>
                  <a:close/>
                </a:path>
                <a:path w="643889" h="695959">
                  <a:moveTo>
                    <a:pt x="480016" y="354329"/>
                  </a:moveTo>
                  <a:lnTo>
                    <a:pt x="463480" y="354329"/>
                  </a:lnTo>
                  <a:lnTo>
                    <a:pt x="463480" y="356869"/>
                  </a:lnTo>
                  <a:lnTo>
                    <a:pt x="477006" y="356869"/>
                  </a:lnTo>
                  <a:lnTo>
                    <a:pt x="477503" y="355599"/>
                  </a:lnTo>
                  <a:lnTo>
                    <a:pt x="478009" y="355599"/>
                  </a:lnTo>
                  <a:lnTo>
                    <a:pt x="480016" y="354329"/>
                  </a:lnTo>
                  <a:close/>
                </a:path>
                <a:path w="643889" h="695959">
                  <a:moveTo>
                    <a:pt x="573715" y="350519"/>
                  </a:moveTo>
                  <a:lnTo>
                    <a:pt x="513086" y="350519"/>
                  </a:lnTo>
                  <a:lnTo>
                    <a:pt x="513582" y="351789"/>
                  </a:lnTo>
                  <a:lnTo>
                    <a:pt x="515082" y="354329"/>
                  </a:lnTo>
                  <a:lnTo>
                    <a:pt x="516095" y="355599"/>
                  </a:lnTo>
                  <a:lnTo>
                    <a:pt x="516095" y="356869"/>
                  </a:lnTo>
                  <a:lnTo>
                    <a:pt x="573715" y="356869"/>
                  </a:lnTo>
                  <a:lnTo>
                    <a:pt x="573715" y="355599"/>
                  </a:lnTo>
                  <a:lnTo>
                    <a:pt x="574211" y="355599"/>
                  </a:lnTo>
                  <a:lnTo>
                    <a:pt x="575214" y="354329"/>
                  </a:lnTo>
                  <a:lnTo>
                    <a:pt x="576714" y="353059"/>
                  </a:lnTo>
                  <a:lnTo>
                    <a:pt x="577220" y="353059"/>
                  </a:lnTo>
                  <a:lnTo>
                    <a:pt x="576217" y="351789"/>
                  </a:lnTo>
                  <a:lnTo>
                    <a:pt x="574718" y="351789"/>
                  </a:lnTo>
                  <a:lnTo>
                    <a:pt x="573715" y="350519"/>
                  </a:lnTo>
                  <a:close/>
                </a:path>
                <a:path w="643889" h="695959">
                  <a:moveTo>
                    <a:pt x="418880" y="351789"/>
                  </a:moveTo>
                  <a:lnTo>
                    <a:pt x="411362" y="351789"/>
                  </a:lnTo>
                  <a:lnTo>
                    <a:pt x="411362" y="353059"/>
                  </a:lnTo>
                  <a:lnTo>
                    <a:pt x="410369" y="354329"/>
                  </a:lnTo>
                  <a:lnTo>
                    <a:pt x="421889" y="354329"/>
                  </a:lnTo>
                  <a:lnTo>
                    <a:pt x="421393" y="353059"/>
                  </a:lnTo>
                  <a:lnTo>
                    <a:pt x="420886" y="353059"/>
                  </a:lnTo>
                  <a:lnTo>
                    <a:pt x="418880" y="351789"/>
                  </a:lnTo>
                  <a:close/>
                </a:path>
                <a:path w="643889" h="695959">
                  <a:moveTo>
                    <a:pt x="458972" y="340359"/>
                  </a:moveTo>
                  <a:lnTo>
                    <a:pt x="437928" y="340359"/>
                  </a:lnTo>
                  <a:lnTo>
                    <a:pt x="437928" y="342899"/>
                  </a:lnTo>
                  <a:lnTo>
                    <a:pt x="438921" y="347979"/>
                  </a:lnTo>
                  <a:lnTo>
                    <a:pt x="439427" y="347979"/>
                  </a:lnTo>
                  <a:lnTo>
                    <a:pt x="439427" y="350519"/>
                  </a:lnTo>
                  <a:lnTo>
                    <a:pt x="438921" y="351789"/>
                  </a:lnTo>
                  <a:lnTo>
                    <a:pt x="438921" y="354329"/>
                  </a:lnTo>
                  <a:lnTo>
                    <a:pt x="439924" y="353059"/>
                  </a:lnTo>
                  <a:lnTo>
                    <a:pt x="457969" y="353059"/>
                  </a:lnTo>
                  <a:lnTo>
                    <a:pt x="458465" y="351789"/>
                  </a:lnTo>
                  <a:lnTo>
                    <a:pt x="458972" y="351789"/>
                  </a:lnTo>
                  <a:lnTo>
                    <a:pt x="458972" y="349249"/>
                  </a:lnTo>
                  <a:lnTo>
                    <a:pt x="459468" y="349249"/>
                  </a:lnTo>
                  <a:lnTo>
                    <a:pt x="459468" y="345439"/>
                  </a:lnTo>
                  <a:lnTo>
                    <a:pt x="459975" y="345439"/>
                  </a:lnTo>
                  <a:lnTo>
                    <a:pt x="459975" y="344169"/>
                  </a:lnTo>
                  <a:lnTo>
                    <a:pt x="458972" y="341629"/>
                  </a:lnTo>
                  <a:lnTo>
                    <a:pt x="458972" y="340359"/>
                  </a:lnTo>
                  <a:close/>
                </a:path>
                <a:path w="643889" h="695959">
                  <a:moveTo>
                    <a:pt x="484524" y="351789"/>
                  </a:moveTo>
                  <a:lnTo>
                    <a:pt x="464483" y="351789"/>
                  </a:lnTo>
                  <a:lnTo>
                    <a:pt x="464483" y="353059"/>
                  </a:lnTo>
                  <a:lnTo>
                    <a:pt x="463977" y="354329"/>
                  </a:lnTo>
                  <a:lnTo>
                    <a:pt x="482022" y="354329"/>
                  </a:lnTo>
                  <a:lnTo>
                    <a:pt x="483015" y="353059"/>
                  </a:lnTo>
                  <a:lnTo>
                    <a:pt x="484524" y="353059"/>
                  </a:lnTo>
                  <a:lnTo>
                    <a:pt x="484524" y="351789"/>
                  </a:lnTo>
                  <a:close/>
                </a:path>
                <a:path w="643889" h="695959">
                  <a:moveTo>
                    <a:pt x="508071" y="353059"/>
                  </a:moveTo>
                  <a:lnTo>
                    <a:pt x="494545" y="353059"/>
                  </a:lnTo>
                  <a:lnTo>
                    <a:pt x="493542" y="354329"/>
                  </a:lnTo>
                  <a:lnTo>
                    <a:pt x="508071" y="354329"/>
                  </a:lnTo>
                  <a:lnTo>
                    <a:pt x="508071" y="353059"/>
                  </a:lnTo>
                  <a:close/>
                </a:path>
                <a:path w="643889" h="695959">
                  <a:moveTo>
                    <a:pt x="381301" y="351789"/>
                  </a:moveTo>
                  <a:lnTo>
                    <a:pt x="356255" y="351789"/>
                  </a:lnTo>
                  <a:lnTo>
                    <a:pt x="356255" y="353059"/>
                  </a:lnTo>
                  <a:lnTo>
                    <a:pt x="380298" y="353059"/>
                  </a:lnTo>
                  <a:lnTo>
                    <a:pt x="381301" y="351789"/>
                  </a:lnTo>
                  <a:close/>
                </a:path>
                <a:path w="643889" h="695959">
                  <a:moveTo>
                    <a:pt x="507574" y="351789"/>
                  </a:moveTo>
                  <a:lnTo>
                    <a:pt x="497047" y="351789"/>
                  </a:lnTo>
                  <a:lnTo>
                    <a:pt x="496551" y="353059"/>
                  </a:lnTo>
                  <a:lnTo>
                    <a:pt x="507574" y="353059"/>
                  </a:lnTo>
                  <a:lnTo>
                    <a:pt x="507574" y="351789"/>
                  </a:lnTo>
                  <a:close/>
                </a:path>
                <a:path w="643889" h="695959">
                  <a:moveTo>
                    <a:pt x="598264" y="351789"/>
                  </a:moveTo>
                  <a:lnTo>
                    <a:pt x="585235" y="351789"/>
                  </a:lnTo>
                  <a:lnTo>
                    <a:pt x="584738" y="353059"/>
                  </a:lnTo>
                  <a:lnTo>
                    <a:pt x="599267" y="353059"/>
                  </a:lnTo>
                  <a:lnTo>
                    <a:pt x="598264" y="351789"/>
                  </a:lnTo>
                  <a:close/>
                </a:path>
                <a:path w="643889" h="695959">
                  <a:moveTo>
                    <a:pt x="92189" y="350519"/>
                  </a:moveTo>
                  <a:lnTo>
                    <a:pt x="91186" y="350519"/>
                  </a:lnTo>
                  <a:lnTo>
                    <a:pt x="91186" y="351789"/>
                  </a:lnTo>
                  <a:lnTo>
                    <a:pt x="92189" y="350519"/>
                  </a:lnTo>
                  <a:close/>
                </a:path>
                <a:path w="643889" h="695959">
                  <a:moveTo>
                    <a:pt x="307146" y="350519"/>
                  </a:moveTo>
                  <a:lnTo>
                    <a:pt x="263559" y="350519"/>
                  </a:lnTo>
                  <a:lnTo>
                    <a:pt x="263559" y="351789"/>
                  </a:lnTo>
                  <a:lnTo>
                    <a:pt x="307146" y="351789"/>
                  </a:lnTo>
                  <a:lnTo>
                    <a:pt x="307146" y="350519"/>
                  </a:lnTo>
                  <a:close/>
                </a:path>
                <a:path w="643889" h="695959">
                  <a:moveTo>
                    <a:pt x="386316" y="349249"/>
                  </a:moveTo>
                  <a:lnTo>
                    <a:pt x="338210" y="349249"/>
                  </a:lnTo>
                  <a:lnTo>
                    <a:pt x="339213" y="350519"/>
                  </a:lnTo>
                  <a:lnTo>
                    <a:pt x="343722" y="350519"/>
                  </a:lnTo>
                  <a:lnTo>
                    <a:pt x="344725" y="351789"/>
                  </a:lnTo>
                  <a:lnTo>
                    <a:pt x="382304" y="351789"/>
                  </a:lnTo>
                  <a:lnTo>
                    <a:pt x="386316" y="349249"/>
                  </a:lnTo>
                  <a:close/>
                </a:path>
                <a:path w="643889" h="695959">
                  <a:moveTo>
                    <a:pt x="417381" y="350519"/>
                  </a:moveTo>
                  <a:lnTo>
                    <a:pt x="413368" y="350519"/>
                  </a:lnTo>
                  <a:lnTo>
                    <a:pt x="412375" y="351789"/>
                  </a:lnTo>
                  <a:lnTo>
                    <a:pt x="418384" y="351789"/>
                  </a:lnTo>
                  <a:lnTo>
                    <a:pt x="417381" y="350519"/>
                  </a:lnTo>
                  <a:close/>
                </a:path>
                <a:path w="643889" h="695959">
                  <a:moveTo>
                    <a:pt x="446945" y="325119"/>
                  </a:moveTo>
                  <a:lnTo>
                    <a:pt x="421889" y="325119"/>
                  </a:lnTo>
                  <a:lnTo>
                    <a:pt x="422396" y="326389"/>
                  </a:lnTo>
                  <a:lnTo>
                    <a:pt x="422892" y="326389"/>
                  </a:lnTo>
                  <a:lnTo>
                    <a:pt x="423389" y="327659"/>
                  </a:lnTo>
                  <a:lnTo>
                    <a:pt x="423895" y="327659"/>
                  </a:lnTo>
                  <a:lnTo>
                    <a:pt x="424898" y="330199"/>
                  </a:lnTo>
                  <a:lnTo>
                    <a:pt x="425395" y="330199"/>
                  </a:lnTo>
                  <a:lnTo>
                    <a:pt x="425395" y="335279"/>
                  </a:lnTo>
                  <a:lnTo>
                    <a:pt x="424898" y="337819"/>
                  </a:lnTo>
                  <a:lnTo>
                    <a:pt x="424898" y="346709"/>
                  </a:lnTo>
                  <a:lnTo>
                    <a:pt x="424392" y="347979"/>
                  </a:lnTo>
                  <a:lnTo>
                    <a:pt x="426398" y="347979"/>
                  </a:lnTo>
                  <a:lnTo>
                    <a:pt x="426905" y="349249"/>
                  </a:lnTo>
                  <a:lnTo>
                    <a:pt x="430907" y="349249"/>
                  </a:lnTo>
                  <a:lnTo>
                    <a:pt x="431413" y="350519"/>
                  </a:lnTo>
                  <a:lnTo>
                    <a:pt x="432416" y="350519"/>
                  </a:lnTo>
                  <a:lnTo>
                    <a:pt x="432416" y="351789"/>
                  </a:lnTo>
                  <a:lnTo>
                    <a:pt x="433409" y="351789"/>
                  </a:lnTo>
                  <a:lnTo>
                    <a:pt x="433409" y="349249"/>
                  </a:lnTo>
                  <a:lnTo>
                    <a:pt x="432913" y="346709"/>
                  </a:lnTo>
                  <a:lnTo>
                    <a:pt x="432416" y="346709"/>
                  </a:lnTo>
                  <a:lnTo>
                    <a:pt x="431910" y="344169"/>
                  </a:lnTo>
                  <a:lnTo>
                    <a:pt x="431910" y="341629"/>
                  </a:lnTo>
                  <a:lnTo>
                    <a:pt x="432416" y="341629"/>
                  </a:lnTo>
                  <a:lnTo>
                    <a:pt x="432416" y="340359"/>
                  </a:lnTo>
                  <a:lnTo>
                    <a:pt x="432913" y="340359"/>
                  </a:lnTo>
                  <a:lnTo>
                    <a:pt x="433409" y="339089"/>
                  </a:lnTo>
                  <a:lnTo>
                    <a:pt x="457964" y="339089"/>
                  </a:lnTo>
                  <a:lnTo>
                    <a:pt x="457462" y="337819"/>
                  </a:lnTo>
                  <a:lnTo>
                    <a:pt x="456966" y="337819"/>
                  </a:lnTo>
                  <a:lnTo>
                    <a:pt x="456459" y="336549"/>
                  </a:lnTo>
                  <a:lnTo>
                    <a:pt x="456459" y="335279"/>
                  </a:lnTo>
                  <a:lnTo>
                    <a:pt x="454960" y="334009"/>
                  </a:lnTo>
                  <a:lnTo>
                    <a:pt x="454463" y="334009"/>
                  </a:lnTo>
                  <a:lnTo>
                    <a:pt x="454463" y="332739"/>
                  </a:lnTo>
                  <a:lnTo>
                    <a:pt x="453957" y="332739"/>
                  </a:lnTo>
                  <a:lnTo>
                    <a:pt x="453957" y="331469"/>
                  </a:lnTo>
                  <a:lnTo>
                    <a:pt x="453460" y="331469"/>
                  </a:lnTo>
                  <a:lnTo>
                    <a:pt x="452953" y="330199"/>
                  </a:lnTo>
                  <a:lnTo>
                    <a:pt x="452953" y="328929"/>
                  </a:lnTo>
                  <a:lnTo>
                    <a:pt x="451950" y="328929"/>
                  </a:lnTo>
                  <a:lnTo>
                    <a:pt x="449954" y="326389"/>
                  </a:lnTo>
                  <a:lnTo>
                    <a:pt x="446945" y="325119"/>
                  </a:lnTo>
                  <a:close/>
                </a:path>
                <a:path w="643889" h="695959">
                  <a:moveTo>
                    <a:pt x="546156" y="345439"/>
                  </a:moveTo>
                  <a:lnTo>
                    <a:pt x="467989" y="345439"/>
                  </a:lnTo>
                  <a:lnTo>
                    <a:pt x="466479" y="346709"/>
                  </a:lnTo>
                  <a:lnTo>
                    <a:pt x="465476" y="347979"/>
                  </a:lnTo>
                  <a:lnTo>
                    <a:pt x="465476" y="349249"/>
                  </a:lnTo>
                  <a:lnTo>
                    <a:pt x="464980" y="350519"/>
                  </a:lnTo>
                  <a:lnTo>
                    <a:pt x="464980" y="351789"/>
                  </a:lnTo>
                  <a:lnTo>
                    <a:pt x="487027" y="351789"/>
                  </a:lnTo>
                  <a:lnTo>
                    <a:pt x="489033" y="350519"/>
                  </a:lnTo>
                  <a:lnTo>
                    <a:pt x="489033" y="349249"/>
                  </a:lnTo>
                  <a:lnTo>
                    <a:pt x="491039" y="349249"/>
                  </a:lnTo>
                  <a:lnTo>
                    <a:pt x="491536" y="347979"/>
                  </a:lnTo>
                  <a:lnTo>
                    <a:pt x="549155" y="347979"/>
                  </a:lnTo>
                  <a:lnTo>
                    <a:pt x="547149" y="346709"/>
                  </a:lnTo>
                  <a:lnTo>
                    <a:pt x="546156" y="345439"/>
                  </a:lnTo>
                  <a:close/>
                </a:path>
                <a:path w="643889" h="695959">
                  <a:moveTo>
                    <a:pt x="508071" y="350519"/>
                  </a:moveTo>
                  <a:lnTo>
                    <a:pt x="497554" y="350519"/>
                  </a:lnTo>
                  <a:lnTo>
                    <a:pt x="497554" y="351789"/>
                  </a:lnTo>
                  <a:lnTo>
                    <a:pt x="508071" y="351789"/>
                  </a:lnTo>
                  <a:lnTo>
                    <a:pt x="508071" y="350519"/>
                  </a:lnTo>
                  <a:close/>
                </a:path>
                <a:path w="643889" h="695959">
                  <a:moveTo>
                    <a:pt x="594252" y="349249"/>
                  </a:moveTo>
                  <a:lnTo>
                    <a:pt x="589247" y="349249"/>
                  </a:lnTo>
                  <a:lnTo>
                    <a:pt x="589247" y="350519"/>
                  </a:lnTo>
                  <a:lnTo>
                    <a:pt x="588740" y="350519"/>
                  </a:lnTo>
                  <a:lnTo>
                    <a:pt x="587737" y="351789"/>
                  </a:lnTo>
                  <a:lnTo>
                    <a:pt x="595255" y="351789"/>
                  </a:lnTo>
                  <a:lnTo>
                    <a:pt x="594252" y="349249"/>
                  </a:lnTo>
                  <a:close/>
                </a:path>
                <a:path w="643889" h="695959">
                  <a:moveTo>
                    <a:pt x="310652" y="349249"/>
                  </a:moveTo>
                  <a:lnTo>
                    <a:pt x="265059" y="349249"/>
                  </a:lnTo>
                  <a:lnTo>
                    <a:pt x="264562" y="350519"/>
                  </a:lnTo>
                  <a:lnTo>
                    <a:pt x="310652" y="350519"/>
                  </a:lnTo>
                  <a:lnTo>
                    <a:pt x="310652" y="349249"/>
                  </a:lnTo>
                  <a:close/>
                </a:path>
                <a:path w="643889" h="695959">
                  <a:moveTo>
                    <a:pt x="327694" y="349249"/>
                  </a:moveTo>
                  <a:lnTo>
                    <a:pt x="317673" y="349249"/>
                  </a:lnTo>
                  <a:lnTo>
                    <a:pt x="317673" y="350519"/>
                  </a:lnTo>
                  <a:lnTo>
                    <a:pt x="327187" y="350519"/>
                  </a:lnTo>
                  <a:lnTo>
                    <a:pt x="327694" y="349249"/>
                  </a:lnTo>
                  <a:close/>
                </a:path>
                <a:path w="643889" h="695959">
                  <a:moveTo>
                    <a:pt x="406357" y="349249"/>
                  </a:moveTo>
                  <a:lnTo>
                    <a:pt x="395334" y="349249"/>
                  </a:lnTo>
                  <a:lnTo>
                    <a:pt x="395334" y="350519"/>
                  </a:lnTo>
                  <a:lnTo>
                    <a:pt x="405861" y="350519"/>
                  </a:lnTo>
                  <a:lnTo>
                    <a:pt x="406357" y="349249"/>
                  </a:lnTo>
                  <a:close/>
                </a:path>
                <a:path w="643889" h="695959">
                  <a:moveTo>
                    <a:pt x="566693" y="346709"/>
                  </a:moveTo>
                  <a:lnTo>
                    <a:pt x="563188" y="346709"/>
                  </a:lnTo>
                  <a:lnTo>
                    <a:pt x="562185" y="347979"/>
                  </a:lnTo>
                  <a:lnTo>
                    <a:pt x="496551" y="347979"/>
                  </a:lnTo>
                  <a:lnTo>
                    <a:pt x="497554" y="349249"/>
                  </a:lnTo>
                  <a:lnTo>
                    <a:pt x="498050" y="350519"/>
                  </a:lnTo>
                  <a:lnTo>
                    <a:pt x="508577" y="350519"/>
                  </a:lnTo>
                  <a:lnTo>
                    <a:pt x="508577" y="349249"/>
                  </a:lnTo>
                  <a:lnTo>
                    <a:pt x="563694" y="349249"/>
                  </a:lnTo>
                  <a:lnTo>
                    <a:pt x="566693" y="346709"/>
                  </a:lnTo>
                  <a:close/>
                </a:path>
                <a:path w="643889" h="695959">
                  <a:moveTo>
                    <a:pt x="563694" y="349249"/>
                  </a:moveTo>
                  <a:lnTo>
                    <a:pt x="512579" y="349249"/>
                  </a:lnTo>
                  <a:lnTo>
                    <a:pt x="512579" y="350519"/>
                  </a:lnTo>
                  <a:lnTo>
                    <a:pt x="562691" y="350519"/>
                  </a:lnTo>
                  <a:lnTo>
                    <a:pt x="563694" y="349249"/>
                  </a:lnTo>
                  <a:close/>
                </a:path>
                <a:path w="643889" h="695959">
                  <a:moveTo>
                    <a:pt x="569196" y="347979"/>
                  </a:moveTo>
                  <a:lnTo>
                    <a:pt x="566197" y="347979"/>
                  </a:lnTo>
                  <a:lnTo>
                    <a:pt x="565701" y="349249"/>
                  </a:lnTo>
                  <a:lnTo>
                    <a:pt x="564191" y="350519"/>
                  </a:lnTo>
                  <a:lnTo>
                    <a:pt x="573208" y="350519"/>
                  </a:lnTo>
                  <a:lnTo>
                    <a:pt x="571709" y="349249"/>
                  </a:lnTo>
                  <a:lnTo>
                    <a:pt x="569196" y="349249"/>
                  </a:lnTo>
                  <a:lnTo>
                    <a:pt x="569196" y="347979"/>
                  </a:lnTo>
                  <a:close/>
                </a:path>
                <a:path w="643889" h="695959">
                  <a:moveTo>
                    <a:pt x="284603" y="341629"/>
                  </a:moveTo>
                  <a:lnTo>
                    <a:pt x="270064" y="341629"/>
                  </a:lnTo>
                  <a:lnTo>
                    <a:pt x="268564" y="342899"/>
                  </a:lnTo>
                  <a:lnTo>
                    <a:pt x="268564" y="344169"/>
                  </a:lnTo>
                  <a:lnTo>
                    <a:pt x="267561" y="346709"/>
                  </a:lnTo>
                  <a:lnTo>
                    <a:pt x="267561" y="347979"/>
                  </a:lnTo>
                  <a:lnTo>
                    <a:pt x="267065" y="347979"/>
                  </a:lnTo>
                  <a:lnTo>
                    <a:pt x="266062" y="349249"/>
                  </a:lnTo>
                  <a:lnTo>
                    <a:pt x="311158" y="349249"/>
                  </a:lnTo>
                  <a:lnTo>
                    <a:pt x="311655" y="347979"/>
                  </a:lnTo>
                  <a:lnTo>
                    <a:pt x="312658" y="346709"/>
                  </a:lnTo>
                  <a:lnTo>
                    <a:pt x="288605" y="346709"/>
                  </a:lnTo>
                  <a:lnTo>
                    <a:pt x="288605" y="345439"/>
                  </a:lnTo>
                  <a:lnTo>
                    <a:pt x="286609" y="345439"/>
                  </a:lnTo>
                  <a:lnTo>
                    <a:pt x="286609" y="344169"/>
                  </a:lnTo>
                  <a:lnTo>
                    <a:pt x="286102" y="344169"/>
                  </a:lnTo>
                  <a:lnTo>
                    <a:pt x="285596" y="342899"/>
                  </a:lnTo>
                  <a:lnTo>
                    <a:pt x="284603" y="342899"/>
                  </a:lnTo>
                  <a:lnTo>
                    <a:pt x="284603" y="341629"/>
                  </a:lnTo>
                  <a:close/>
                </a:path>
                <a:path w="643889" h="695959">
                  <a:moveTo>
                    <a:pt x="328697" y="347979"/>
                  </a:moveTo>
                  <a:lnTo>
                    <a:pt x="318676" y="347979"/>
                  </a:lnTo>
                  <a:lnTo>
                    <a:pt x="318676" y="349249"/>
                  </a:lnTo>
                  <a:lnTo>
                    <a:pt x="328190" y="349249"/>
                  </a:lnTo>
                  <a:lnTo>
                    <a:pt x="328697" y="347979"/>
                  </a:lnTo>
                  <a:close/>
                </a:path>
                <a:path w="643889" h="695959">
                  <a:moveTo>
                    <a:pt x="382811" y="347979"/>
                  </a:moveTo>
                  <a:lnTo>
                    <a:pt x="337207" y="347979"/>
                  </a:lnTo>
                  <a:lnTo>
                    <a:pt x="337207" y="349249"/>
                  </a:lnTo>
                  <a:lnTo>
                    <a:pt x="383307" y="349249"/>
                  </a:lnTo>
                  <a:lnTo>
                    <a:pt x="382811" y="347979"/>
                  </a:lnTo>
                  <a:close/>
                </a:path>
                <a:path w="643889" h="695959">
                  <a:moveTo>
                    <a:pt x="406854" y="347979"/>
                  </a:moveTo>
                  <a:lnTo>
                    <a:pt x="397340" y="347979"/>
                  </a:lnTo>
                  <a:lnTo>
                    <a:pt x="396337" y="349249"/>
                  </a:lnTo>
                  <a:lnTo>
                    <a:pt x="406854" y="349249"/>
                  </a:lnTo>
                  <a:lnTo>
                    <a:pt x="406854" y="347979"/>
                  </a:lnTo>
                  <a:close/>
                </a:path>
                <a:path w="643889" h="695959">
                  <a:moveTo>
                    <a:pt x="593249" y="347979"/>
                  </a:moveTo>
                  <a:lnTo>
                    <a:pt x="591253" y="347979"/>
                  </a:lnTo>
                  <a:lnTo>
                    <a:pt x="590250" y="349249"/>
                  </a:lnTo>
                  <a:lnTo>
                    <a:pt x="593756" y="349249"/>
                  </a:lnTo>
                  <a:lnTo>
                    <a:pt x="593249" y="347979"/>
                  </a:lnTo>
                  <a:close/>
                </a:path>
                <a:path w="643889" h="695959">
                  <a:moveTo>
                    <a:pt x="330693" y="346709"/>
                  </a:moveTo>
                  <a:lnTo>
                    <a:pt x="318170" y="346709"/>
                  </a:lnTo>
                  <a:lnTo>
                    <a:pt x="318170" y="347979"/>
                  </a:lnTo>
                  <a:lnTo>
                    <a:pt x="330196" y="347979"/>
                  </a:lnTo>
                  <a:lnTo>
                    <a:pt x="330693" y="346709"/>
                  </a:lnTo>
                  <a:close/>
                </a:path>
                <a:path w="643889" h="695959">
                  <a:moveTo>
                    <a:pt x="378799" y="346709"/>
                  </a:moveTo>
                  <a:lnTo>
                    <a:pt x="338210" y="346709"/>
                  </a:lnTo>
                  <a:lnTo>
                    <a:pt x="338210" y="347979"/>
                  </a:lnTo>
                  <a:lnTo>
                    <a:pt x="379802" y="347979"/>
                  </a:lnTo>
                  <a:lnTo>
                    <a:pt x="378799" y="346709"/>
                  </a:lnTo>
                  <a:close/>
                </a:path>
                <a:path w="643889" h="695959">
                  <a:moveTo>
                    <a:pt x="408363" y="346709"/>
                  </a:moveTo>
                  <a:lnTo>
                    <a:pt x="398839" y="346709"/>
                  </a:lnTo>
                  <a:lnTo>
                    <a:pt x="398839" y="347979"/>
                  </a:lnTo>
                  <a:lnTo>
                    <a:pt x="408363" y="347979"/>
                  </a:lnTo>
                  <a:lnTo>
                    <a:pt x="408363" y="346709"/>
                  </a:lnTo>
                  <a:close/>
                </a:path>
                <a:path w="643889" h="695959">
                  <a:moveTo>
                    <a:pt x="567697" y="346709"/>
                  </a:moveTo>
                  <a:lnTo>
                    <a:pt x="567200" y="346709"/>
                  </a:lnTo>
                  <a:lnTo>
                    <a:pt x="567200" y="347979"/>
                  </a:lnTo>
                  <a:lnTo>
                    <a:pt x="567697" y="347979"/>
                  </a:lnTo>
                  <a:lnTo>
                    <a:pt x="567697" y="346709"/>
                  </a:lnTo>
                  <a:close/>
                </a:path>
                <a:path w="643889" h="695959">
                  <a:moveTo>
                    <a:pt x="586238" y="344169"/>
                  </a:moveTo>
                  <a:lnTo>
                    <a:pt x="574718" y="344169"/>
                  </a:lnTo>
                  <a:lnTo>
                    <a:pt x="574718" y="345439"/>
                  </a:lnTo>
                  <a:lnTo>
                    <a:pt x="577717" y="346709"/>
                  </a:lnTo>
                  <a:lnTo>
                    <a:pt x="578224" y="346709"/>
                  </a:lnTo>
                  <a:lnTo>
                    <a:pt x="578720" y="347979"/>
                  </a:lnTo>
                  <a:lnTo>
                    <a:pt x="582732" y="347979"/>
                  </a:lnTo>
                  <a:lnTo>
                    <a:pt x="584738" y="346709"/>
                  </a:lnTo>
                  <a:lnTo>
                    <a:pt x="585235" y="345439"/>
                  </a:lnTo>
                  <a:lnTo>
                    <a:pt x="586238" y="345439"/>
                  </a:lnTo>
                  <a:lnTo>
                    <a:pt x="586238" y="344169"/>
                  </a:lnTo>
                  <a:close/>
                </a:path>
                <a:path w="643889" h="695959">
                  <a:moveTo>
                    <a:pt x="313661" y="345439"/>
                  </a:moveTo>
                  <a:lnTo>
                    <a:pt x="289608" y="345439"/>
                  </a:lnTo>
                  <a:lnTo>
                    <a:pt x="289608" y="346709"/>
                  </a:lnTo>
                  <a:lnTo>
                    <a:pt x="312658" y="346709"/>
                  </a:lnTo>
                  <a:lnTo>
                    <a:pt x="313661" y="345439"/>
                  </a:lnTo>
                  <a:close/>
                </a:path>
                <a:path w="643889" h="695959">
                  <a:moveTo>
                    <a:pt x="331696" y="345439"/>
                  </a:moveTo>
                  <a:lnTo>
                    <a:pt x="317673" y="345439"/>
                  </a:lnTo>
                  <a:lnTo>
                    <a:pt x="317673" y="346709"/>
                  </a:lnTo>
                  <a:lnTo>
                    <a:pt x="331199" y="346709"/>
                  </a:lnTo>
                  <a:lnTo>
                    <a:pt x="331696" y="345439"/>
                  </a:lnTo>
                  <a:close/>
                </a:path>
                <a:path w="643889" h="695959">
                  <a:moveTo>
                    <a:pt x="376792" y="345439"/>
                  </a:moveTo>
                  <a:lnTo>
                    <a:pt x="338717" y="345439"/>
                  </a:lnTo>
                  <a:lnTo>
                    <a:pt x="338717" y="346709"/>
                  </a:lnTo>
                  <a:lnTo>
                    <a:pt x="377299" y="346709"/>
                  </a:lnTo>
                  <a:lnTo>
                    <a:pt x="376792" y="345439"/>
                  </a:lnTo>
                  <a:close/>
                </a:path>
                <a:path w="643889" h="695959">
                  <a:moveTo>
                    <a:pt x="406854" y="345439"/>
                  </a:moveTo>
                  <a:lnTo>
                    <a:pt x="401848" y="345439"/>
                  </a:lnTo>
                  <a:lnTo>
                    <a:pt x="401848" y="346709"/>
                  </a:lnTo>
                  <a:lnTo>
                    <a:pt x="406854" y="346709"/>
                  </a:lnTo>
                  <a:lnTo>
                    <a:pt x="406854" y="345439"/>
                  </a:lnTo>
                  <a:close/>
                </a:path>
                <a:path w="643889" h="695959">
                  <a:moveTo>
                    <a:pt x="335708" y="330199"/>
                  </a:moveTo>
                  <a:lnTo>
                    <a:pt x="300631" y="330199"/>
                  </a:lnTo>
                  <a:lnTo>
                    <a:pt x="300631" y="331469"/>
                  </a:lnTo>
                  <a:lnTo>
                    <a:pt x="301138" y="331469"/>
                  </a:lnTo>
                  <a:lnTo>
                    <a:pt x="301634" y="332739"/>
                  </a:lnTo>
                  <a:lnTo>
                    <a:pt x="301634" y="335279"/>
                  </a:lnTo>
                  <a:lnTo>
                    <a:pt x="300135" y="335279"/>
                  </a:lnTo>
                  <a:lnTo>
                    <a:pt x="300135" y="336549"/>
                  </a:lnTo>
                  <a:lnTo>
                    <a:pt x="287105" y="336549"/>
                  </a:lnTo>
                  <a:lnTo>
                    <a:pt x="287602" y="337819"/>
                  </a:lnTo>
                  <a:lnTo>
                    <a:pt x="289608" y="337819"/>
                  </a:lnTo>
                  <a:lnTo>
                    <a:pt x="290115" y="339089"/>
                  </a:lnTo>
                  <a:lnTo>
                    <a:pt x="291614" y="341629"/>
                  </a:lnTo>
                  <a:lnTo>
                    <a:pt x="291614" y="342899"/>
                  </a:lnTo>
                  <a:lnTo>
                    <a:pt x="292121" y="342899"/>
                  </a:lnTo>
                  <a:lnTo>
                    <a:pt x="291614" y="344169"/>
                  </a:lnTo>
                  <a:lnTo>
                    <a:pt x="291614" y="345439"/>
                  </a:lnTo>
                  <a:lnTo>
                    <a:pt x="332699" y="345439"/>
                  </a:lnTo>
                  <a:lnTo>
                    <a:pt x="332699" y="344169"/>
                  </a:lnTo>
                  <a:lnTo>
                    <a:pt x="333205" y="344169"/>
                  </a:lnTo>
                  <a:lnTo>
                    <a:pt x="334208" y="341629"/>
                  </a:lnTo>
                  <a:lnTo>
                    <a:pt x="334208" y="334009"/>
                  </a:lnTo>
                  <a:lnTo>
                    <a:pt x="334705" y="334009"/>
                  </a:lnTo>
                  <a:lnTo>
                    <a:pt x="334705" y="332739"/>
                  </a:lnTo>
                  <a:lnTo>
                    <a:pt x="335708" y="330199"/>
                  </a:lnTo>
                  <a:close/>
                </a:path>
                <a:path w="643889" h="695959">
                  <a:moveTo>
                    <a:pt x="367775" y="342899"/>
                  </a:moveTo>
                  <a:lnTo>
                    <a:pt x="339720" y="342899"/>
                  </a:lnTo>
                  <a:lnTo>
                    <a:pt x="339720" y="344169"/>
                  </a:lnTo>
                  <a:lnTo>
                    <a:pt x="339213" y="345439"/>
                  </a:lnTo>
                  <a:lnTo>
                    <a:pt x="373287" y="345439"/>
                  </a:lnTo>
                  <a:lnTo>
                    <a:pt x="372790" y="344169"/>
                  </a:lnTo>
                  <a:lnTo>
                    <a:pt x="369275" y="344169"/>
                  </a:lnTo>
                  <a:lnTo>
                    <a:pt x="367775" y="342899"/>
                  </a:lnTo>
                  <a:close/>
                </a:path>
                <a:path w="643889" h="695959">
                  <a:moveTo>
                    <a:pt x="394331" y="342899"/>
                  </a:moveTo>
                  <a:lnTo>
                    <a:pt x="385810" y="342899"/>
                  </a:lnTo>
                  <a:lnTo>
                    <a:pt x="386316" y="344169"/>
                  </a:lnTo>
                  <a:lnTo>
                    <a:pt x="386813" y="344169"/>
                  </a:lnTo>
                  <a:lnTo>
                    <a:pt x="388819" y="345439"/>
                  </a:lnTo>
                  <a:lnTo>
                    <a:pt x="392325" y="345439"/>
                  </a:lnTo>
                  <a:lnTo>
                    <a:pt x="394331" y="342899"/>
                  </a:lnTo>
                  <a:close/>
                </a:path>
                <a:path w="643889" h="695959">
                  <a:moveTo>
                    <a:pt x="418880" y="336549"/>
                  </a:moveTo>
                  <a:lnTo>
                    <a:pt x="405861" y="336549"/>
                  </a:lnTo>
                  <a:lnTo>
                    <a:pt x="406854" y="337819"/>
                  </a:lnTo>
                  <a:lnTo>
                    <a:pt x="407360" y="337819"/>
                  </a:lnTo>
                  <a:lnTo>
                    <a:pt x="407857" y="339089"/>
                  </a:lnTo>
                  <a:lnTo>
                    <a:pt x="408363" y="339089"/>
                  </a:lnTo>
                  <a:lnTo>
                    <a:pt x="409863" y="340359"/>
                  </a:lnTo>
                  <a:lnTo>
                    <a:pt x="410369" y="341629"/>
                  </a:lnTo>
                  <a:lnTo>
                    <a:pt x="411869" y="341629"/>
                  </a:lnTo>
                  <a:lnTo>
                    <a:pt x="412872" y="342899"/>
                  </a:lnTo>
                  <a:lnTo>
                    <a:pt x="414878" y="342899"/>
                  </a:lnTo>
                  <a:lnTo>
                    <a:pt x="415881" y="344169"/>
                  </a:lnTo>
                  <a:lnTo>
                    <a:pt x="416884" y="344169"/>
                  </a:lnTo>
                  <a:lnTo>
                    <a:pt x="417877" y="345439"/>
                  </a:lnTo>
                  <a:lnTo>
                    <a:pt x="418880" y="345439"/>
                  </a:lnTo>
                  <a:lnTo>
                    <a:pt x="418880" y="336549"/>
                  </a:lnTo>
                  <a:close/>
                </a:path>
                <a:path w="643889" h="695959">
                  <a:moveTo>
                    <a:pt x="541648" y="344169"/>
                  </a:moveTo>
                  <a:lnTo>
                    <a:pt x="470492" y="344169"/>
                  </a:lnTo>
                  <a:lnTo>
                    <a:pt x="470492" y="345439"/>
                  </a:lnTo>
                  <a:lnTo>
                    <a:pt x="543644" y="345439"/>
                  </a:lnTo>
                  <a:lnTo>
                    <a:pt x="541648" y="344169"/>
                  </a:lnTo>
                  <a:close/>
                </a:path>
                <a:path w="643889" h="695959">
                  <a:moveTo>
                    <a:pt x="600767" y="340359"/>
                  </a:moveTo>
                  <a:lnTo>
                    <a:pt x="567697" y="340359"/>
                  </a:lnTo>
                  <a:lnTo>
                    <a:pt x="569703" y="341629"/>
                  </a:lnTo>
                  <a:lnTo>
                    <a:pt x="593756" y="341629"/>
                  </a:lnTo>
                  <a:lnTo>
                    <a:pt x="595255" y="342899"/>
                  </a:lnTo>
                  <a:lnTo>
                    <a:pt x="597768" y="342899"/>
                  </a:lnTo>
                  <a:lnTo>
                    <a:pt x="597768" y="344169"/>
                  </a:lnTo>
                  <a:lnTo>
                    <a:pt x="598264" y="344169"/>
                  </a:lnTo>
                  <a:lnTo>
                    <a:pt x="598761" y="345439"/>
                  </a:lnTo>
                  <a:lnTo>
                    <a:pt x="599267" y="345439"/>
                  </a:lnTo>
                  <a:lnTo>
                    <a:pt x="600270" y="344169"/>
                  </a:lnTo>
                  <a:lnTo>
                    <a:pt x="600767" y="342899"/>
                  </a:lnTo>
                  <a:lnTo>
                    <a:pt x="600767" y="340359"/>
                  </a:lnTo>
                  <a:close/>
                </a:path>
                <a:path w="643889" h="695959">
                  <a:moveTo>
                    <a:pt x="540645" y="342899"/>
                  </a:moveTo>
                  <a:lnTo>
                    <a:pt x="475000" y="342899"/>
                  </a:lnTo>
                  <a:lnTo>
                    <a:pt x="473501" y="344169"/>
                  </a:lnTo>
                  <a:lnTo>
                    <a:pt x="540645" y="344169"/>
                  </a:lnTo>
                  <a:lnTo>
                    <a:pt x="540645" y="342899"/>
                  </a:lnTo>
                  <a:close/>
                </a:path>
                <a:path w="643889" h="695959">
                  <a:moveTo>
                    <a:pt x="590746" y="341629"/>
                  </a:moveTo>
                  <a:lnTo>
                    <a:pt x="570706" y="341629"/>
                  </a:lnTo>
                  <a:lnTo>
                    <a:pt x="572712" y="344169"/>
                  </a:lnTo>
                  <a:lnTo>
                    <a:pt x="586734" y="344169"/>
                  </a:lnTo>
                  <a:lnTo>
                    <a:pt x="587737" y="342899"/>
                  </a:lnTo>
                  <a:lnTo>
                    <a:pt x="590250" y="342899"/>
                  </a:lnTo>
                  <a:lnTo>
                    <a:pt x="590746" y="341629"/>
                  </a:lnTo>
                  <a:close/>
                </a:path>
                <a:path w="643889" h="695959">
                  <a:moveTo>
                    <a:pt x="342223" y="334009"/>
                  </a:moveTo>
                  <a:lnTo>
                    <a:pt x="340216" y="334009"/>
                  </a:lnTo>
                  <a:lnTo>
                    <a:pt x="340216" y="342899"/>
                  </a:lnTo>
                  <a:lnTo>
                    <a:pt x="365769" y="342899"/>
                  </a:lnTo>
                  <a:lnTo>
                    <a:pt x="365769" y="341629"/>
                  </a:lnTo>
                  <a:lnTo>
                    <a:pt x="364766" y="341629"/>
                  </a:lnTo>
                  <a:lnTo>
                    <a:pt x="364766" y="340359"/>
                  </a:lnTo>
                  <a:lnTo>
                    <a:pt x="364269" y="340359"/>
                  </a:lnTo>
                  <a:lnTo>
                    <a:pt x="364269" y="337819"/>
                  </a:lnTo>
                  <a:lnTo>
                    <a:pt x="365273" y="337819"/>
                  </a:lnTo>
                  <a:lnTo>
                    <a:pt x="365769" y="336549"/>
                  </a:lnTo>
                  <a:lnTo>
                    <a:pt x="393834" y="336549"/>
                  </a:lnTo>
                  <a:lnTo>
                    <a:pt x="392831" y="335279"/>
                  </a:lnTo>
                  <a:lnTo>
                    <a:pt x="343226" y="335279"/>
                  </a:lnTo>
                  <a:lnTo>
                    <a:pt x="342223" y="334009"/>
                  </a:lnTo>
                  <a:close/>
                </a:path>
                <a:path w="643889" h="695959">
                  <a:moveTo>
                    <a:pt x="396833" y="341629"/>
                  </a:moveTo>
                  <a:lnTo>
                    <a:pt x="382811" y="341629"/>
                  </a:lnTo>
                  <a:lnTo>
                    <a:pt x="382811" y="342899"/>
                  </a:lnTo>
                  <a:lnTo>
                    <a:pt x="395840" y="342899"/>
                  </a:lnTo>
                  <a:lnTo>
                    <a:pt x="396833" y="341629"/>
                  </a:lnTo>
                  <a:close/>
                </a:path>
                <a:path w="643889" h="695959">
                  <a:moveTo>
                    <a:pt x="528111" y="341629"/>
                  </a:moveTo>
                  <a:lnTo>
                    <a:pt x="476510" y="341629"/>
                  </a:lnTo>
                  <a:lnTo>
                    <a:pt x="476510" y="342899"/>
                  </a:lnTo>
                  <a:lnTo>
                    <a:pt x="528111" y="342899"/>
                  </a:lnTo>
                  <a:lnTo>
                    <a:pt x="528111" y="341629"/>
                  </a:lnTo>
                  <a:close/>
                </a:path>
                <a:path w="643889" h="695959">
                  <a:moveTo>
                    <a:pt x="283093" y="340359"/>
                  </a:moveTo>
                  <a:lnTo>
                    <a:pt x="271573" y="340359"/>
                  </a:lnTo>
                  <a:lnTo>
                    <a:pt x="271573" y="341629"/>
                  </a:lnTo>
                  <a:lnTo>
                    <a:pt x="283093" y="341629"/>
                  </a:lnTo>
                  <a:lnTo>
                    <a:pt x="283093" y="340359"/>
                  </a:lnTo>
                  <a:close/>
                </a:path>
                <a:path w="643889" h="695959">
                  <a:moveTo>
                    <a:pt x="397836" y="340359"/>
                  </a:moveTo>
                  <a:lnTo>
                    <a:pt x="379802" y="340359"/>
                  </a:lnTo>
                  <a:lnTo>
                    <a:pt x="380298" y="341629"/>
                  </a:lnTo>
                  <a:lnTo>
                    <a:pt x="398343" y="341629"/>
                  </a:lnTo>
                  <a:lnTo>
                    <a:pt x="397836" y="340359"/>
                  </a:lnTo>
                  <a:close/>
                </a:path>
                <a:path w="643889" h="695959">
                  <a:moveTo>
                    <a:pt x="527108" y="340359"/>
                  </a:moveTo>
                  <a:lnTo>
                    <a:pt x="478009" y="340359"/>
                  </a:lnTo>
                  <a:lnTo>
                    <a:pt x="477006" y="341629"/>
                  </a:lnTo>
                  <a:lnTo>
                    <a:pt x="527108" y="341629"/>
                  </a:lnTo>
                  <a:lnTo>
                    <a:pt x="527108" y="340359"/>
                  </a:lnTo>
                  <a:close/>
                </a:path>
                <a:path w="643889" h="695959">
                  <a:moveTo>
                    <a:pt x="562691" y="340359"/>
                  </a:moveTo>
                  <a:lnTo>
                    <a:pt x="554171" y="340359"/>
                  </a:lnTo>
                  <a:lnTo>
                    <a:pt x="555174" y="341629"/>
                  </a:lnTo>
                  <a:lnTo>
                    <a:pt x="562691" y="341629"/>
                  </a:lnTo>
                  <a:lnTo>
                    <a:pt x="562691" y="340359"/>
                  </a:lnTo>
                  <a:close/>
                </a:path>
                <a:path w="643889" h="695959">
                  <a:moveTo>
                    <a:pt x="264055" y="339089"/>
                  </a:moveTo>
                  <a:lnTo>
                    <a:pt x="263559" y="339089"/>
                  </a:lnTo>
                  <a:lnTo>
                    <a:pt x="263559" y="340359"/>
                  </a:lnTo>
                  <a:lnTo>
                    <a:pt x="264055" y="340359"/>
                  </a:lnTo>
                  <a:lnTo>
                    <a:pt x="264055" y="339089"/>
                  </a:lnTo>
                  <a:close/>
                </a:path>
                <a:path w="643889" h="695959">
                  <a:moveTo>
                    <a:pt x="280591" y="337819"/>
                  </a:moveTo>
                  <a:lnTo>
                    <a:pt x="276082" y="337819"/>
                  </a:lnTo>
                  <a:lnTo>
                    <a:pt x="274582" y="340359"/>
                  </a:lnTo>
                  <a:lnTo>
                    <a:pt x="281594" y="340359"/>
                  </a:lnTo>
                  <a:lnTo>
                    <a:pt x="280591" y="337819"/>
                  </a:lnTo>
                  <a:close/>
                </a:path>
                <a:path w="643889" h="695959">
                  <a:moveTo>
                    <a:pt x="395334" y="337819"/>
                  </a:moveTo>
                  <a:lnTo>
                    <a:pt x="374290" y="337819"/>
                  </a:lnTo>
                  <a:lnTo>
                    <a:pt x="374290" y="339089"/>
                  </a:lnTo>
                  <a:lnTo>
                    <a:pt x="375789" y="339089"/>
                  </a:lnTo>
                  <a:lnTo>
                    <a:pt x="376296" y="340359"/>
                  </a:lnTo>
                  <a:lnTo>
                    <a:pt x="395840" y="340359"/>
                  </a:lnTo>
                  <a:lnTo>
                    <a:pt x="395840" y="339089"/>
                  </a:lnTo>
                  <a:lnTo>
                    <a:pt x="395334" y="337819"/>
                  </a:lnTo>
                  <a:close/>
                </a:path>
                <a:path w="643889" h="695959">
                  <a:moveTo>
                    <a:pt x="457964" y="339089"/>
                  </a:moveTo>
                  <a:lnTo>
                    <a:pt x="436925" y="339089"/>
                  </a:lnTo>
                  <a:lnTo>
                    <a:pt x="436925" y="340359"/>
                  </a:lnTo>
                  <a:lnTo>
                    <a:pt x="458465" y="340359"/>
                  </a:lnTo>
                  <a:lnTo>
                    <a:pt x="457964" y="339089"/>
                  </a:lnTo>
                  <a:close/>
                </a:path>
                <a:path w="643889" h="695959">
                  <a:moveTo>
                    <a:pt x="466986" y="339089"/>
                  </a:moveTo>
                  <a:lnTo>
                    <a:pt x="464483" y="339089"/>
                  </a:lnTo>
                  <a:lnTo>
                    <a:pt x="464483" y="340359"/>
                  </a:lnTo>
                  <a:lnTo>
                    <a:pt x="466986" y="340359"/>
                  </a:lnTo>
                  <a:lnTo>
                    <a:pt x="466986" y="339089"/>
                  </a:lnTo>
                  <a:close/>
                </a:path>
                <a:path w="643889" h="695959">
                  <a:moveTo>
                    <a:pt x="484524" y="337819"/>
                  </a:moveTo>
                  <a:lnTo>
                    <a:pt x="480512" y="337819"/>
                  </a:lnTo>
                  <a:lnTo>
                    <a:pt x="479013" y="340359"/>
                  </a:lnTo>
                  <a:lnTo>
                    <a:pt x="525112" y="340359"/>
                  </a:lnTo>
                  <a:lnTo>
                    <a:pt x="524606" y="339089"/>
                  </a:lnTo>
                  <a:lnTo>
                    <a:pt x="486024" y="339089"/>
                  </a:lnTo>
                  <a:lnTo>
                    <a:pt x="484524" y="337819"/>
                  </a:lnTo>
                  <a:close/>
                </a:path>
                <a:path w="643889" h="695959">
                  <a:moveTo>
                    <a:pt x="590250" y="331469"/>
                  </a:moveTo>
                  <a:lnTo>
                    <a:pt x="505568" y="331469"/>
                  </a:lnTo>
                  <a:lnTo>
                    <a:pt x="505568" y="332739"/>
                  </a:lnTo>
                  <a:lnTo>
                    <a:pt x="535629" y="332739"/>
                  </a:lnTo>
                  <a:lnTo>
                    <a:pt x="537635" y="334009"/>
                  </a:lnTo>
                  <a:lnTo>
                    <a:pt x="538638" y="336549"/>
                  </a:lnTo>
                  <a:lnTo>
                    <a:pt x="545153" y="336549"/>
                  </a:lnTo>
                  <a:lnTo>
                    <a:pt x="546156" y="337819"/>
                  </a:lnTo>
                  <a:lnTo>
                    <a:pt x="550665" y="337819"/>
                  </a:lnTo>
                  <a:lnTo>
                    <a:pt x="552671" y="340359"/>
                  </a:lnTo>
                  <a:lnTo>
                    <a:pt x="600270" y="340359"/>
                  </a:lnTo>
                  <a:lnTo>
                    <a:pt x="597261" y="337819"/>
                  </a:lnTo>
                  <a:lnTo>
                    <a:pt x="596755" y="336549"/>
                  </a:lnTo>
                  <a:lnTo>
                    <a:pt x="593756" y="334009"/>
                  </a:lnTo>
                  <a:lnTo>
                    <a:pt x="591750" y="332739"/>
                  </a:lnTo>
                  <a:lnTo>
                    <a:pt x="590250" y="331469"/>
                  </a:lnTo>
                  <a:close/>
                </a:path>
                <a:path w="643889" h="695959">
                  <a:moveTo>
                    <a:pt x="263559" y="337819"/>
                  </a:moveTo>
                  <a:lnTo>
                    <a:pt x="263052" y="337819"/>
                  </a:lnTo>
                  <a:lnTo>
                    <a:pt x="263559" y="339089"/>
                  </a:lnTo>
                  <a:lnTo>
                    <a:pt x="263559" y="337819"/>
                  </a:lnTo>
                  <a:close/>
                </a:path>
                <a:path w="643889" h="695959">
                  <a:moveTo>
                    <a:pt x="265555" y="337819"/>
                  </a:moveTo>
                  <a:lnTo>
                    <a:pt x="264562" y="337819"/>
                  </a:lnTo>
                  <a:lnTo>
                    <a:pt x="265059" y="339089"/>
                  </a:lnTo>
                  <a:lnTo>
                    <a:pt x="265555" y="337819"/>
                  </a:lnTo>
                  <a:close/>
                </a:path>
                <a:path w="643889" h="695959">
                  <a:moveTo>
                    <a:pt x="472001" y="337819"/>
                  </a:moveTo>
                  <a:lnTo>
                    <a:pt x="463977" y="337819"/>
                  </a:lnTo>
                  <a:lnTo>
                    <a:pt x="463977" y="339089"/>
                  </a:lnTo>
                  <a:lnTo>
                    <a:pt x="469995" y="339089"/>
                  </a:lnTo>
                  <a:lnTo>
                    <a:pt x="472001" y="337819"/>
                  </a:lnTo>
                  <a:close/>
                </a:path>
                <a:path w="643889" h="695959">
                  <a:moveTo>
                    <a:pt x="524606" y="337819"/>
                  </a:moveTo>
                  <a:lnTo>
                    <a:pt x="490532" y="337819"/>
                  </a:lnTo>
                  <a:lnTo>
                    <a:pt x="490532" y="339089"/>
                  </a:lnTo>
                  <a:lnTo>
                    <a:pt x="524606" y="339089"/>
                  </a:lnTo>
                  <a:lnTo>
                    <a:pt x="524606" y="337819"/>
                  </a:lnTo>
                  <a:close/>
                </a:path>
                <a:path w="643889" h="695959">
                  <a:moveTo>
                    <a:pt x="199414" y="332739"/>
                  </a:moveTo>
                  <a:lnTo>
                    <a:pt x="175371" y="332739"/>
                  </a:lnTo>
                  <a:lnTo>
                    <a:pt x="175868" y="334009"/>
                  </a:lnTo>
                  <a:lnTo>
                    <a:pt x="175868" y="337819"/>
                  </a:lnTo>
                  <a:lnTo>
                    <a:pt x="252029" y="337819"/>
                  </a:lnTo>
                  <a:lnTo>
                    <a:pt x="251026" y="336549"/>
                  </a:lnTo>
                  <a:lnTo>
                    <a:pt x="200924" y="336549"/>
                  </a:lnTo>
                  <a:lnTo>
                    <a:pt x="200924" y="335279"/>
                  </a:lnTo>
                  <a:lnTo>
                    <a:pt x="199921" y="335279"/>
                  </a:lnTo>
                  <a:lnTo>
                    <a:pt x="199921" y="334009"/>
                  </a:lnTo>
                  <a:lnTo>
                    <a:pt x="199414" y="334009"/>
                  </a:lnTo>
                  <a:lnTo>
                    <a:pt x="199414" y="332739"/>
                  </a:lnTo>
                  <a:close/>
                </a:path>
                <a:path w="643889" h="695959">
                  <a:moveTo>
                    <a:pt x="266062" y="336549"/>
                  </a:moveTo>
                  <a:lnTo>
                    <a:pt x="262556" y="336549"/>
                  </a:lnTo>
                  <a:lnTo>
                    <a:pt x="262556" y="337819"/>
                  </a:lnTo>
                  <a:lnTo>
                    <a:pt x="266062" y="337819"/>
                  </a:lnTo>
                  <a:lnTo>
                    <a:pt x="266062" y="336549"/>
                  </a:lnTo>
                  <a:close/>
                </a:path>
                <a:path w="643889" h="695959">
                  <a:moveTo>
                    <a:pt x="278585" y="336549"/>
                  </a:moveTo>
                  <a:lnTo>
                    <a:pt x="278088" y="336549"/>
                  </a:lnTo>
                  <a:lnTo>
                    <a:pt x="277581" y="337819"/>
                  </a:lnTo>
                  <a:lnTo>
                    <a:pt x="279091" y="337819"/>
                  </a:lnTo>
                  <a:lnTo>
                    <a:pt x="278585" y="336549"/>
                  </a:lnTo>
                  <a:close/>
                </a:path>
                <a:path w="643889" h="695959">
                  <a:moveTo>
                    <a:pt x="393834" y="336549"/>
                  </a:moveTo>
                  <a:lnTo>
                    <a:pt x="368282" y="336549"/>
                  </a:lnTo>
                  <a:lnTo>
                    <a:pt x="371281" y="337819"/>
                  </a:lnTo>
                  <a:lnTo>
                    <a:pt x="394837" y="337819"/>
                  </a:lnTo>
                  <a:lnTo>
                    <a:pt x="393834" y="336549"/>
                  </a:lnTo>
                  <a:close/>
                </a:path>
                <a:path w="643889" h="695959">
                  <a:moveTo>
                    <a:pt x="473501" y="336549"/>
                  </a:moveTo>
                  <a:lnTo>
                    <a:pt x="463480" y="336549"/>
                  </a:lnTo>
                  <a:lnTo>
                    <a:pt x="463480" y="337819"/>
                  </a:lnTo>
                  <a:lnTo>
                    <a:pt x="472994" y="337819"/>
                  </a:lnTo>
                  <a:lnTo>
                    <a:pt x="473501" y="336549"/>
                  </a:lnTo>
                  <a:close/>
                </a:path>
                <a:path w="643889" h="695959">
                  <a:moveTo>
                    <a:pt x="483015" y="336549"/>
                  </a:moveTo>
                  <a:lnTo>
                    <a:pt x="482022" y="336549"/>
                  </a:lnTo>
                  <a:lnTo>
                    <a:pt x="481019" y="337819"/>
                  </a:lnTo>
                  <a:lnTo>
                    <a:pt x="483521" y="337819"/>
                  </a:lnTo>
                  <a:lnTo>
                    <a:pt x="483015" y="336549"/>
                  </a:lnTo>
                  <a:close/>
                </a:path>
                <a:path w="643889" h="695959">
                  <a:moveTo>
                    <a:pt x="533623" y="334009"/>
                  </a:moveTo>
                  <a:lnTo>
                    <a:pt x="492042" y="334009"/>
                  </a:lnTo>
                  <a:lnTo>
                    <a:pt x="492042" y="335279"/>
                  </a:lnTo>
                  <a:lnTo>
                    <a:pt x="491039" y="335279"/>
                  </a:lnTo>
                  <a:lnTo>
                    <a:pt x="491039" y="337819"/>
                  </a:lnTo>
                  <a:lnTo>
                    <a:pt x="528618" y="337819"/>
                  </a:lnTo>
                  <a:lnTo>
                    <a:pt x="529114" y="336549"/>
                  </a:lnTo>
                  <a:lnTo>
                    <a:pt x="533127" y="336549"/>
                  </a:lnTo>
                  <a:lnTo>
                    <a:pt x="533623" y="335279"/>
                  </a:lnTo>
                  <a:lnTo>
                    <a:pt x="533623" y="334009"/>
                  </a:lnTo>
                  <a:close/>
                </a:path>
                <a:path w="643889" h="695959">
                  <a:moveTo>
                    <a:pt x="250023" y="335279"/>
                  </a:moveTo>
                  <a:lnTo>
                    <a:pt x="206436" y="335279"/>
                  </a:lnTo>
                  <a:lnTo>
                    <a:pt x="205929" y="336549"/>
                  </a:lnTo>
                  <a:lnTo>
                    <a:pt x="251026" y="336549"/>
                  </a:lnTo>
                  <a:lnTo>
                    <a:pt x="250023" y="335279"/>
                  </a:lnTo>
                  <a:close/>
                </a:path>
                <a:path w="643889" h="695959">
                  <a:moveTo>
                    <a:pt x="267065" y="335279"/>
                  </a:moveTo>
                  <a:lnTo>
                    <a:pt x="261553" y="335279"/>
                  </a:lnTo>
                  <a:lnTo>
                    <a:pt x="261553" y="336549"/>
                  </a:lnTo>
                  <a:lnTo>
                    <a:pt x="267065" y="336549"/>
                  </a:lnTo>
                  <a:lnTo>
                    <a:pt x="267065" y="335279"/>
                  </a:lnTo>
                  <a:close/>
                </a:path>
                <a:path w="643889" h="695959">
                  <a:moveTo>
                    <a:pt x="297622" y="335279"/>
                  </a:moveTo>
                  <a:lnTo>
                    <a:pt x="286102" y="335279"/>
                  </a:lnTo>
                  <a:lnTo>
                    <a:pt x="286609" y="336549"/>
                  </a:lnTo>
                  <a:lnTo>
                    <a:pt x="298129" y="336549"/>
                  </a:lnTo>
                  <a:lnTo>
                    <a:pt x="297622" y="335279"/>
                  </a:lnTo>
                  <a:close/>
                </a:path>
                <a:path w="643889" h="695959">
                  <a:moveTo>
                    <a:pt x="415374" y="322579"/>
                  </a:moveTo>
                  <a:lnTo>
                    <a:pt x="392831" y="322579"/>
                  </a:lnTo>
                  <a:lnTo>
                    <a:pt x="393328" y="323849"/>
                  </a:lnTo>
                  <a:lnTo>
                    <a:pt x="395334" y="323849"/>
                  </a:lnTo>
                  <a:lnTo>
                    <a:pt x="395840" y="325119"/>
                  </a:lnTo>
                  <a:lnTo>
                    <a:pt x="396337" y="325119"/>
                  </a:lnTo>
                  <a:lnTo>
                    <a:pt x="398343" y="330199"/>
                  </a:lnTo>
                  <a:lnTo>
                    <a:pt x="398343" y="332739"/>
                  </a:lnTo>
                  <a:lnTo>
                    <a:pt x="398839" y="332739"/>
                  </a:lnTo>
                  <a:lnTo>
                    <a:pt x="398839" y="334009"/>
                  </a:lnTo>
                  <a:lnTo>
                    <a:pt x="399346" y="334009"/>
                  </a:lnTo>
                  <a:lnTo>
                    <a:pt x="399842" y="335279"/>
                  </a:lnTo>
                  <a:lnTo>
                    <a:pt x="400845" y="335279"/>
                  </a:lnTo>
                  <a:lnTo>
                    <a:pt x="401342" y="336549"/>
                  </a:lnTo>
                  <a:lnTo>
                    <a:pt x="419387" y="336549"/>
                  </a:lnTo>
                  <a:lnTo>
                    <a:pt x="419387" y="331469"/>
                  </a:lnTo>
                  <a:lnTo>
                    <a:pt x="417381" y="328929"/>
                  </a:lnTo>
                  <a:lnTo>
                    <a:pt x="415881" y="328929"/>
                  </a:lnTo>
                  <a:lnTo>
                    <a:pt x="415881" y="327659"/>
                  </a:lnTo>
                  <a:lnTo>
                    <a:pt x="414878" y="326389"/>
                  </a:lnTo>
                  <a:lnTo>
                    <a:pt x="414371" y="326389"/>
                  </a:lnTo>
                  <a:lnTo>
                    <a:pt x="414371" y="323849"/>
                  </a:lnTo>
                  <a:lnTo>
                    <a:pt x="415374" y="322579"/>
                  </a:lnTo>
                  <a:close/>
                </a:path>
                <a:path w="643889" h="695959">
                  <a:moveTo>
                    <a:pt x="479013" y="328929"/>
                  </a:moveTo>
                  <a:lnTo>
                    <a:pt x="461474" y="328929"/>
                  </a:lnTo>
                  <a:lnTo>
                    <a:pt x="460968" y="330199"/>
                  </a:lnTo>
                  <a:lnTo>
                    <a:pt x="460471" y="330199"/>
                  </a:lnTo>
                  <a:lnTo>
                    <a:pt x="460471" y="331469"/>
                  </a:lnTo>
                  <a:lnTo>
                    <a:pt x="460968" y="331469"/>
                  </a:lnTo>
                  <a:lnTo>
                    <a:pt x="461474" y="332739"/>
                  </a:lnTo>
                  <a:lnTo>
                    <a:pt x="461981" y="332739"/>
                  </a:lnTo>
                  <a:lnTo>
                    <a:pt x="461981" y="334009"/>
                  </a:lnTo>
                  <a:lnTo>
                    <a:pt x="462477" y="335279"/>
                  </a:lnTo>
                  <a:lnTo>
                    <a:pt x="462974" y="335279"/>
                  </a:lnTo>
                  <a:lnTo>
                    <a:pt x="462974" y="336549"/>
                  </a:lnTo>
                  <a:lnTo>
                    <a:pt x="475000" y="336549"/>
                  </a:lnTo>
                  <a:lnTo>
                    <a:pt x="476003" y="334009"/>
                  </a:lnTo>
                  <a:lnTo>
                    <a:pt x="479013" y="330199"/>
                  </a:lnTo>
                  <a:lnTo>
                    <a:pt x="479013" y="328929"/>
                  </a:lnTo>
                  <a:close/>
                </a:path>
                <a:path w="643889" h="695959">
                  <a:moveTo>
                    <a:pt x="106222" y="330199"/>
                  </a:moveTo>
                  <a:lnTo>
                    <a:pt x="93699" y="330199"/>
                  </a:lnTo>
                  <a:lnTo>
                    <a:pt x="93699" y="334009"/>
                  </a:lnTo>
                  <a:lnTo>
                    <a:pt x="93192" y="335279"/>
                  </a:lnTo>
                  <a:lnTo>
                    <a:pt x="169860" y="335279"/>
                  </a:lnTo>
                  <a:lnTo>
                    <a:pt x="169353" y="334009"/>
                  </a:lnTo>
                  <a:lnTo>
                    <a:pt x="109727" y="334009"/>
                  </a:lnTo>
                  <a:lnTo>
                    <a:pt x="109727" y="332739"/>
                  </a:lnTo>
                  <a:lnTo>
                    <a:pt x="108228" y="332739"/>
                  </a:lnTo>
                  <a:lnTo>
                    <a:pt x="107225" y="331469"/>
                  </a:lnTo>
                  <a:lnTo>
                    <a:pt x="106728" y="331469"/>
                  </a:lnTo>
                  <a:lnTo>
                    <a:pt x="106222" y="330199"/>
                  </a:lnTo>
                  <a:close/>
                </a:path>
                <a:path w="643889" h="695959">
                  <a:moveTo>
                    <a:pt x="248523" y="334009"/>
                  </a:moveTo>
                  <a:lnTo>
                    <a:pt x="215950" y="334009"/>
                  </a:lnTo>
                  <a:lnTo>
                    <a:pt x="213447" y="335279"/>
                  </a:lnTo>
                  <a:lnTo>
                    <a:pt x="249526" y="335279"/>
                  </a:lnTo>
                  <a:lnTo>
                    <a:pt x="248523" y="334009"/>
                  </a:lnTo>
                  <a:close/>
                </a:path>
                <a:path w="643889" h="695959">
                  <a:moveTo>
                    <a:pt x="276578" y="330199"/>
                  </a:moveTo>
                  <a:lnTo>
                    <a:pt x="254532" y="330199"/>
                  </a:lnTo>
                  <a:lnTo>
                    <a:pt x="254532" y="331469"/>
                  </a:lnTo>
                  <a:lnTo>
                    <a:pt x="255038" y="332739"/>
                  </a:lnTo>
                  <a:lnTo>
                    <a:pt x="257044" y="332739"/>
                  </a:lnTo>
                  <a:lnTo>
                    <a:pt x="258544" y="334009"/>
                  </a:lnTo>
                  <a:lnTo>
                    <a:pt x="260550" y="335279"/>
                  </a:lnTo>
                  <a:lnTo>
                    <a:pt x="271573" y="335279"/>
                  </a:lnTo>
                  <a:lnTo>
                    <a:pt x="274582" y="331469"/>
                  </a:lnTo>
                  <a:lnTo>
                    <a:pt x="275575" y="331469"/>
                  </a:lnTo>
                  <a:lnTo>
                    <a:pt x="276578" y="330199"/>
                  </a:lnTo>
                  <a:close/>
                </a:path>
                <a:path w="643889" h="695959">
                  <a:moveTo>
                    <a:pt x="292617" y="332739"/>
                  </a:moveTo>
                  <a:lnTo>
                    <a:pt x="283600" y="332739"/>
                  </a:lnTo>
                  <a:lnTo>
                    <a:pt x="285099" y="334009"/>
                  </a:lnTo>
                  <a:lnTo>
                    <a:pt x="285099" y="335279"/>
                  </a:lnTo>
                  <a:lnTo>
                    <a:pt x="294117" y="335279"/>
                  </a:lnTo>
                  <a:lnTo>
                    <a:pt x="294117" y="334009"/>
                  </a:lnTo>
                  <a:lnTo>
                    <a:pt x="293620" y="334009"/>
                  </a:lnTo>
                  <a:lnTo>
                    <a:pt x="292617" y="332739"/>
                  </a:lnTo>
                  <a:close/>
                </a:path>
                <a:path w="643889" h="695959">
                  <a:moveTo>
                    <a:pt x="392831" y="334009"/>
                  </a:moveTo>
                  <a:lnTo>
                    <a:pt x="348231" y="334009"/>
                  </a:lnTo>
                  <a:lnTo>
                    <a:pt x="348231" y="335279"/>
                  </a:lnTo>
                  <a:lnTo>
                    <a:pt x="392831" y="335279"/>
                  </a:lnTo>
                  <a:lnTo>
                    <a:pt x="392831" y="334009"/>
                  </a:lnTo>
                  <a:close/>
                </a:path>
                <a:path w="643889" h="695959">
                  <a:moveTo>
                    <a:pt x="169860" y="328929"/>
                  </a:moveTo>
                  <a:lnTo>
                    <a:pt x="117245" y="328929"/>
                  </a:lnTo>
                  <a:lnTo>
                    <a:pt x="117245" y="331469"/>
                  </a:lnTo>
                  <a:lnTo>
                    <a:pt x="116749" y="331469"/>
                  </a:lnTo>
                  <a:lnTo>
                    <a:pt x="115746" y="332739"/>
                  </a:lnTo>
                  <a:lnTo>
                    <a:pt x="114236" y="332739"/>
                  </a:lnTo>
                  <a:lnTo>
                    <a:pt x="113740" y="334009"/>
                  </a:lnTo>
                  <a:lnTo>
                    <a:pt x="169353" y="334009"/>
                  </a:lnTo>
                  <a:lnTo>
                    <a:pt x="169353" y="330199"/>
                  </a:lnTo>
                  <a:lnTo>
                    <a:pt x="169860" y="328929"/>
                  </a:lnTo>
                  <a:close/>
                </a:path>
                <a:path w="643889" h="695959">
                  <a:moveTo>
                    <a:pt x="248017" y="332739"/>
                  </a:moveTo>
                  <a:lnTo>
                    <a:pt x="223467" y="332739"/>
                  </a:lnTo>
                  <a:lnTo>
                    <a:pt x="221968" y="334009"/>
                  </a:lnTo>
                  <a:lnTo>
                    <a:pt x="248017" y="334009"/>
                  </a:lnTo>
                  <a:lnTo>
                    <a:pt x="248017" y="332739"/>
                  </a:lnTo>
                  <a:close/>
                </a:path>
                <a:path w="643889" h="695959">
                  <a:moveTo>
                    <a:pt x="391828" y="328929"/>
                  </a:moveTo>
                  <a:lnTo>
                    <a:pt x="347228" y="328929"/>
                  </a:lnTo>
                  <a:lnTo>
                    <a:pt x="347228" y="330199"/>
                  </a:lnTo>
                  <a:lnTo>
                    <a:pt x="348737" y="330199"/>
                  </a:lnTo>
                  <a:lnTo>
                    <a:pt x="349234" y="331469"/>
                  </a:lnTo>
                  <a:lnTo>
                    <a:pt x="349234" y="332739"/>
                  </a:lnTo>
                  <a:lnTo>
                    <a:pt x="348737" y="334009"/>
                  </a:lnTo>
                  <a:lnTo>
                    <a:pt x="392325" y="334009"/>
                  </a:lnTo>
                  <a:lnTo>
                    <a:pt x="392325" y="330199"/>
                  </a:lnTo>
                  <a:lnTo>
                    <a:pt x="391828" y="328929"/>
                  </a:lnTo>
                  <a:close/>
                </a:path>
                <a:path w="643889" h="695959">
                  <a:moveTo>
                    <a:pt x="534626" y="332739"/>
                  </a:moveTo>
                  <a:lnTo>
                    <a:pt x="493542" y="332739"/>
                  </a:lnTo>
                  <a:lnTo>
                    <a:pt x="492539" y="334009"/>
                  </a:lnTo>
                  <a:lnTo>
                    <a:pt x="534626" y="334009"/>
                  </a:lnTo>
                  <a:lnTo>
                    <a:pt x="534626" y="332739"/>
                  </a:lnTo>
                  <a:close/>
                </a:path>
                <a:path w="643889" h="695959">
                  <a:moveTo>
                    <a:pt x="199921" y="331469"/>
                  </a:moveTo>
                  <a:lnTo>
                    <a:pt x="174865" y="331469"/>
                  </a:lnTo>
                  <a:lnTo>
                    <a:pt x="174865" y="332739"/>
                  </a:lnTo>
                  <a:lnTo>
                    <a:pt x="199921" y="332739"/>
                  </a:lnTo>
                  <a:lnTo>
                    <a:pt x="199921" y="331469"/>
                  </a:lnTo>
                  <a:close/>
                </a:path>
                <a:path w="643889" h="695959">
                  <a:moveTo>
                    <a:pt x="246021" y="330199"/>
                  </a:moveTo>
                  <a:lnTo>
                    <a:pt x="245018" y="330199"/>
                  </a:lnTo>
                  <a:lnTo>
                    <a:pt x="244015" y="331469"/>
                  </a:lnTo>
                  <a:lnTo>
                    <a:pt x="225473" y="331469"/>
                  </a:lnTo>
                  <a:lnTo>
                    <a:pt x="224470" y="332739"/>
                  </a:lnTo>
                  <a:lnTo>
                    <a:pt x="247520" y="332739"/>
                  </a:lnTo>
                  <a:lnTo>
                    <a:pt x="246021" y="330199"/>
                  </a:lnTo>
                  <a:close/>
                </a:path>
                <a:path w="643889" h="695959">
                  <a:moveTo>
                    <a:pt x="288108" y="326389"/>
                  </a:moveTo>
                  <a:lnTo>
                    <a:pt x="287105" y="326389"/>
                  </a:lnTo>
                  <a:lnTo>
                    <a:pt x="287105" y="327659"/>
                  </a:lnTo>
                  <a:lnTo>
                    <a:pt x="286609" y="327659"/>
                  </a:lnTo>
                  <a:lnTo>
                    <a:pt x="286609" y="328929"/>
                  </a:lnTo>
                  <a:lnTo>
                    <a:pt x="286102" y="330199"/>
                  </a:lnTo>
                  <a:lnTo>
                    <a:pt x="286102" y="331469"/>
                  </a:lnTo>
                  <a:lnTo>
                    <a:pt x="284096" y="332739"/>
                  </a:lnTo>
                  <a:lnTo>
                    <a:pt x="291118" y="332739"/>
                  </a:lnTo>
                  <a:lnTo>
                    <a:pt x="291118" y="331469"/>
                  </a:lnTo>
                  <a:lnTo>
                    <a:pt x="290611" y="331469"/>
                  </a:lnTo>
                  <a:lnTo>
                    <a:pt x="289608" y="330199"/>
                  </a:lnTo>
                  <a:lnTo>
                    <a:pt x="289112" y="328929"/>
                  </a:lnTo>
                  <a:lnTo>
                    <a:pt x="288605" y="328929"/>
                  </a:lnTo>
                  <a:lnTo>
                    <a:pt x="288605" y="327659"/>
                  </a:lnTo>
                  <a:lnTo>
                    <a:pt x="288108" y="326389"/>
                  </a:lnTo>
                  <a:close/>
                </a:path>
                <a:path w="643889" h="695959">
                  <a:moveTo>
                    <a:pt x="501059" y="330199"/>
                  </a:moveTo>
                  <a:lnTo>
                    <a:pt x="494048" y="330199"/>
                  </a:lnTo>
                  <a:lnTo>
                    <a:pt x="494048" y="332739"/>
                  </a:lnTo>
                  <a:lnTo>
                    <a:pt x="501556" y="332739"/>
                  </a:lnTo>
                  <a:lnTo>
                    <a:pt x="501556" y="331469"/>
                  </a:lnTo>
                  <a:lnTo>
                    <a:pt x="501059" y="331469"/>
                  </a:lnTo>
                  <a:lnTo>
                    <a:pt x="501059" y="330199"/>
                  </a:lnTo>
                  <a:close/>
                </a:path>
                <a:path w="643889" h="695959">
                  <a:moveTo>
                    <a:pt x="207935" y="328929"/>
                  </a:moveTo>
                  <a:lnTo>
                    <a:pt x="175371" y="328929"/>
                  </a:lnTo>
                  <a:lnTo>
                    <a:pt x="175371" y="331469"/>
                  </a:lnTo>
                  <a:lnTo>
                    <a:pt x="200924" y="331469"/>
                  </a:lnTo>
                  <a:lnTo>
                    <a:pt x="200924" y="330199"/>
                  </a:lnTo>
                  <a:lnTo>
                    <a:pt x="206932" y="330199"/>
                  </a:lnTo>
                  <a:lnTo>
                    <a:pt x="207935" y="328929"/>
                  </a:lnTo>
                  <a:close/>
                </a:path>
                <a:path w="643889" h="695959">
                  <a:moveTo>
                    <a:pt x="238999" y="330199"/>
                  </a:moveTo>
                  <a:lnTo>
                    <a:pt x="227976" y="330199"/>
                  </a:lnTo>
                  <a:lnTo>
                    <a:pt x="226973" y="331469"/>
                  </a:lnTo>
                  <a:lnTo>
                    <a:pt x="242009" y="331469"/>
                  </a:lnTo>
                  <a:lnTo>
                    <a:pt x="238999" y="330199"/>
                  </a:lnTo>
                  <a:close/>
                </a:path>
                <a:path w="643889" h="695959">
                  <a:moveTo>
                    <a:pt x="559682" y="299719"/>
                  </a:moveTo>
                  <a:lnTo>
                    <a:pt x="514585" y="299719"/>
                  </a:lnTo>
                  <a:lnTo>
                    <a:pt x="514089" y="300989"/>
                  </a:lnTo>
                  <a:lnTo>
                    <a:pt x="514089" y="302259"/>
                  </a:lnTo>
                  <a:lnTo>
                    <a:pt x="513086" y="303529"/>
                  </a:lnTo>
                  <a:lnTo>
                    <a:pt x="513086" y="304799"/>
                  </a:lnTo>
                  <a:lnTo>
                    <a:pt x="511080" y="307339"/>
                  </a:lnTo>
                  <a:lnTo>
                    <a:pt x="510077" y="307339"/>
                  </a:lnTo>
                  <a:lnTo>
                    <a:pt x="510077" y="308609"/>
                  </a:lnTo>
                  <a:lnTo>
                    <a:pt x="510573" y="309879"/>
                  </a:lnTo>
                  <a:lnTo>
                    <a:pt x="511080" y="309879"/>
                  </a:lnTo>
                  <a:lnTo>
                    <a:pt x="511576" y="311149"/>
                  </a:lnTo>
                  <a:lnTo>
                    <a:pt x="512579" y="312419"/>
                  </a:lnTo>
                  <a:lnTo>
                    <a:pt x="513086" y="313689"/>
                  </a:lnTo>
                  <a:lnTo>
                    <a:pt x="514089" y="313689"/>
                  </a:lnTo>
                  <a:lnTo>
                    <a:pt x="514089" y="317499"/>
                  </a:lnTo>
                  <a:lnTo>
                    <a:pt x="513086" y="317499"/>
                  </a:lnTo>
                  <a:lnTo>
                    <a:pt x="513086" y="318769"/>
                  </a:lnTo>
                  <a:lnTo>
                    <a:pt x="506571" y="318769"/>
                  </a:lnTo>
                  <a:lnTo>
                    <a:pt x="506571" y="321309"/>
                  </a:lnTo>
                  <a:lnTo>
                    <a:pt x="507068" y="323849"/>
                  </a:lnTo>
                  <a:lnTo>
                    <a:pt x="507068" y="327659"/>
                  </a:lnTo>
                  <a:lnTo>
                    <a:pt x="506571" y="327659"/>
                  </a:lnTo>
                  <a:lnTo>
                    <a:pt x="506065" y="328929"/>
                  </a:lnTo>
                  <a:lnTo>
                    <a:pt x="506571" y="328929"/>
                  </a:lnTo>
                  <a:lnTo>
                    <a:pt x="506571" y="330199"/>
                  </a:lnTo>
                  <a:lnTo>
                    <a:pt x="506065" y="331469"/>
                  </a:lnTo>
                  <a:lnTo>
                    <a:pt x="589247" y="331469"/>
                  </a:lnTo>
                  <a:lnTo>
                    <a:pt x="585235" y="326389"/>
                  </a:lnTo>
                  <a:lnTo>
                    <a:pt x="584232" y="326389"/>
                  </a:lnTo>
                  <a:lnTo>
                    <a:pt x="584232" y="323849"/>
                  </a:lnTo>
                  <a:lnTo>
                    <a:pt x="583735" y="322579"/>
                  </a:lnTo>
                  <a:lnTo>
                    <a:pt x="584232" y="321309"/>
                  </a:lnTo>
                  <a:lnTo>
                    <a:pt x="583735" y="321309"/>
                  </a:lnTo>
                  <a:lnTo>
                    <a:pt x="583735" y="320039"/>
                  </a:lnTo>
                  <a:lnTo>
                    <a:pt x="584232" y="318769"/>
                  </a:lnTo>
                  <a:lnTo>
                    <a:pt x="584232" y="309879"/>
                  </a:lnTo>
                  <a:lnTo>
                    <a:pt x="584738" y="308609"/>
                  </a:lnTo>
                  <a:lnTo>
                    <a:pt x="584937" y="306069"/>
                  </a:lnTo>
                  <a:lnTo>
                    <a:pt x="563694" y="306069"/>
                  </a:lnTo>
                  <a:lnTo>
                    <a:pt x="563188" y="304799"/>
                  </a:lnTo>
                  <a:lnTo>
                    <a:pt x="561688" y="304799"/>
                  </a:lnTo>
                  <a:lnTo>
                    <a:pt x="560685" y="303529"/>
                  </a:lnTo>
                  <a:lnTo>
                    <a:pt x="560179" y="303529"/>
                  </a:lnTo>
                  <a:lnTo>
                    <a:pt x="559682" y="302259"/>
                  </a:lnTo>
                  <a:lnTo>
                    <a:pt x="559682" y="299719"/>
                  </a:lnTo>
                  <a:close/>
                </a:path>
                <a:path w="643889" h="695959">
                  <a:moveTo>
                    <a:pt x="105725" y="328929"/>
                  </a:moveTo>
                  <a:lnTo>
                    <a:pt x="92696" y="328929"/>
                  </a:lnTo>
                  <a:lnTo>
                    <a:pt x="92696" y="330199"/>
                  </a:lnTo>
                  <a:lnTo>
                    <a:pt x="105725" y="330199"/>
                  </a:lnTo>
                  <a:lnTo>
                    <a:pt x="105725" y="328929"/>
                  </a:lnTo>
                  <a:close/>
                </a:path>
                <a:path w="643889" h="695959">
                  <a:moveTo>
                    <a:pt x="286609" y="318769"/>
                  </a:moveTo>
                  <a:lnTo>
                    <a:pt x="249020" y="318769"/>
                  </a:lnTo>
                  <a:lnTo>
                    <a:pt x="249526" y="320039"/>
                  </a:lnTo>
                  <a:lnTo>
                    <a:pt x="249526" y="323849"/>
                  </a:lnTo>
                  <a:lnTo>
                    <a:pt x="250023" y="325119"/>
                  </a:lnTo>
                  <a:lnTo>
                    <a:pt x="250023" y="326389"/>
                  </a:lnTo>
                  <a:lnTo>
                    <a:pt x="250529" y="326389"/>
                  </a:lnTo>
                  <a:lnTo>
                    <a:pt x="251026" y="327659"/>
                  </a:lnTo>
                  <a:lnTo>
                    <a:pt x="252029" y="328929"/>
                  </a:lnTo>
                  <a:lnTo>
                    <a:pt x="254035" y="330199"/>
                  </a:lnTo>
                  <a:lnTo>
                    <a:pt x="278585" y="330199"/>
                  </a:lnTo>
                  <a:lnTo>
                    <a:pt x="279588" y="328929"/>
                  </a:lnTo>
                  <a:lnTo>
                    <a:pt x="280591" y="328929"/>
                  </a:lnTo>
                  <a:lnTo>
                    <a:pt x="280591" y="327659"/>
                  </a:lnTo>
                  <a:lnTo>
                    <a:pt x="281087" y="327659"/>
                  </a:lnTo>
                  <a:lnTo>
                    <a:pt x="281087" y="326389"/>
                  </a:lnTo>
                  <a:lnTo>
                    <a:pt x="281594" y="325119"/>
                  </a:lnTo>
                  <a:lnTo>
                    <a:pt x="282090" y="325119"/>
                  </a:lnTo>
                  <a:lnTo>
                    <a:pt x="282090" y="323849"/>
                  </a:lnTo>
                  <a:lnTo>
                    <a:pt x="282597" y="323849"/>
                  </a:lnTo>
                  <a:lnTo>
                    <a:pt x="283093" y="322579"/>
                  </a:lnTo>
                  <a:lnTo>
                    <a:pt x="283600" y="322579"/>
                  </a:lnTo>
                  <a:lnTo>
                    <a:pt x="284603" y="321309"/>
                  </a:lnTo>
                  <a:lnTo>
                    <a:pt x="286102" y="321309"/>
                  </a:lnTo>
                  <a:lnTo>
                    <a:pt x="286102" y="320039"/>
                  </a:lnTo>
                  <a:lnTo>
                    <a:pt x="286609" y="320039"/>
                  </a:lnTo>
                  <a:lnTo>
                    <a:pt x="286609" y="318769"/>
                  </a:lnTo>
                  <a:close/>
                </a:path>
                <a:path w="643889" h="695959">
                  <a:moveTo>
                    <a:pt x="336204" y="328929"/>
                  </a:moveTo>
                  <a:lnTo>
                    <a:pt x="297126" y="328929"/>
                  </a:lnTo>
                  <a:lnTo>
                    <a:pt x="297622" y="330199"/>
                  </a:lnTo>
                  <a:lnTo>
                    <a:pt x="336204" y="330199"/>
                  </a:lnTo>
                  <a:lnTo>
                    <a:pt x="336204" y="328929"/>
                  </a:lnTo>
                  <a:close/>
                </a:path>
                <a:path w="643889" h="695959">
                  <a:moveTo>
                    <a:pt x="499560" y="317499"/>
                  </a:moveTo>
                  <a:lnTo>
                    <a:pt x="497047" y="320039"/>
                  </a:lnTo>
                  <a:lnTo>
                    <a:pt x="497047" y="321309"/>
                  </a:lnTo>
                  <a:lnTo>
                    <a:pt x="495041" y="321309"/>
                  </a:lnTo>
                  <a:lnTo>
                    <a:pt x="495041" y="322579"/>
                  </a:lnTo>
                  <a:lnTo>
                    <a:pt x="492042" y="322579"/>
                  </a:lnTo>
                  <a:lnTo>
                    <a:pt x="491039" y="323849"/>
                  </a:lnTo>
                  <a:lnTo>
                    <a:pt x="484018" y="323849"/>
                  </a:lnTo>
                  <a:lnTo>
                    <a:pt x="484018" y="325119"/>
                  </a:lnTo>
                  <a:lnTo>
                    <a:pt x="484524" y="325119"/>
                  </a:lnTo>
                  <a:lnTo>
                    <a:pt x="485021" y="326389"/>
                  </a:lnTo>
                  <a:lnTo>
                    <a:pt x="485021" y="327659"/>
                  </a:lnTo>
                  <a:lnTo>
                    <a:pt x="485527" y="327659"/>
                  </a:lnTo>
                  <a:lnTo>
                    <a:pt x="485527" y="328929"/>
                  </a:lnTo>
                  <a:lnTo>
                    <a:pt x="493542" y="328929"/>
                  </a:lnTo>
                  <a:lnTo>
                    <a:pt x="493542" y="330199"/>
                  </a:lnTo>
                  <a:lnTo>
                    <a:pt x="500553" y="330199"/>
                  </a:lnTo>
                  <a:lnTo>
                    <a:pt x="500553" y="326389"/>
                  </a:lnTo>
                  <a:lnTo>
                    <a:pt x="501059" y="326389"/>
                  </a:lnTo>
                  <a:lnTo>
                    <a:pt x="501059" y="321309"/>
                  </a:lnTo>
                  <a:lnTo>
                    <a:pt x="499560" y="317499"/>
                  </a:lnTo>
                  <a:close/>
                </a:path>
                <a:path w="643889" h="695959">
                  <a:moveTo>
                    <a:pt x="102716" y="327659"/>
                  </a:moveTo>
                  <a:lnTo>
                    <a:pt x="95198" y="327659"/>
                  </a:lnTo>
                  <a:lnTo>
                    <a:pt x="93192" y="328929"/>
                  </a:lnTo>
                  <a:lnTo>
                    <a:pt x="103213" y="328929"/>
                  </a:lnTo>
                  <a:lnTo>
                    <a:pt x="102716" y="327659"/>
                  </a:lnTo>
                  <a:close/>
                </a:path>
                <a:path w="643889" h="695959">
                  <a:moveTo>
                    <a:pt x="112230" y="327659"/>
                  </a:moveTo>
                  <a:lnTo>
                    <a:pt x="111733" y="327659"/>
                  </a:lnTo>
                  <a:lnTo>
                    <a:pt x="112230" y="328929"/>
                  </a:lnTo>
                  <a:lnTo>
                    <a:pt x="112230" y="327659"/>
                  </a:lnTo>
                  <a:close/>
                </a:path>
                <a:path w="643889" h="695959">
                  <a:moveTo>
                    <a:pt x="137286" y="327659"/>
                  </a:moveTo>
                  <a:lnTo>
                    <a:pt x="116242" y="327659"/>
                  </a:lnTo>
                  <a:lnTo>
                    <a:pt x="116242" y="328929"/>
                  </a:lnTo>
                  <a:lnTo>
                    <a:pt x="137286" y="328929"/>
                  </a:lnTo>
                  <a:lnTo>
                    <a:pt x="137286" y="327659"/>
                  </a:lnTo>
                  <a:close/>
                </a:path>
                <a:path w="643889" h="695959">
                  <a:moveTo>
                    <a:pt x="170863" y="327659"/>
                  </a:moveTo>
                  <a:lnTo>
                    <a:pt x="145300" y="327659"/>
                  </a:lnTo>
                  <a:lnTo>
                    <a:pt x="145300" y="328929"/>
                  </a:lnTo>
                  <a:lnTo>
                    <a:pt x="170863" y="328929"/>
                  </a:lnTo>
                  <a:lnTo>
                    <a:pt x="170863" y="327659"/>
                  </a:lnTo>
                  <a:close/>
                </a:path>
                <a:path w="643889" h="695959">
                  <a:moveTo>
                    <a:pt x="219962" y="327659"/>
                  </a:moveTo>
                  <a:lnTo>
                    <a:pt x="173862" y="327659"/>
                  </a:lnTo>
                  <a:lnTo>
                    <a:pt x="174368" y="328929"/>
                  </a:lnTo>
                  <a:lnTo>
                    <a:pt x="218462" y="328929"/>
                  </a:lnTo>
                  <a:lnTo>
                    <a:pt x="219962" y="327659"/>
                  </a:lnTo>
                  <a:close/>
                </a:path>
                <a:path w="643889" h="695959">
                  <a:moveTo>
                    <a:pt x="339720" y="321309"/>
                  </a:moveTo>
                  <a:lnTo>
                    <a:pt x="292121" y="321309"/>
                  </a:lnTo>
                  <a:lnTo>
                    <a:pt x="293114" y="322579"/>
                  </a:lnTo>
                  <a:lnTo>
                    <a:pt x="293114" y="323849"/>
                  </a:lnTo>
                  <a:lnTo>
                    <a:pt x="293620" y="323849"/>
                  </a:lnTo>
                  <a:lnTo>
                    <a:pt x="293620" y="325119"/>
                  </a:lnTo>
                  <a:lnTo>
                    <a:pt x="294117" y="325119"/>
                  </a:lnTo>
                  <a:lnTo>
                    <a:pt x="294117" y="326389"/>
                  </a:lnTo>
                  <a:lnTo>
                    <a:pt x="294623" y="327659"/>
                  </a:lnTo>
                  <a:lnTo>
                    <a:pt x="295626" y="327659"/>
                  </a:lnTo>
                  <a:lnTo>
                    <a:pt x="295626" y="328929"/>
                  </a:lnTo>
                  <a:lnTo>
                    <a:pt x="336711" y="328929"/>
                  </a:lnTo>
                  <a:lnTo>
                    <a:pt x="337207" y="327659"/>
                  </a:lnTo>
                  <a:lnTo>
                    <a:pt x="337207" y="326389"/>
                  </a:lnTo>
                  <a:lnTo>
                    <a:pt x="337714" y="326389"/>
                  </a:lnTo>
                  <a:lnTo>
                    <a:pt x="337714" y="325119"/>
                  </a:lnTo>
                  <a:lnTo>
                    <a:pt x="338717" y="322579"/>
                  </a:lnTo>
                  <a:lnTo>
                    <a:pt x="339213" y="322579"/>
                  </a:lnTo>
                  <a:lnTo>
                    <a:pt x="339720" y="321309"/>
                  </a:lnTo>
                  <a:close/>
                </a:path>
                <a:path w="643889" h="695959">
                  <a:moveTo>
                    <a:pt x="389822" y="327659"/>
                  </a:moveTo>
                  <a:lnTo>
                    <a:pt x="342719" y="327659"/>
                  </a:lnTo>
                  <a:lnTo>
                    <a:pt x="342719" y="328929"/>
                  </a:lnTo>
                  <a:lnTo>
                    <a:pt x="390329" y="328929"/>
                  </a:lnTo>
                  <a:lnTo>
                    <a:pt x="389822" y="327659"/>
                  </a:lnTo>
                  <a:close/>
                </a:path>
                <a:path w="643889" h="695959">
                  <a:moveTo>
                    <a:pt x="477006" y="321309"/>
                  </a:moveTo>
                  <a:lnTo>
                    <a:pt x="466986" y="321309"/>
                  </a:lnTo>
                  <a:lnTo>
                    <a:pt x="466986" y="323849"/>
                  </a:lnTo>
                  <a:lnTo>
                    <a:pt x="465983" y="323849"/>
                  </a:lnTo>
                  <a:lnTo>
                    <a:pt x="463977" y="326389"/>
                  </a:lnTo>
                  <a:lnTo>
                    <a:pt x="462974" y="326389"/>
                  </a:lnTo>
                  <a:lnTo>
                    <a:pt x="462974" y="327659"/>
                  </a:lnTo>
                  <a:lnTo>
                    <a:pt x="462477" y="327659"/>
                  </a:lnTo>
                  <a:lnTo>
                    <a:pt x="462477" y="328929"/>
                  </a:lnTo>
                  <a:lnTo>
                    <a:pt x="479509" y="328929"/>
                  </a:lnTo>
                  <a:lnTo>
                    <a:pt x="479013" y="327659"/>
                  </a:lnTo>
                  <a:lnTo>
                    <a:pt x="477503" y="326389"/>
                  </a:lnTo>
                  <a:lnTo>
                    <a:pt x="477503" y="325119"/>
                  </a:lnTo>
                  <a:lnTo>
                    <a:pt x="477006" y="325119"/>
                  </a:lnTo>
                  <a:lnTo>
                    <a:pt x="477006" y="321309"/>
                  </a:lnTo>
                  <a:close/>
                </a:path>
                <a:path w="643889" h="695959">
                  <a:moveTo>
                    <a:pt x="101217" y="326389"/>
                  </a:moveTo>
                  <a:lnTo>
                    <a:pt x="97204" y="326389"/>
                  </a:lnTo>
                  <a:lnTo>
                    <a:pt x="97204" y="327659"/>
                  </a:lnTo>
                  <a:lnTo>
                    <a:pt x="101713" y="327659"/>
                  </a:lnTo>
                  <a:lnTo>
                    <a:pt x="101217" y="326389"/>
                  </a:lnTo>
                  <a:close/>
                </a:path>
                <a:path w="643889" h="695959">
                  <a:moveTo>
                    <a:pt x="132281" y="326389"/>
                  </a:moveTo>
                  <a:lnTo>
                    <a:pt x="110730" y="326389"/>
                  </a:lnTo>
                  <a:lnTo>
                    <a:pt x="111237" y="327659"/>
                  </a:lnTo>
                  <a:lnTo>
                    <a:pt x="132281" y="327659"/>
                  </a:lnTo>
                  <a:lnTo>
                    <a:pt x="132281" y="326389"/>
                  </a:lnTo>
                  <a:close/>
                </a:path>
                <a:path w="643889" h="695959">
                  <a:moveTo>
                    <a:pt x="223467" y="326389"/>
                  </a:moveTo>
                  <a:lnTo>
                    <a:pt x="146303" y="326389"/>
                  </a:lnTo>
                  <a:lnTo>
                    <a:pt x="146303" y="327659"/>
                  </a:lnTo>
                  <a:lnTo>
                    <a:pt x="222464" y="327659"/>
                  </a:lnTo>
                  <a:lnTo>
                    <a:pt x="223467" y="326389"/>
                  </a:lnTo>
                  <a:close/>
                </a:path>
                <a:path w="643889" h="695959">
                  <a:moveTo>
                    <a:pt x="386316" y="325119"/>
                  </a:moveTo>
                  <a:lnTo>
                    <a:pt x="344229" y="325119"/>
                  </a:lnTo>
                  <a:lnTo>
                    <a:pt x="343226" y="326389"/>
                  </a:lnTo>
                  <a:lnTo>
                    <a:pt x="343226" y="327659"/>
                  </a:lnTo>
                  <a:lnTo>
                    <a:pt x="388322" y="327659"/>
                  </a:lnTo>
                  <a:lnTo>
                    <a:pt x="387816" y="326389"/>
                  </a:lnTo>
                  <a:lnTo>
                    <a:pt x="387319" y="326389"/>
                  </a:lnTo>
                  <a:lnTo>
                    <a:pt x="386316" y="325119"/>
                  </a:lnTo>
                  <a:close/>
                </a:path>
                <a:path w="643889" h="695959">
                  <a:moveTo>
                    <a:pt x="124763" y="321309"/>
                  </a:moveTo>
                  <a:lnTo>
                    <a:pt x="105219" y="321309"/>
                  </a:lnTo>
                  <a:lnTo>
                    <a:pt x="104722" y="322579"/>
                  </a:lnTo>
                  <a:lnTo>
                    <a:pt x="106222" y="322579"/>
                  </a:lnTo>
                  <a:lnTo>
                    <a:pt x="106728" y="323849"/>
                  </a:lnTo>
                  <a:lnTo>
                    <a:pt x="109231" y="323849"/>
                  </a:lnTo>
                  <a:lnTo>
                    <a:pt x="109727" y="325119"/>
                  </a:lnTo>
                  <a:lnTo>
                    <a:pt x="110234" y="325119"/>
                  </a:lnTo>
                  <a:lnTo>
                    <a:pt x="110234" y="326389"/>
                  </a:lnTo>
                  <a:lnTo>
                    <a:pt x="129272" y="326389"/>
                  </a:lnTo>
                  <a:lnTo>
                    <a:pt x="127762" y="325119"/>
                  </a:lnTo>
                  <a:lnTo>
                    <a:pt x="127762" y="323849"/>
                  </a:lnTo>
                  <a:lnTo>
                    <a:pt x="124763" y="321309"/>
                  </a:lnTo>
                  <a:close/>
                </a:path>
                <a:path w="643889" h="695959">
                  <a:moveTo>
                    <a:pt x="226476" y="325119"/>
                  </a:moveTo>
                  <a:lnTo>
                    <a:pt x="146810" y="325119"/>
                  </a:lnTo>
                  <a:lnTo>
                    <a:pt x="146810" y="326389"/>
                  </a:lnTo>
                  <a:lnTo>
                    <a:pt x="224977" y="326389"/>
                  </a:lnTo>
                  <a:lnTo>
                    <a:pt x="226476" y="325119"/>
                  </a:lnTo>
                  <a:close/>
                </a:path>
                <a:path w="643889" h="695959">
                  <a:moveTo>
                    <a:pt x="234491" y="323849"/>
                  </a:moveTo>
                  <a:lnTo>
                    <a:pt x="146303" y="323849"/>
                  </a:lnTo>
                  <a:lnTo>
                    <a:pt x="146303" y="325119"/>
                  </a:lnTo>
                  <a:lnTo>
                    <a:pt x="233488" y="325119"/>
                  </a:lnTo>
                  <a:lnTo>
                    <a:pt x="234491" y="323849"/>
                  </a:lnTo>
                  <a:close/>
                </a:path>
                <a:path w="643889" h="695959">
                  <a:moveTo>
                    <a:pt x="385313" y="323849"/>
                  </a:moveTo>
                  <a:lnTo>
                    <a:pt x="345232" y="323849"/>
                  </a:lnTo>
                  <a:lnTo>
                    <a:pt x="345232" y="325119"/>
                  </a:lnTo>
                  <a:lnTo>
                    <a:pt x="385313" y="325119"/>
                  </a:lnTo>
                  <a:lnTo>
                    <a:pt x="385313" y="323849"/>
                  </a:lnTo>
                  <a:close/>
                </a:path>
                <a:path w="643889" h="695959">
                  <a:moveTo>
                    <a:pt x="445942" y="323849"/>
                  </a:moveTo>
                  <a:lnTo>
                    <a:pt x="421393" y="323849"/>
                  </a:lnTo>
                  <a:lnTo>
                    <a:pt x="421393" y="325119"/>
                  </a:lnTo>
                  <a:lnTo>
                    <a:pt x="446439" y="325119"/>
                  </a:lnTo>
                  <a:lnTo>
                    <a:pt x="445942" y="323849"/>
                  </a:lnTo>
                  <a:close/>
                </a:path>
                <a:path w="643889" h="695959">
                  <a:moveTo>
                    <a:pt x="457969" y="323849"/>
                  </a:moveTo>
                  <a:lnTo>
                    <a:pt x="455963" y="323849"/>
                  </a:lnTo>
                  <a:lnTo>
                    <a:pt x="456966" y="325119"/>
                  </a:lnTo>
                  <a:lnTo>
                    <a:pt x="457969" y="325119"/>
                  </a:lnTo>
                  <a:lnTo>
                    <a:pt x="457969" y="323849"/>
                  </a:lnTo>
                  <a:close/>
                </a:path>
                <a:path w="643889" h="695959">
                  <a:moveTo>
                    <a:pt x="242515" y="322579"/>
                  </a:moveTo>
                  <a:lnTo>
                    <a:pt x="144804" y="322579"/>
                  </a:lnTo>
                  <a:lnTo>
                    <a:pt x="145300" y="323849"/>
                  </a:lnTo>
                  <a:lnTo>
                    <a:pt x="241006" y="323849"/>
                  </a:lnTo>
                  <a:lnTo>
                    <a:pt x="242515" y="322579"/>
                  </a:lnTo>
                  <a:close/>
                </a:path>
                <a:path w="643889" h="695959">
                  <a:moveTo>
                    <a:pt x="384310" y="322579"/>
                  </a:moveTo>
                  <a:lnTo>
                    <a:pt x="347228" y="322579"/>
                  </a:lnTo>
                  <a:lnTo>
                    <a:pt x="346235" y="323849"/>
                  </a:lnTo>
                  <a:lnTo>
                    <a:pt x="384807" y="323849"/>
                  </a:lnTo>
                  <a:lnTo>
                    <a:pt x="384310" y="322579"/>
                  </a:lnTo>
                  <a:close/>
                </a:path>
                <a:path w="643889" h="695959">
                  <a:moveTo>
                    <a:pt x="444939" y="322579"/>
                  </a:moveTo>
                  <a:lnTo>
                    <a:pt x="418880" y="322579"/>
                  </a:lnTo>
                  <a:lnTo>
                    <a:pt x="419387" y="323849"/>
                  </a:lnTo>
                  <a:lnTo>
                    <a:pt x="444939" y="323849"/>
                  </a:lnTo>
                  <a:lnTo>
                    <a:pt x="444939" y="322579"/>
                  </a:lnTo>
                  <a:close/>
                </a:path>
                <a:path w="643889" h="695959">
                  <a:moveTo>
                    <a:pt x="460968" y="321309"/>
                  </a:moveTo>
                  <a:lnTo>
                    <a:pt x="455456" y="321309"/>
                  </a:lnTo>
                  <a:lnTo>
                    <a:pt x="455456" y="323849"/>
                  </a:lnTo>
                  <a:lnTo>
                    <a:pt x="458972" y="323849"/>
                  </a:lnTo>
                  <a:lnTo>
                    <a:pt x="458972" y="322579"/>
                  </a:lnTo>
                  <a:lnTo>
                    <a:pt x="459975" y="322579"/>
                  </a:lnTo>
                  <a:lnTo>
                    <a:pt x="460968" y="321309"/>
                  </a:lnTo>
                  <a:close/>
                </a:path>
                <a:path w="643889" h="695959">
                  <a:moveTo>
                    <a:pt x="486530" y="318769"/>
                  </a:moveTo>
                  <a:lnTo>
                    <a:pt x="464980" y="318769"/>
                  </a:lnTo>
                  <a:lnTo>
                    <a:pt x="465476" y="320039"/>
                  </a:lnTo>
                  <a:lnTo>
                    <a:pt x="481515" y="320039"/>
                  </a:lnTo>
                  <a:lnTo>
                    <a:pt x="481515" y="321309"/>
                  </a:lnTo>
                  <a:lnTo>
                    <a:pt x="482518" y="321309"/>
                  </a:lnTo>
                  <a:lnTo>
                    <a:pt x="482518" y="322579"/>
                  </a:lnTo>
                  <a:lnTo>
                    <a:pt x="483521" y="323849"/>
                  </a:lnTo>
                  <a:lnTo>
                    <a:pt x="486530" y="323849"/>
                  </a:lnTo>
                  <a:lnTo>
                    <a:pt x="486530" y="322579"/>
                  </a:lnTo>
                  <a:lnTo>
                    <a:pt x="486024" y="322579"/>
                  </a:lnTo>
                  <a:lnTo>
                    <a:pt x="486024" y="320039"/>
                  </a:lnTo>
                  <a:lnTo>
                    <a:pt x="486530" y="318769"/>
                  </a:lnTo>
                  <a:close/>
                </a:path>
                <a:path w="643889" h="695959">
                  <a:moveTo>
                    <a:pt x="242515" y="321309"/>
                  </a:moveTo>
                  <a:lnTo>
                    <a:pt x="137286" y="321309"/>
                  </a:lnTo>
                  <a:lnTo>
                    <a:pt x="138289" y="322579"/>
                  </a:lnTo>
                  <a:lnTo>
                    <a:pt x="243012" y="322579"/>
                  </a:lnTo>
                  <a:lnTo>
                    <a:pt x="242515" y="321309"/>
                  </a:lnTo>
                  <a:close/>
                </a:path>
                <a:path w="643889" h="695959">
                  <a:moveTo>
                    <a:pt x="383814" y="321309"/>
                  </a:moveTo>
                  <a:lnTo>
                    <a:pt x="349740" y="321309"/>
                  </a:lnTo>
                  <a:lnTo>
                    <a:pt x="348737" y="322579"/>
                  </a:lnTo>
                  <a:lnTo>
                    <a:pt x="383814" y="322579"/>
                  </a:lnTo>
                  <a:lnTo>
                    <a:pt x="383814" y="321309"/>
                  </a:lnTo>
                  <a:close/>
                </a:path>
                <a:path w="643889" h="695959">
                  <a:moveTo>
                    <a:pt x="443936" y="321309"/>
                  </a:moveTo>
                  <a:lnTo>
                    <a:pt x="391321" y="321309"/>
                  </a:lnTo>
                  <a:lnTo>
                    <a:pt x="392325" y="322579"/>
                  </a:lnTo>
                  <a:lnTo>
                    <a:pt x="444443" y="322579"/>
                  </a:lnTo>
                  <a:lnTo>
                    <a:pt x="443936" y="321309"/>
                  </a:lnTo>
                  <a:close/>
                </a:path>
                <a:path w="643889" h="695959">
                  <a:moveTo>
                    <a:pt x="124256" y="320039"/>
                  </a:moveTo>
                  <a:lnTo>
                    <a:pt x="108724" y="320039"/>
                  </a:lnTo>
                  <a:lnTo>
                    <a:pt x="107721" y="321309"/>
                  </a:lnTo>
                  <a:lnTo>
                    <a:pt x="124256" y="321309"/>
                  </a:lnTo>
                  <a:lnTo>
                    <a:pt x="124256" y="320039"/>
                  </a:lnTo>
                  <a:close/>
                </a:path>
                <a:path w="643889" h="695959">
                  <a:moveTo>
                    <a:pt x="230489" y="302259"/>
                  </a:moveTo>
                  <a:lnTo>
                    <a:pt x="166344" y="302259"/>
                  </a:lnTo>
                  <a:lnTo>
                    <a:pt x="165351" y="303529"/>
                  </a:lnTo>
                  <a:lnTo>
                    <a:pt x="165351" y="304799"/>
                  </a:lnTo>
                  <a:lnTo>
                    <a:pt x="165848" y="304799"/>
                  </a:lnTo>
                  <a:lnTo>
                    <a:pt x="165848" y="306069"/>
                  </a:lnTo>
                  <a:lnTo>
                    <a:pt x="166344" y="307339"/>
                  </a:lnTo>
                  <a:lnTo>
                    <a:pt x="166344" y="309879"/>
                  </a:lnTo>
                  <a:lnTo>
                    <a:pt x="165848" y="309879"/>
                  </a:lnTo>
                  <a:lnTo>
                    <a:pt x="165848" y="311149"/>
                  </a:lnTo>
                  <a:lnTo>
                    <a:pt x="125766" y="311149"/>
                  </a:lnTo>
                  <a:lnTo>
                    <a:pt x="127266" y="313689"/>
                  </a:lnTo>
                  <a:lnTo>
                    <a:pt x="128269" y="313689"/>
                  </a:lnTo>
                  <a:lnTo>
                    <a:pt x="128269" y="314959"/>
                  </a:lnTo>
                  <a:lnTo>
                    <a:pt x="129272" y="317499"/>
                  </a:lnTo>
                  <a:lnTo>
                    <a:pt x="129768" y="317499"/>
                  </a:lnTo>
                  <a:lnTo>
                    <a:pt x="132777" y="321309"/>
                  </a:lnTo>
                  <a:lnTo>
                    <a:pt x="242009" y="321309"/>
                  </a:lnTo>
                  <a:lnTo>
                    <a:pt x="242009" y="320039"/>
                  </a:lnTo>
                  <a:lnTo>
                    <a:pt x="241512" y="318769"/>
                  </a:lnTo>
                  <a:lnTo>
                    <a:pt x="241512" y="316229"/>
                  </a:lnTo>
                  <a:lnTo>
                    <a:pt x="239506" y="316229"/>
                  </a:lnTo>
                  <a:lnTo>
                    <a:pt x="238999" y="314959"/>
                  </a:lnTo>
                  <a:lnTo>
                    <a:pt x="237996" y="314959"/>
                  </a:lnTo>
                  <a:lnTo>
                    <a:pt x="235494" y="312419"/>
                  </a:lnTo>
                  <a:lnTo>
                    <a:pt x="234997" y="311149"/>
                  </a:lnTo>
                  <a:lnTo>
                    <a:pt x="231482" y="308609"/>
                  </a:lnTo>
                  <a:lnTo>
                    <a:pt x="230985" y="307339"/>
                  </a:lnTo>
                  <a:lnTo>
                    <a:pt x="230489" y="303529"/>
                  </a:lnTo>
                  <a:lnTo>
                    <a:pt x="230489" y="302259"/>
                  </a:lnTo>
                  <a:close/>
                </a:path>
                <a:path w="643889" h="695959">
                  <a:moveTo>
                    <a:pt x="344229" y="317499"/>
                  </a:moveTo>
                  <a:lnTo>
                    <a:pt x="293620" y="317499"/>
                  </a:lnTo>
                  <a:lnTo>
                    <a:pt x="292617" y="320039"/>
                  </a:lnTo>
                  <a:lnTo>
                    <a:pt x="292617" y="321309"/>
                  </a:lnTo>
                  <a:lnTo>
                    <a:pt x="340723" y="321309"/>
                  </a:lnTo>
                  <a:lnTo>
                    <a:pt x="340723" y="320039"/>
                  </a:lnTo>
                  <a:lnTo>
                    <a:pt x="341220" y="320039"/>
                  </a:lnTo>
                  <a:lnTo>
                    <a:pt x="341716" y="318769"/>
                  </a:lnTo>
                  <a:lnTo>
                    <a:pt x="343722" y="318769"/>
                  </a:lnTo>
                  <a:lnTo>
                    <a:pt x="344229" y="317499"/>
                  </a:lnTo>
                  <a:close/>
                </a:path>
                <a:path w="643889" h="695959">
                  <a:moveTo>
                    <a:pt x="383307" y="318769"/>
                  </a:moveTo>
                  <a:lnTo>
                    <a:pt x="352243" y="318769"/>
                  </a:lnTo>
                  <a:lnTo>
                    <a:pt x="350743" y="321309"/>
                  </a:lnTo>
                  <a:lnTo>
                    <a:pt x="383307" y="321309"/>
                  </a:lnTo>
                  <a:lnTo>
                    <a:pt x="383307" y="318769"/>
                  </a:lnTo>
                  <a:close/>
                </a:path>
                <a:path w="643889" h="695959">
                  <a:moveTo>
                    <a:pt x="429407" y="313689"/>
                  </a:moveTo>
                  <a:lnTo>
                    <a:pt x="417381" y="313689"/>
                  </a:lnTo>
                  <a:lnTo>
                    <a:pt x="417381" y="314959"/>
                  </a:lnTo>
                  <a:lnTo>
                    <a:pt x="388322" y="314959"/>
                  </a:lnTo>
                  <a:lnTo>
                    <a:pt x="388322" y="317499"/>
                  </a:lnTo>
                  <a:lnTo>
                    <a:pt x="388819" y="317499"/>
                  </a:lnTo>
                  <a:lnTo>
                    <a:pt x="388819" y="318769"/>
                  </a:lnTo>
                  <a:lnTo>
                    <a:pt x="389315" y="320039"/>
                  </a:lnTo>
                  <a:lnTo>
                    <a:pt x="390825" y="321309"/>
                  </a:lnTo>
                  <a:lnTo>
                    <a:pt x="437928" y="321309"/>
                  </a:lnTo>
                  <a:lnTo>
                    <a:pt x="437928" y="320039"/>
                  </a:lnTo>
                  <a:lnTo>
                    <a:pt x="433916" y="320039"/>
                  </a:lnTo>
                  <a:lnTo>
                    <a:pt x="432913" y="318769"/>
                  </a:lnTo>
                  <a:lnTo>
                    <a:pt x="432416" y="318769"/>
                  </a:lnTo>
                  <a:lnTo>
                    <a:pt x="430410" y="317499"/>
                  </a:lnTo>
                  <a:lnTo>
                    <a:pt x="429904" y="316229"/>
                  </a:lnTo>
                  <a:lnTo>
                    <a:pt x="429407" y="316229"/>
                  </a:lnTo>
                  <a:lnTo>
                    <a:pt x="429407" y="313689"/>
                  </a:lnTo>
                  <a:close/>
                </a:path>
                <a:path w="643889" h="695959">
                  <a:moveTo>
                    <a:pt x="462974" y="318769"/>
                  </a:moveTo>
                  <a:lnTo>
                    <a:pt x="457462" y="318769"/>
                  </a:lnTo>
                  <a:lnTo>
                    <a:pt x="456459" y="321309"/>
                  </a:lnTo>
                  <a:lnTo>
                    <a:pt x="461474" y="321309"/>
                  </a:lnTo>
                  <a:lnTo>
                    <a:pt x="462477" y="320039"/>
                  </a:lnTo>
                  <a:lnTo>
                    <a:pt x="462974" y="320039"/>
                  </a:lnTo>
                  <a:lnTo>
                    <a:pt x="462974" y="318769"/>
                  </a:lnTo>
                  <a:close/>
                </a:path>
                <a:path w="643889" h="695959">
                  <a:moveTo>
                    <a:pt x="478506" y="320039"/>
                  </a:moveTo>
                  <a:lnTo>
                    <a:pt x="466479" y="320039"/>
                  </a:lnTo>
                  <a:lnTo>
                    <a:pt x="466479" y="321309"/>
                  </a:lnTo>
                  <a:lnTo>
                    <a:pt x="478009" y="321309"/>
                  </a:lnTo>
                  <a:lnTo>
                    <a:pt x="478506" y="320039"/>
                  </a:lnTo>
                  <a:close/>
                </a:path>
                <a:path w="643889" h="695959">
                  <a:moveTo>
                    <a:pt x="118248" y="313689"/>
                  </a:moveTo>
                  <a:lnTo>
                    <a:pt x="110730" y="313689"/>
                  </a:lnTo>
                  <a:lnTo>
                    <a:pt x="110730" y="316229"/>
                  </a:lnTo>
                  <a:lnTo>
                    <a:pt x="110234" y="317499"/>
                  </a:lnTo>
                  <a:lnTo>
                    <a:pt x="110234" y="318769"/>
                  </a:lnTo>
                  <a:lnTo>
                    <a:pt x="109727" y="318769"/>
                  </a:lnTo>
                  <a:lnTo>
                    <a:pt x="109727" y="320039"/>
                  </a:lnTo>
                  <a:lnTo>
                    <a:pt x="123760" y="320039"/>
                  </a:lnTo>
                  <a:lnTo>
                    <a:pt x="122757" y="316229"/>
                  </a:lnTo>
                  <a:lnTo>
                    <a:pt x="121754" y="314959"/>
                  </a:lnTo>
                  <a:lnTo>
                    <a:pt x="118745" y="314959"/>
                  </a:lnTo>
                  <a:lnTo>
                    <a:pt x="118248" y="313689"/>
                  </a:lnTo>
                  <a:close/>
                </a:path>
                <a:path w="643889" h="695959">
                  <a:moveTo>
                    <a:pt x="451454" y="317499"/>
                  </a:moveTo>
                  <a:lnTo>
                    <a:pt x="448445" y="317499"/>
                  </a:lnTo>
                  <a:lnTo>
                    <a:pt x="448951" y="318769"/>
                  </a:lnTo>
                  <a:lnTo>
                    <a:pt x="449448" y="318769"/>
                  </a:lnTo>
                  <a:lnTo>
                    <a:pt x="449954" y="320039"/>
                  </a:lnTo>
                  <a:lnTo>
                    <a:pt x="450451" y="318769"/>
                  </a:lnTo>
                  <a:lnTo>
                    <a:pt x="451454" y="317499"/>
                  </a:lnTo>
                  <a:close/>
                </a:path>
                <a:path w="643889" h="695959">
                  <a:moveTo>
                    <a:pt x="292617" y="304799"/>
                  </a:moveTo>
                  <a:lnTo>
                    <a:pt x="247024" y="304799"/>
                  </a:lnTo>
                  <a:lnTo>
                    <a:pt x="248017" y="306069"/>
                  </a:lnTo>
                  <a:lnTo>
                    <a:pt x="248017" y="308609"/>
                  </a:lnTo>
                  <a:lnTo>
                    <a:pt x="248523" y="308609"/>
                  </a:lnTo>
                  <a:lnTo>
                    <a:pt x="248523" y="309879"/>
                  </a:lnTo>
                  <a:lnTo>
                    <a:pt x="248017" y="309879"/>
                  </a:lnTo>
                  <a:lnTo>
                    <a:pt x="248017" y="311149"/>
                  </a:lnTo>
                  <a:lnTo>
                    <a:pt x="248523" y="311149"/>
                  </a:lnTo>
                  <a:lnTo>
                    <a:pt x="248523" y="312419"/>
                  </a:lnTo>
                  <a:lnTo>
                    <a:pt x="249020" y="312419"/>
                  </a:lnTo>
                  <a:lnTo>
                    <a:pt x="249020" y="314959"/>
                  </a:lnTo>
                  <a:lnTo>
                    <a:pt x="248523" y="316229"/>
                  </a:lnTo>
                  <a:lnTo>
                    <a:pt x="247520" y="316229"/>
                  </a:lnTo>
                  <a:lnTo>
                    <a:pt x="248017" y="317499"/>
                  </a:lnTo>
                  <a:lnTo>
                    <a:pt x="248523" y="317499"/>
                  </a:lnTo>
                  <a:lnTo>
                    <a:pt x="248523" y="318769"/>
                  </a:lnTo>
                  <a:lnTo>
                    <a:pt x="287105" y="318769"/>
                  </a:lnTo>
                  <a:lnTo>
                    <a:pt x="288108" y="316229"/>
                  </a:lnTo>
                  <a:lnTo>
                    <a:pt x="288108" y="314959"/>
                  </a:lnTo>
                  <a:lnTo>
                    <a:pt x="288605" y="313689"/>
                  </a:lnTo>
                  <a:lnTo>
                    <a:pt x="289112" y="313689"/>
                  </a:lnTo>
                  <a:lnTo>
                    <a:pt x="289608" y="312419"/>
                  </a:lnTo>
                  <a:lnTo>
                    <a:pt x="289608" y="311149"/>
                  </a:lnTo>
                  <a:lnTo>
                    <a:pt x="291118" y="308609"/>
                  </a:lnTo>
                  <a:lnTo>
                    <a:pt x="292121" y="307339"/>
                  </a:lnTo>
                  <a:lnTo>
                    <a:pt x="292121" y="306069"/>
                  </a:lnTo>
                  <a:lnTo>
                    <a:pt x="292617" y="306069"/>
                  </a:lnTo>
                  <a:lnTo>
                    <a:pt x="292617" y="304799"/>
                  </a:lnTo>
                  <a:close/>
                </a:path>
                <a:path w="643889" h="695959">
                  <a:moveTo>
                    <a:pt x="381301" y="313689"/>
                  </a:moveTo>
                  <a:lnTo>
                    <a:pt x="355252" y="313689"/>
                  </a:lnTo>
                  <a:lnTo>
                    <a:pt x="355252" y="314959"/>
                  </a:lnTo>
                  <a:lnTo>
                    <a:pt x="354249" y="317499"/>
                  </a:lnTo>
                  <a:lnTo>
                    <a:pt x="353246" y="317499"/>
                  </a:lnTo>
                  <a:lnTo>
                    <a:pt x="353246" y="318769"/>
                  </a:lnTo>
                  <a:lnTo>
                    <a:pt x="382811" y="318769"/>
                  </a:lnTo>
                  <a:lnTo>
                    <a:pt x="382811" y="317499"/>
                  </a:lnTo>
                  <a:lnTo>
                    <a:pt x="382304" y="316229"/>
                  </a:lnTo>
                  <a:lnTo>
                    <a:pt x="381808" y="316229"/>
                  </a:lnTo>
                  <a:lnTo>
                    <a:pt x="381808" y="314959"/>
                  </a:lnTo>
                  <a:lnTo>
                    <a:pt x="381301" y="314959"/>
                  </a:lnTo>
                  <a:lnTo>
                    <a:pt x="381301" y="313689"/>
                  </a:lnTo>
                  <a:close/>
                </a:path>
                <a:path w="643889" h="695959">
                  <a:moveTo>
                    <a:pt x="490532" y="316229"/>
                  </a:moveTo>
                  <a:lnTo>
                    <a:pt x="458465" y="316229"/>
                  </a:lnTo>
                  <a:lnTo>
                    <a:pt x="458465" y="318769"/>
                  </a:lnTo>
                  <a:lnTo>
                    <a:pt x="488030" y="318769"/>
                  </a:lnTo>
                  <a:lnTo>
                    <a:pt x="489529" y="317499"/>
                  </a:lnTo>
                  <a:lnTo>
                    <a:pt x="490532" y="317499"/>
                  </a:lnTo>
                  <a:lnTo>
                    <a:pt x="490532" y="316229"/>
                  </a:lnTo>
                  <a:close/>
                </a:path>
                <a:path w="643889" h="695959">
                  <a:moveTo>
                    <a:pt x="508577" y="316229"/>
                  </a:moveTo>
                  <a:lnTo>
                    <a:pt x="505568" y="316229"/>
                  </a:lnTo>
                  <a:lnTo>
                    <a:pt x="505568" y="317499"/>
                  </a:lnTo>
                  <a:lnTo>
                    <a:pt x="506065" y="318769"/>
                  </a:lnTo>
                  <a:lnTo>
                    <a:pt x="509580" y="318769"/>
                  </a:lnTo>
                  <a:lnTo>
                    <a:pt x="509580" y="317499"/>
                  </a:lnTo>
                  <a:lnTo>
                    <a:pt x="508577" y="317499"/>
                  </a:lnTo>
                  <a:lnTo>
                    <a:pt x="508577" y="316229"/>
                  </a:lnTo>
                  <a:close/>
                </a:path>
                <a:path w="643889" h="695959">
                  <a:moveTo>
                    <a:pt x="350743" y="311149"/>
                  </a:moveTo>
                  <a:lnTo>
                    <a:pt x="296123" y="311149"/>
                  </a:lnTo>
                  <a:lnTo>
                    <a:pt x="294117" y="316229"/>
                  </a:lnTo>
                  <a:lnTo>
                    <a:pt x="294117" y="317499"/>
                  </a:lnTo>
                  <a:lnTo>
                    <a:pt x="345728" y="317499"/>
                  </a:lnTo>
                  <a:lnTo>
                    <a:pt x="346235" y="316229"/>
                  </a:lnTo>
                  <a:lnTo>
                    <a:pt x="347228" y="316229"/>
                  </a:lnTo>
                  <a:lnTo>
                    <a:pt x="349234" y="313689"/>
                  </a:lnTo>
                  <a:lnTo>
                    <a:pt x="349740" y="312419"/>
                  </a:lnTo>
                  <a:lnTo>
                    <a:pt x="350743" y="312419"/>
                  </a:lnTo>
                  <a:lnTo>
                    <a:pt x="350743" y="311149"/>
                  </a:lnTo>
                  <a:close/>
                </a:path>
                <a:path w="643889" h="695959">
                  <a:moveTo>
                    <a:pt x="453460" y="314959"/>
                  </a:moveTo>
                  <a:lnTo>
                    <a:pt x="443936" y="314959"/>
                  </a:lnTo>
                  <a:lnTo>
                    <a:pt x="445436" y="316229"/>
                  </a:lnTo>
                  <a:lnTo>
                    <a:pt x="447948" y="316229"/>
                  </a:lnTo>
                  <a:lnTo>
                    <a:pt x="447948" y="317499"/>
                  </a:lnTo>
                  <a:lnTo>
                    <a:pt x="451950" y="317499"/>
                  </a:lnTo>
                  <a:lnTo>
                    <a:pt x="453460" y="314959"/>
                  </a:lnTo>
                  <a:close/>
                </a:path>
                <a:path w="643889" h="695959">
                  <a:moveTo>
                    <a:pt x="497047" y="312419"/>
                  </a:moveTo>
                  <a:lnTo>
                    <a:pt x="434412" y="312419"/>
                  </a:lnTo>
                  <a:lnTo>
                    <a:pt x="434919" y="313689"/>
                  </a:lnTo>
                  <a:lnTo>
                    <a:pt x="435922" y="313689"/>
                  </a:lnTo>
                  <a:lnTo>
                    <a:pt x="436418" y="314959"/>
                  </a:lnTo>
                  <a:lnTo>
                    <a:pt x="457462" y="314959"/>
                  </a:lnTo>
                  <a:lnTo>
                    <a:pt x="457462" y="316229"/>
                  </a:lnTo>
                  <a:lnTo>
                    <a:pt x="492539" y="316229"/>
                  </a:lnTo>
                  <a:lnTo>
                    <a:pt x="495041" y="313689"/>
                  </a:lnTo>
                  <a:lnTo>
                    <a:pt x="497047" y="312419"/>
                  </a:lnTo>
                  <a:close/>
                </a:path>
                <a:path w="643889" h="695959">
                  <a:moveTo>
                    <a:pt x="506065" y="312419"/>
                  </a:moveTo>
                  <a:lnTo>
                    <a:pt x="505062" y="313689"/>
                  </a:lnTo>
                  <a:lnTo>
                    <a:pt x="505062" y="316229"/>
                  </a:lnTo>
                  <a:lnTo>
                    <a:pt x="507574" y="316229"/>
                  </a:lnTo>
                  <a:lnTo>
                    <a:pt x="507068" y="313689"/>
                  </a:lnTo>
                  <a:lnTo>
                    <a:pt x="506065" y="313689"/>
                  </a:lnTo>
                  <a:lnTo>
                    <a:pt x="506065" y="312419"/>
                  </a:lnTo>
                  <a:close/>
                </a:path>
                <a:path w="643889" h="695959">
                  <a:moveTo>
                    <a:pt x="384807" y="290829"/>
                  </a:moveTo>
                  <a:lnTo>
                    <a:pt x="378302" y="290829"/>
                  </a:lnTo>
                  <a:lnTo>
                    <a:pt x="377299" y="292099"/>
                  </a:lnTo>
                  <a:lnTo>
                    <a:pt x="377299" y="293369"/>
                  </a:lnTo>
                  <a:lnTo>
                    <a:pt x="376296" y="294639"/>
                  </a:lnTo>
                  <a:lnTo>
                    <a:pt x="369781" y="294639"/>
                  </a:lnTo>
                  <a:lnTo>
                    <a:pt x="369275" y="295909"/>
                  </a:lnTo>
                  <a:lnTo>
                    <a:pt x="368778" y="295909"/>
                  </a:lnTo>
                  <a:lnTo>
                    <a:pt x="368282" y="297179"/>
                  </a:lnTo>
                  <a:lnTo>
                    <a:pt x="368282" y="298449"/>
                  </a:lnTo>
                  <a:lnTo>
                    <a:pt x="367775" y="299719"/>
                  </a:lnTo>
                  <a:lnTo>
                    <a:pt x="366772" y="300989"/>
                  </a:lnTo>
                  <a:lnTo>
                    <a:pt x="366772" y="302259"/>
                  </a:lnTo>
                  <a:lnTo>
                    <a:pt x="318676" y="302259"/>
                  </a:lnTo>
                  <a:lnTo>
                    <a:pt x="318676" y="303529"/>
                  </a:lnTo>
                  <a:lnTo>
                    <a:pt x="319173" y="303529"/>
                  </a:lnTo>
                  <a:lnTo>
                    <a:pt x="319173" y="304799"/>
                  </a:lnTo>
                  <a:lnTo>
                    <a:pt x="319669" y="304799"/>
                  </a:lnTo>
                  <a:lnTo>
                    <a:pt x="319173" y="306069"/>
                  </a:lnTo>
                  <a:lnTo>
                    <a:pt x="319173" y="307339"/>
                  </a:lnTo>
                  <a:lnTo>
                    <a:pt x="298625" y="307339"/>
                  </a:lnTo>
                  <a:lnTo>
                    <a:pt x="298129" y="308609"/>
                  </a:lnTo>
                  <a:lnTo>
                    <a:pt x="297622" y="308609"/>
                  </a:lnTo>
                  <a:lnTo>
                    <a:pt x="296629" y="311149"/>
                  </a:lnTo>
                  <a:lnTo>
                    <a:pt x="386316" y="311149"/>
                  </a:lnTo>
                  <a:lnTo>
                    <a:pt x="386316" y="312419"/>
                  </a:lnTo>
                  <a:lnTo>
                    <a:pt x="386813" y="312419"/>
                  </a:lnTo>
                  <a:lnTo>
                    <a:pt x="387319" y="313689"/>
                  </a:lnTo>
                  <a:lnTo>
                    <a:pt x="387816" y="313689"/>
                  </a:lnTo>
                  <a:lnTo>
                    <a:pt x="387816" y="314959"/>
                  </a:lnTo>
                  <a:lnTo>
                    <a:pt x="411869" y="314959"/>
                  </a:lnTo>
                  <a:lnTo>
                    <a:pt x="410369" y="313689"/>
                  </a:lnTo>
                  <a:lnTo>
                    <a:pt x="406854" y="312419"/>
                  </a:lnTo>
                  <a:lnTo>
                    <a:pt x="405861" y="311149"/>
                  </a:lnTo>
                  <a:lnTo>
                    <a:pt x="405354" y="308609"/>
                  </a:lnTo>
                  <a:lnTo>
                    <a:pt x="405354" y="300989"/>
                  </a:lnTo>
                  <a:lnTo>
                    <a:pt x="405861" y="297179"/>
                  </a:lnTo>
                  <a:lnTo>
                    <a:pt x="407360" y="293369"/>
                  </a:lnTo>
                  <a:lnTo>
                    <a:pt x="390825" y="293369"/>
                  </a:lnTo>
                  <a:lnTo>
                    <a:pt x="390329" y="292099"/>
                  </a:lnTo>
                  <a:lnTo>
                    <a:pt x="386316" y="292099"/>
                  </a:lnTo>
                  <a:lnTo>
                    <a:pt x="384807" y="290829"/>
                  </a:lnTo>
                  <a:close/>
                </a:path>
                <a:path w="643889" h="695959">
                  <a:moveTo>
                    <a:pt x="415374" y="313689"/>
                  </a:moveTo>
                  <a:lnTo>
                    <a:pt x="414878" y="313689"/>
                  </a:lnTo>
                  <a:lnTo>
                    <a:pt x="414878" y="314959"/>
                  </a:lnTo>
                  <a:lnTo>
                    <a:pt x="415374" y="314959"/>
                  </a:lnTo>
                  <a:lnTo>
                    <a:pt x="415374" y="313689"/>
                  </a:lnTo>
                  <a:close/>
                </a:path>
                <a:path w="643889" h="695959">
                  <a:moveTo>
                    <a:pt x="115746" y="312419"/>
                  </a:moveTo>
                  <a:lnTo>
                    <a:pt x="112230" y="312419"/>
                  </a:lnTo>
                  <a:lnTo>
                    <a:pt x="111237" y="313689"/>
                  </a:lnTo>
                  <a:lnTo>
                    <a:pt x="117245" y="313689"/>
                  </a:lnTo>
                  <a:lnTo>
                    <a:pt x="115746" y="312419"/>
                  </a:lnTo>
                  <a:close/>
                </a:path>
                <a:path w="643889" h="695959">
                  <a:moveTo>
                    <a:pt x="381808" y="312419"/>
                  </a:moveTo>
                  <a:lnTo>
                    <a:pt x="354746" y="312419"/>
                  </a:lnTo>
                  <a:lnTo>
                    <a:pt x="354746" y="313689"/>
                  </a:lnTo>
                  <a:lnTo>
                    <a:pt x="381808" y="313689"/>
                  </a:lnTo>
                  <a:lnTo>
                    <a:pt x="381808" y="312419"/>
                  </a:lnTo>
                  <a:close/>
                </a:path>
                <a:path w="643889" h="695959">
                  <a:moveTo>
                    <a:pt x="430907" y="311149"/>
                  </a:moveTo>
                  <a:lnTo>
                    <a:pt x="420390" y="311149"/>
                  </a:lnTo>
                  <a:lnTo>
                    <a:pt x="418880" y="312419"/>
                  </a:lnTo>
                  <a:lnTo>
                    <a:pt x="418880" y="313689"/>
                  </a:lnTo>
                  <a:lnTo>
                    <a:pt x="429904" y="313689"/>
                  </a:lnTo>
                  <a:lnTo>
                    <a:pt x="429904" y="312419"/>
                  </a:lnTo>
                  <a:lnTo>
                    <a:pt x="430907" y="312419"/>
                  </a:lnTo>
                  <a:lnTo>
                    <a:pt x="430907" y="311149"/>
                  </a:lnTo>
                  <a:close/>
                </a:path>
                <a:path w="643889" h="695959">
                  <a:moveTo>
                    <a:pt x="113233" y="311149"/>
                  </a:moveTo>
                  <a:lnTo>
                    <a:pt x="112736" y="312419"/>
                  </a:lnTo>
                  <a:lnTo>
                    <a:pt x="114236" y="312419"/>
                  </a:lnTo>
                  <a:lnTo>
                    <a:pt x="113233" y="311149"/>
                  </a:lnTo>
                  <a:close/>
                </a:path>
                <a:path w="643889" h="695959">
                  <a:moveTo>
                    <a:pt x="382304" y="311149"/>
                  </a:moveTo>
                  <a:lnTo>
                    <a:pt x="353743" y="311149"/>
                  </a:lnTo>
                  <a:lnTo>
                    <a:pt x="353743" y="312419"/>
                  </a:lnTo>
                  <a:lnTo>
                    <a:pt x="382304" y="312419"/>
                  </a:lnTo>
                  <a:lnTo>
                    <a:pt x="382304" y="311149"/>
                  </a:lnTo>
                  <a:close/>
                </a:path>
                <a:path w="643889" h="695959">
                  <a:moveTo>
                    <a:pt x="497554" y="311149"/>
                  </a:moveTo>
                  <a:lnTo>
                    <a:pt x="433409" y="311149"/>
                  </a:lnTo>
                  <a:lnTo>
                    <a:pt x="433409" y="312419"/>
                  </a:lnTo>
                  <a:lnTo>
                    <a:pt x="497554" y="312419"/>
                  </a:lnTo>
                  <a:lnTo>
                    <a:pt x="497554" y="311149"/>
                  </a:lnTo>
                  <a:close/>
                </a:path>
                <a:path w="643889" h="695959">
                  <a:moveTo>
                    <a:pt x="160842" y="309879"/>
                  </a:moveTo>
                  <a:lnTo>
                    <a:pt x="124256" y="309879"/>
                  </a:lnTo>
                  <a:lnTo>
                    <a:pt x="125259" y="311149"/>
                  </a:lnTo>
                  <a:lnTo>
                    <a:pt x="161835" y="311149"/>
                  </a:lnTo>
                  <a:lnTo>
                    <a:pt x="160842" y="309879"/>
                  </a:lnTo>
                  <a:close/>
                </a:path>
                <a:path w="643889" h="695959">
                  <a:moveTo>
                    <a:pt x="509580" y="290829"/>
                  </a:moveTo>
                  <a:lnTo>
                    <a:pt x="485527" y="290829"/>
                  </a:lnTo>
                  <a:lnTo>
                    <a:pt x="485021" y="292099"/>
                  </a:lnTo>
                  <a:lnTo>
                    <a:pt x="485021" y="299719"/>
                  </a:lnTo>
                  <a:lnTo>
                    <a:pt x="484524" y="302259"/>
                  </a:lnTo>
                  <a:lnTo>
                    <a:pt x="483015" y="306069"/>
                  </a:lnTo>
                  <a:lnTo>
                    <a:pt x="481515" y="306069"/>
                  </a:lnTo>
                  <a:lnTo>
                    <a:pt x="481515" y="307339"/>
                  </a:lnTo>
                  <a:lnTo>
                    <a:pt x="423895" y="307339"/>
                  </a:lnTo>
                  <a:lnTo>
                    <a:pt x="424392" y="308609"/>
                  </a:lnTo>
                  <a:lnTo>
                    <a:pt x="421889" y="308609"/>
                  </a:lnTo>
                  <a:lnTo>
                    <a:pt x="421889" y="309879"/>
                  </a:lnTo>
                  <a:lnTo>
                    <a:pt x="420886" y="309879"/>
                  </a:lnTo>
                  <a:lnTo>
                    <a:pt x="420886" y="311149"/>
                  </a:lnTo>
                  <a:lnTo>
                    <a:pt x="499053" y="311149"/>
                  </a:lnTo>
                  <a:lnTo>
                    <a:pt x="501059" y="309879"/>
                  </a:lnTo>
                  <a:lnTo>
                    <a:pt x="503562" y="307339"/>
                  </a:lnTo>
                  <a:lnTo>
                    <a:pt x="504069" y="306069"/>
                  </a:lnTo>
                  <a:lnTo>
                    <a:pt x="505568" y="304799"/>
                  </a:lnTo>
                  <a:lnTo>
                    <a:pt x="506065" y="303529"/>
                  </a:lnTo>
                  <a:lnTo>
                    <a:pt x="508071" y="300989"/>
                  </a:lnTo>
                  <a:lnTo>
                    <a:pt x="508577" y="299719"/>
                  </a:lnTo>
                  <a:lnTo>
                    <a:pt x="508577" y="298449"/>
                  </a:lnTo>
                  <a:lnTo>
                    <a:pt x="509074" y="298449"/>
                  </a:lnTo>
                  <a:lnTo>
                    <a:pt x="510077" y="295909"/>
                  </a:lnTo>
                  <a:lnTo>
                    <a:pt x="510077" y="294639"/>
                  </a:lnTo>
                  <a:lnTo>
                    <a:pt x="510573" y="294639"/>
                  </a:lnTo>
                  <a:lnTo>
                    <a:pt x="510573" y="293369"/>
                  </a:lnTo>
                  <a:lnTo>
                    <a:pt x="509580" y="292099"/>
                  </a:lnTo>
                  <a:lnTo>
                    <a:pt x="509580" y="290829"/>
                  </a:lnTo>
                  <a:close/>
                </a:path>
                <a:path w="643889" h="695959">
                  <a:moveTo>
                    <a:pt x="160336" y="306069"/>
                  </a:moveTo>
                  <a:lnTo>
                    <a:pt x="114236" y="306069"/>
                  </a:lnTo>
                  <a:lnTo>
                    <a:pt x="115239" y="307339"/>
                  </a:lnTo>
                  <a:lnTo>
                    <a:pt x="119748" y="307339"/>
                  </a:lnTo>
                  <a:lnTo>
                    <a:pt x="119748" y="308609"/>
                  </a:lnTo>
                  <a:lnTo>
                    <a:pt x="120751" y="308609"/>
                  </a:lnTo>
                  <a:lnTo>
                    <a:pt x="121257" y="309879"/>
                  </a:lnTo>
                  <a:lnTo>
                    <a:pt x="160336" y="309879"/>
                  </a:lnTo>
                  <a:lnTo>
                    <a:pt x="160336" y="306069"/>
                  </a:lnTo>
                  <a:close/>
                </a:path>
                <a:path w="643889" h="695959">
                  <a:moveTo>
                    <a:pt x="480016" y="306069"/>
                  </a:moveTo>
                  <a:lnTo>
                    <a:pt x="423389" y="306069"/>
                  </a:lnTo>
                  <a:lnTo>
                    <a:pt x="423389" y="307339"/>
                  </a:lnTo>
                  <a:lnTo>
                    <a:pt x="480512" y="307339"/>
                  </a:lnTo>
                  <a:lnTo>
                    <a:pt x="480016" y="306069"/>
                  </a:lnTo>
                  <a:close/>
                </a:path>
                <a:path w="643889" h="695959">
                  <a:moveTo>
                    <a:pt x="159333" y="304799"/>
                  </a:moveTo>
                  <a:lnTo>
                    <a:pt x="114743" y="304799"/>
                  </a:lnTo>
                  <a:lnTo>
                    <a:pt x="114743" y="306069"/>
                  </a:lnTo>
                  <a:lnTo>
                    <a:pt x="159839" y="306069"/>
                  </a:lnTo>
                  <a:lnTo>
                    <a:pt x="159333" y="304799"/>
                  </a:lnTo>
                  <a:close/>
                </a:path>
                <a:path w="643889" h="695959">
                  <a:moveTo>
                    <a:pt x="478506" y="304799"/>
                  </a:moveTo>
                  <a:lnTo>
                    <a:pt x="418880" y="304799"/>
                  </a:lnTo>
                  <a:lnTo>
                    <a:pt x="419883" y="306069"/>
                  </a:lnTo>
                  <a:lnTo>
                    <a:pt x="479509" y="306069"/>
                  </a:lnTo>
                  <a:lnTo>
                    <a:pt x="478506" y="304799"/>
                  </a:lnTo>
                  <a:close/>
                </a:path>
                <a:path w="643889" h="695959">
                  <a:moveTo>
                    <a:pt x="585235" y="302259"/>
                  </a:moveTo>
                  <a:lnTo>
                    <a:pt x="569703" y="302259"/>
                  </a:lnTo>
                  <a:lnTo>
                    <a:pt x="568700" y="304799"/>
                  </a:lnTo>
                  <a:lnTo>
                    <a:pt x="565701" y="304799"/>
                  </a:lnTo>
                  <a:lnTo>
                    <a:pt x="563694" y="306069"/>
                  </a:lnTo>
                  <a:lnTo>
                    <a:pt x="584937" y="306069"/>
                  </a:lnTo>
                  <a:lnTo>
                    <a:pt x="585235" y="302259"/>
                  </a:lnTo>
                  <a:close/>
                </a:path>
                <a:path w="643889" h="695959">
                  <a:moveTo>
                    <a:pt x="158330" y="302259"/>
                  </a:moveTo>
                  <a:lnTo>
                    <a:pt x="116749" y="302259"/>
                  </a:lnTo>
                  <a:lnTo>
                    <a:pt x="116749" y="303529"/>
                  </a:lnTo>
                  <a:lnTo>
                    <a:pt x="115746" y="304799"/>
                  </a:lnTo>
                  <a:lnTo>
                    <a:pt x="158836" y="304799"/>
                  </a:lnTo>
                  <a:lnTo>
                    <a:pt x="158836" y="303529"/>
                  </a:lnTo>
                  <a:lnTo>
                    <a:pt x="158330" y="303529"/>
                  </a:lnTo>
                  <a:lnTo>
                    <a:pt x="158330" y="302259"/>
                  </a:lnTo>
                  <a:close/>
                </a:path>
                <a:path w="643889" h="695959">
                  <a:moveTo>
                    <a:pt x="295120" y="302259"/>
                  </a:moveTo>
                  <a:lnTo>
                    <a:pt x="246021" y="302259"/>
                  </a:lnTo>
                  <a:lnTo>
                    <a:pt x="246517" y="303529"/>
                  </a:lnTo>
                  <a:lnTo>
                    <a:pt x="246517" y="304799"/>
                  </a:lnTo>
                  <a:lnTo>
                    <a:pt x="293114" y="304799"/>
                  </a:lnTo>
                  <a:lnTo>
                    <a:pt x="295120" y="302259"/>
                  </a:lnTo>
                  <a:close/>
                </a:path>
                <a:path w="643889" h="695959">
                  <a:moveTo>
                    <a:pt x="443936" y="293369"/>
                  </a:moveTo>
                  <a:lnTo>
                    <a:pt x="418880" y="293369"/>
                  </a:lnTo>
                  <a:lnTo>
                    <a:pt x="418880" y="297179"/>
                  </a:lnTo>
                  <a:lnTo>
                    <a:pt x="419387" y="297179"/>
                  </a:lnTo>
                  <a:lnTo>
                    <a:pt x="419387" y="298449"/>
                  </a:lnTo>
                  <a:lnTo>
                    <a:pt x="418880" y="298449"/>
                  </a:lnTo>
                  <a:lnTo>
                    <a:pt x="418880" y="299719"/>
                  </a:lnTo>
                  <a:lnTo>
                    <a:pt x="417877" y="299719"/>
                  </a:lnTo>
                  <a:lnTo>
                    <a:pt x="417877" y="300989"/>
                  </a:lnTo>
                  <a:lnTo>
                    <a:pt x="417381" y="300989"/>
                  </a:lnTo>
                  <a:lnTo>
                    <a:pt x="417381" y="303529"/>
                  </a:lnTo>
                  <a:lnTo>
                    <a:pt x="417877" y="303529"/>
                  </a:lnTo>
                  <a:lnTo>
                    <a:pt x="417877" y="304799"/>
                  </a:lnTo>
                  <a:lnTo>
                    <a:pt x="478009" y="304799"/>
                  </a:lnTo>
                  <a:lnTo>
                    <a:pt x="478009" y="302259"/>
                  </a:lnTo>
                  <a:lnTo>
                    <a:pt x="478506" y="302259"/>
                  </a:lnTo>
                  <a:lnTo>
                    <a:pt x="479013" y="300989"/>
                  </a:lnTo>
                  <a:lnTo>
                    <a:pt x="479013" y="294639"/>
                  </a:lnTo>
                  <a:lnTo>
                    <a:pt x="443936" y="294639"/>
                  </a:lnTo>
                  <a:lnTo>
                    <a:pt x="443936" y="293369"/>
                  </a:lnTo>
                  <a:close/>
                </a:path>
                <a:path w="643889" h="695959">
                  <a:moveTo>
                    <a:pt x="152818" y="300989"/>
                  </a:moveTo>
                  <a:lnTo>
                    <a:pt x="118745" y="300989"/>
                  </a:lnTo>
                  <a:lnTo>
                    <a:pt x="118745" y="302259"/>
                  </a:lnTo>
                  <a:lnTo>
                    <a:pt x="153821" y="302259"/>
                  </a:lnTo>
                  <a:lnTo>
                    <a:pt x="152818" y="300989"/>
                  </a:lnTo>
                  <a:close/>
                </a:path>
                <a:path w="643889" h="695959">
                  <a:moveTo>
                    <a:pt x="199414" y="297179"/>
                  </a:moveTo>
                  <a:lnTo>
                    <a:pt x="177367" y="297179"/>
                  </a:lnTo>
                  <a:lnTo>
                    <a:pt x="177874" y="298449"/>
                  </a:lnTo>
                  <a:lnTo>
                    <a:pt x="177874" y="299719"/>
                  </a:lnTo>
                  <a:lnTo>
                    <a:pt x="176871" y="299719"/>
                  </a:lnTo>
                  <a:lnTo>
                    <a:pt x="176871" y="300989"/>
                  </a:lnTo>
                  <a:lnTo>
                    <a:pt x="175868" y="300989"/>
                  </a:lnTo>
                  <a:lnTo>
                    <a:pt x="174865" y="302259"/>
                  </a:lnTo>
                  <a:lnTo>
                    <a:pt x="231482" y="302259"/>
                  </a:lnTo>
                  <a:lnTo>
                    <a:pt x="231988" y="300989"/>
                  </a:lnTo>
                  <a:lnTo>
                    <a:pt x="231988" y="298449"/>
                  </a:lnTo>
                  <a:lnTo>
                    <a:pt x="199414" y="298449"/>
                  </a:lnTo>
                  <a:lnTo>
                    <a:pt x="199414" y="297179"/>
                  </a:lnTo>
                  <a:close/>
                </a:path>
                <a:path w="643889" h="695959">
                  <a:moveTo>
                    <a:pt x="296123" y="292099"/>
                  </a:moveTo>
                  <a:lnTo>
                    <a:pt x="259547" y="292099"/>
                  </a:lnTo>
                  <a:lnTo>
                    <a:pt x="256538" y="294639"/>
                  </a:lnTo>
                  <a:lnTo>
                    <a:pt x="255038" y="294639"/>
                  </a:lnTo>
                  <a:lnTo>
                    <a:pt x="253032" y="295909"/>
                  </a:lnTo>
                  <a:lnTo>
                    <a:pt x="250023" y="295909"/>
                  </a:lnTo>
                  <a:lnTo>
                    <a:pt x="249526" y="297179"/>
                  </a:lnTo>
                  <a:lnTo>
                    <a:pt x="247520" y="297179"/>
                  </a:lnTo>
                  <a:lnTo>
                    <a:pt x="247520" y="298449"/>
                  </a:lnTo>
                  <a:lnTo>
                    <a:pt x="246517" y="298449"/>
                  </a:lnTo>
                  <a:lnTo>
                    <a:pt x="246021" y="299719"/>
                  </a:lnTo>
                  <a:lnTo>
                    <a:pt x="245514" y="299719"/>
                  </a:lnTo>
                  <a:lnTo>
                    <a:pt x="245514" y="302259"/>
                  </a:lnTo>
                  <a:lnTo>
                    <a:pt x="294623" y="302259"/>
                  </a:lnTo>
                  <a:lnTo>
                    <a:pt x="294623" y="300989"/>
                  </a:lnTo>
                  <a:lnTo>
                    <a:pt x="295120" y="300989"/>
                  </a:lnTo>
                  <a:lnTo>
                    <a:pt x="295120" y="297179"/>
                  </a:lnTo>
                  <a:lnTo>
                    <a:pt x="295626" y="294639"/>
                  </a:lnTo>
                  <a:lnTo>
                    <a:pt x="296123" y="293369"/>
                  </a:lnTo>
                  <a:lnTo>
                    <a:pt x="296123" y="292099"/>
                  </a:lnTo>
                  <a:close/>
                </a:path>
                <a:path w="643889" h="695959">
                  <a:moveTo>
                    <a:pt x="359254" y="273049"/>
                  </a:moveTo>
                  <a:lnTo>
                    <a:pt x="317673" y="273049"/>
                  </a:lnTo>
                  <a:lnTo>
                    <a:pt x="317673" y="274319"/>
                  </a:lnTo>
                  <a:lnTo>
                    <a:pt x="318676" y="274319"/>
                  </a:lnTo>
                  <a:lnTo>
                    <a:pt x="318676" y="276859"/>
                  </a:lnTo>
                  <a:lnTo>
                    <a:pt x="318170" y="276859"/>
                  </a:lnTo>
                  <a:lnTo>
                    <a:pt x="318170" y="278129"/>
                  </a:lnTo>
                  <a:lnTo>
                    <a:pt x="316670" y="278129"/>
                  </a:lnTo>
                  <a:lnTo>
                    <a:pt x="314664" y="279399"/>
                  </a:lnTo>
                  <a:lnTo>
                    <a:pt x="313661" y="279399"/>
                  </a:lnTo>
                  <a:lnTo>
                    <a:pt x="312658" y="280669"/>
                  </a:lnTo>
                  <a:lnTo>
                    <a:pt x="308656" y="280669"/>
                  </a:lnTo>
                  <a:lnTo>
                    <a:pt x="306143" y="283209"/>
                  </a:lnTo>
                  <a:lnTo>
                    <a:pt x="305140" y="284479"/>
                  </a:lnTo>
                  <a:lnTo>
                    <a:pt x="304644" y="285749"/>
                  </a:lnTo>
                  <a:lnTo>
                    <a:pt x="304137" y="285749"/>
                  </a:lnTo>
                  <a:lnTo>
                    <a:pt x="304137" y="287019"/>
                  </a:lnTo>
                  <a:lnTo>
                    <a:pt x="303641" y="287019"/>
                  </a:lnTo>
                  <a:lnTo>
                    <a:pt x="303641" y="288289"/>
                  </a:lnTo>
                  <a:lnTo>
                    <a:pt x="303134" y="290829"/>
                  </a:lnTo>
                  <a:lnTo>
                    <a:pt x="303134" y="292099"/>
                  </a:lnTo>
                  <a:lnTo>
                    <a:pt x="302638" y="292099"/>
                  </a:lnTo>
                  <a:lnTo>
                    <a:pt x="302638" y="293369"/>
                  </a:lnTo>
                  <a:lnTo>
                    <a:pt x="302141" y="293369"/>
                  </a:lnTo>
                  <a:lnTo>
                    <a:pt x="302141" y="294639"/>
                  </a:lnTo>
                  <a:lnTo>
                    <a:pt x="301634" y="294639"/>
                  </a:lnTo>
                  <a:lnTo>
                    <a:pt x="301634" y="295909"/>
                  </a:lnTo>
                  <a:lnTo>
                    <a:pt x="301138" y="298449"/>
                  </a:lnTo>
                  <a:lnTo>
                    <a:pt x="301138" y="299719"/>
                  </a:lnTo>
                  <a:lnTo>
                    <a:pt x="300631" y="300989"/>
                  </a:lnTo>
                  <a:lnTo>
                    <a:pt x="300631" y="302259"/>
                  </a:lnTo>
                  <a:lnTo>
                    <a:pt x="306143" y="302259"/>
                  </a:lnTo>
                  <a:lnTo>
                    <a:pt x="306650" y="300989"/>
                  </a:lnTo>
                  <a:lnTo>
                    <a:pt x="361260" y="300989"/>
                  </a:lnTo>
                  <a:lnTo>
                    <a:pt x="361260" y="298449"/>
                  </a:lnTo>
                  <a:lnTo>
                    <a:pt x="361757" y="298449"/>
                  </a:lnTo>
                  <a:lnTo>
                    <a:pt x="362263" y="297179"/>
                  </a:lnTo>
                  <a:lnTo>
                    <a:pt x="362263" y="295909"/>
                  </a:lnTo>
                  <a:lnTo>
                    <a:pt x="361757" y="294639"/>
                  </a:lnTo>
                  <a:lnTo>
                    <a:pt x="361757" y="288289"/>
                  </a:lnTo>
                  <a:lnTo>
                    <a:pt x="361260" y="284479"/>
                  </a:lnTo>
                  <a:lnTo>
                    <a:pt x="359761" y="283209"/>
                  </a:lnTo>
                  <a:lnTo>
                    <a:pt x="359254" y="280669"/>
                  </a:lnTo>
                  <a:lnTo>
                    <a:pt x="359254" y="279399"/>
                  </a:lnTo>
                  <a:lnTo>
                    <a:pt x="359761" y="276859"/>
                  </a:lnTo>
                  <a:lnTo>
                    <a:pt x="359761" y="274319"/>
                  </a:lnTo>
                  <a:lnTo>
                    <a:pt x="359254" y="273049"/>
                  </a:lnTo>
                  <a:close/>
                </a:path>
                <a:path w="643889" h="695959">
                  <a:moveTo>
                    <a:pt x="361757" y="300989"/>
                  </a:moveTo>
                  <a:lnTo>
                    <a:pt x="314157" y="300989"/>
                  </a:lnTo>
                  <a:lnTo>
                    <a:pt x="316670" y="302259"/>
                  </a:lnTo>
                  <a:lnTo>
                    <a:pt x="361757" y="302259"/>
                  </a:lnTo>
                  <a:lnTo>
                    <a:pt x="361757" y="300989"/>
                  </a:lnTo>
                  <a:close/>
                </a:path>
                <a:path w="643889" h="695959">
                  <a:moveTo>
                    <a:pt x="576714" y="299719"/>
                  </a:moveTo>
                  <a:lnTo>
                    <a:pt x="572205" y="299719"/>
                  </a:lnTo>
                  <a:lnTo>
                    <a:pt x="571202" y="300989"/>
                  </a:lnTo>
                  <a:lnTo>
                    <a:pt x="571202" y="302259"/>
                  </a:lnTo>
                  <a:lnTo>
                    <a:pt x="578224" y="302259"/>
                  </a:lnTo>
                  <a:lnTo>
                    <a:pt x="578224" y="300989"/>
                  </a:lnTo>
                  <a:lnTo>
                    <a:pt x="577717" y="300989"/>
                  </a:lnTo>
                  <a:lnTo>
                    <a:pt x="576714" y="299719"/>
                  </a:lnTo>
                  <a:close/>
                </a:path>
                <a:path w="643889" h="695959">
                  <a:moveTo>
                    <a:pt x="583735" y="300989"/>
                  </a:moveTo>
                  <a:lnTo>
                    <a:pt x="583229" y="300989"/>
                  </a:lnTo>
                  <a:lnTo>
                    <a:pt x="583229" y="302259"/>
                  </a:lnTo>
                  <a:lnTo>
                    <a:pt x="583735" y="302259"/>
                  </a:lnTo>
                  <a:lnTo>
                    <a:pt x="583735" y="300989"/>
                  </a:lnTo>
                  <a:close/>
                </a:path>
                <a:path w="643889" h="695959">
                  <a:moveTo>
                    <a:pt x="147813" y="298449"/>
                  </a:moveTo>
                  <a:lnTo>
                    <a:pt x="122757" y="298449"/>
                  </a:lnTo>
                  <a:lnTo>
                    <a:pt x="122250" y="299719"/>
                  </a:lnTo>
                  <a:lnTo>
                    <a:pt x="120751" y="299719"/>
                  </a:lnTo>
                  <a:lnTo>
                    <a:pt x="120751" y="300989"/>
                  </a:lnTo>
                  <a:lnTo>
                    <a:pt x="150315" y="300989"/>
                  </a:lnTo>
                  <a:lnTo>
                    <a:pt x="148816" y="299719"/>
                  </a:lnTo>
                  <a:lnTo>
                    <a:pt x="147813" y="298449"/>
                  </a:lnTo>
                  <a:close/>
                </a:path>
                <a:path w="643889" h="695959">
                  <a:moveTo>
                    <a:pt x="76596" y="299360"/>
                  </a:moveTo>
                  <a:lnTo>
                    <a:pt x="76161" y="299719"/>
                  </a:lnTo>
                  <a:lnTo>
                    <a:pt x="77164" y="299719"/>
                  </a:lnTo>
                  <a:lnTo>
                    <a:pt x="76596" y="299360"/>
                  </a:lnTo>
                  <a:close/>
                </a:path>
                <a:path w="643889" h="695959">
                  <a:moveTo>
                    <a:pt x="537635" y="292099"/>
                  </a:moveTo>
                  <a:lnTo>
                    <a:pt x="516095" y="292099"/>
                  </a:lnTo>
                  <a:lnTo>
                    <a:pt x="516095" y="295909"/>
                  </a:lnTo>
                  <a:lnTo>
                    <a:pt x="515588" y="297179"/>
                  </a:lnTo>
                  <a:lnTo>
                    <a:pt x="515082" y="299719"/>
                  </a:lnTo>
                  <a:lnTo>
                    <a:pt x="558679" y="299719"/>
                  </a:lnTo>
                  <a:lnTo>
                    <a:pt x="558183" y="298449"/>
                  </a:lnTo>
                  <a:lnTo>
                    <a:pt x="557676" y="298449"/>
                  </a:lnTo>
                  <a:lnTo>
                    <a:pt x="557180" y="297179"/>
                  </a:lnTo>
                  <a:lnTo>
                    <a:pt x="556673" y="297179"/>
                  </a:lnTo>
                  <a:lnTo>
                    <a:pt x="556673" y="295909"/>
                  </a:lnTo>
                  <a:lnTo>
                    <a:pt x="556177" y="295909"/>
                  </a:lnTo>
                  <a:lnTo>
                    <a:pt x="556177" y="294639"/>
                  </a:lnTo>
                  <a:lnTo>
                    <a:pt x="553167" y="294639"/>
                  </a:lnTo>
                  <a:lnTo>
                    <a:pt x="552164" y="293369"/>
                  </a:lnTo>
                  <a:lnTo>
                    <a:pt x="539641" y="293369"/>
                  </a:lnTo>
                  <a:lnTo>
                    <a:pt x="537635" y="292099"/>
                  </a:lnTo>
                  <a:close/>
                </a:path>
                <a:path w="643889" h="695959">
                  <a:moveTo>
                    <a:pt x="575721" y="297179"/>
                  </a:moveTo>
                  <a:lnTo>
                    <a:pt x="573208" y="297179"/>
                  </a:lnTo>
                  <a:lnTo>
                    <a:pt x="573208" y="298449"/>
                  </a:lnTo>
                  <a:lnTo>
                    <a:pt x="572712" y="299719"/>
                  </a:lnTo>
                  <a:lnTo>
                    <a:pt x="576217" y="299719"/>
                  </a:lnTo>
                  <a:lnTo>
                    <a:pt x="576217" y="298449"/>
                  </a:lnTo>
                  <a:lnTo>
                    <a:pt x="575721" y="298449"/>
                  </a:lnTo>
                  <a:lnTo>
                    <a:pt x="575721" y="297179"/>
                  </a:lnTo>
                  <a:close/>
                </a:path>
                <a:path w="643889" h="695959">
                  <a:moveTo>
                    <a:pt x="121754" y="102869"/>
                  </a:moveTo>
                  <a:lnTo>
                    <a:pt x="77164" y="102869"/>
                  </a:lnTo>
                  <a:lnTo>
                    <a:pt x="84175" y="107949"/>
                  </a:lnTo>
                  <a:lnTo>
                    <a:pt x="77164" y="116839"/>
                  </a:lnTo>
                  <a:lnTo>
                    <a:pt x="73648" y="125729"/>
                  </a:lnTo>
                  <a:lnTo>
                    <a:pt x="72148" y="133349"/>
                  </a:lnTo>
                  <a:lnTo>
                    <a:pt x="72148" y="143509"/>
                  </a:lnTo>
                  <a:lnTo>
                    <a:pt x="61631" y="154939"/>
                  </a:lnTo>
                  <a:lnTo>
                    <a:pt x="56120" y="163829"/>
                  </a:lnTo>
                  <a:lnTo>
                    <a:pt x="55613" y="170179"/>
                  </a:lnTo>
                  <a:lnTo>
                    <a:pt x="59119" y="176529"/>
                  </a:lnTo>
                  <a:lnTo>
                    <a:pt x="60628" y="184149"/>
                  </a:lnTo>
                  <a:lnTo>
                    <a:pt x="56120" y="190499"/>
                  </a:lnTo>
                  <a:lnTo>
                    <a:pt x="56120" y="203199"/>
                  </a:lnTo>
                  <a:lnTo>
                    <a:pt x="52108" y="210819"/>
                  </a:lnTo>
                  <a:lnTo>
                    <a:pt x="47599" y="223519"/>
                  </a:lnTo>
                  <a:lnTo>
                    <a:pt x="47102" y="223519"/>
                  </a:lnTo>
                  <a:lnTo>
                    <a:pt x="47475" y="227329"/>
                  </a:lnTo>
                  <a:lnTo>
                    <a:pt x="47599" y="232409"/>
                  </a:lnTo>
                  <a:lnTo>
                    <a:pt x="51601" y="241299"/>
                  </a:lnTo>
                  <a:lnTo>
                    <a:pt x="54114" y="250189"/>
                  </a:lnTo>
                  <a:lnTo>
                    <a:pt x="53607" y="256539"/>
                  </a:lnTo>
                  <a:lnTo>
                    <a:pt x="56616" y="264159"/>
                  </a:lnTo>
                  <a:lnTo>
                    <a:pt x="60628" y="271779"/>
                  </a:lnTo>
                  <a:lnTo>
                    <a:pt x="60122" y="278129"/>
                  </a:lnTo>
                  <a:lnTo>
                    <a:pt x="59625" y="287019"/>
                  </a:lnTo>
                  <a:lnTo>
                    <a:pt x="62624" y="290829"/>
                  </a:lnTo>
                  <a:lnTo>
                    <a:pt x="67143" y="293369"/>
                  </a:lnTo>
                  <a:lnTo>
                    <a:pt x="76596" y="299360"/>
                  </a:lnTo>
                  <a:lnTo>
                    <a:pt x="97701" y="281939"/>
                  </a:lnTo>
                  <a:lnTo>
                    <a:pt x="99707" y="280669"/>
                  </a:lnTo>
                  <a:lnTo>
                    <a:pt x="102209" y="278129"/>
                  </a:lnTo>
                  <a:lnTo>
                    <a:pt x="126262" y="257809"/>
                  </a:lnTo>
                  <a:lnTo>
                    <a:pt x="141992" y="244109"/>
                  </a:lnTo>
                  <a:lnTo>
                    <a:pt x="142798" y="240029"/>
                  </a:lnTo>
                  <a:lnTo>
                    <a:pt x="143801" y="232409"/>
                  </a:lnTo>
                  <a:lnTo>
                    <a:pt x="143304" y="226059"/>
                  </a:lnTo>
                  <a:lnTo>
                    <a:pt x="144804" y="217169"/>
                  </a:lnTo>
                  <a:lnTo>
                    <a:pt x="145176" y="205739"/>
                  </a:lnTo>
                  <a:lnTo>
                    <a:pt x="145300" y="199389"/>
                  </a:lnTo>
                  <a:lnTo>
                    <a:pt x="144297" y="195579"/>
                  </a:lnTo>
                  <a:lnTo>
                    <a:pt x="141298" y="191769"/>
                  </a:lnTo>
                  <a:lnTo>
                    <a:pt x="137793" y="187959"/>
                  </a:lnTo>
                  <a:lnTo>
                    <a:pt x="138165" y="184149"/>
                  </a:lnTo>
                  <a:lnTo>
                    <a:pt x="138289" y="172719"/>
                  </a:lnTo>
                  <a:lnTo>
                    <a:pt x="139292" y="163829"/>
                  </a:lnTo>
                  <a:lnTo>
                    <a:pt x="137286" y="161289"/>
                  </a:lnTo>
                  <a:lnTo>
                    <a:pt x="132281" y="160019"/>
                  </a:lnTo>
                  <a:lnTo>
                    <a:pt x="130771" y="158749"/>
                  </a:lnTo>
                  <a:lnTo>
                    <a:pt x="125766" y="157479"/>
                  </a:lnTo>
                  <a:lnTo>
                    <a:pt x="121257" y="156209"/>
                  </a:lnTo>
                  <a:lnTo>
                    <a:pt x="117245" y="153669"/>
                  </a:lnTo>
                  <a:lnTo>
                    <a:pt x="112736" y="151129"/>
                  </a:lnTo>
                  <a:lnTo>
                    <a:pt x="110234" y="146049"/>
                  </a:lnTo>
                  <a:lnTo>
                    <a:pt x="108724" y="139699"/>
                  </a:lnTo>
                  <a:lnTo>
                    <a:pt x="108228" y="138429"/>
                  </a:lnTo>
                  <a:lnTo>
                    <a:pt x="112230" y="134619"/>
                  </a:lnTo>
                  <a:lnTo>
                    <a:pt x="114743" y="130809"/>
                  </a:lnTo>
                  <a:lnTo>
                    <a:pt x="123760" y="130809"/>
                  </a:lnTo>
                  <a:lnTo>
                    <a:pt x="121257" y="128269"/>
                  </a:lnTo>
                  <a:lnTo>
                    <a:pt x="117245" y="121919"/>
                  </a:lnTo>
                  <a:lnTo>
                    <a:pt x="116749" y="116839"/>
                  </a:lnTo>
                  <a:lnTo>
                    <a:pt x="114743" y="111759"/>
                  </a:lnTo>
                  <a:lnTo>
                    <a:pt x="115746" y="107949"/>
                  </a:lnTo>
                  <a:lnTo>
                    <a:pt x="117245" y="106679"/>
                  </a:lnTo>
                  <a:lnTo>
                    <a:pt x="118248" y="104139"/>
                  </a:lnTo>
                  <a:lnTo>
                    <a:pt x="121754" y="102869"/>
                  </a:lnTo>
                  <a:close/>
                </a:path>
                <a:path w="643889" h="695959">
                  <a:moveTo>
                    <a:pt x="144297" y="297179"/>
                  </a:moveTo>
                  <a:lnTo>
                    <a:pt x="124763" y="297179"/>
                  </a:lnTo>
                  <a:lnTo>
                    <a:pt x="124763" y="298449"/>
                  </a:lnTo>
                  <a:lnTo>
                    <a:pt x="145807" y="298449"/>
                  </a:lnTo>
                  <a:lnTo>
                    <a:pt x="144297" y="297179"/>
                  </a:lnTo>
                  <a:close/>
                </a:path>
                <a:path w="643889" h="695959">
                  <a:moveTo>
                    <a:pt x="229486" y="293369"/>
                  </a:moveTo>
                  <a:lnTo>
                    <a:pt x="203923" y="293369"/>
                  </a:lnTo>
                  <a:lnTo>
                    <a:pt x="203923" y="294639"/>
                  </a:lnTo>
                  <a:lnTo>
                    <a:pt x="203427" y="295909"/>
                  </a:lnTo>
                  <a:lnTo>
                    <a:pt x="203427" y="297179"/>
                  </a:lnTo>
                  <a:lnTo>
                    <a:pt x="202423" y="297179"/>
                  </a:lnTo>
                  <a:lnTo>
                    <a:pt x="201927" y="298449"/>
                  </a:lnTo>
                  <a:lnTo>
                    <a:pt x="232485" y="298449"/>
                  </a:lnTo>
                  <a:lnTo>
                    <a:pt x="232485" y="297179"/>
                  </a:lnTo>
                  <a:lnTo>
                    <a:pt x="229486" y="293369"/>
                  </a:lnTo>
                  <a:close/>
                </a:path>
                <a:path w="643889" h="695959">
                  <a:moveTo>
                    <a:pt x="141298" y="295909"/>
                  </a:moveTo>
                  <a:lnTo>
                    <a:pt x="127762" y="295909"/>
                  </a:lnTo>
                  <a:lnTo>
                    <a:pt x="127266" y="297179"/>
                  </a:lnTo>
                  <a:lnTo>
                    <a:pt x="142301" y="297179"/>
                  </a:lnTo>
                  <a:lnTo>
                    <a:pt x="141298" y="295909"/>
                  </a:lnTo>
                  <a:close/>
                </a:path>
                <a:path w="643889" h="695959">
                  <a:moveTo>
                    <a:pt x="166344" y="295909"/>
                  </a:moveTo>
                  <a:lnTo>
                    <a:pt x="156324" y="295909"/>
                  </a:lnTo>
                  <a:lnTo>
                    <a:pt x="157833" y="297179"/>
                  </a:lnTo>
                  <a:lnTo>
                    <a:pt x="166344" y="297179"/>
                  </a:lnTo>
                  <a:lnTo>
                    <a:pt x="166344" y="295909"/>
                  </a:lnTo>
                  <a:close/>
                </a:path>
                <a:path w="643889" h="695959">
                  <a:moveTo>
                    <a:pt x="173862" y="295909"/>
                  </a:moveTo>
                  <a:lnTo>
                    <a:pt x="168350" y="295909"/>
                  </a:lnTo>
                  <a:lnTo>
                    <a:pt x="168350" y="297179"/>
                  </a:lnTo>
                  <a:lnTo>
                    <a:pt x="171856" y="297179"/>
                  </a:lnTo>
                  <a:lnTo>
                    <a:pt x="173862" y="295909"/>
                  </a:lnTo>
                  <a:close/>
                </a:path>
                <a:path w="643889" h="695959">
                  <a:moveTo>
                    <a:pt x="198421" y="292099"/>
                  </a:moveTo>
                  <a:lnTo>
                    <a:pt x="148309" y="292099"/>
                  </a:lnTo>
                  <a:lnTo>
                    <a:pt x="148816" y="293369"/>
                  </a:lnTo>
                  <a:lnTo>
                    <a:pt x="149312" y="293369"/>
                  </a:lnTo>
                  <a:lnTo>
                    <a:pt x="151319" y="294639"/>
                  </a:lnTo>
                  <a:lnTo>
                    <a:pt x="153325" y="294639"/>
                  </a:lnTo>
                  <a:lnTo>
                    <a:pt x="154318" y="295909"/>
                  </a:lnTo>
                  <a:lnTo>
                    <a:pt x="176871" y="295909"/>
                  </a:lnTo>
                  <a:lnTo>
                    <a:pt x="176871" y="297179"/>
                  </a:lnTo>
                  <a:lnTo>
                    <a:pt x="197915" y="297179"/>
                  </a:lnTo>
                  <a:lnTo>
                    <a:pt x="197915" y="294639"/>
                  </a:lnTo>
                  <a:lnTo>
                    <a:pt x="198421" y="293369"/>
                  </a:lnTo>
                  <a:lnTo>
                    <a:pt x="198421" y="292099"/>
                  </a:lnTo>
                  <a:close/>
                </a:path>
                <a:path w="643889" h="695959">
                  <a:moveTo>
                    <a:pt x="139292" y="294639"/>
                  </a:moveTo>
                  <a:lnTo>
                    <a:pt x="128765" y="294639"/>
                  </a:lnTo>
                  <a:lnTo>
                    <a:pt x="128765" y="295909"/>
                  </a:lnTo>
                  <a:lnTo>
                    <a:pt x="140295" y="295909"/>
                  </a:lnTo>
                  <a:lnTo>
                    <a:pt x="139292" y="294639"/>
                  </a:lnTo>
                  <a:close/>
                </a:path>
                <a:path w="643889" h="695959">
                  <a:moveTo>
                    <a:pt x="134277" y="292099"/>
                  </a:moveTo>
                  <a:lnTo>
                    <a:pt x="130771" y="292099"/>
                  </a:lnTo>
                  <a:lnTo>
                    <a:pt x="129272" y="294639"/>
                  </a:lnTo>
                  <a:lnTo>
                    <a:pt x="136283" y="294639"/>
                  </a:lnTo>
                  <a:lnTo>
                    <a:pt x="136283" y="293369"/>
                  </a:lnTo>
                  <a:lnTo>
                    <a:pt x="134783" y="293369"/>
                  </a:lnTo>
                  <a:lnTo>
                    <a:pt x="134277" y="292099"/>
                  </a:lnTo>
                  <a:close/>
                </a:path>
                <a:path w="643889" h="695959">
                  <a:moveTo>
                    <a:pt x="245018" y="292099"/>
                  </a:moveTo>
                  <a:lnTo>
                    <a:pt x="243508" y="292099"/>
                  </a:lnTo>
                  <a:lnTo>
                    <a:pt x="243508" y="293369"/>
                  </a:lnTo>
                  <a:lnTo>
                    <a:pt x="243012" y="293369"/>
                  </a:lnTo>
                  <a:lnTo>
                    <a:pt x="243012" y="294639"/>
                  </a:lnTo>
                  <a:lnTo>
                    <a:pt x="245018" y="292099"/>
                  </a:lnTo>
                  <a:close/>
                </a:path>
                <a:path w="643889" h="695959">
                  <a:moveTo>
                    <a:pt x="456966" y="266699"/>
                  </a:moveTo>
                  <a:lnTo>
                    <a:pt x="455963" y="266699"/>
                  </a:lnTo>
                  <a:lnTo>
                    <a:pt x="455963" y="267969"/>
                  </a:lnTo>
                  <a:lnTo>
                    <a:pt x="455456" y="267969"/>
                  </a:lnTo>
                  <a:lnTo>
                    <a:pt x="455456" y="269239"/>
                  </a:lnTo>
                  <a:lnTo>
                    <a:pt x="454463" y="271779"/>
                  </a:lnTo>
                  <a:lnTo>
                    <a:pt x="454463" y="273049"/>
                  </a:lnTo>
                  <a:lnTo>
                    <a:pt x="453957" y="273049"/>
                  </a:lnTo>
                  <a:lnTo>
                    <a:pt x="453957" y="274319"/>
                  </a:lnTo>
                  <a:lnTo>
                    <a:pt x="452457" y="276859"/>
                  </a:lnTo>
                  <a:lnTo>
                    <a:pt x="451950" y="278129"/>
                  </a:lnTo>
                  <a:lnTo>
                    <a:pt x="451950" y="279399"/>
                  </a:lnTo>
                  <a:lnTo>
                    <a:pt x="451454" y="279399"/>
                  </a:lnTo>
                  <a:lnTo>
                    <a:pt x="450947" y="280669"/>
                  </a:lnTo>
                  <a:lnTo>
                    <a:pt x="447948" y="284479"/>
                  </a:lnTo>
                  <a:lnTo>
                    <a:pt x="447948" y="285749"/>
                  </a:lnTo>
                  <a:lnTo>
                    <a:pt x="448445" y="287019"/>
                  </a:lnTo>
                  <a:lnTo>
                    <a:pt x="448445" y="288289"/>
                  </a:lnTo>
                  <a:lnTo>
                    <a:pt x="449448" y="290829"/>
                  </a:lnTo>
                  <a:lnTo>
                    <a:pt x="449448" y="293369"/>
                  </a:lnTo>
                  <a:lnTo>
                    <a:pt x="448951" y="293369"/>
                  </a:lnTo>
                  <a:lnTo>
                    <a:pt x="448951" y="294639"/>
                  </a:lnTo>
                  <a:lnTo>
                    <a:pt x="479013" y="294639"/>
                  </a:lnTo>
                  <a:lnTo>
                    <a:pt x="479013" y="292099"/>
                  </a:lnTo>
                  <a:lnTo>
                    <a:pt x="475000" y="292099"/>
                  </a:lnTo>
                  <a:lnTo>
                    <a:pt x="474504" y="290829"/>
                  </a:lnTo>
                  <a:lnTo>
                    <a:pt x="472994" y="290829"/>
                  </a:lnTo>
                  <a:lnTo>
                    <a:pt x="472498" y="289559"/>
                  </a:lnTo>
                  <a:lnTo>
                    <a:pt x="472498" y="287019"/>
                  </a:lnTo>
                  <a:lnTo>
                    <a:pt x="473501" y="287019"/>
                  </a:lnTo>
                  <a:lnTo>
                    <a:pt x="473501" y="285749"/>
                  </a:lnTo>
                  <a:lnTo>
                    <a:pt x="476003" y="285749"/>
                  </a:lnTo>
                  <a:lnTo>
                    <a:pt x="477006" y="284479"/>
                  </a:lnTo>
                  <a:lnTo>
                    <a:pt x="478506" y="284479"/>
                  </a:lnTo>
                  <a:lnTo>
                    <a:pt x="480016" y="283209"/>
                  </a:lnTo>
                  <a:lnTo>
                    <a:pt x="487275" y="283209"/>
                  </a:lnTo>
                  <a:lnTo>
                    <a:pt x="488526" y="281939"/>
                  </a:lnTo>
                  <a:lnTo>
                    <a:pt x="490532" y="281939"/>
                  </a:lnTo>
                  <a:lnTo>
                    <a:pt x="492539" y="280669"/>
                  </a:lnTo>
                  <a:lnTo>
                    <a:pt x="493035" y="280669"/>
                  </a:lnTo>
                  <a:lnTo>
                    <a:pt x="493542" y="279399"/>
                  </a:lnTo>
                  <a:lnTo>
                    <a:pt x="493542" y="278129"/>
                  </a:lnTo>
                  <a:lnTo>
                    <a:pt x="494048" y="278129"/>
                  </a:lnTo>
                  <a:lnTo>
                    <a:pt x="494048" y="274319"/>
                  </a:lnTo>
                  <a:lnTo>
                    <a:pt x="494545" y="274319"/>
                  </a:lnTo>
                  <a:lnTo>
                    <a:pt x="494048" y="273049"/>
                  </a:lnTo>
                  <a:lnTo>
                    <a:pt x="494048" y="271779"/>
                  </a:lnTo>
                  <a:lnTo>
                    <a:pt x="459975" y="271779"/>
                  </a:lnTo>
                  <a:lnTo>
                    <a:pt x="459975" y="270509"/>
                  </a:lnTo>
                  <a:lnTo>
                    <a:pt x="458972" y="270509"/>
                  </a:lnTo>
                  <a:lnTo>
                    <a:pt x="458972" y="269239"/>
                  </a:lnTo>
                  <a:lnTo>
                    <a:pt x="458465" y="269239"/>
                  </a:lnTo>
                  <a:lnTo>
                    <a:pt x="456966" y="266699"/>
                  </a:lnTo>
                  <a:close/>
                </a:path>
                <a:path w="643889" h="695959">
                  <a:moveTo>
                    <a:pt x="228483" y="292099"/>
                  </a:moveTo>
                  <a:lnTo>
                    <a:pt x="204430" y="292099"/>
                  </a:lnTo>
                  <a:lnTo>
                    <a:pt x="204430" y="293369"/>
                  </a:lnTo>
                  <a:lnTo>
                    <a:pt x="228979" y="293369"/>
                  </a:lnTo>
                  <a:lnTo>
                    <a:pt x="228483" y="292099"/>
                  </a:lnTo>
                  <a:close/>
                </a:path>
                <a:path w="643889" h="695959">
                  <a:moveTo>
                    <a:pt x="238999" y="288289"/>
                  </a:moveTo>
                  <a:lnTo>
                    <a:pt x="233488" y="288289"/>
                  </a:lnTo>
                  <a:lnTo>
                    <a:pt x="233488" y="289559"/>
                  </a:lnTo>
                  <a:lnTo>
                    <a:pt x="236000" y="292099"/>
                  </a:lnTo>
                  <a:lnTo>
                    <a:pt x="236497" y="292099"/>
                  </a:lnTo>
                  <a:lnTo>
                    <a:pt x="237003" y="293369"/>
                  </a:lnTo>
                  <a:lnTo>
                    <a:pt x="238999" y="288289"/>
                  </a:lnTo>
                  <a:close/>
                </a:path>
                <a:path w="643889" h="695959">
                  <a:moveTo>
                    <a:pt x="416378" y="280669"/>
                  </a:moveTo>
                  <a:lnTo>
                    <a:pt x="397340" y="280669"/>
                  </a:lnTo>
                  <a:lnTo>
                    <a:pt x="396833" y="281939"/>
                  </a:lnTo>
                  <a:lnTo>
                    <a:pt x="395840" y="283209"/>
                  </a:lnTo>
                  <a:lnTo>
                    <a:pt x="395840" y="287019"/>
                  </a:lnTo>
                  <a:lnTo>
                    <a:pt x="394837" y="288289"/>
                  </a:lnTo>
                  <a:lnTo>
                    <a:pt x="394837" y="289559"/>
                  </a:lnTo>
                  <a:lnTo>
                    <a:pt x="394331" y="290829"/>
                  </a:lnTo>
                  <a:lnTo>
                    <a:pt x="394331" y="292099"/>
                  </a:lnTo>
                  <a:lnTo>
                    <a:pt x="393834" y="292099"/>
                  </a:lnTo>
                  <a:lnTo>
                    <a:pt x="393328" y="293369"/>
                  </a:lnTo>
                  <a:lnTo>
                    <a:pt x="407857" y="293369"/>
                  </a:lnTo>
                  <a:lnTo>
                    <a:pt x="408363" y="292099"/>
                  </a:lnTo>
                  <a:lnTo>
                    <a:pt x="409863" y="289559"/>
                  </a:lnTo>
                  <a:lnTo>
                    <a:pt x="414878" y="283209"/>
                  </a:lnTo>
                  <a:lnTo>
                    <a:pt x="416378" y="280669"/>
                  </a:lnTo>
                  <a:close/>
                </a:path>
                <a:path w="643889" h="695959">
                  <a:moveTo>
                    <a:pt x="442437" y="285749"/>
                  </a:moveTo>
                  <a:lnTo>
                    <a:pt x="420886" y="285749"/>
                  </a:lnTo>
                  <a:lnTo>
                    <a:pt x="420390" y="287019"/>
                  </a:lnTo>
                  <a:lnTo>
                    <a:pt x="420390" y="289559"/>
                  </a:lnTo>
                  <a:lnTo>
                    <a:pt x="419883" y="290829"/>
                  </a:lnTo>
                  <a:lnTo>
                    <a:pt x="419883" y="292099"/>
                  </a:lnTo>
                  <a:lnTo>
                    <a:pt x="419387" y="292099"/>
                  </a:lnTo>
                  <a:lnTo>
                    <a:pt x="419387" y="293369"/>
                  </a:lnTo>
                  <a:lnTo>
                    <a:pt x="443430" y="293369"/>
                  </a:lnTo>
                  <a:lnTo>
                    <a:pt x="443430" y="290829"/>
                  </a:lnTo>
                  <a:lnTo>
                    <a:pt x="442933" y="290829"/>
                  </a:lnTo>
                  <a:lnTo>
                    <a:pt x="442437" y="288289"/>
                  </a:lnTo>
                  <a:lnTo>
                    <a:pt x="442437" y="285749"/>
                  </a:lnTo>
                  <a:close/>
                </a:path>
                <a:path w="643889" h="695959">
                  <a:moveTo>
                    <a:pt x="551161" y="292099"/>
                  </a:moveTo>
                  <a:lnTo>
                    <a:pt x="546653" y="292099"/>
                  </a:lnTo>
                  <a:lnTo>
                    <a:pt x="546653" y="293369"/>
                  </a:lnTo>
                  <a:lnTo>
                    <a:pt x="552164" y="293369"/>
                  </a:lnTo>
                  <a:lnTo>
                    <a:pt x="551161" y="292099"/>
                  </a:lnTo>
                  <a:close/>
                </a:path>
                <a:path w="643889" h="695959">
                  <a:moveTo>
                    <a:pt x="198918" y="290829"/>
                  </a:moveTo>
                  <a:lnTo>
                    <a:pt x="144297" y="290829"/>
                  </a:lnTo>
                  <a:lnTo>
                    <a:pt x="144804" y="292099"/>
                  </a:lnTo>
                  <a:lnTo>
                    <a:pt x="198918" y="292099"/>
                  </a:lnTo>
                  <a:lnTo>
                    <a:pt x="198918" y="290829"/>
                  </a:lnTo>
                  <a:close/>
                </a:path>
                <a:path w="643889" h="695959">
                  <a:moveTo>
                    <a:pt x="226973" y="290829"/>
                  </a:moveTo>
                  <a:lnTo>
                    <a:pt x="204936" y="290829"/>
                  </a:lnTo>
                  <a:lnTo>
                    <a:pt x="204936" y="292099"/>
                  </a:lnTo>
                  <a:lnTo>
                    <a:pt x="227480" y="292099"/>
                  </a:lnTo>
                  <a:lnTo>
                    <a:pt x="226973" y="290829"/>
                  </a:lnTo>
                  <a:close/>
                </a:path>
                <a:path w="643889" h="695959">
                  <a:moveTo>
                    <a:pt x="246517" y="290829"/>
                  </a:moveTo>
                  <a:lnTo>
                    <a:pt x="244511" y="290829"/>
                  </a:lnTo>
                  <a:lnTo>
                    <a:pt x="244511" y="292099"/>
                  </a:lnTo>
                  <a:lnTo>
                    <a:pt x="246517" y="292099"/>
                  </a:lnTo>
                  <a:lnTo>
                    <a:pt x="246517" y="290829"/>
                  </a:lnTo>
                  <a:close/>
                </a:path>
                <a:path w="643889" h="695959">
                  <a:moveTo>
                    <a:pt x="297126" y="290829"/>
                  </a:moveTo>
                  <a:lnTo>
                    <a:pt x="262556" y="290829"/>
                  </a:lnTo>
                  <a:lnTo>
                    <a:pt x="262556" y="292099"/>
                  </a:lnTo>
                  <a:lnTo>
                    <a:pt x="296629" y="292099"/>
                  </a:lnTo>
                  <a:lnTo>
                    <a:pt x="297126" y="290829"/>
                  </a:lnTo>
                  <a:close/>
                </a:path>
                <a:path w="643889" h="695959">
                  <a:moveTo>
                    <a:pt x="479013" y="290829"/>
                  </a:moveTo>
                  <a:lnTo>
                    <a:pt x="476003" y="290829"/>
                  </a:lnTo>
                  <a:lnTo>
                    <a:pt x="476003" y="292099"/>
                  </a:lnTo>
                  <a:lnTo>
                    <a:pt x="479013" y="292099"/>
                  </a:lnTo>
                  <a:lnTo>
                    <a:pt x="479013" y="290829"/>
                  </a:lnTo>
                  <a:close/>
                </a:path>
                <a:path w="643889" h="695959">
                  <a:moveTo>
                    <a:pt x="525112" y="290829"/>
                  </a:moveTo>
                  <a:lnTo>
                    <a:pt x="515588" y="290829"/>
                  </a:lnTo>
                  <a:lnTo>
                    <a:pt x="515588" y="292099"/>
                  </a:lnTo>
                  <a:lnTo>
                    <a:pt x="525112" y="292099"/>
                  </a:lnTo>
                  <a:lnTo>
                    <a:pt x="525112" y="290829"/>
                  </a:lnTo>
                  <a:close/>
                </a:path>
                <a:path w="643889" h="695959">
                  <a:moveTo>
                    <a:pt x="549662" y="287019"/>
                  </a:moveTo>
                  <a:lnTo>
                    <a:pt x="548659" y="288289"/>
                  </a:lnTo>
                  <a:lnTo>
                    <a:pt x="548659" y="289559"/>
                  </a:lnTo>
                  <a:lnTo>
                    <a:pt x="547656" y="292099"/>
                  </a:lnTo>
                  <a:lnTo>
                    <a:pt x="550665" y="292099"/>
                  </a:lnTo>
                  <a:lnTo>
                    <a:pt x="550665" y="290829"/>
                  </a:lnTo>
                  <a:lnTo>
                    <a:pt x="550158" y="289559"/>
                  </a:lnTo>
                  <a:lnTo>
                    <a:pt x="550665" y="289559"/>
                  </a:lnTo>
                  <a:lnTo>
                    <a:pt x="551161" y="288289"/>
                  </a:lnTo>
                  <a:lnTo>
                    <a:pt x="550665" y="288289"/>
                  </a:lnTo>
                  <a:lnTo>
                    <a:pt x="549662" y="287019"/>
                  </a:lnTo>
                  <a:close/>
                </a:path>
                <a:path w="643889" h="695959">
                  <a:moveTo>
                    <a:pt x="209941" y="274319"/>
                  </a:moveTo>
                  <a:lnTo>
                    <a:pt x="140792" y="274319"/>
                  </a:lnTo>
                  <a:lnTo>
                    <a:pt x="140792" y="278129"/>
                  </a:lnTo>
                  <a:lnTo>
                    <a:pt x="139292" y="281939"/>
                  </a:lnTo>
                  <a:lnTo>
                    <a:pt x="138289" y="283209"/>
                  </a:lnTo>
                  <a:lnTo>
                    <a:pt x="137793" y="283209"/>
                  </a:lnTo>
                  <a:lnTo>
                    <a:pt x="136283" y="284479"/>
                  </a:lnTo>
                  <a:lnTo>
                    <a:pt x="135280" y="287019"/>
                  </a:lnTo>
                  <a:lnTo>
                    <a:pt x="136283" y="287019"/>
                  </a:lnTo>
                  <a:lnTo>
                    <a:pt x="136789" y="288289"/>
                  </a:lnTo>
                  <a:lnTo>
                    <a:pt x="139292" y="288289"/>
                  </a:lnTo>
                  <a:lnTo>
                    <a:pt x="141298" y="289559"/>
                  </a:lnTo>
                  <a:lnTo>
                    <a:pt x="141795" y="289559"/>
                  </a:lnTo>
                  <a:lnTo>
                    <a:pt x="141795" y="290829"/>
                  </a:lnTo>
                  <a:lnTo>
                    <a:pt x="199414" y="290829"/>
                  </a:lnTo>
                  <a:lnTo>
                    <a:pt x="199414" y="289559"/>
                  </a:lnTo>
                  <a:lnTo>
                    <a:pt x="199921" y="288289"/>
                  </a:lnTo>
                  <a:lnTo>
                    <a:pt x="201927" y="285749"/>
                  </a:lnTo>
                  <a:lnTo>
                    <a:pt x="201927" y="284479"/>
                  </a:lnTo>
                  <a:lnTo>
                    <a:pt x="203923" y="280669"/>
                  </a:lnTo>
                  <a:lnTo>
                    <a:pt x="204430" y="280669"/>
                  </a:lnTo>
                  <a:lnTo>
                    <a:pt x="205433" y="278129"/>
                  </a:lnTo>
                  <a:lnTo>
                    <a:pt x="205929" y="278129"/>
                  </a:lnTo>
                  <a:lnTo>
                    <a:pt x="205929" y="276859"/>
                  </a:lnTo>
                  <a:lnTo>
                    <a:pt x="207439" y="275589"/>
                  </a:lnTo>
                  <a:lnTo>
                    <a:pt x="207935" y="275589"/>
                  </a:lnTo>
                  <a:lnTo>
                    <a:pt x="209941" y="274319"/>
                  </a:lnTo>
                  <a:close/>
                </a:path>
                <a:path w="643889" h="695959">
                  <a:moveTo>
                    <a:pt x="213447" y="279399"/>
                  </a:moveTo>
                  <a:lnTo>
                    <a:pt x="212444" y="279399"/>
                  </a:lnTo>
                  <a:lnTo>
                    <a:pt x="211947" y="280669"/>
                  </a:lnTo>
                  <a:lnTo>
                    <a:pt x="210438" y="280669"/>
                  </a:lnTo>
                  <a:lnTo>
                    <a:pt x="210438" y="281939"/>
                  </a:lnTo>
                  <a:lnTo>
                    <a:pt x="209941" y="281939"/>
                  </a:lnTo>
                  <a:lnTo>
                    <a:pt x="207439" y="287019"/>
                  </a:lnTo>
                  <a:lnTo>
                    <a:pt x="206932" y="288289"/>
                  </a:lnTo>
                  <a:lnTo>
                    <a:pt x="206436" y="288289"/>
                  </a:lnTo>
                  <a:lnTo>
                    <a:pt x="205433" y="290829"/>
                  </a:lnTo>
                  <a:lnTo>
                    <a:pt x="224470" y="290829"/>
                  </a:lnTo>
                  <a:lnTo>
                    <a:pt x="223467" y="289559"/>
                  </a:lnTo>
                  <a:lnTo>
                    <a:pt x="222971" y="289559"/>
                  </a:lnTo>
                  <a:lnTo>
                    <a:pt x="221968" y="288289"/>
                  </a:lnTo>
                  <a:lnTo>
                    <a:pt x="221461" y="287019"/>
                  </a:lnTo>
                  <a:lnTo>
                    <a:pt x="220965" y="287019"/>
                  </a:lnTo>
                  <a:lnTo>
                    <a:pt x="219962" y="285749"/>
                  </a:lnTo>
                  <a:lnTo>
                    <a:pt x="219962" y="284479"/>
                  </a:lnTo>
                  <a:lnTo>
                    <a:pt x="215950" y="284479"/>
                  </a:lnTo>
                  <a:lnTo>
                    <a:pt x="213954" y="281939"/>
                  </a:lnTo>
                  <a:lnTo>
                    <a:pt x="213447" y="280669"/>
                  </a:lnTo>
                  <a:lnTo>
                    <a:pt x="213447" y="279399"/>
                  </a:lnTo>
                  <a:close/>
                </a:path>
                <a:path w="643889" h="695959">
                  <a:moveTo>
                    <a:pt x="297622" y="285749"/>
                  </a:moveTo>
                  <a:lnTo>
                    <a:pt x="246517" y="285749"/>
                  </a:lnTo>
                  <a:lnTo>
                    <a:pt x="245514" y="288289"/>
                  </a:lnTo>
                  <a:lnTo>
                    <a:pt x="245514" y="289559"/>
                  </a:lnTo>
                  <a:lnTo>
                    <a:pt x="245018" y="289559"/>
                  </a:lnTo>
                  <a:lnTo>
                    <a:pt x="245018" y="290829"/>
                  </a:lnTo>
                  <a:lnTo>
                    <a:pt x="251533" y="290829"/>
                  </a:lnTo>
                  <a:lnTo>
                    <a:pt x="254532" y="288289"/>
                  </a:lnTo>
                  <a:lnTo>
                    <a:pt x="255535" y="288289"/>
                  </a:lnTo>
                  <a:lnTo>
                    <a:pt x="257541" y="287019"/>
                  </a:lnTo>
                  <a:lnTo>
                    <a:pt x="297622" y="287019"/>
                  </a:lnTo>
                  <a:lnTo>
                    <a:pt x="297622" y="285749"/>
                  </a:lnTo>
                  <a:close/>
                </a:path>
                <a:path w="643889" h="695959">
                  <a:moveTo>
                    <a:pt x="297622" y="287019"/>
                  </a:moveTo>
                  <a:lnTo>
                    <a:pt x="262049" y="287019"/>
                  </a:lnTo>
                  <a:lnTo>
                    <a:pt x="263052" y="288289"/>
                  </a:lnTo>
                  <a:lnTo>
                    <a:pt x="263559" y="288289"/>
                  </a:lnTo>
                  <a:lnTo>
                    <a:pt x="263559" y="290829"/>
                  </a:lnTo>
                  <a:lnTo>
                    <a:pt x="297622" y="290829"/>
                  </a:lnTo>
                  <a:lnTo>
                    <a:pt x="297622" y="287019"/>
                  </a:lnTo>
                  <a:close/>
                </a:path>
                <a:path w="643889" h="695959">
                  <a:moveTo>
                    <a:pt x="380298" y="284479"/>
                  </a:moveTo>
                  <a:lnTo>
                    <a:pt x="379802" y="285749"/>
                  </a:lnTo>
                  <a:lnTo>
                    <a:pt x="379802" y="287019"/>
                  </a:lnTo>
                  <a:lnTo>
                    <a:pt x="378799" y="289559"/>
                  </a:lnTo>
                  <a:lnTo>
                    <a:pt x="378799" y="290829"/>
                  </a:lnTo>
                  <a:lnTo>
                    <a:pt x="383814" y="290829"/>
                  </a:lnTo>
                  <a:lnTo>
                    <a:pt x="381808" y="285749"/>
                  </a:lnTo>
                  <a:lnTo>
                    <a:pt x="380298" y="284479"/>
                  </a:lnTo>
                  <a:close/>
                </a:path>
                <a:path w="643889" h="695959">
                  <a:moveTo>
                    <a:pt x="480016" y="289559"/>
                  </a:moveTo>
                  <a:lnTo>
                    <a:pt x="479013" y="289559"/>
                  </a:lnTo>
                  <a:lnTo>
                    <a:pt x="478506" y="290829"/>
                  </a:lnTo>
                  <a:lnTo>
                    <a:pt x="479509" y="290829"/>
                  </a:lnTo>
                  <a:lnTo>
                    <a:pt x="480016" y="289559"/>
                  </a:lnTo>
                  <a:close/>
                </a:path>
                <a:path w="643889" h="695959">
                  <a:moveTo>
                    <a:pt x="509074" y="287019"/>
                  </a:moveTo>
                  <a:lnTo>
                    <a:pt x="491536" y="287019"/>
                  </a:lnTo>
                  <a:lnTo>
                    <a:pt x="491039" y="288289"/>
                  </a:lnTo>
                  <a:lnTo>
                    <a:pt x="489529" y="288289"/>
                  </a:lnTo>
                  <a:lnTo>
                    <a:pt x="489033" y="289559"/>
                  </a:lnTo>
                  <a:lnTo>
                    <a:pt x="488030" y="289559"/>
                  </a:lnTo>
                  <a:lnTo>
                    <a:pt x="488030" y="290829"/>
                  </a:lnTo>
                  <a:lnTo>
                    <a:pt x="509074" y="290829"/>
                  </a:lnTo>
                  <a:lnTo>
                    <a:pt x="509074" y="287019"/>
                  </a:lnTo>
                  <a:close/>
                </a:path>
                <a:path w="643889" h="695959">
                  <a:moveTo>
                    <a:pt x="519601" y="288289"/>
                  </a:moveTo>
                  <a:lnTo>
                    <a:pt x="515082" y="288289"/>
                  </a:lnTo>
                  <a:lnTo>
                    <a:pt x="515082" y="290829"/>
                  </a:lnTo>
                  <a:lnTo>
                    <a:pt x="521100" y="290829"/>
                  </a:lnTo>
                  <a:lnTo>
                    <a:pt x="520097" y="289559"/>
                  </a:lnTo>
                  <a:lnTo>
                    <a:pt x="519601" y="288289"/>
                  </a:lnTo>
                  <a:close/>
                </a:path>
                <a:path w="643889" h="695959">
                  <a:moveTo>
                    <a:pt x="240509" y="284479"/>
                  </a:moveTo>
                  <a:lnTo>
                    <a:pt x="226476" y="284479"/>
                  </a:lnTo>
                  <a:lnTo>
                    <a:pt x="226973" y="285749"/>
                  </a:lnTo>
                  <a:lnTo>
                    <a:pt x="229982" y="285749"/>
                  </a:lnTo>
                  <a:lnTo>
                    <a:pt x="230985" y="287019"/>
                  </a:lnTo>
                  <a:lnTo>
                    <a:pt x="231482" y="287019"/>
                  </a:lnTo>
                  <a:lnTo>
                    <a:pt x="231988" y="288289"/>
                  </a:lnTo>
                  <a:lnTo>
                    <a:pt x="239506" y="288289"/>
                  </a:lnTo>
                  <a:lnTo>
                    <a:pt x="240002" y="287019"/>
                  </a:lnTo>
                  <a:lnTo>
                    <a:pt x="240002" y="285749"/>
                  </a:lnTo>
                  <a:lnTo>
                    <a:pt x="240509" y="284479"/>
                  </a:lnTo>
                  <a:close/>
                </a:path>
                <a:path w="643889" h="695959">
                  <a:moveTo>
                    <a:pt x="518091" y="285749"/>
                  </a:moveTo>
                  <a:lnTo>
                    <a:pt x="516095" y="287019"/>
                  </a:lnTo>
                  <a:lnTo>
                    <a:pt x="515588" y="288289"/>
                  </a:lnTo>
                  <a:lnTo>
                    <a:pt x="519094" y="288289"/>
                  </a:lnTo>
                  <a:lnTo>
                    <a:pt x="519094" y="287019"/>
                  </a:lnTo>
                  <a:lnTo>
                    <a:pt x="518598" y="287019"/>
                  </a:lnTo>
                  <a:lnTo>
                    <a:pt x="518091" y="285749"/>
                  </a:lnTo>
                  <a:close/>
                </a:path>
                <a:path w="643889" h="695959">
                  <a:moveTo>
                    <a:pt x="500553" y="269239"/>
                  </a:moveTo>
                  <a:lnTo>
                    <a:pt x="499560" y="269239"/>
                  </a:lnTo>
                  <a:lnTo>
                    <a:pt x="499560" y="270509"/>
                  </a:lnTo>
                  <a:lnTo>
                    <a:pt x="500056" y="271779"/>
                  </a:lnTo>
                  <a:lnTo>
                    <a:pt x="500056" y="278129"/>
                  </a:lnTo>
                  <a:lnTo>
                    <a:pt x="499560" y="278129"/>
                  </a:lnTo>
                  <a:lnTo>
                    <a:pt x="499560" y="279399"/>
                  </a:lnTo>
                  <a:lnTo>
                    <a:pt x="499053" y="279399"/>
                  </a:lnTo>
                  <a:lnTo>
                    <a:pt x="499053" y="281939"/>
                  </a:lnTo>
                  <a:lnTo>
                    <a:pt x="498557" y="283209"/>
                  </a:lnTo>
                  <a:lnTo>
                    <a:pt x="497554" y="284479"/>
                  </a:lnTo>
                  <a:lnTo>
                    <a:pt x="497554" y="285749"/>
                  </a:lnTo>
                  <a:lnTo>
                    <a:pt x="495548" y="285749"/>
                  </a:lnTo>
                  <a:lnTo>
                    <a:pt x="495548" y="287019"/>
                  </a:lnTo>
                  <a:lnTo>
                    <a:pt x="509580" y="287019"/>
                  </a:lnTo>
                  <a:lnTo>
                    <a:pt x="511080" y="283209"/>
                  </a:lnTo>
                  <a:lnTo>
                    <a:pt x="512083" y="283209"/>
                  </a:lnTo>
                  <a:lnTo>
                    <a:pt x="513086" y="279399"/>
                  </a:lnTo>
                  <a:lnTo>
                    <a:pt x="517088" y="278129"/>
                  </a:lnTo>
                  <a:lnTo>
                    <a:pt x="517595" y="276859"/>
                  </a:lnTo>
                  <a:lnTo>
                    <a:pt x="516095" y="276859"/>
                  </a:lnTo>
                  <a:lnTo>
                    <a:pt x="516095" y="275589"/>
                  </a:lnTo>
                  <a:lnTo>
                    <a:pt x="506065" y="275589"/>
                  </a:lnTo>
                  <a:lnTo>
                    <a:pt x="504565" y="274319"/>
                  </a:lnTo>
                  <a:lnTo>
                    <a:pt x="504565" y="271779"/>
                  </a:lnTo>
                  <a:lnTo>
                    <a:pt x="505062" y="271779"/>
                  </a:lnTo>
                  <a:lnTo>
                    <a:pt x="504069" y="270509"/>
                  </a:lnTo>
                  <a:lnTo>
                    <a:pt x="502559" y="270509"/>
                  </a:lnTo>
                  <a:lnTo>
                    <a:pt x="500553" y="269239"/>
                  </a:lnTo>
                  <a:close/>
                </a:path>
                <a:path w="643889" h="695959">
                  <a:moveTo>
                    <a:pt x="294623" y="281939"/>
                  </a:moveTo>
                  <a:lnTo>
                    <a:pt x="249020" y="281939"/>
                  </a:lnTo>
                  <a:lnTo>
                    <a:pt x="247024" y="284479"/>
                  </a:lnTo>
                  <a:lnTo>
                    <a:pt x="247024" y="285749"/>
                  </a:lnTo>
                  <a:lnTo>
                    <a:pt x="296629" y="285749"/>
                  </a:lnTo>
                  <a:lnTo>
                    <a:pt x="296123" y="284479"/>
                  </a:lnTo>
                  <a:lnTo>
                    <a:pt x="295626" y="284479"/>
                  </a:lnTo>
                  <a:lnTo>
                    <a:pt x="294623" y="281939"/>
                  </a:lnTo>
                  <a:close/>
                </a:path>
                <a:path w="643889" h="695959">
                  <a:moveTo>
                    <a:pt x="441930" y="283209"/>
                  </a:moveTo>
                  <a:lnTo>
                    <a:pt x="422396" y="283209"/>
                  </a:lnTo>
                  <a:lnTo>
                    <a:pt x="421393" y="284479"/>
                  </a:lnTo>
                  <a:lnTo>
                    <a:pt x="421393" y="285749"/>
                  </a:lnTo>
                  <a:lnTo>
                    <a:pt x="441930" y="285749"/>
                  </a:lnTo>
                  <a:lnTo>
                    <a:pt x="441930" y="283209"/>
                  </a:lnTo>
                  <a:close/>
                </a:path>
                <a:path w="643889" h="695959">
                  <a:moveTo>
                    <a:pt x="219465" y="283209"/>
                  </a:moveTo>
                  <a:lnTo>
                    <a:pt x="218959" y="283209"/>
                  </a:lnTo>
                  <a:lnTo>
                    <a:pt x="218462" y="284479"/>
                  </a:lnTo>
                  <a:lnTo>
                    <a:pt x="219962" y="284479"/>
                  </a:lnTo>
                  <a:lnTo>
                    <a:pt x="219465" y="283209"/>
                  </a:lnTo>
                  <a:close/>
                </a:path>
                <a:path w="643889" h="695959">
                  <a:moveTo>
                    <a:pt x="245018" y="276859"/>
                  </a:moveTo>
                  <a:lnTo>
                    <a:pt x="222971" y="276859"/>
                  </a:lnTo>
                  <a:lnTo>
                    <a:pt x="223467" y="278129"/>
                  </a:lnTo>
                  <a:lnTo>
                    <a:pt x="223467" y="279399"/>
                  </a:lnTo>
                  <a:lnTo>
                    <a:pt x="223974" y="279399"/>
                  </a:lnTo>
                  <a:lnTo>
                    <a:pt x="223974" y="280669"/>
                  </a:lnTo>
                  <a:lnTo>
                    <a:pt x="224977" y="280669"/>
                  </a:lnTo>
                  <a:lnTo>
                    <a:pt x="224977" y="281939"/>
                  </a:lnTo>
                  <a:lnTo>
                    <a:pt x="225970" y="283209"/>
                  </a:lnTo>
                  <a:lnTo>
                    <a:pt x="225970" y="284479"/>
                  </a:lnTo>
                  <a:lnTo>
                    <a:pt x="241006" y="284479"/>
                  </a:lnTo>
                  <a:lnTo>
                    <a:pt x="241006" y="283209"/>
                  </a:lnTo>
                  <a:lnTo>
                    <a:pt x="242009" y="281939"/>
                  </a:lnTo>
                  <a:lnTo>
                    <a:pt x="243508" y="280669"/>
                  </a:lnTo>
                  <a:lnTo>
                    <a:pt x="243508" y="279399"/>
                  </a:lnTo>
                  <a:lnTo>
                    <a:pt x="244015" y="278129"/>
                  </a:lnTo>
                  <a:lnTo>
                    <a:pt x="245018" y="278129"/>
                  </a:lnTo>
                  <a:lnTo>
                    <a:pt x="245018" y="276859"/>
                  </a:lnTo>
                  <a:close/>
                </a:path>
                <a:path w="643889" h="695959">
                  <a:moveTo>
                    <a:pt x="487275" y="283209"/>
                  </a:moveTo>
                  <a:lnTo>
                    <a:pt x="482022" y="283209"/>
                  </a:lnTo>
                  <a:lnTo>
                    <a:pt x="484018" y="284479"/>
                  </a:lnTo>
                  <a:lnTo>
                    <a:pt x="486024" y="284479"/>
                  </a:lnTo>
                  <a:lnTo>
                    <a:pt x="487275" y="283209"/>
                  </a:lnTo>
                  <a:close/>
                </a:path>
                <a:path w="643889" h="695959">
                  <a:moveTo>
                    <a:pt x="444443" y="279399"/>
                  </a:moveTo>
                  <a:lnTo>
                    <a:pt x="425395" y="279399"/>
                  </a:lnTo>
                  <a:lnTo>
                    <a:pt x="425395" y="280669"/>
                  </a:lnTo>
                  <a:lnTo>
                    <a:pt x="424392" y="280669"/>
                  </a:lnTo>
                  <a:lnTo>
                    <a:pt x="422892" y="283209"/>
                  </a:lnTo>
                  <a:lnTo>
                    <a:pt x="442437" y="283209"/>
                  </a:lnTo>
                  <a:lnTo>
                    <a:pt x="442437" y="281939"/>
                  </a:lnTo>
                  <a:lnTo>
                    <a:pt x="444443" y="279399"/>
                  </a:lnTo>
                  <a:close/>
                </a:path>
                <a:path w="643889" h="695959">
                  <a:moveTo>
                    <a:pt x="294117" y="280669"/>
                  </a:moveTo>
                  <a:lnTo>
                    <a:pt x="249526" y="280669"/>
                  </a:lnTo>
                  <a:lnTo>
                    <a:pt x="249526" y="281939"/>
                  </a:lnTo>
                  <a:lnTo>
                    <a:pt x="294117" y="281939"/>
                  </a:lnTo>
                  <a:lnTo>
                    <a:pt x="294117" y="280669"/>
                  </a:lnTo>
                  <a:close/>
                </a:path>
                <a:path w="643889" h="695959">
                  <a:moveTo>
                    <a:pt x="290115" y="273049"/>
                  </a:moveTo>
                  <a:lnTo>
                    <a:pt x="251026" y="273049"/>
                  </a:lnTo>
                  <a:lnTo>
                    <a:pt x="251026" y="274319"/>
                  </a:lnTo>
                  <a:lnTo>
                    <a:pt x="252536" y="274319"/>
                  </a:lnTo>
                  <a:lnTo>
                    <a:pt x="253032" y="275589"/>
                  </a:lnTo>
                  <a:lnTo>
                    <a:pt x="253032" y="278129"/>
                  </a:lnTo>
                  <a:lnTo>
                    <a:pt x="252536" y="278129"/>
                  </a:lnTo>
                  <a:lnTo>
                    <a:pt x="251533" y="279399"/>
                  </a:lnTo>
                  <a:lnTo>
                    <a:pt x="250023" y="280669"/>
                  </a:lnTo>
                  <a:lnTo>
                    <a:pt x="293620" y="280669"/>
                  </a:lnTo>
                  <a:lnTo>
                    <a:pt x="293620" y="279399"/>
                  </a:lnTo>
                  <a:lnTo>
                    <a:pt x="293114" y="279399"/>
                  </a:lnTo>
                  <a:lnTo>
                    <a:pt x="293114" y="278129"/>
                  </a:lnTo>
                  <a:lnTo>
                    <a:pt x="292617" y="276859"/>
                  </a:lnTo>
                  <a:lnTo>
                    <a:pt x="292121" y="276859"/>
                  </a:lnTo>
                  <a:lnTo>
                    <a:pt x="292121" y="275589"/>
                  </a:lnTo>
                  <a:lnTo>
                    <a:pt x="290115" y="273049"/>
                  </a:lnTo>
                  <a:close/>
                </a:path>
                <a:path w="643889" h="695959">
                  <a:moveTo>
                    <a:pt x="305140" y="275589"/>
                  </a:moveTo>
                  <a:lnTo>
                    <a:pt x="298625" y="275589"/>
                  </a:lnTo>
                  <a:lnTo>
                    <a:pt x="298625" y="276859"/>
                  </a:lnTo>
                  <a:lnTo>
                    <a:pt x="299132" y="276859"/>
                  </a:lnTo>
                  <a:lnTo>
                    <a:pt x="299132" y="278129"/>
                  </a:lnTo>
                  <a:lnTo>
                    <a:pt x="300135" y="280669"/>
                  </a:lnTo>
                  <a:lnTo>
                    <a:pt x="300631" y="280669"/>
                  </a:lnTo>
                  <a:lnTo>
                    <a:pt x="301138" y="279399"/>
                  </a:lnTo>
                  <a:lnTo>
                    <a:pt x="301634" y="279399"/>
                  </a:lnTo>
                  <a:lnTo>
                    <a:pt x="301634" y="278129"/>
                  </a:lnTo>
                  <a:lnTo>
                    <a:pt x="302141" y="278129"/>
                  </a:lnTo>
                  <a:lnTo>
                    <a:pt x="305140" y="275589"/>
                  </a:lnTo>
                  <a:close/>
                </a:path>
                <a:path w="643889" h="695959">
                  <a:moveTo>
                    <a:pt x="423389" y="271779"/>
                  </a:moveTo>
                  <a:lnTo>
                    <a:pt x="410866" y="271779"/>
                  </a:lnTo>
                  <a:lnTo>
                    <a:pt x="409366" y="273049"/>
                  </a:lnTo>
                  <a:lnTo>
                    <a:pt x="407360" y="273049"/>
                  </a:lnTo>
                  <a:lnTo>
                    <a:pt x="405354" y="275589"/>
                  </a:lnTo>
                  <a:lnTo>
                    <a:pt x="399346" y="275589"/>
                  </a:lnTo>
                  <a:lnTo>
                    <a:pt x="397836" y="279399"/>
                  </a:lnTo>
                  <a:lnTo>
                    <a:pt x="397836" y="280669"/>
                  </a:lnTo>
                  <a:lnTo>
                    <a:pt x="416884" y="280669"/>
                  </a:lnTo>
                  <a:lnTo>
                    <a:pt x="417381" y="279399"/>
                  </a:lnTo>
                  <a:lnTo>
                    <a:pt x="418384" y="279399"/>
                  </a:lnTo>
                  <a:lnTo>
                    <a:pt x="418384" y="278129"/>
                  </a:lnTo>
                  <a:lnTo>
                    <a:pt x="418880" y="278129"/>
                  </a:lnTo>
                  <a:lnTo>
                    <a:pt x="420886" y="275589"/>
                  </a:lnTo>
                  <a:lnTo>
                    <a:pt x="421393" y="274319"/>
                  </a:lnTo>
                  <a:lnTo>
                    <a:pt x="422892" y="273049"/>
                  </a:lnTo>
                  <a:lnTo>
                    <a:pt x="423389" y="271779"/>
                  </a:lnTo>
                  <a:close/>
                </a:path>
                <a:path w="643889" h="695959">
                  <a:moveTo>
                    <a:pt x="444939" y="278129"/>
                  </a:moveTo>
                  <a:lnTo>
                    <a:pt x="426398" y="278129"/>
                  </a:lnTo>
                  <a:lnTo>
                    <a:pt x="425901" y="279399"/>
                  </a:lnTo>
                  <a:lnTo>
                    <a:pt x="444939" y="279399"/>
                  </a:lnTo>
                  <a:lnTo>
                    <a:pt x="444939" y="278129"/>
                  </a:lnTo>
                  <a:close/>
                </a:path>
                <a:path w="643889" h="695959">
                  <a:moveTo>
                    <a:pt x="435922" y="274319"/>
                  </a:moveTo>
                  <a:lnTo>
                    <a:pt x="432416" y="274319"/>
                  </a:lnTo>
                  <a:lnTo>
                    <a:pt x="429904" y="275589"/>
                  </a:lnTo>
                  <a:lnTo>
                    <a:pt x="427908" y="276859"/>
                  </a:lnTo>
                  <a:lnTo>
                    <a:pt x="427401" y="278129"/>
                  </a:lnTo>
                  <a:lnTo>
                    <a:pt x="445942" y="278129"/>
                  </a:lnTo>
                  <a:lnTo>
                    <a:pt x="445942" y="276859"/>
                  </a:lnTo>
                  <a:lnTo>
                    <a:pt x="446439" y="276859"/>
                  </a:lnTo>
                  <a:lnTo>
                    <a:pt x="446439" y="275589"/>
                  </a:lnTo>
                  <a:lnTo>
                    <a:pt x="436418" y="275589"/>
                  </a:lnTo>
                  <a:lnTo>
                    <a:pt x="435922" y="274319"/>
                  </a:lnTo>
                  <a:close/>
                </a:path>
                <a:path w="643889" h="695959">
                  <a:moveTo>
                    <a:pt x="247520" y="274319"/>
                  </a:moveTo>
                  <a:lnTo>
                    <a:pt x="220965" y="274319"/>
                  </a:lnTo>
                  <a:lnTo>
                    <a:pt x="220965" y="275589"/>
                  </a:lnTo>
                  <a:lnTo>
                    <a:pt x="221968" y="275589"/>
                  </a:lnTo>
                  <a:lnTo>
                    <a:pt x="222464" y="276859"/>
                  </a:lnTo>
                  <a:lnTo>
                    <a:pt x="245514" y="276859"/>
                  </a:lnTo>
                  <a:lnTo>
                    <a:pt x="247520" y="274319"/>
                  </a:lnTo>
                  <a:close/>
                </a:path>
                <a:path w="643889" h="695959">
                  <a:moveTo>
                    <a:pt x="309152" y="274319"/>
                  </a:moveTo>
                  <a:lnTo>
                    <a:pt x="297622" y="274319"/>
                  </a:lnTo>
                  <a:lnTo>
                    <a:pt x="297622" y="275589"/>
                  </a:lnTo>
                  <a:lnTo>
                    <a:pt x="308149" y="275589"/>
                  </a:lnTo>
                  <a:lnTo>
                    <a:pt x="309152" y="274319"/>
                  </a:lnTo>
                  <a:close/>
                </a:path>
                <a:path w="643889" h="695959">
                  <a:moveTo>
                    <a:pt x="403348" y="274319"/>
                  </a:moveTo>
                  <a:lnTo>
                    <a:pt x="400845" y="274319"/>
                  </a:lnTo>
                  <a:lnTo>
                    <a:pt x="400845" y="275589"/>
                  </a:lnTo>
                  <a:lnTo>
                    <a:pt x="404351" y="275589"/>
                  </a:lnTo>
                  <a:lnTo>
                    <a:pt x="403348" y="274319"/>
                  </a:lnTo>
                  <a:close/>
                </a:path>
                <a:path w="643889" h="695959">
                  <a:moveTo>
                    <a:pt x="446945" y="274319"/>
                  </a:moveTo>
                  <a:lnTo>
                    <a:pt x="437421" y="274319"/>
                  </a:lnTo>
                  <a:lnTo>
                    <a:pt x="436925" y="275589"/>
                  </a:lnTo>
                  <a:lnTo>
                    <a:pt x="446945" y="275589"/>
                  </a:lnTo>
                  <a:lnTo>
                    <a:pt x="446945" y="274319"/>
                  </a:lnTo>
                  <a:close/>
                </a:path>
                <a:path w="643889" h="695959">
                  <a:moveTo>
                    <a:pt x="211947" y="271779"/>
                  </a:moveTo>
                  <a:lnTo>
                    <a:pt x="156830" y="271779"/>
                  </a:lnTo>
                  <a:lnTo>
                    <a:pt x="156324" y="273049"/>
                  </a:lnTo>
                  <a:lnTo>
                    <a:pt x="140792" y="273049"/>
                  </a:lnTo>
                  <a:lnTo>
                    <a:pt x="140295" y="274319"/>
                  </a:lnTo>
                  <a:lnTo>
                    <a:pt x="213447" y="274319"/>
                  </a:lnTo>
                  <a:lnTo>
                    <a:pt x="212444" y="273049"/>
                  </a:lnTo>
                  <a:lnTo>
                    <a:pt x="211947" y="271779"/>
                  </a:lnTo>
                  <a:close/>
                </a:path>
                <a:path w="643889" h="695959">
                  <a:moveTo>
                    <a:pt x="287602" y="260349"/>
                  </a:moveTo>
                  <a:lnTo>
                    <a:pt x="215453" y="260349"/>
                  </a:lnTo>
                  <a:lnTo>
                    <a:pt x="215453" y="261619"/>
                  </a:lnTo>
                  <a:lnTo>
                    <a:pt x="215950" y="261619"/>
                  </a:lnTo>
                  <a:lnTo>
                    <a:pt x="215950" y="265429"/>
                  </a:lnTo>
                  <a:lnTo>
                    <a:pt x="215453" y="265429"/>
                  </a:lnTo>
                  <a:lnTo>
                    <a:pt x="216456" y="267969"/>
                  </a:lnTo>
                  <a:lnTo>
                    <a:pt x="216456" y="269239"/>
                  </a:lnTo>
                  <a:lnTo>
                    <a:pt x="216953" y="269239"/>
                  </a:lnTo>
                  <a:lnTo>
                    <a:pt x="217459" y="270509"/>
                  </a:lnTo>
                  <a:lnTo>
                    <a:pt x="218462" y="270509"/>
                  </a:lnTo>
                  <a:lnTo>
                    <a:pt x="218462" y="271779"/>
                  </a:lnTo>
                  <a:lnTo>
                    <a:pt x="219962" y="271779"/>
                  </a:lnTo>
                  <a:lnTo>
                    <a:pt x="219962" y="274319"/>
                  </a:lnTo>
                  <a:lnTo>
                    <a:pt x="249020" y="274319"/>
                  </a:lnTo>
                  <a:lnTo>
                    <a:pt x="249526" y="273049"/>
                  </a:lnTo>
                  <a:lnTo>
                    <a:pt x="290115" y="273049"/>
                  </a:lnTo>
                  <a:lnTo>
                    <a:pt x="289608" y="271779"/>
                  </a:lnTo>
                  <a:lnTo>
                    <a:pt x="289608" y="266699"/>
                  </a:lnTo>
                  <a:lnTo>
                    <a:pt x="290115" y="266699"/>
                  </a:lnTo>
                  <a:lnTo>
                    <a:pt x="290115" y="264159"/>
                  </a:lnTo>
                  <a:lnTo>
                    <a:pt x="289608" y="264159"/>
                  </a:lnTo>
                  <a:lnTo>
                    <a:pt x="289112" y="262889"/>
                  </a:lnTo>
                  <a:lnTo>
                    <a:pt x="288605" y="262889"/>
                  </a:lnTo>
                  <a:lnTo>
                    <a:pt x="287602" y="261619"/>
                  </a:lnTo>
                  <a:lnTo>
                    <a:pt x="287602" y="260349"/>
                  </a:lnTo>
                  <a:close/>
                </a:path>
                <a:path w="643889" h="695959">
                  <a:moveTo>
                    <a:pt x="358261" y="271779"/>
                  </a:moveTo>
                  <a:lnTo>
                    <a:pt x="296629" y="271779"/>
                  </a:lnTo>
                  <a:lnTo>
                    <a:pt x="297126" y="273049"/>
                  </a:lnTo>
                  <a:lnTo>
                    <a:pt x="297126" y="274319"/>
                  </a:lnTo>
                  <a:lnTo>
                    <a:pt x="312161" y="274319"/>
                  </a:lnTo>
                  <a:lnTo>
                    <a:pt x="314664" y="273049"/>
                  </a:lnTo>
                  <a:lnTo>
                    <a:pt x="358261" y="273049"/>
                  </a:lnTo>
                  <a:lnTo>
                    <a:pt x="358261" y="271779"/>
                  </a:lnTo>
                  <a:close/>
                </a:path>
                <a:path w="643889" h="695959">
                  <a:moveTo>
                    <a:pt x="448951" y="270509"/>
                  </a:moveTo>
                  <a:lnTo>
                    <a:pt x="448445" y="270509"/>
                  </a:lnTo>
                  <a:lnTo>
                    <a:pt x="447948" y="271779"/>
                  </a:lnTo>
                  <a:lnTo>
                    <a:pt x="445942" y="271779"/>
                  </a:lnTo>
                  <a:lnTo>
                    <a:pt x="445942" y="273049"/>
                  </a:lnTo>
                  <a:lnTo>
                    <a:pt x="442933" y="273049"/>
                  </a:lnTo>
                  <a:lnTo>
                    <a:pt x="442933" y="274319"/>
                  </a:lnTo>
                  <a:lnTo>
                    <a:pt x="447948" y="274319"/>
                  </a:lnTo>
                  <a:lnTo>
                    <a:pt x="448445" y="271779"/>
                  </a:lnTo>
                  <a:lnTo>
                    <a:pt x="448951" y="270509"/>
                  </a:lnTo>
                  <a:close/>
                </a:path>
                <a:path w="643889" h="695959">
                  <a:moveTo>
                    <a:pt x="144804" y="271779"/>
                  </a:moveTo>
                  <a:lnTo>
                    <a:pt x="141298" y="271779"/>
                  </a:lnTo>
                  <a:lnTo>
                    <a:pt x="141298" y="273049"/>
                  </a:lnTo>
                  <a:lnTo>
                    <a:pt x="145807" y="273049"/>
                  </a:lnTo>
                  <a:lnTo>
                    <a:pt x="144804" y="271779"/>
                  </a:lnTo>
                  <a:close/>
                </a:path>
                <a:path w="643889" h="695959">
                  <a:moveTo>
                    <a:pt x="150315" y="271779"/>
                  </a:moveTo>
                  <a:lnTo>
                    <a:pt x="148816" y="271779"/>
                  </a:lnTo>
                  <a:lnTo>
                    <a:pt x="148816" y="273049"/>
                  </a:lnTo>
                  <a:lnTo>
                    <a:pt x="150822" y="273049"/>
                  </a:lnTo>
                  <a:lnTo>
                    <a:pt x="150315" y="271779"/>
                  </a:lnTo>
                  <a:close/>
                </a:path>
                <a:path w="643889" h="695959">
                  <a:moveTo>
                    <a:pt x="201420" y="270509"/>
                  </a:moveTo>
                  <a:lnTo>
                    <a:pt x="163841" y="270509"/>
                  </a:lnTo>
                  <a:lnTo>
                    <a:pt x="163345" y="271779"/>
                  </a:lnTo>
                  <a:lnTo>
                    <a:pt x="201420" y="271779"/>
                  </a:lnTo>
                  <a:lnTo>
                    <a:pt x="201420" y="270509"/>
                  </a:lnTo>
                  <a:close/>
                </a:path>
                <a:path w="643889" h="695959">
                  <a:moveTo>
                    <a:pt x="411869" y="262889"/>
                  </a:moveTo>
                  <a:lnTo>
                    <a:pt x="296123" y="262889"/>
                  </a:lnTo>
                  <a:lnTo>
                    <a:pt x="296123" y="267969"/>
                  </a:lnTo>
                  <a:lnTo>
                    <a:pt x="295626" y="269239"/>
                  </a:lnTo>
                  <a:lnTo>
                    <a:pt x="295120" y="269239"/>
                  </a:lnTo>
                  <a:lnTo>
                    <a:pt x="295120" y="270509"/>
                  </a:lnTo>
                  <a:lnTo>
                    <a:pt x="295626" y="271779"/>
                  </a:lnTo>
                  <a:lnTo>
                    <a:pt x="346731" y="271779"/>
                  </a:lnTo>
                  <a:lnTo>
                    <a:pt x="345232" y="270509"/>
                  </a:lnTo>
                  <a:lnTo>
                    <a:pt x="344229" y="270509"/>
                  </a:lnTo>
                  <a:lnTo>
                    <a:pt x="342719" y="269239"/>
                  </a:lnTo>
                  <a:lnTo>
                    <a:pt x="342719" y="266699"/>
                  </a:lnTo>
                  <a:lnTo>
                    <a:pt x="344229" y="266699"/>
                  </a:lnTo>
                  <a:lnTo>
                    <a:pt x="344725" y="265429"/>
                  </a:lnTo>
                  <a:lnTo>
                    <a:pt x="347228" y="265429"/>
                  </a:lnTo>
                  <a:lnTo>
                    <a:pt x="348737" y="264159"/>
                  </a:lnTo>
                  <a:lnTo>
                    <a:pt x="411869" y="264159"/>
                  </a:lnTo>
                  <a:lnTo>
                    <a:pt x="411869" y="262889"/>
                  </a:lnTo>
                  <a:close/>
                </a:path>
                <a:path w="643889" h="695959">
                  <a:moveTo>
                    <a:pt x="352739" y="270509"/>
                  </a:moveTo>
                  <a:lnTo>
                    <a:pt x="352243" y="271779"/>
                  </a:lnTo>
                  <a:lnTo>
                    <a:pt x="352739" y="271779"/>
                  </a:lnTo>
                  <a:lnTo>
                    <a:pt x="352739" y="270509"/>
                  </a:lnTo>
                  <a:close/>
                </a:path>
                <a:path w="643889" h="695959">
                  <a:moveTo>
                    <a:pt x="419387" y="270509"/>
                  </a:moveTo>
                  <a:lnTo>
                    <a:pt x="415374" y="270509"/>
                  </a:lnTo>
                  <a:lnTo>
                    <a:pt x="412375" y="271779"/>
                  </a:lnTo>
                  <a:lnTo>
                    <a:pt x="419883" y="271779"/>
                  </a:lnTo>
                  <a:lnTo>
                    <a:pt x="419387" y="270509"/>
                  </a:lnTo>
                  <a:close/>
                </a:path>
                <a:path w="643889" h="695959">
                  <a:moveTo>
                    <a:pt x="488030" y="270509"/>
                  </a:moveTo>
                  <a:lnTo>
                    <a:pt x="466986" y="270509"/>
                  </a:lnTo>
                  <a:lnTo>
                    <a:pt x="465983" y="271779"/>
                  </a:lnTo>
                  <a:lnTo>
                    <a:pt x="488526" y="271779"/>
                  </a:lnTo>
                  <a:lnTo>
                    <a:pt x="488030" y="270509"/>
                  </a:lnTo>
                  <a:close/>
                </a:path>
                <a:path w="643889" h="695959">
                  <a:moveTo>
                    <a:pt x="199921" y="269239"/>
                  </a:moveTo>
                  <a:lnTo>
                    <a:pt x="166344" y="269239"/>
                  </a:lnTo>
                  <a:lnTo>
                    <a:pt x="165351" y="270509"/>
                  </a:lnTo>
                  <a:lnTo>
                    <a:pt x="199921" y="270509"/>
                  </a:lnTo>
                  <a:lnTo>
                    <a:pt x="199921" y="269239"/>
                  </a:lnTo>
                  <a:close/>
                </a:path>
                <a:path w="643889" h="695959">
                  <a:moveTo>
                    <a:pt x="376792" y="269239"/>
                  </a:moveTo>
                  <a:lnTo>
                    <a:pt x="372790" y="269239"/>
                  </a:lnTo>
                  <a:lnTo>
                    <a:pt x="373287" y="270509"/>
                  </a:lnTo>
                  <a:lnTo>
                    <a:pt x="374290" y="270509"/>
                  </a:lnTo>
                  <a:lnTo>
                    <a:pt x="376792" y="269239"/>
                  </a:lnTo>
                  <a:close/>
                </a:path>
                <a:path w="643889" h="695959">
                  <a:moveTo>
                    <a:pt x="390825" y="269239"/>
                  </a:moveTo>
                  <a:lnTo>
                    <a:pt x="381808" y="269239"/>
                  </a:lnTo>
                  <a:lnTo>
                    <a:pt x="382811" y="270509"/>
                  </a:lnTo>
                  <a:lnTo>
                    <a:pt x="389315" y="270509"/>
                  </a:lnTo>
                  <a:lnTo>
                    <a:pt x="390825" y="269239"/>
                  </a:lnTo>
                  <a:close/>
                </a:path>
                <a:path w="643889" h="695959">
                  <a:moveTo>
                    <a:pt x="486530" y="269239"/>
                  </a:moveTo>
                  <a:lnTo>
                    <a:pt x="472994" y="269239"/>
                  </a:lnTo>
                  <a:lnTo>
                    <a:pt x="472498" y="270509"/>
                  </a:lnTo>
                  <a:lnTo>
                    <a:pt x="486530" y="270509"/>
                  </a:lnTo>
                  <a:lnTo>
                    <a:pt x="486530" y="269239"/>
                  </a:lnTo>
                  <a:close/>
                </a:path>
                <a:path w="643889" h="695959">
                  <a:moveTo>
                    <a:pt x="196912" y="267969"/>
                  </a:moveTo>
                  <a:lnTo>
                    <a:pt x="168857" y="267969"/>
                  </a:lnTo>
                  <a:lnTo>
                    <a:pt x="167854" y="269239"/>
                  </a:lnTo>
                  <a:lnTo>
                    <a:pt x="196912" y="269239"/>
                  </a:lnTo>
                  <a:lnTo>
                    <a:pt x="196912" y="267969"/>
                  </a:lnTo>
                  <a:close/>
                </a:path>
                <a:path w="643889" h="695959">
                  <a:moveTo>
                    <a:pt x="405861" y="264159"/>
                  </a:moveTo>
                  <a:lnTo>
                    <a:pt x="354746" y="264159"/>
                  </a:lnTo>
                  <a:lnTo>
                    <a:pt x="355252" y="265429"/>
                  </a:lnTo>
                  <a:lnTo>
                    <a:pt x="369781" y="265429"/>
                  </a:lnTo>
                  <a:lnTo>
                    <a:pt x="369781" y="266699"/>
                  </a:lnTo>
                  <a:lnTo>
                    <a:pt x="370278" y="266699"/>
                  </a:lnTo>
                  <a:lnTo>
                    <a:pt x="369781" y="267969"/>
                  </a:lnTo>
                  <a:lnTo>
                    <a:pt x="369781" y="269239"/>
                  </a:lnTo>
                  <a:lnTo>
                    <a:pt x="398839" y="269239"/>
                  </a:lnTo>
                  <a:lnTo>
                    <a:pt x="403348" y="265429"/>
                  </a:lnTo>
                  <a:lnTo>
                    <a:pt x="405861" y="264159"/>
                  </a:lnTo>
                  <a:close/>
                </a:path>
                <a:path w="643889" h="695959">
                  <a:moveTo>
                    <a:pt x="484524" y="264159"/>
                  </a:moveTo>
                  <a:lnTo>
                    <a:pt x="476003" y="264159"/>
                  </a:lnTo>
                  <a:lnTo>
                    <a:pt x="476003" y="265429"/>
                  </a:lnTo>
                  <a:lnTo>
                    <a:pt x="475507" y="266699"/>
                  </a:lnTo>
                  <a:lnTo>
                    <a:pt x="475000" y="266699"/>
                  </a:lnTo>
                  <a:lnTo>
                    <a:pt x="475000" y="267969"/>
                  </a:lnTo>
                  <a:lnTo>
                    <a:pt x="474504" y="269239"/>
                  </a:lnTo>
                  <a:lnTo>
                    <a:pt x="485527" y="269239"/>
                  </a:lnTo>
                  <a:lnTo>
                    <a:pt x="485527" y="267969"/>
                  </a:lnTo>
                  <a:lnTo>
                    <a:pt x="484524" y="266699"/>
                  </a:lnTo>
                  <a:lnTo>
                    <a:pt x="484524" y="264159"/>
                  </a:lnTo>
                  <a:close/>
                </a:path>
                <a:path w="643889" h="695959">
                  <a:moveTo>
                    <a:pt x="196415" y="266699"/>
                  </a:moveTo>
                  <a:lnTo>
                    <a:pt x="170356" y="266699"/>
                  </a:lnTo>
                  <a:lnTo>
                    <a:pt x="169353" y="267969"/>
                  </a:lnTo>
                  <a:lnTo>
                    <a:pt x="196415" y="267969"/>
                  </a:lnTo>
                  <a:lnTo>
                    <a:pt x="196415" y="266699"/>
                  </a:lnTo>
                  <a:close/>
                </a:path>
                <a:path w="643889" h="695959">
                  <a:moveTo>
                    <a:pt x="368282" y="266699"/>
                  </a:moveTo>
                  <a:lnTo>
                    <a:pt x="362770" y="266699"/>
                  </a:lnTo>
                  <a:lnTo>
                    <a:pt x="363266" y="267969"/>
                  </a:lnTo>
                  <a:lnTo>
                    <a:pt x="366772" y="267969"/>
                  </a:lnTo>
                  <a:lnTo>
                    <a:pt x="368282" y="266699"/>
                  </a:lnTo>
                  <a:close/>
                </a:path>
                <a:path w="643889" h="695959">
                  <a:moveTo>
                    <a:pt x="160336" y="265429"/>
                  </a:moveTo>
                  <a:lnTo>
                    <a:pt x="144297" y="265429"/>
                  </a:lnTo>
                  <a:lnTo>
                    <a:pt x="145807" y="266699"/>
                  </a:lnTo>
                  <a:lnTo>
                    <a:pt x="160336" y="266699"/>
                  </a:lnTo>
                  <a:lnTo>
                    <a:pt x="160336" y="265429"/>
                  </a:lnTo>
                  <a:close/>
                </a:path>
                <a:path w="643889" h="695959">
                  <a:moveTo>
                    <a:pt x="197418" y="264159"/>
                  </a:moveTo>
                  <a:lnTo>
                    <a:pt x="171856" y="264159"/>
                  </a:lnTo>
                  <a:lnTo>
                    <a:pt x="171856" y="265429"/>
                  </a:lnTo>
                  <a:lnTo>
                    <a:pt x="171359" y="266699"/>
                  </a:lnTo>
                  <a:lnTo>
                    <a:pt x="196912" y="266699"/>
                  </a:lnTo>
                  <a:lnTo>
                    <a:pt x="196912" y="265429"/>
                  </a:lnTo>
                  <a:lnTo>
                    <a:pt x="197418" y="265429"/>
                  </a:lnTo>
                  <a:lnTo>
                    <a:pt x="197418" y="264159"/>
                  </a:lnTo>
                  <a:close/>
                </a:path>
                <a:path w="643889" h="695959">
                  <a:moveTo>
                    <a:pt x="210438" y="256539"/>
                  </a:moveTo>
                  <a:lnTo>
                    <a:pt x="174865" y="256539"/>
                  </a:lnTo>
                  <a:lnTo>
                    <a:pt x="174865" y="260349"/>
                  </a:lnTo>
                  <a:lnTo>
                    <a:pt x="174368" y="261619"/>
                  </a:lnTo>
                  <a:lnTo>
                    <a:pt x="173862" y="261619"/>
                  </a:lnTo>
                  <a:lnTo>
                    <a:pt x="172859" y="264159"/>
                  </a:lnTo>
                  <a:lnTo>
                    <a:pt x="202930" y="264159"/>
                  </a:lnTo>
                  <a:lnTo>
                    <a:pt x="203923" y="265429"/>
                  </a:lnTo>
                  <a:lnTo>
                    <a:pt x="204430" y="265429"/>
                  </a:lnTo>
                  <a:lnTo>
                    <a:pt x="205433" y="266699"/>
                  </a:lnTo>
                  <a:lnTo>
                    <a:pt x="209435" y="266699"/>
                  </a:lnTo>
                  <a:lnTo>
                    <a:pt x="209435" y="265429"/>
                  </a:lnTo>
                  <a:lnTo>
                    <a:pt x="209941" y="264159"/>
                  </a:lnTo>
                  <a:lnTo>
                    <a:pt x="209435" y="262889"/>
                  </a:lnTo>
                  <a:lnTo>
                    <a:pt x="209435" y="259079"/>
                  </a:lnTo>
                  <a:lnTo>
                    <a:pt x="209941" y="259079"/>
                  </a:lnTo>
                  <a:lnTo>
                    <a:pt x="209941" y="257809"/>
                  </a:lnTo>
                  <a:lnTo>
                    <a:pt x="210438" y="256539"/>
                  </a:lnTo>
                  <a:close/>
                </a:path>
                <a:path w="643889" h="695959">
                  <a:moveTo>
                    <a:pt x="369275" y="265429"/>
                  </a:moveTo>
                  <a:lnTo>
                    <a:pt x="356255" y="265429"/>
                  </a:lnTo>
                  <a:lnTo>
                    <a:pt x="356255" y="266699"/>
                  </a:lnTo>
                  <a:lnTo>
                    <a:pt x="368778" y="266699"/>
                  </a:lnTo>
                  <a:lnTo>
                    <a:pt x="369275" y="265429"/>
                  </a:lnTo>
                  <a:close/>
                </a:path>
                <a:path w="643889" h="695959">
                  <a:moveTo>
                    <a:pt x="163345" y="264159"/>
                  </a:moveTo>
                  <a:lnTo>
                    <a:pt x="142301" y="264159"/>
                  </a:lnTo>
                  <a:lnTo>
                    <a:pt x="142301" y="265429"/>
                  </a:lnTo>
                  <a:lnTo>
                    <a:pt x="162342" y="265429"/>
                  </a:lnTo>
                  <a:lnTo>
                    <a:pt x="163345" y="264159"/>
                  </a:lnTo>
                  <a:close/>
                </a:path>
                <a:path w="643889" h="695959">
                  <a:moveTo>
                    <a:pt x="408363" y="264159"/>
                  </a:moveTo>
                  <a:lnTo>
                    <a:pt x="407360" y="264159"/>
                  </a:lnTo>
                  <a:lnTo>
                    <a:pt x="407857" y="265429"/>
                  </a:lnTo>
                  <a:lnTo>
                    <a:pt x="408363" y="265429"/>
                  </a:lnTo>
                  <a:lnTo>
                    <a:pt x="408363" y="264159"/>
                  </a:lnTo>
                  <a:close/>
                </a:path>
                <a:path w="643889" h="695959">
                  <a:moveTo>
                    <a:pt x="166851" y="261619"/>
                  </a:moveTo>
                  <a:lnTo>
                    <a:pt x="143304" y="261619"/>
                  </a:lnTo>
                  <a:lnTo>
                    <a:pt x="143304" y="262889"/>
                  </a:lnTo>
                  <a:lnTo>
                    <a:pt x="142798" y="262889"/>
                  </a:lnTo>
                  <a:lnTo>
                    <a:pt x="142798" y="264159"/>
                  </a:lnTo>
                  <a:lnTo>
                    <a:pt x="165351" y="264159"/>
                  </a:lnTo>
                  <a:lnTo>
                    <a:pt x="166851" y="261619"/>
                  </a:lnTo>
                  <a:close/>
                </a:path>
                <a:path w="643889" h="695959">
                  <a:moveTo>
                    <a:pt x="481019" y="262889"/>
                  </a:moveTo>
                  <a:lnTo>
                    <a:pt x="478506" y="262889"/>
                  </a:lnTo>
                  <a:lnTo>
                    <a:pt x="477006" y="264159"/>
                  </a:lnTo>
                  <a:lnTo>
                    <a:pt x="481019" y="264159"/>
                  </a:lnTo>
                  <a:lnTo>
                    <a:pt x="481019" y="262889"/>
                  </a:lnTo>
                  <a:close/>
                </a:path>
                <a:path w="643889" h="695959">
                  <a:moveTo>
                    <a:pt x="414878" y="261619"/>
                  </a:moveTo>
                  <a:lnTo>
                    <a:pt x="295120" y="261619"/>
                  </a:lnTo>
                  <a:lnTo>
                    <a:pt x="295626" y="262889"/>
                  </a:lnTo>
                  <a:lnTo>
                    <a:pt x="414371" y="262889"/>
                  </a:lnTo>
                  <a:lnTo>
                    <a:pt x="414878" y="261619"/>
                  </a:lnTo>
                  <a:close/>
                </a:path>
                <a:path w="643889" h="695959">
                  <a:moveTo>
                    <a:pt x="480016" y="261619"/>
                  </a:moveTo>
                  <a:lnTo>
                    <a:pt x="479013" y="261619"/>
                  </a:lnTo>
                  <a:lnTo>
                    <a:pt x="479013" y="262889"/>
                  </a:lnTo>
                  <a:lnTo>
                    <a:pt x="480016" y="262889"/>
                  </a:lnTo>
                  <a:lnTo>
                    <a:pt x="480016" y="261619"/>
                  </a:lnTo>
                  <a:close/>
                </a:path>
                <a:path w="643889" h="695959">
                  <a:moveTo>
                    <a:pt x="167347" y="260349"/>
                  </a:moveTo>
                  <a:lnTo>
                    <a:pt x="144804" y="260349"/>
                  </a:lnTo>
                  <a:lnTo>
                    <a:pt x="144804" y="261619"/>
                  </a:lnTo>
                  <a:lnTo>
                    <a:pt x="167347" y="261619"/>
                  </a:lnTo>
                  <a:lnTo>
                    <a:pt x="167347" y="260349"/>
                  </a:lnTo>
                  <a:close/>
                </a:path>
                <a:path w="643889" h="695959">
                  <a:moveTo>
                    <a:pt x="418384" y="256539"/>
                  </a:moveTo>
                  <a:lnTo>
                    <a:pt x="291614" y="256539"/>
                  </a:lnTo>
                  <a:lnTo>
                    <a:pt x="292121" y="257809"/>
                  </a:lnTo>
                  <a:lnTo>
                    <a:pt x="292617" y="257809"/>
                  </a:lnTo>
                  <a:lnTo>
                    <a:pt x="293114" y="259079"/>
                  </a:lnTo>
                  <a:lnTo>
                    <a:pt x="293620" y="259079"/>
                  </a:lnTo>
                  <a:lnTo>
                    <a:pt x="294623" y="261619"/>
                  </a:lnTo>
                  <a:lnTo>
                    <a:pt x="416378" y="261619"/>
                  </a:lnTo>
                  <a:lnTo>
                    <a:pt x="418384" y="260349"/>
                  </a:lnTo>
                  <a:lnTo>
                    <a:pt x="418384" y="259079"/>
                  </a:lnTo>
                  <a:lnTo>
                    <a:pt x="417877" y="257809"/>
                  </a:lnTo>
                  <a:lnTo>
                    <a:pt x="418384" y="256539"/>
                  </a:lnTo>
                  <a:close/>
                </a:path>
                <a:path w="643889" h="695959">
                  <a:moveTo>
                    <a:pt x="162838" y="243839"/>
                  </a:moveTo>
                  <a:lnTo>
                    <a:pt x="149809" y="243839"/>
                  </a:lnTo>
                  <a:lnTo>
                    <a:pt x="149312" y="245109"/>
                  </a:lnTo>
                  <a:lnTo>
                    <a:pt x="148816" y="247649"/>
                  </a:lnTo>
                  <a:lnTo>
                    <a:pt x="148816" y="248919"/>
                  </a:lnTo>
                  <a:lnTo>
                    <a:pt x="148309" y="250189"/>
                  </a:lnTo>
                  <a:lnTo>
                    <a:pt x="148309" y="251459"/>
                  </a:lnTo>
                  <a:lnTo>
                    <a:pt x="147813" y="251459"/>
                  </a:lnTo>
                  <a:lnTo>
                    <a:pt x="147813" y="252729"/>
                  </a:lnTo>
                  <a:lnTo>
                    <a:pt x="147306" y="253999"/>
                  </a:lnTo>
                  <a:lnTo>
                    <a:pt x="147306" y="255269"/>
                  </a:lnTo>
                  <a:lnTo>
                    <a:pt x="146810" y="256539"/>
                  </a:lnTo>
                  <a:lnTo>
                    <a:pt x="146810" y="257809"/>
                  </a:lnTo>
                  <a:lnTo>
                    <a:pt x="146303" y="257809"/>
                  </a:lnTo>
                  <a:lnTo>
                    <a:pt x="145300" y="259079"/>
                  </a:lnTo>
                  <a:lnTo>
                    <a:pt x="145300" y="260349"/>
                  </a:lnTo>
                  <a:lnTo>
                    <a:pt x="168350" y="260349"/>
                  </a:lnTo>
                  <a:lnTo>
                    <a:pt x="168350" y="259079"/>
                  </a:lnTo>
                  <a:lnTo>
                    <a:pt x="169353" y="257809"/>
                  </a:lnTo>
                  <a:lnTo>
                    <a:pt x="169353" y="256539"/>
                  </a:lnTo>
                  <a:lnTo>
                    <a:pt x="170356" y="256539"/>
                  </a:lnTo>
                  <a:lnTo>
                    <a:pt x="170356" y="255269"/>
                  </a:lnTo>
                  <a:lnTo>
                    <a:pt x="210438" y="255269"/>
                  </a:lnTo>
                  <a:lnTo>
                    <a:pt x="210438" y="253999"/>
                  </a:lnTo>
                  <a:lnTo>
                    <a:pt x="206436" y="253999"/>
                  </a:lnTo>
                  <a:lnTo>
                    <a:pt x="205929" y="252729"/>
                  </a:lnTo>
                  <a:lnTo>
                    <a:pt x="201420" y="252729"/>
                  </a:lnTo>
                  <a:lnTo>
                    <a:pt x="201420" y="251459"/>
                  </a:lnTo>
                  <a:lnTo>
                    <a:pt x="200924" y="250189"/>
                  </a:lnTo>
                  <a:lnTo>
                    <a:pt x="167347" y="250189"/>
                  </a:lnTo>
                  <a:lnTo>
                    <a:pt x="166344" y="247649"/>
                  </a:lnTo>
                  <a:lnTo>
                    <a:pt x="164348" y="247649"/>
                  </a:lnTo>
                  <a:lnTo>
                    <a:pt x="164348" y="246379"/>
                  </a:lnTo>
                  <a:lnTo>
                    <a:pt x="163345" y="245109"/>
                  </a:lnTo>
                  <a:lnTo>
                    <a:pt x="162838" y="245109"/>
                  </a:lnTo>
                  <a:lnTo>
                    <a:pt x="162838" y="243839"/>
                  </a:lnTo>
                  <a:close/>
                </a:path>
                <a:path w="643889" h="695959">
                  <a:moveTo>
                    <a:pt x="419883" y="255269"/>
                  </a:moveTo>
                  <a:lnTo>
                    <a:pt x="217459" y="255269"/>
                  </a:lnTo>
                  <a:lnTo>
                    <a:pt x="215950" y="259079"/>
                  </a:lnTo>
                  <a:lnTo>
                    <a:pt x="214957" y="260349"/>
                  </a:lnTo>
                  <a:lnTo>
                    <a:pt x="287105" y="260349"/>
                  </a:lnTo>
                  <a:lnTo>
                    <a:pt x="287105" y="259079"/>
                  </a:lnTo>
                  <a:lnTo>
                    <a:pt x="287602" y="259079"/>
                  </a:lnTo>
                  <a:lnTo>
                    <a:pt x="287602" y="257809"/>
                  </a:lnTo>
                  <a:lnTo>
                    <a:pt x="288108" y="257809"/>
                  </a:lnTo>
                  <a:lnTo>
                    <a:pt x="288108" y="256539"/>
                  </a:lnTo>
                  <a:lnTo>
                    <a:pt x="419883" y="256539"/>
                  </a:lnTo>
                  <a:lnTo>
                    <a:pt x="419883" y="255269"/>
                  </a:lnTo>
                  <a:close/>
                </a:path>
                <a:path w="643889" h="695959">
                  <a:moveTo>
                    <a:pt x="210944" y="255269"/>
                  </a:moveTo>
                  <a:lnTo>
                    <a:pt x="173862" y="255269"/>
                  </a:lnTo>
                  <a:lnTo>
                    <a:pt x="173862" y="256539"/>
                  </a:lnTo>
                  <a:lnTo>
                    <a:pt x="210944" y="256539"/>
                  </a:lnTo>
                  <a:lnTo>
                    <a:pt x="210944" y="255269"/>
                  </a:lnTo>
                  <a:close/>
                </a:path>
                <a:path w="643889" h="695959">
                  <a:moveTo>
                    <a:pt x="419387" y="253999"/>
                  </a:moveTo>
                  <a:lnTo>
                    <a:pt x="218959" y="253999"/>
                  </a:lnTo>
                  <a:lnTo>
                    <a:pt x="218462" y="255269"/>
                  </a:lnTo>
                  <a:lnTo>
                    <a:pt x="419387" y="255269"/>
                  </a:lnTo>
                  <a:lnTo>
                    <a:pt x="419387" y="253999"/>
                  </a:lnTo>
                  <a:close/>
                </a:path>
                <a:path w="643889" h="695959">
                  <a:moveTo>
                    <a:pt x="411869" y="252729"/>
                  </a:moveTo>
                  <a:lnTo>
                    <a:pt x="221461" y="252729"/>
                  </a:lnTo>
                  <a:lnTo>
                    <a:pt x="220468" y="253999"/>
                  </a:lnTo>
                  <a:lnTo>
                    <a:pt x="412872" y="253999"/>
                  </a:lnTo>
                  <a:lnTo>
                    <a:pt x="411869" y="252729"/>
                  </a:lnTo>
                  <a:close/>
                </a:path>
                <a:path w="643889" h="695959">
                  <a:moveTo>
                    <a:pt x="417877" y="252729"/>
                  </a:moveTo>
                  <a:lnTo>
                    <a:pt x="413875" y="252729"/>
                  </a:lnTo>
                  <a:lnTo>
                    <a:pt x="413875" y="253999"/>
                  </a:lnTo>
                  <a:lnTo>
                    <a:pt x="418384" y="253999"/>
                  </a:lnTo>
                  <a:lnTo>
                    <a:pt x="417877" y="252729"/>
                  </a:lnTo>
                  <a:close/>
                </a:path>
                <a:path w="643889" h="695959">
                  <a:moveTo>
                    <a:pt x="408860" y="248919"/>
                  </a:moveTo>
                  <a:lnTo>
                    <a:pt x="232991" y="248919"/>
                  </a:lnTo>
                  <a:lnTo>
                    <a:pt x="232485" y="250189"/>
                  </a:lnTo>
                  <a:lnTo>
                    <a:pt x="229486" y="250189"/>
                  </a:lnTo>
                  <a:lnTo>
                    <a:pt x="228483" y="251459"/>
                  </a:lnTo>
                  <a:lnTo>
                    <a:pt x="225473" y="251459"/>
                  </a:lnTo>
                  <a:lnTo>
                    <a:pt x="224977" y="252729"/>
                  </a:lnTo>
                  <a:lnTo>
                    <a:pt x="410369" y="252729"/>
                  </a:lnTo>
                  <a:lnTo>
                    <a:pt x="408860" y="250189"/>
                  </a:lnTo>
                  <a:lnTo>
                    <a:pt x="408860" y="248919"/>
                  </a:lnTo>
                  <a:close/>
                </a:path>
                <a:path w="643889" h="695959">
                  <a:moveTo>
                    <a:pt x="200428" y="248919"/>
                  </a:moveTo>
                  <a:lnTo>
                    <a:pt x="172362" y="248919"/>
                  </a:lnTo>
                  <a:lnTo>
                    <a:pt x="172362" y="250189"/>
                  </a:lnTo>
                  <a:lnTo>
                    <a:pt x="200428" y="250189"/>
                  </a:lnTo>
                  <a:lnTo>
                    <a:pt x="200428" y="248919"/>
                  </a:lnTo>
                  <a:close/>
                </a:path>
                <a:path w="643889" h="695959">
                  <a:moveTo>
                    <a:pt x="240509" y="240029"/>
                  </a:moveTo>
                  <a:lnTo>
                    <a:pt x="216456" y="240029"/>
                  </a:lnTo>
                  <a:lnTo>
                    <a:pt x="216349" y="244109"/>
                  </a:lnTo>
                  <a:lnTo>
                    <a:pt x="215950" y="245109"/>
                  </a:lnTo>
                  <a:lnTo>
                    <a:pt x="215950" y="247649"/>
                  </a:lnTo>
                  <a:lnTo>
                    <a:pt x="214957" y="248919"/>
                  </a:lnTo>
                  <a:lnTo>
                    <a:pt x="214957" y="250189"/>
                  </a:lnTo>
                  <a:lnTo>
                    <a:pt x="215950" y="250189"/>
                  </a:lnTo>
                  <a:lnTo>
                    <a:pt x="216456" y="248919"/>
                  </a:lnTo>
                  <a:lnTo>
                    <a:pt x="217459" y="248919"/>
                  </a:lnTo>
                  <a:lnTo>
                    <a:pt x="217956" y="247649"/>
                  </a:lnTo>
                  <a:lnTo>
                    <a:pt x="220965" y="247649"/>
                  </a:lnTo>
                  <a:lnTo>
                    <a:pt x="221968" y="246379"/>
                  </a:lnTo>
                  <a:lnTo>
                    <a:pt x="225970" y="246379"/>
                  </a:lnTo>
                  <a:lnTo>
                    <a:pt x="226476" y="245109"/>
                  </a:lnTo>
                  <a:lnTo>
                    <a:pt x="229486" y="245109"/>
                  </a:lnTo>
                  <a:lnTo>
                    <a:pt x="231482" y="243839"/>
                  </a:lnTo>
                  <a:lnTo>
                    <a:pt x="232485" y="243839"/>
                  </a:lnTo>
                  <a:lnTo>
                    <a:pt x="233488" y="242569"/>
                  </a:lnTo>
                  <a:lnTo>
                    <a:pt x="237500" y="242569"/>
                  </a:lnTo>
                  <a:lnTo>
                    <a:pt x="238503" y="241299"/>
                  </a:lnTo>
                  <a:lnTo>
                    <a:pt x="240002" y="241299"/>
                  </a:lnTo>
                  <a:lnTo>
                    <a:pt x="240509" y="240029"/>
                  </a:lnTo>
                  <a:close/>
                </a:path>
                <a:path w="643889" h="695959">
                  <a:moveTo>
                    <a:pt x="168350" y="237489"/>
                  </a:moveTo>
                  <a:lnTo>
                    <a:pt x="167854" y="237489"/>
                  </a:lnTo>
                  <a:lnTo>
                    <a:pt x="167347" y="238759"/>
                  </a:lnTo>
                  <a:lnTo>
                    <a:pt x="167347" y="240029"/>
                  </a:lnTo>
                  <a:lnTo>
                    <a:pt x="167854" y="241299"/>
                  </a:lnTo>
                  <a:lnTo>
                    <a:pt x="167854" y="242569"/>
                  </a:lnTo>
                  <a:lnTo>
                    <a:pt x="169353" y="242569"/>
                  </a:lnTo>
                  <a:lnTo>
                    <a:pt x="169353" y="243839"/>
                  </a:lnTo>
                  <a:lnTo>
                    <a:pt x="169860" y="243839"/>
                  </a:lnTo>
                  <a:lnTo>
                    <a:pt x="171856" y="245109"/>
                  </a:lnTo>
                  <a:lnTo>
                    <a:pt x="172859" y="247649"/>
                  </a:lnTo>
                  <a:lnTo>
                    <a:pt x="172859" y="248919"/>
                  </a:lnTo>
                  <a:lnTo>
                    <a:pt x="197915" y="248919"/>
                  </a:lnTo>
                  <a:lnTo>
                    <a:pt x="197915" y="247649"/>
                  </a:lnTo>
                  <a:lnTo>
                    <a:pt x="194906" y="247649"/>
                  </a:lnTo>
                  <a:lnTo>
                    <a:pt x="194906" y="246379"/>
                  </a:lnTo>
                  <a:lnTo>
                    <a:pt x="193406" y="246379"/>
                  </a:lnTo>
                  <a:lnTo>
                    <a:pt x="192403" y="245109"/>
                  </a:lnTo>
                  <a:lnTo>
                    <a:pt x="191400" y="242569"/>
                  </a:lnTo>
                  <a:lnTo>
                    <a:pt x="190397" y="241299"/>
                  </a:lnTo>
                  <a:lnTo>
                    <a:pt x="189901" y="241299"/>
                  </a:lnTo>
                  <a:lnTo>
                    <a:pt x="189394" y="240029"/>
                  </a:lnTo>
                  <a:lnTo>
                    <a:pt x="171856" y="240029"/>
                  </a:lnTo>
                  <a:lnTo>
                    <a:pt x="170863" y="238759"/>
                  </a:lnTo>
                  <a:lnTo>
                    <a:pt x="168857" y="238759"/>
                  </a:lnTo>
                  <a:lnTo>
                    <a:pt x="168350" y="237489"/>
                  </a:lnTo>
                  <a:close/>
                </a:path>
                <a:path w="643889" h="695959">
                  <a:moveTo>
                    <a:pt x="410369" y="247649"/>
                  </a:moveTo>
                  <a:lnTo>
                    <a:pt x="237996" y="247649"/>
                  </a:lnTo>
                  <a:lnTo>
                    <a:pt x="237003" y="248919"/>
                  </a:lnTo>
                  <a:lnTo>
                    <a:pt x="409863" y="248919"/>
                  </a:lnTo>
                  <a:lnTo>
                    <a:pt x="410369" y="247649"/>
                  </a:lnTo>
                  <a:close/>
                </a:path>
                <a:path w="643889" h="695959">
                  <a:moveTo>
                    <a:pt x="209941" y="245109"/>
                  </a:moveTo>
                  <a:lnTo>
                    <a:pt x="204430" y="245109"/>
                  </a:lnTo>
                  <a:lnTo>
                    <a:pt x="204936" y="246379"/>
                  </a:lnTo>
                  <a:lnTo>
                    <a:pt x="205433" y="246379"/>
                  </a:lnTo>
                  <a:lnTo>
                    <a:pt x="205433" y="247649"/>
                  </a:lnTo>
                  <a:lnTo>
                    <a:pt x="209435" y="247649"/>
                  </a:lnTo>
                  <a:lnTo>
                    <a:pt x="209435" y="246379"/>
                  </a:lnTo>
                  <a:lnTo>
                    <a:pt x="209941" y="245109"/>
                  </a:lnTo>
                  <a:close/>
                </a:path>
                <a:path w="643889" h="695959">
                  <a:moveTo>
                    <a:pt x="340723" y="246379"/>
                  </a:moveTo>
                  <a:lnTo>
                    <a:pt x="241512" y="246379"/>
                  </a:lnTo>
                  <a:lnTo>
                    <a:pt x="240509" y="247649"/>
                  </a:lnTo>
                  <a:lnTo>
                    <a:pt x="340723" y="247649"/>
                  </a:lnTo>
                  <a:lnTo>
                    <a:pt x="340723" y="246379"/>
                  </a:lnTo>
                  <a:close/>
                </a:path>
                <a:path w="643889" h="695959">
                  <a:moveTo>
                    <a:pt x="375293" y="236219"/>
                  </a:moveTo>
                  <a:lnTo>
                    <a:pt x="350743" y="236219"/>
                  </a:lnTo>
                  <a:lnTo>
                    <a:pt x="350237" y="237489"/>
                  </a:lnTo>
                  <a:lnTo>
                    <a:pt x="347228" y="242569"/>
                  </a:lnTo>
                  <a:lnTo>
                    <a:pt x="344229" y="246379"/>
                  </a:lnTo>
                  <a:lnTo>
                    <a:pt x="343226" y="246379"/>
                  </a:lnTo>
                  <a:lnTo>
                    <a:pt x="343226" y="247649"/>
                  </a:lnTo>
                  <a:lnTo>
                    <a:pt x="409366" y="247649"/>
                  </a:lnTo>
                  <a:lnTo>
                    <a:pt x="408363" y="246379"/>
                  </a:lnTo>
                  <a:lnTo>
                    <a:pt x="407857" y="245109"/>
                  </a:lnTo>
                  <a:lnTo>
                    <a:pt x="407360" y="245109"/>
                  </a:lnTo>
                  <a:lnTo>
                    <a:pt x="407360" y="243839"/>
                  </a:lnTo>
                  <a:lnTo>
                    <a:pt x="406854" y="243839"/>
                  </a:lnTo>
                  <a:lnTo>
                    <a:pt x="406854" y="242569"/>
                  </a:lnTo>
                  <a:lnTo>
                    <a:pt x="387319" y="242569"/>
                  </a:lnTo>
                  <a:lnTo>
                    <a:pt x="387319" y="241299"/>
                  </a:lnTo>
                  <a:lnTo>
                    <a:pt x="387816" y="240029"/>
                  </a:lnTo>
                  <a:lnTo>
                    <a:pt x="385810" y="237489"/>
                  </a:lnTo>
                  <a:lnTo>
                    <a:pt x="374786" y="237489"/>
                  </a:lnTo>
                  <a:lnTo>
                    <a:pt x="375293" y="236219"/>
                  </a:lnTo>
                  <a:close/>
                </a:path>
                <a:path w="643889" h="695959">
                  <a:moveTo>
                    <a:pt x="339720" y="245109"/>
                  </a:moveTo>
                  <a:lnTo>
                    <a:pt x="243508" y="245109"/>
                  </a:lnTo>
                  <a:lnTo>
                    <a:pt x="243012" y="246379"/>
                  </a:lnTo>
                  <a:lnTo>
                    <a:pt x="339720" y="246379"/>
                  </a:lnTo>
                  <a:lnTo>
                    <a:pt x="339720" y="245109"/>
                  </a:lnTo>
                  <a:close/>
                </a:path>
                <a:path w="643889" h="695959">
                  <a:moveTo>
                    <a:pt x="142301" y="243839"/>
                  </a:moveTo>
                  <a:lnTo>
                    <a:pt x="141992" y="244109"/>
                  </a:lnTo>
                  <a:lnTo>
                    <a:pt x="141795" y="245109"/>
                  </a:lnTo>
                  <a:lnTo>
                    <a:pt x="142301" y="243839"/>
                  </a:lnTo>
                  <a:close/>
                </a:path>
                <a:path w="643889" h="695959">
                  <a:moveTo>
                    <a:pt x="210944" y="237489"/>
                  </a:moveTo>
                  <a:lnTo>
                    <a:pt x="195909" y="237489"/>
                  </a:lnTo>
                  <a:lnTo>
                    <a:pt x="196415" y="238759"/>
                  </a:lnTo>
                  <a:lnTo>
                    <a:pt x="196415" y="240029"/>
                  </a:lnTo>
                  <a:lnTo>
                    <a:pt x="197418" y="240029"/>
                  </a:lnTo>
                  <a:lnTo>
                    <a:pt x="197418" y="241299"/>
                  </a:lnTo>
                  <a:lnTo>
                    <a:pt x="198421" y="241299"/>
                  </a:lnTo>
                  <a:lnTo>
                    <a:pt x="198421" y="242569"/>
                  </a:lnTo>
                  <a:lnTo>
                    <a:pt x="202423" y="242569"/>
                  </a:lnTo>
                  <a:lnTo>
                    <a:pt x="202423" y="243839"/>
                  </a:lnTo>
                  <a:lnTo>
                    <a:pt x="203923" y="243839"/>
                  </a:lnTo>
                  <a:lnTo>
                    <a:pt x="203923" y="245109"/>
                  </a:lnTo>
                  <a:lnTo>
                    <a:pt x="210438" y="245109"/>
                  </a:lnTo>
                  <a:lnTo>
                    <a:pt x="210438" y="242569"/>
                  </a:lnTo>
                  <a:lnTo>
                    <a:pt x="210944" y="241299"/>
                  </a:lnTo>
                  <a:lnTo>
                    <a:pt x="210944" y="237489"/>
                  </a:lnTo>
                  <a:close/>
                </a:path>
                <a:path w="643889" h="695959">
                  <a:moveTo>
                    <a:pt x="338717" y="242569"/>
                  </a:moveTo>
                  <a:lnTo>
                    <a:pt x="247520" y="242569"/>
                  </a:lnTo>
                  <a:lnTo>
                    <a:pt x="247024" y="243839"/>
                  </a:lnTo>
                  <a:lnTo>
                    <a:pt x="246517" y="243839"/>
                  </a:lnTo>
                  <a:lnTo>
                    <a:pt x="245514" y="245109"/>
                  </a:lnTo>
                  <a:lnTo>
                    <a:pt x="339213" y="245109"/>
                  </a:lnTo>
                  <a:lnTo>
                    <a:pt x="339213" y="243839"/>
                  </a:lnTo>
                  <a:lnTo>
                    <a:pt x="338717" y="242569"/>
                  </a:lnTo>
                  <a:close/>
                </a:path>
                <a:path w="643889" h="695959">
                  <a:moveTo>
                    <a:pt x="161835" y="241299"/>
                  </a:moveTo>
                  <a:lnTo>
                    <a:pt x="151319" y="241299"/>
                  </a:lnTo>
                  <a:lnTo>
                    <a:pt x="150315" y="243839"/>
                  </a:lnTo>
                  <a:lnTo>
                    <a:pt x="162342" y="243839"/>
                  </a:lnTo>
                  <a:lnTo>
                    <a:pt x="162342" y="242569"/>
                  </a:lnTo>
                  <a:lnTo>
                    <a:pt x="161835" y="242569"/>
                  </a:lnTo>
                  <a:lnTo>
                    <a:pt x="161835" y="241299"/>
                  </a:lnTo>
                  <a:close/>
                </a:path>
                <a:path w="643889" h="695959">
                  <a:moveTo>
                    <a:pt x="340216" y="240029"/>
                  </a:moveTo>
                  <a:lnTo>
                    <a:pt x="251026" y="240029"/>
                  </a:lnTo>
                  <a:lnTo>
                    <a:pt x="251026" y="241299"/>
                  </a:lnTo>
                  <a:lnTo>
                    <a:pt x="249526" y="242569"/>
                  </a:lnTo>
                  <a:lnTo>
                    <a:pt x="339213" y="242569"/>
                  </a:lnTo>
                  <a:lnTo>
                    <a:pt x="340216" y="241299"/>
                  </a:lnTo>
                  <a:lnTo>
                    <a:pt x="340216" y="240029"/>
                  </a:lnTo>
                  <a:close/>
                </a:path>
                <a:path w="643889" h="695959">
                  <a:moveTo>
                    <a:pt x="405354" y="240029"/>
                  </a:moveTo>
                  <a:lnTo>
                    <a:pt x="389315" y="240029"/>
                  </a:lnTo>
                  <a:lnTo>
                    <a:pt x="388322" y="241299"/>
                  </a:lnTo>
                  <a:lnTo>
                    <a:pt x="388322" y="242569"/>
                  </a:lnTo>
                  <a:lnTo>
                    <a:pt x="406357" y="242569"/>
                  </a:lnTo>
                  <a:lnTo>
                    <a:pt x="406357" y="241299"/>
                  </a:lnTo>
                  <a:lnTo>
                    <a:pt x="405354" y="241299"/>
                  </a:lnTo>
                  <a:lnTo>
                    <a:pt x="405354" y="240029"/>
                  </a:lnTo>
                  <a:close/>
                </a:path>
                <a:path w="643889" h="695959">
                  <a:moveTo>
                    <a:pt x="233994" y="104139"/>
                  </a:moveTo>
                  <a:lnTo>
                    <a:pt x="191400" y="104139"/>
                  </a:lnTo>
                  <a:lnTo>
                    <a:pt x="195412" y="106679"/>
                  </a:lnTo>
                  <a:lnTo>
                    <a:pt x="196912" y="113029"/>
                  </a:lnTo>
                  <a:lnTo>
                    <a:pt x="194906" y="121919"/>
                  </a:lnTo>
                  <a:lnTo>
                    <a:pt x="189394" y="128269"/>
                  </a:lnTo>
                  <a:lnTo>
                    <a:pt x="185888" y="130809"/>
                  </a:lnTo>
                  <a:lnTo>
                    <a:pt x="172362" y="140969"/>
                  </a:lnTo>
                  <a:lnTo>
                    <a:pt x="160336" y="151129"/>
                  </a:lnTo>
                  <a:lnTo>
                    <a:pt x="151815" y="154939"/>
                  </a:lnTo>
                  <a:lnTo>
                    <a:pt x="148816" y="163829"/>
                  </a:lnTo>
                  <a:lnTo>
                    <a:pt x="149312" y="176529"/>
                  </a:lnTo>
                  <a:lnTo>
                    <a:pt x="149809" y="186689"/>
                  </a:lnTo>
                  <a:lnTo>
                    <a:pt x="152322" y="195579"/>
                  </a:lnTo>
                  <a:lnTo>
                    <a:pt x="153621" y="212089"/>
                  </a:lnTo>
                  <a:lnTo>
                    <a:pt x="153714" y="215899"/>
                  </a:lnTo>
                  <a:lnTo>
                    <a:pt x="152322" y="232409"/>
                  </a:lnTo>
                  <a:lnTo>
                    <a:pt x="151815" y="236219"/>
                  </a:lnTo>
                  <a:lnTo>
                    <a:pt x="150822" y="237489"/>
                  </a:lnTo>
                  <a:lnTo>
                    <a:pt x="151319" y="238759"/>
                  </a:lnTo>
                  <a:lnTo>
                    <a:pt x="151815" y="238759"/>
                  </a:lnTo>
                  <a:lnTo>
                    <a:pt x="151815" y="241299"/>
                  </a:lnTo>
                  <a:lnTo>
                    <a:pt x="161339" y="241299"/>
                  </a:lnTo>
                  <a:lnTo>
                    <a:pt x="161339" y="236219"/>
                  </a:lnTo>
                  <a:lnTo>
                    <a:pt x="159839" y="236219"/>
                  </a:lnTo>
                  <a:lnTo>
                    <a:pt x="159333" y="234949"/>
                  </a:lnTo>
                  <a:lnTo>
                    <a:pt x="158836" y="234949"/>
                  </a:lnTo>
                  <a:lnTo>
                    <a:pt x="158836" y="233679"/>
                  </a:lnTo>
                  <a:lnTo>
                    <a:pt x="158330" y="233679"/>
                  </a:lnTo>
                  <a:lnTo>
                    <a:pt x="157327" y="231139"/>
                  </a:lnTo>
                  <a:lnTo>
                    <a:pt x="157833" y="231139"/>
                  </a:lnTo>
                  <a:lnTo>
                    <a:pt x="161835" y="228599"/>
                  </a:lnTo>
                  <a:lnTo>
                    <a:pt x="161835" y="227329"/>
                  </a:lnTo>
                  <a:lnTo>
                    <a:pt x="174865" y="217169"/>
                  </a:lnTo>
                  <a:lnTo>
                    <a:pt x="214450" y="217169"/>
                  </a:lnTo>
                  <a:lnTo>
                    <a:pt x="214450" y="210819"/>
                  </a:lnTo>
                  <a:lnTo>
                    <a:pt x="214957" y="210819"/>
                  </a:lnTo>
                  <a:lnTo>
                    <a:pt x="214957" y="209549"/>
                  </a:lnTo>
                  <a:lnTo>
                    <a:pt x="215453" y="209549"/>
                  </a:lnTo>
                  <a:lnTo>
                    <a:pt x="215950" y="208279"/>
                  </a:lnTo>
                  <a:lnTo>
                    <a:pt x="216456" y="208279"/>
                  </a:lnTo>
                  <a:lnTo>
                    <a:pt x="216953" y="207009"/>
                  </a:lnTo>
                  <a:lnTo>
                    <a:pt x="216953" y="204469"/>
                  </a:lnTo>
                  <a:lnTo>
                    <a:pt x="216456" y="203199"/>
                  </a:lnTo>
                  <a:lnTo>
                    <a:pt x="216456" y="201929"/>
                  </a:lnTo>
                  <a:lnTo>
                    <a:pt x="216953" y="200659"/>
                  </a:lnTo>
                  <a:lnTo>
                    <a:pt x="216953" y="199389"/>
                  </a:lnTo>
                  <a:lnTo>
                    <a:pt x="217459" y="198119"/>
                  </a:lnTo>
                  <a:lnTo>
                    <a:pt x="217459" y="194309"/>
                  </a:lnTo>
                  <a:lnTo>
                    <a:pt x="217956" y="193039"/>
                  </a:lnTo>
                  <a:lnTo>
                    <a:pt x="217956" y="190499"/>
                  </a:lnTo>
                  <a:lnTo>
                    <a:pt x="218462" y="189229"/>
                  </a:lnTo>
                  <a:lnTo>
                    <a:pt x="219465" y="187959"/>
                  </a:lnTo>
                  <a:lnTo>
                    <a:pt x="273579" y="187959"/>
                  </a:lnTo>
                  <a:lnTo>
                    <a:pt x="273579" y="186689"/>
                  </a:lnTo>
                  <a:lnTo>
                    <a:pt x="273073" y="186689"/>
                  </a:lnTo>
                  <a:lnTo>
                    <a:pt x="271573" y="185419"/>
                  </a:lnTo>
                  <a:lnTo>
                    <a:pt x="270570" y="185419"/>
                  </a:lnTo>
                  <a:lnTo>
                    <a:pt x="270570" y="184149"/>
                  </a:lnTo>
                  <a:lnTo>
                    <a:pt x="269567" y="182879"/>
                  </a:lnTo>
                  <a:lnTo>
                    <a:pt x="251026" y="182879"/>
                  </a:lnTo>
                  <a:lnTo>
                    <a:pt x="251026" y="181609"/>
                  </a:lnTo>
                  <a:lnTo>
                    <a:pt x="250023" y="181609"/>
                  </a:lnTo>
                  <a:lnTo>
                    <a:pt x="250023" y="179069"/>
                  </a:lnTo>
                  <a:lnTo>
                    <a:pt x="250529" y="179069"/>
                  </a:lnTo>
                  <a:lnTo>
                    <a:pt x="251026" y="176529"/>
                  </a:lnTo>
                  <a:lnTo>
                    <a:pt x="252029" y="176529"/>
                  </a:lnTo>
                  <a:lnTo>
                    <a:pt x="252029" y="175259"/>
                  </a:lnTo>
                  <a:lnTo>
                    <a:pt x="252536" y="175259"/>
                  </a:lnTo>
                  <a:lnTo>
                    <a:pt x="252536" y="173989"/>
                  </a:lnTo>
                  <a:lnTo>
                    <a:pt x="253528" y="173989"/>
                  </a:lnTo>
                  <a:lnTo>
                    <a:pt x="254532" y="172719"/>
                  </a:lnTo>
                  <a:lnTo>
                    <a:pt x="256538" y="172719"/>
                  </a:lnTo>
                  <a:lnTo>
                    <a:pt x="256538" y="171449"/>
                  </a:lnTo>
                  <a:lnTo>
                    <a:pt x="260550" y="171449"/>
                  </a:lnTo>
                  <a:lnTo>
                    <a:pt x="260550" y="170179"/>
                  </a:lnTo>
                  <a:lnTo>
                    <a:pt x="256538" y="170179"/>
                  </a:lnTo>
                  <a:lnTo>
                    <a:pt x="256538" y="168909"/>
                  </a:lnTo>
                  <a:lnTo>
                    <a:pt x="254532" y="168909"/>
                  </a:lnTo>
                  <a:lnTo>
                    <a:pt x="254532" y="167639"/>
                  </a:lnTo>
                  <a:lnTo>
                    <a:pt x="253528" y="166369"/>
                  </a:lnTo>
                  <a:lnTo>
                    <a:pt x="252536" y="166369"/>
                  </a:lnTo>
                  <a:lnTo>
                    <a:pt x="251533" y="163829"/>
                  </a:lnTo>
                  <a:lnTo>
                    <a:pt x="248523" y="163829"/>
                  </a:lnTo>
                  <a:lnTo>
                    <a:pt x="248523" y="162559"/>
                  </a:lnTo>
                  <a:lnTo>
                    <a:pt x="246517" y="162559"/>
                  </a:lnTo>
                  <a:lnTo>
                    <a:pt x="246021" y="161289"/>
                  </a:lnTo>
                  <a:lnTo>
                    <a:pt x="244511" y="161289"/>
                  </a:lnTo>
                  <a:lnTo>
                    <a:pt x="244015" y="160019"/>
                  </a:lnTo>
                  <a:lnTo>
                    <a:pt x="241006" y="160019"/>
                  </a:lnTo>
                  <a:lnTo>
                    <a:pt x="243508" y="158749"/>
                  </a:lnTo>
                  <a:lnTo>
                    <a:pt x="243508" y="157479"/>
                  </a:lnTo>
                  <a:lnTo>
                    <a:pt x="247024" y="154939"/>
                  </a:lnTo>
                  <a:lnTo>
                    <a:pt x="249526" y="153669"/>
                  </a:lnTo>
                  <a:lnTo>
                    <a:pt x="252029" y="151129"/>
                  </a:lnTo>
                  <a:lnTo>
                    <a:pt x="279276" y="128112"/>
                  </a:lnTo>
                  <a:lnTo>
                    <a:pt x="272070" y="124459"/>
                  </a:lnTo>
                  <a:lnTo>
                    <a:pt x="269567" y="120649"/>
                  </a:lnTo>
                  <a:lnTo>
                    <a:pt x="264055" y="115569"/>
                  </a:lnTo>
                  <a:lnTo>
                    <a:pt x="259547" y="113029"/>
                  </a:lnTo>
                  <a:lnTo>
                    <a:pt x="257541" y="110489"/>
                  </a:lnTo>
                  <a:lnTo>
                    <a:pt x="238999" y="110489"/>
                  </a:lnTo>
                  <a:lnTo>
                    <a:pt x="236000" y="109219"/>
                  </a:lnTo>
                  <a:lnTo>
                    <a:pt x="234491" y="106679"/>
                  </a:lnTo>
                  <a:lnTo>
                    <a:pt x="233994" y="104139"/>
                  </a:lnTo>
                  <a:close/>
                </a:path>
                <a:path w="643889" h="695959">
                  <a:moveTo>
                    <a:pt x="186891" y="237489"/>
                  </a:moveTo>
                  <a:lnTo>
                    <a:pt x="175868" y="237489"/>
                  </a:lnTo>
                  <a:lnTo>
                    <a:pt x="175868" y="238759"/>
                  </a:lnTo>
                  <a:lnTo>
                    <a:pt x="174865" y="240029"/>
                  </a:lnTo>
                  <a:lnTo>
                    <a:pt x="188401" y="240029"/>
                  </a:lnTo>
                  <a:lnTo>
                    <a:pt x="187894" y="238759"/>
                  </a:lnTo>
                  <a:lnTo>
                    <a:pt x="187398" y="238759"/>
                  </a:lnTo>
                  <a:lnTo>
                    <a:pt x="186891" y="237489"/>
                  </a:lnTo>
                  <a:close/>
                </a:path>
                <a:path w="643889" h="695959">
                  <a:moveTo>
                    <a:pt x="252029" y="231139"/>
                  </a:moveTo>
                  <a:lnTo>
                    <a:pt x="218959" y="231139"/>
                  </a:lnTo>
                  <a:lnTo>
                    <a:pt x="218959" y="232409"/>
                  </a:lnTo>
                  <a:lnTo>
                    <a:pt x="219465" y="233679"/>
                  </a:lnTo>
                  <a:lnTo>
                    <a:pt x="218959" y="234949"/>
                  </a:lnTo>
                  <a:lnTo>
                    <a:pt x="218959" y="236219"/>
                  </a:lnTo>
                  <a:lnTo>
                    <a:pt x="218462" y="236219"/>
                  </a:lnTo>
                  <a:lnTo>
                    <a:pt x="217459" y="237489"/>
                  </a:lnTo>
                  <a:lnTo>
                    <a:pt x="216953" y="238759"/>
                  </a:lnTo>
                  <a:lnTo>
                    <a:pt x="216953" y="240029"/>
                  </a:lnTo>
                  <a:lnTo>
                    <a:pt x="242515" y="240029"/>
                  </a:lnTo>
                  <a:lnTo>
                    <a:pt x="243012" y="238759"/>
                  </a:lnTo>
                  <a:lnTo>
                    <a:pt x="244015" y="238759"/>
                  </a:lnTo>
                  <a:lnTo>
                    <a:pt x="244511" y="237489"/>
                  </a:lnTo>
                  <a:lnTo>
                    <a:pt x="245514" y="237489"/>
                  </a:lnTo>
                  <a:lnTo>
                    <a:pt x="248523" y="234949"/>
                  </a:lnTo>
                  <a:lnTo>
                    <a:pt x="250023" y="234949"/>
                  </a:lnTo>
                  <a:lnTo>
                    <a:pt x="252029" y="232409"/>
                  </a:lnTo>
                  <a:lnTo>
                    <a:pt x="252029" y="231139"/>
                  </a:lnTo>
                  <a:close/>
                </a:path>
                <a:path w="643889" h="695959">
                  <a:moveTo>
                    <a:pt x="315667" y="233679"/>
                  </a:moveTo>
                  <a:lnTo>
                    <a:pt x="257044" y="233679"/>
                  </a:lnTo>
                  <a:lnTo>
                    <a:pt x="257044" y="234949"/>
                  </a:lnTo>
                  <a:lnTo>
                    <a:pt x="253032" y="240029"/>
                  </a:lnTo>
                  <a:lnTo>
                    <a:pt x="341220" y="240029"/>
                  </a:lnTo>
                  <a:lnTo>
                    <a:pt x="342223" y="237489"/>
                  </a:lnTo>
                  <a:lnTo>
                    <a:pt x="342719" y="237489"/>
                  </a:lnTo>
                  <a:lnTo>
                    <a:pt x="343226" y="236219"/>
                  </a:lnTo>
                  <a:lnTo>
                    <a:pt x="343226" y="234949"/>
                  </a:lnTo>
                  <a:lnTo>
                    <a:pt x="315667" y="234949"/>
                  </a:lnTo>
                  <a:lnTo>
                    <a:pt x="315667" y="233679"/>
                  </a:lnTo>
                  <a:close/>
                </a:path>
                <a:path w="643889" h="695959">
                  <a:moveTo>
                    <a:pt x="403855" y="237489"/>
                  </a:moveTo>
                  <a:lnTo>
                    <a:pt x="393834" y="237489"/>
                  </a:lnTo>
                  <a:lnTo>
                    <a:pt x="391828" y="238759"/>
                  </a:lnTo>
                  <a:lnTo>
                    <a:pt x="391321" y="238759"/>
                  </a:lnTo>
                  <a:lnTo>
                    <a:pt x="390329" y="240029"/>
                  </a:lnTo>
                  <a:lnTo>
                    <a:pt x="404858" y="240029"/>
                  </a:lnTo>
                  <a:lnTo>
                    <a:pt x="404858" y="238759"/>
                  </a:lnTo>
                  <a:lnTo>
                    <a:pt x="403855" y="237489"/>
                  </a:lnTo>
                  <a:close/>
                </a:path>
                <a:path w="643889" h="695959">
                  <a:moveTo>
                    <a:pt x="185888" y="234949"/>
                  </a:moveTo>
                  <a:lnTo>
                    <a:pt x="175371" y="234949"/>
                  </a:lnTo>
                  <a:lnTo>
                    <a:pt x="175371" y="236219"/>
                  </a:lnTo>
                  <a:lnTo>
                    <a:pt x="175868" y="236219"/>
                  </a:lnTo>
                  <a:lnTo>
                    <a:pt x="176375" y="237489"/>
                  </a:lnTo>
                  <a:lnTo>
                    <a:pt x="186395" y="237489"/>
                  </a:lnTo>
                  <a:lnTo>
                    <a:pt x="185888" y="236219"/>
                  </a:lnTo>
                  <a:lnTo>
                    <a:pt x="185888" y="234949"/>
                  </a:lnTo>
                  <a:close/>
                </a:path>
                <a:path w="643889" h="695959">
                  <a:moveTo>
                    <a:pt x="213447" y="223519"/>
                  </a:moveTo>
                  <a:lnTo>
                    <a:pt x="171856" y="223519"/>
                  </a:lnTo>
                  <a:lnTo>
                    <a:pt x="170863" y="224789"/>
                  </a:lnTo>
                  <a:lnTo>
                    <a:pt x="169353" y="226059"/>
                  </a:lnTo>
                  <a:lnTo>
                    <a:pt x="168350" y="226059"/>
                  </a:lnTo>
                  <a:lnTo>
                    <a:pt x="167854" y="227329"/>
                  </a:lnTo>
                  <a:lnTo>
                    <a:pt x="166344" y="227329"/>
                  </a:lnTo>
                  <a:lnTo>
                    <a:pt x="166344" y="228599"/>
                  </a:lnTo>
                  <a:lnTo>
                    <a:pt x="164845" y="228599"/>
                  </a:lnTo>
                  <a:lnTo>
                    <a:pt x="164845" y="229869"/>
                  </a:lnTo>
                  <a:lnTo>
                    <a:pt x="163345" y="229869"/>
                  </a:lnTo>
                  <a:lnTo>
                    <a:pt x="163345" y="231139"/>
                  </a:lnTo>
                  <a:lnTo>
                    <a:pt x="164845" y="231139"/>
                  </a:lnTo>
                  <a:lnTo>
                    <a:pt x="164845" y="232409"/>
                  </a:lnTo>
                  <a:lnTo>
                    <a:pt x="170356" y="232409"/>
                  </a:lnTo>
                  <a:lnTo>
                    <a:pt x="170356" y="233679"/>
                  </a:lnTo>
                  <a:lnTo>
                    <a:pt x="190904" y="233679"/>
                  </a:lnTo>
                  <a:lnTo>
                    <a:pt x="191400" y="234949"/>
                  </a:lnTo>
                  <a:lnTo>
                    <a:pt x="191907" y="234949"/>
                  </a:lnTo>
                  <a:lnTo>
                    <a:pt x="193406" y="236219"/>
                  </a:lnTo>
                  <a:lnTo>
                    <a:pt x="193406" y="237489"/>
                  </a:lnTo>
                  <a:lnTo>
                    <a:pt x="211441" y="237489"/>
                  </a:lnTo>
                  <a:lnTo>
                    <a:pt x="211441" y="236219"/>
                  </a:lnTo>
                  <a:lnTo>
                    <a:pt x="211947" y="236219"/>
                  </a:lnTo>
                  <a:lnTo>
                    <a:pt x="212444" y="234949"/>
                  </a:lnTo>
                  <a:lnTo>
                    <a:pt x="213447" y="233679"/>
                  </a:lnTo>
                  <a:lnTo>
                    <a:pt x="212950" y="232409"/>
                  </a:lnTo>
                  <a:lnTo>
                    <a:pt x="212950" y="226059"/>
                  </a:lnTo>
                  <a:lnTo>
                    <a:pt x="213447" y="224789"/>
                  </a:lnTo>
                  <a:lnTo>
                    <a:pt x="213447" y="223519"/>
                  </a:lnTo>
                  <a:close/>
                </a:path>
                <a:path w="643889" h="695959">
                  <a:moveTo>
                    <a:pt x="382304" y="236219"/>
                  </a:moveTo>
                  <a:lnTo>
                    <a:pt x="379802" y="237489"/>
                  </a:lnTo>
                  <a:lnTo>
                    <a:pt x="383814" y="237489"/>
                  </a:lnTo>
                  <a:lnTo>
                    <a:pt x="382304" y="236219"/>
                  </a:lnTo>
                  <a:close/>
                </a:path>
                <a:path w="643889" h="695959">
                  <a:moveTo>
                    <a:pt x="402852" y="236219"/>
                  </a:moveTo>
                  <a:lnTo>
                    <a:pt x="397340" y="236219"/>
                  </a:lnTo>
                  <a:lnTo>
                    <a:pt x="395840" y="237489"/>
                  </a:lnTo>
                  <a:lnTo>
                    <a:pt x="402852" y="237489"/>
                  </a:lnTo>
                  <a:lnTo>
                    <a:pt x="402852" y="236219"/>
                  </a:lnTo>
                  <a:close/>
                </a:path>
                <a:path w="643889" h="695959">
                  <a:moveTo>
                    <a:pt x="378799" y="218439"/>
                  </a:moveTo>
                  <a:lnTo>
                    <a:pt x="375789" y="218439"/>
                  </a:lnTo>
                  <a:lnTo>
                    <a:pt x="374290" y="219709"/>
                  </a:lnTo>
                  <a:lnTo>
                    <a:pt x="359254" y="219709"/>
                  </a:lnTo>
                  <a:lnTo>
                    <a:pt x="357248" y="222249"/>
                  </a:lnTo>
                  <a:lnTo>
                    <a:pt x="357248" y="223519"/>
                  </a:lnTo>
                  <a:lnTo>
                    <a:pt x="356752" y="223519"/>
                  </a:lnTo>
                  <a:lnTo>
                    <a:pt x="355749" y="226059"/>
                  </a:lnTo>
                  <a:lnTo>
                    <a:pt x="355252" y="226059"/>
                  </a:lnTo>
                  <a:lnTo>
                    <a:pt x="354746" y="227329"/>
                  </a:lnTo>
                  <a:lnTo>
                    <a:pt x="353246" y="229869"/>
                  </a:lnTo>
                  <a:lnTo>
                    <a:pt x="353246" y="231139"/>
                  </a:lnTo>
                  <a:lnTo>
                    <a:pt x="352739" y="231139"/>
                  </a:lnTo>
                  <a:lnTo>
                    <a:pt x="351736" y="233679"/>
                  </a:lnTo>
                  <a:lnTo>
                    <a:pt x="351736" y="234949"/>
                  </a:lnTo>
                  <a:lnTo>
                    <a:pt x="351240" y="236219"/>
                  </a:lnTo>
                  <a:lnTo>
                    <a:pt x="376296" y="236219"/>
                  </a:lnTo>
                  <a:lnTo>
                    <a:pt x="378302" y="233679"/>
                  </a:lnTo>
                  <a:lnTo>
                    <a:pt x="379802" y="231139"/>
                  </a:lnTo>
                  <a:lnTo>
                    <a:pt x="379700" y="226059"/>
                  </a:lnTo>
                  <a:lnTo>
                    <a:pt x="379396" y="222249"/>
                  </a:lnTo>
                  <a:lnTo>
                    <a:pt x="379295" y="219709"/>
                  </a:lnTo>
                  <a:lnTo>
                    <a:pt x="378799" y="218439"/>
                  </a:lnTo>
                  <a:close/>
                </a:path>
                <a:path w="643889" h="695959">
                  <a:moveTo>
                    <a:pt x="401848" y="233679"/>
                  </a:moveTo>
                  <a:lnTo>
                    <a:pt x="401342" y="233679"/>
                  </a:lnTo>
                  <a:lnTo>
                    <a:pt x="401848" y="234949"/>
                  </a:lnTo>
                  <a:lnTo>
                    <a:pt x="399346" y="234949"/>
                  </a:lnTo>
                  <a:lnTo>
                    <a:pt x="398839" y="236219"/>
                  </a:lnTo>
                  <a:lnTo>
                    <a:pt x="402345" y="236219"/>
                  </a:lnTo>
                  <a:lnTo>
                    <a:pt x="402345" y="234949"/>
                  </a:lnTo>
                  <a:lnTo>
                    <a:pt x="401848" y="233679"/>
                  </a:lnTo>
                  <a:close/>
                </a:path>
                <a:path w="643889" h="695959">
                  <a:moveTo>
                    <a:pt x="186395" y="233679"/>
                  </a:moveTo>
                  <a:lnTo>
                    <a:pt x="173862" y="233679"/>
                  </a:lnTo>
                  <a:lnTo>
                    <a:pt x="174368" y="234949"/>
                  </a:lnTo>
                  <a:lnTo>
                    <a:pt x="186395" y="234949"/>
                  </a:lnTo>
                  <a:lnTo>
                    <a:pt x="186395" y="233679"/>
                  </a:lnTo>
                  <a:close/>
                </a:path>
                <a:path w="643889" h="695959">
                  <a:moveTo>
                    <a:pt x="362770" y="200659"/>
                  </a:moveTo>
                  <a:lnTo>
                    <a:pt x="325687" y="200659"/>
                  </a:lnTo>
                  <a:lnTo>
                    <a:pt x="325687" y="201929"/>
                  </a:lnTo>
                  <a:lnTo>
                    <a:pt x="324684" y="203199"/>
                  </a:lnTo>
                  <a:lnTo>
                    <a:pt x="324684" y="209549"/>
                  </a:lnTo>
                  <a:lnTo>
                    <a:pt x="324188" y="210819"/>
                  </a:lnTo>
                  <a:lnTo>
                    <a:pt x="324188" y="212089"/>
                  </a:lnTo>
                  <a:lnTo>
                    <a:pt x="323681" y="213359"/>
                  </a:lnTo>
                  <a:lnTo>
                    <a:pt x="323681" y="214629"/>
                  </a:lnTo>
                  <a:lnTo>
                    <a:pt x="321675" y="219709"/>
                  </a:lnTo>
                  <a:lnTo>
                    <a:pt x="321675" y="226059"/>
                  </a:lnTo>
                  <a:lnTo>
                    <a:pt x="321179" y="227329"/>
                  </a:lnTo>
                  <a:lnTo>
                    <a:pt x="321179" y="228599"/>
                  </a:lnTo>
                  <a:lnTo>
                    <a:pt x="320672" y="229869"/>
                  </a:lnTo>
                  <a:lnTo>
                    <a:pt x="320176" y="232409"/>
                  </a:lnTo>
                  <a:lnTo>
                    <a:pt x="320176" y="233679"/>
                  </a:lnTo>
                  <a:lnTo>
                    <a:pt x="319173" y="233679"/>
                  </a:lnTo>
                  <a:lnTo>
                    <a:pt x="319173" y="234949"/>
                  </a:lnTo>
                  <a:lnTo>
                    <a:pt x="343226" y="234949"/>
                  </a:lnTo>
                  <a:lnTo>
                    <a:pt x="344725" y="233679"/>
                  </a:lnTo>
                  <a:lnTo>
                    <a:pt x="345232" y="231139"/>
                  </a:lnTo>
                  <a:lnTo>
                    <a:pt x="346235" y="229869"/>
                  </a:lnTo>
                  <a:lnTo>
                    <a:pt x="347228" y="227329"/>
                  </a:lnTo>
                  <a:lnTo>
                    <a:pt x="348231" y="226059"/>
                  </a:lnTo>
                  <a:lnTo>
                    <a:pt x="351240" y="220979"/>
                  </a:lnTo>
                  <a:lnTo>
                    <a:pt x="351736" y="220979"/>
                  </a:lnTo>
                  <a:lnTo>
                    <a:pt x="352243" y="219709"/>
                  </a:lnTo>
                  <a:lnTo>
                    <a:pt x="355252" y="215899"/>
                  </a:lnTo>
                  <a:lnTo>
                    <a:pt x="355749" y="214629"/>
                  </a:lnTo>
                  <a:lnTo>
                    <a:pt x="356752" y="213359"/>
                  </a:lnTo>
                  <a:lnTo>
                    <a:pt x="359254" y="210819"/>
                  </a:lnTo>
                  <a:lnTo>
                    <a:pt x="360764" y="209549"/>
                  </a:lnTo>
                  <a:lnTo>
                    <a:pt x="362770" y="209549"/>
                  </a:lnTo>
                  <a:lnTo>
                    <a:pt x="368778" y="208279"/>
                  </a:lnTo>
                  <a:lnTo>
                    <a:pt x="369781" y="207009"/>
                  </a:lnTo>
                  <a:lnTo>
                    <a:pt x="366276" y="207009"/>
                  </a:lnTo>
                  <a:lnTo>
                    <a:pt x="366276" y="205739"/>
                  </a:lnTo>
                  <a:lnTo>
                    <a:pt x="365769" y="205739"/>
                  </a:lnTo>
                  <a:lnTo>
                    <a:pt x="364766" y="204469"/>
                  </a:lnTo>
                  <a:lnTo>
                    <a:pt x="364269" y="204469"/>
                  </a:lnTo>
                  <a:lnTo>
                    <a:pt x="364269" y="201929"/>
                  </a:lnTo>
                  <a:lnTo>
                    <a:pt x="364766" y="201929"/>
                  </a:lnTo>
                  <a:lnTo>
                    <a:pt x="362770" y="200659"/>
                  </a:lnTo>
                  <a:close/>
                </a:path>
                <a:path w="643889" h="695959">
                  <a:moveTo>
                    <a:pt x="314664" y="228599"/>
                  </a:moveTo>
                  <a:lnTo>
                    <a:pt x="256538" y="228599"/>
                  </a:lnTo>
                  <a:lnTo>
                    <a:pt x="256538" y="229869"/>
                  </a:lnTo>
                  <a:lnTo>
                    <a:pt x="257541" y="229869"/>
                  </a:lnTo>
                  <a:lnTo>
                    <a:pt x="257541" y="231139"/>
                  </a:lnTo>
                  <a:lnTo>
                    <a:pt x="258037" y="231139"/>
                  </a:lnTo>
                  <a:lnTo>
                    <a:pt x="258037" y="232409"/>
                  </a:lnTo>
                  <a:lnTo>
                    <a:pt x="257541" y="232409"/>
                  </a:lnTo>
                  <a:lnTo>
                    <a:pt x="257541" y="233679"/>
                  </a:lnTo>
                  <a:lnTo>
                    <a:pt x="314664" y="233679"/>
                  </a:lnTo>
                  <a:lnTo>
                    <a:pt x="314664" y="228599"/>
                  </a:lnTo>
                  <a:close/>
                </a:path>
                <a:path w="643889" h="695959">
                  <a:moveTo>
                    <a:pt x="315667" y="222249"/>
                  </a:moveTo>
                  <a:lnTo>
                    <a:pt x="314157" y="222249"/>
                  </a:lnTo>
                  <a:lnTo>
                    <a:pt x="313661" y="223519"/>
                  </a:lnTo>
                  <a:lnTo>
                    <a:pt x="311158" y="223519"/>
                  </a:lnTo>
                  <a:lnTo>
                    <a:pt x="311158" y="224789"/>
                  </a:lnTo>
                  <a:lnTo>
                    <a:pt x="310155" y="224789"/>
                  </a:lnTo>
                  <a:lnTo>
                    <a:pt x="310155" y="226059"/>
                  </a:lnTo>
                  <a:lnTo>
                    <a:pt x="308149" y="226059"/>
                  </a:lnTo>
                  <a:lnTo>
                    <a:pt x="307643" y="227329"/>
                  </a:lnTo>
                  <a:lnTo>
                    <a:pt x="218462" y="227329"/>
                  </a:lnTo>
                  <a:lnTo>
                    <a:pt x="218462" y="231139"/>
                  </a:lnTo>
                  <a:lnTo>
                    <a:pt x="252536" y="231139"/>
                  </a:lnTo>
                  <a:lnTo>
                    <a:pt x="252536" y="229869"/>
                  </a:lnTo>
                  <a:lnTo>
                    <a:pt x="253032" y="229869"/>
                  </a:lnTo>
                  <a:lnTo>
                    <a:pt x="253528" y="228599"/>
                  </a:lnTo>
                  <a:lnTo>
                    <a:pt x="315160" y="228599"/>
                  </a:lnTo>
                  <a:lnTo>
                    <a:pt x="315160" y="227329"/>
                  </a:lnTo>
                  <a:lnTo>
                    <a:pt x="315667" y="226059"/>
                  </a:lnTo>
                  <a:lnTo>
                    <a:pt x="315667" y="222249"/>
                  </a:lnTo>
                  <a:close/>
                </a:path>
                <a:path w="643889" h="695959">
                  <a:moveTo>
                    <a:pt x="303641" y="224789"/>
                  </a:moveTo>
                  <a:lnTo>
                    <a:pt x="219962" y="224789"/>
                  </a:lnTo>
                  <a:lnTo>
                    <a:pt x="218959" y="226059"/>
                  </a:lnTo>
                  <a:lnTo>
                    <a:pt x="218959" y="227329"/>
                  </a:lnTo>
                  <a:lnTo>
                    <a:pt x="304644" y="227329"/>
                  </a:lnTo>
                  <a:lnTo>
                    <a:pt x="304644" y="226059"/>
                  </a:lnTo>
                  <a:lnTo>
                    <a:pt x="303641" y="226059"/>
                  </a:lnTo>
                  <a:lnTo>
                    <a:pt x="303641" y="224789"/>
                  </a:lnTo>
                  <a:close/>
                </a:path>
                <a:path w="643889" h="695959">
                  <a:moveTo>
                    <a:pt x="304137" y="217169"/>
                  </a:moveTo>
                  <a:lnTo>
                    <a:pt x="221461" y="217169"/>
                  </a:lnTo>
                  <a:lnTo>
                    <a:pt x="221461" y="220979"/>
                  </a:lnTo>
                  <a:lnTo>
                    <a:pt x="220468" y="223519"/>
                  </a:lnTo>
                  <a:lnTo>
                    <a:pt x="220468" y="224789"/>
                  </a:lnTo>
                  <a:lnTo>
                    <a:pt x="303134" y="224789"/>
                  </a:lnTo>
                  <a:lnTo>
                    <a:pt x="303134" y="223519"/>
                  </a:lnTo>
                  <a:lnTo>
                    <a:pt x="303641" y="223519"/>
                  </a:lnTo>
                  <a:lnTo>
                    <a:pt x="303641" y="222249"/>
                  </a:lnTo>
                  <a:lnTo>
                    <a:pt x="304644" y="222249"/>
                  </a:lnTo>
                  <a:lnTo>
                    <a:pt x="305647" y="220979"/>
                  </a:lnTo>
                  <a:lnTo>
                    <a:pt x="305140" y="220979"/>
                  </a:lnTo>
                  <a:lnTo>
                    <a:pt x="305140" y="219709"/>
                  </a:lnTo>
                  <a:lnTo>
                    <a:pt x="304137" y="219709"/>
                  </a:lnTo>
                  <a:lnTo>
                    <a:pt x="304137" y="217169"/>
                  </a:lnTo>
                  <a:close/>
                </a:path>
                <a:path w="643889" h="695959">
                  <a:moveTo>
                    <a:pt x="215950" y="219709"/>
                  </a:moveTo>
                  <a:lnTo>
                    <a:pt x="175371" y="219709"/>
                  </a:lnTo>
                  <a:lnTo>
                    <a:pt x="175371" y="220979"/>
                  </a:lnTo>
                  <a:lnTo>
                    <a:pt x="173862" y="222249"/>
                  </a:lnTo>
                  <a:lnTo>
                    <a:pt x="173365" y="222249"/>
                  </a:lnTo>
                  <a:lnTo>
                    <a:pt x="172859" y="223519"/>
                  </a:lnTo>
                  <a:lnTo>
                    <a:pt x="213954" y="223519"/>
                  </a:lnTo>
                  <a:lnTo>
                    <a:pt x="214957" y="222249"/>
                  </a:lnTo>
                  <a:lnTo>
                    <a:pt x="214957" y="220979"/>
                  </a:lnTo>
                  <a:lnTo>
                    <a:pt x="215453" y="220979"/>
                  </a:lnTo>
                  <a:lnTo>
                    <a:pt x="215950" y="219709"/>
                  </a:lnTo>
                  <a:close/>
                </a:path>
                <a:path w="643889" h="695959">
                  <a:moveTo>
                    <a:pt x="214957" y="217169"/>
                  </a:moveTo>
                  <a:lnTo>
                    <a:pt x="175371" y="217169"/>
                  </a:lnTo>
                  <a:lnTo>
                    <a:pt x="175371" y="218439"/>
                  </a:lnTo>
                  <a:lnTo>
                    <a:pt x="175868" y="218439"/>
                  </a:lnTo>
                  <a:lnTo>
                    <a:pt x="175868" y="219709"/>
                  </a:lnTo>
                  <a:lnTo>
                    <a:pt x="215453" y="219709"/>
                  </a:lnTo>
                  <a:lnTo>
                    <a:pt x="215453" y="218439"/>
                  </a:lnTo>
                  <a:lnTo>
                    <a:pt x="214957" y="217169"/>
                  </a:lnTo>
                  <a:close/>
                </a:path>
                <a:path w="643889" h="695959">
                  <a:moveTo>
                    <a:pt x="365769" y="218439"/>
                  </a:moveTo>
                  <a:lnTo>
                    <a:pt x="362770" y="218439"/>
                  </a:lnTo>
                  <a:lnTo>
                    <a:pt x="361260" y="219709"/>
                  </a:lnTo>
                  <a:lnTo>
                    <a:pt x="367775" y="219709"/>
                  </a:lnTo>
                  <a:lnTo>
                    <a:pt x="365769" y="218439"/>
                  </a:lnTo>
                  <a:close/>
                </a:path>
                <a:path w="643889" h="695959">
                  <a:moveTo>
                    <a:pt x="306143" y="214629"/>
                  </a:moveTo>
                  <a:lnTo>
                    <a:pt x="220468" y="214629"/>
                  </a:lnTo>
                  <a:lnTo>
                    <a:pt x="220468" y="215899"/>
                  </a:lnTo>
                  <a:lnTo>
                    <a:pt x="220965" y="217169"/>
                  </a:lnTo>
                  <a:lnTo>
                    <a:pt x="304644" y="217169"/>
                  </a:lnTo>
                  <a:lnTo>
                    <a:pt x="304644" y="215899"/>
                  </a:lnTo>
                  <a:lnTo>
                    <a:pt x="306143" y="215899"/>
                  </a:lnTo>
                  <a:lnTo>
                    <a:pt x="306143" y="214629"/>
                  </a:lnTo>
                  <a:close/>
                </a:path>
                <a:path w="643889" h="695959">
                  <a:moveTo>
                    <a:pt x="317167" y="214629"/>
                  </a:moveTo>
                  <a:lnTo>
                    <a:pt x="307643" y="214629"/>
                  </a:lnTo>
                  <a:lnTo>
                    <a:pt x="307643" y="215899"/>
                  </a:lnTo>
                  <a:lnTo>
                    <a:pt x="309152" y="215899"/>
                  </a:lnTo>
                  <a:lnTo>
                    <a:pt x="310155" y="217169"/>
                  </a:lnTo>
                  <a:lnTo>
                    <a:pt x="316670" y="217169"/>
                  </a:lnTo>
                  <a:lnTo>
                    <a:pt x="316670" y="215899"/>
                  </a:lnTo>
                  <a:lnTo>
                    <a:pt x="317167" y="214629"/>
                  </a:lnTo>
                  <a:close/>
                </a:path>
                <a:path w="643889" h="695959">
                  <a:moveTo>
                    <a:pt x="262049" y="200659"/>
                  </a:moveTo>
                  <a:lnTo>
                    <a:pt x="222464" y="200659"/>
                  </a:lnTo>
                  <a:lnTo>
                    <a:pt x="222464" y="208279"/>
                  </a:lnTo>
                  <a:lnTo>
                    <a:pt x="221461" y="209549"/>
                  </a:lnTo>
                  <a:lnTo>
                    <a:pt x="221461" y="210819"/>
                  </a:lnTo>
                  <a:lnTo>
                    <a:pt x="220468" y="212089"/>
                  </a:lnTo>
                  <a:lnTo>
                    <a:pt x="219962" y="213359"/>
                  </a:lnTo>
                  <a:lnTo>
                    <a:pt x="219962" y="214629"/>
                  </a:lnTo>
                  <a:lnTo>
                    <a:pt x="317673" y="214629"/>
                  </a:lnTo>
                  <a:lnTo>
                    <a:pt x="317673" y="213359"/>
                  </a:lnTo>
                  <a:lnTo>
                    <a:pt x="318170" y="213359"/>
                  </a:lnTo>
                  <a:lnTo>
                    <a:pt x="318170" y="212089"/>
                  </a:lnTo>
                  <a:lnTo>
                    <a:pt x="318676" y="210819"/>
                  </a:lnTo>
                  <a:lnTo>
                    <a:pt x="318676" y="209549"/>
                  </a:lnTo>
                  <a:lnTo>
                    <a:pt x="284096" y="209549"/>
                  </a:lnTo>
                  <a:lnTo>
                    <a:pt x="284096" y="208279"/>
                  </a:lnTo>
                  <a:lnTo>
                    <a:pt x="283600" y="208279"/>
                  </a:lnTo>
                  <a:lnTo>
                    <a:pt x="283093" y="207009"/>
                  </a:lnTo>
                  <a:lnTo>
                    <a:pt x="283093" y="205739"/>
                  </a:lnTo>
                  <a:lnTo>
                    <a:pt x="261553" y="205739"/>
                  </a:lnTo>
                  <a:lnTo>
                    <a:pt x="261553" y="204469"/>
                  </a:lnTo>
                  <a:lnTo>
                    <a:pt x="260550" y="204469"/>
                  </a:lnTo>
                  <a:lnTo>
                    <a:pt x="260550" y="201929"/>
                  </a:lnTo>
                  <a:lnTo>
                    <a:pt x="261046" y="201929"/>
                  </a:lnTo>
                  <a:lnTo>
                    <a:pt x="262049" y="200659"/>
                  </a:lnTo>
                  <a:close/>
                </a:path>
                <a:path w="643889" h="695959">
                  <a:moveTo>
                    <a:pt x="318676" y="207009"/>
                  </a:moveTo>
                  <a:lnTo>
                    <a:pt x="288605" y="207009"/>
                  </a:lnTo>
                  <a:lnTo>
                    <a:pt x="288605" y="208279"/>
                  </a:lnTo>
                  <a:lnTo>
                    <a:pt x="287602" y="208279"/>
                  </a:lnTo>
                  <a:lnTo>
                    <a:pt x="287602" y="209549"/>
                  </a:lnTo>
                  <a:lnTo>
                    <a:pt x="318676" y="209549"/>
                  </a:lnTo>
                  <a:lnTo>
                    <a:pt x="318676" y="207009"/>
                  </a:lnTo>
                  <a:close/>
                </a:path>
                <a:path w="643889" h="695959">
                  <a:moveTo>
                    <a:pt x="297126" y="193039"/>
                  </a:moveTo>
                  <a:lnTo>
                    <a:pt x="295120" y="193039"/>
                  </a:lnTo>
                  <a:lnTo>
                    <a:pt x="294623" y="194309"/>
                  </a:lnTo>
                  <a:lnTo>
                    <a:pt x="291614" y="198119"/>
                  </a:lnTo>
                  <a:lnTo>
                    <a:pt x="290115" y="201929"/>
                  </a:lnTo>
                  <a:lnTo>
                    <a:pt x="290115" y="205739"/>
                  </a:lnTo>
                  <a:lnTo>
                    <a:pt x="289608" y="205739"/>
                  </a:lnTo>
                  <a:lnTo>
                    <a:pt x="289112" y="207009"/>
                  </a:lnTo>
                  <a:lnTo>
                    <a:pt x="319173" y="207009"/>
                  </a:lnTo>
                  <a:lnTo>
                    <a:pt x="319173" y="201929"/>
                  </a:lnTo>
                  <a:lnTo>
                    <a:pt x="320176" y="199389"/>
                  </a:lnTo>
                  <a:lnTo>
                    <a:pt x="320176" y="198119"/>
                  </a:lnTo>
                  <a:lnTo>
                    <a:pt x="320672" y="198119"/>
                  </a:lnTo>
                  <a:lnTo>
                    <a:pt x="320672" y="196849"/>
                  </a:lnTo>
                  <a:lnTo>
                    <a:pt x="320176" y="196849"/>
                  </a:lnTo>
                  <a:lnTo>
                    <a:pt x="319173" y="195579"/>
                  </a:lnTo>
                  <a:lnTo>
                    <a:pt x="318676" y="195579"/>
                  </a:lnTo>
                  <a:lnTo>
                    <a:pt x="319173" y="194309"/>
                  </a:lnTo>
                  <a:lnTo>
                    <a:pt x="297622" y="194309"/>
                  </a:lnTo>
                  <a:lnTo>
                    <a:pt x="297126" y="193039"/>
                  </a:lnTo>
                  <a:close/>
                </a:path>
                <a:path w="643889" h="695959">
                  <a:moveTo>
                    <a:pt x="283093" y="204469"/>
                  </a:moveTo>
                  <a:lnTo>
                    <a:pt x="266558" y="204469"/>
                  </a:lnTo>
                  <a:lnTo>
                    <a:pt x="264562" y="205739"/>
                  </a:lnTo>
                  <a:lnTo>
                    <a:pt x="283093" y="205739"/>
                  </a:lnTo>
                  <a:lnTo>
                    <a:pt x="283093" y="204469"/>
                  </a:lnTo>
                  <a:close/>
                </a:path>
                <a:path w="643889" h="695959">
                  <a:moveTo>
                    <a:pt x="284096" y="203199"/>
                  </a:moveTo>
                  <a:lnTo>
                    <a:pt x="267065" y="203199"/>
                  </a:lnTo>
                  <a:lnTo>
                    <a:pt x="267065" y="204469"/>
                  </a:lnTo>
                  <a:lnTo>
                    <a:pt x="283600" y="204469"/>
                  </a:lnTo>
                  <a:lnTo>
                    <a:pt x="284096" y="203199"/>
                  </a:lnTo>
                  <a:close/>
                </a:path>
                <a:path w="643889" h="695959">
                  <a:moveTo>
                    <a:pt x="286102" y="195579"/>
                  </a:moveTo>
                  <a:lnTo>
                    <a:pt x="274076" y="195579"/>
                  </a:lnTo>
                  <a:lnTo>
                    <a:pt x="273579" y="196849"/>
                  </a:lnTo>
                  <a:lnTo>
                    <a:pt x="272576" y="198119"/>
                  </a:lnTo>
                  <a:lnTo>
                    <a:pt x="272070" y="199389"/>
                  </a:lnTo>
                  <a:lnTo>
                    <a:pt x="271573" y="199389"/>
                  </a:lnTo>
                  <a:lnTo>
                    <a:pt x="271067" y="200659"/>
                  </a:lnTo>
                  <a:lnTo>
                    <a:pt x="269567" y="200659"/>
                  </a:lnTo>
                  <a:lnTo>
                    <a:pt x="269071" y="201929"/>
                  </a:lnTo>
                  <a:lnTo>
                    <a:pt x="268564" y="201929"/>
                  </a:lnTo>
                  <a:lnTo>
                    <a:pt x="267561" y="203199"/>
                  </a:lnTo>
                  <a:lnTo>
                    <a:pt x="284603" y="203199"/>
                  </a:lnTo>
                  <a:lnTo>
                    <a:pt x="284603" y="200659"/>
                  </a:lnTo>
                  <a:lnTo>
                    <a:pt x="286102" y="196849"/>
                  </a:lnTo>
                  <a:lnTo>
                    <a:pt x="286102" y="195579"/>
                  </a:lnTo>
                  <a:close/>
                </a:path>
                <a:path w="643889" h="695959">
                  <a:moveTo>
                    <a:pt x="273073" y="187959"/>
                  </a:moveTo>
                  <a:lnTo>
                    <a:pt x="223467" y="187959"/>
                  </a:lnTo>
                  <a:lnTo>
                    <a:pt x="223467" y="189229"/>
                  </a:lnTo>
                  <a:lnTo>
                    <a:pt x="223974" y="189229"/>
                  </a:lnTo>
                  <a:lnTo>
                    <a:pt x="223974" y="190499"/>
                  </a:lnTo>
                  <a:lnTo>
                    <a:pt x="223467" y="191769"/>
                  </a:lnTo>
                  <a:lnTo>
                    <a:pt x="223974" y="193039"/>
                  </a:lnTo>
                  <a:lnTo>
                    <a:pt x="223467" y="193039"/>
                  </a:lnTo>
                  <a:lnTo>
                    <a:pt x="223467" y="198119"/>
                  </a:lnTo>
                  <a:lnTo>
                    <a:pt x="222971" y="199389"/>
                  </a:lnTo>
                  <a:lnTo>
                    <a:pt x="222971" y="200659"/>
                  </a:lnTo>
                  <a:lnTo>
                    <a:pt x="262556" y="200659"/>
                  </a:lnTo>
                  <a:lnTo>
                    <a:pt x="262556" y="199389"/>
                  </a:lnTo>
                  <a:lnTo>
                    <a:pt x="263052" y="199389"/>
                  </a:lnTo>
                  <a:lnTo>
                    <a:pt x="264055" y="198119"/>
                  </a:lnTo>
                  <a:lnTo>
                    <a:pt x="265059" y="198119"/>
                  </a:lnTo>
                  <a:lnTo>
                    <a:pt x="265555" y="196849"/>
                  </a:lnTo>
                  <a:lnTo>
                    <a:pt x="266558" y="196849"/>
                  </a:lnTo>
                  <a:lnTo>
                    <a:pt x="268564" y="194309"/>
                  </a:lnTo>
                  <a:lnTo>
                    <a:pt x="268564" y="193039"/>
                  </a:lnTo>
                  <a:lnTo>
                    <a:pt x="269071" y="191769"/>
                  </a:lnTo>
                  <a:lnTo>
                    <a:pt x="270570" y="190499"/>
                  </a:lnTo>
                  <a:lnTo>
                    <a:pt x="271067" y="190499"/>
                  </a:lnTo>
                  <a:lnTo>
                    <a:pt x="273073" y="187959"/>
                  </a:lnTo>
                  <a:close/>
                </a:path>
                <a:path w="643889" h="695959">
                  <a:moveTo>
                    <a:pt x="356255" y="194309"/>
                  </a:moveTo>
                  <a:lnTo>
                    <a:pt x="328697" y="194309"/>
                  </a:lnTo>
                  <a:lnTo>
                    <a:pt x="328190" y="195579"/>
                  </a:lnTo>
                  <a:lnTo>
                    <a:pt x="327694" y="195579"/>
                  </a:lnTo>
                  <a:lnTo>
                    <a:pt x="327694" y="196849"/>
                  </a:lnTo>
                  <a:lnTo>
                    <a:pt x="326690" y="196849"/>
                  </a:lnTo>
                  <a:lnTo>
                    <a:pt x="326690" y="198119"/>
                  </a:lnTo>
                  <a:lnTo>
                    <a:pt x="326184" y="199389"/>
                  </a:lnTo>
                  <a:lnTo>
                    <a:pt x="326184" y="200659"/>
                  </a:lnTo>
                  <a:lnTo>
                    <a:pt x="360764" y="200659"/>
                  </a:lnTo>
                  <a:lnTo>
                    <a:pt x="360257" y="199389"/>
                  </a:lnTo>
                  <a:lnTo>
                    <a:pt x="359761" y="199389"/>
                  </a:lnTo>
                  <a:lnTo>
                    <a:pt x="359254" y="198119"/>
                  </a:lnTo>
                  <a:lnTo>
                    <a:pt x="357248" y="198119"/>
                  </a:lnTo>
                  <a:lnTo>
                    <a:pt x="357248" y="196849"/>
                  </a:lnTo>
                  <a:lnTo>
                    <a:pt x="356255" y="195579"/>
                  </a:lnTo>
                  <a:lnTo>
                    <a:pt x="356255" y="194309"/>
                  </a:lnTo>
                  <a:close/>
                </a:path>
                <a:path w="643889" h="695959">
                  <a:moveTo>
                    <a:pt x="287602" y="193039"/>
                  </a:moveTo>
                  <a:lnTo>
                    <a:pt x="277085" y="193039"/>
                  </a:lnTo>
                  <a:lnTo>
                    <a:pt x="276082" y="194309"/>
                  </a:lnTo>
                  <a:lnTo>
                    <a:pt x="275575" y="194309"/>
                  </a:lnTo>
                  <a:lnTo>
                    <a:pt x="274582" y="195579"/>
                  </a:lnTo>
                  <a:lnTo>
                    <a:pt x="287105" y="195579"/>
                  </a:lnTo>
                  <a:lnTo>
                    <a:pt x="287602" y="194309"/>
                  </a:lnTo>
                  <a:lnTo>
                    <a:pt x="287602" y="193039"/>
                  </a:lnTo>
                  <a:close/>
                </a:path>
                <a:path w="643889" h="695959">
                  <a:moveTo>
                    <a:pt x="314664" y="193039"/>
                  </a:moveTo>
                  <a:lnTo>
                    <a:pt x="299132" y="193039"/>
                  </a:lnTo>
                  <a:lnTo>
                    <a:pt x="298129" y="194309"/>
                  </a:lnTo>
                  <a:lnTo>
                    <a:pt x="315667" y="194309"/>
                  </a:lnTo>
                  <a:lnTo>
                    <a:pt x="314664" y="193039"/>
                  </a:lnTo>
                  <a:close/>
                </a:path>
                <a:path w="643889" h="695959">
                  <a:moveTo>
                    <a:pt x="353743" y="193039"/>
                  </a:moveTo>
                  <a:lnTo>
                    <a:pt x="329690" y="193039"/>
                  </a:lnTo>
                  <a:lnTo>
                    <a:pt x="329193" y="194309"/>
                  </a:lnTo>
                  <a:lnTo>
                    <a:pt x="353743" y="194309"/>
                  </a:lnTo>
                  <a:lnTo>
                    <a:pt x="353743" y="193039"/>
                  </a:lnTo>
                  <a:close/>
                </a:path>
                <a:path w="643889" h="695959">
                  <a:moveTo>
                    <a:pt x="280094" y="190499"/>
                  </a:moveTo>
                  <a:lnTo>
                    <a:pt x="279091" y="190499"/>
                  </a:lnTo>
                  <a:lnTo>
                    <a:pt x="277581" y="193039"/>
                  </a:lnTo>
                  <a:lnTo>
                    <a:pt x="283600" y="193039"/>
                  </a:lnTo>
                  <a:lnTo>
                    <a:pt x="283093" y="191769"/>
                  </a:lnTo>
                  <a:lnTo>
                    <a:pt x="280094" y="191769"/>
                  </a:lnTo>
                  <a:lnTo>
                    <a:pt x="280094" y="190499"/>
                  </a:lnTo>
                  <a:close/>
                </a:path>
                <a:path w="643889" h="695959">
                  <a:moveTo>
                    <a:pt x="335708" y="191769"/>
                  </a:moveTo>
                  <a:lnTo>
                    <a:pt x="334705" y="191769"/>
                  </a:lnTo>
                  <a:lnTo>
                    <a:pt x="332202" y="193039"/>
                  </a:lnTo>
                  <a:lnTo>
                    <a:pt x="336204" y="193039"/>
                  </a:lnTo>
                  <a:lnTo>
                    <a:pt x="335708" y="191769"/>
                  </a:lnTo>
                  <a:close/>
                </a:path>
                <a:path w="643889" h="695959">
                  <a:moveTo>
                    <a:pt x="341716" y="190499"/>
                  </a:moveTo>
                  <a:lnTo>
                    <a:pt x="341716" y="191769"/>
                  </a:lnTo>
                  <a:lnTo>
                    <a:pt x="340216" y="191769"/>
                  </a:lnTo>
                  <a:lnTo>
                    <a:pt x="339213" y="193039"/>
                  </a:lnTo>
                  <a:lnTo>
                    <a:pt x="343226" y="193039"/>
                  </a:lnTo>
                  <a:lnTo>
                    <a:pt x="341716" y="190499"/>
                  </a:lnTo>
                  <a:close/>
                </a:path>
                <a:path w="643889" h="695959">
                  <a:moveTo>
                    <a:pt x="269567" y="181609"/>
                  </a:moveTo>
                  <a:lnTo>
                    <a:pt x="254532" y="181609"/>
                  </a:lnTo>
                  <a:lnTo>
                    <a:pt x="254532" y="182879"/>
                  </a:lnTo>
                  <a:lnTo>
                    <a:pt x="269567" y="182879"/>
                  </a:lnTo>
                  <a:lnTo>
                    <a:pt x="269567" y="181609"/>
                  </a:lnTo>
                  <a:close/>
                </a:path>
                <a:path w="643889" h="695959">
                  <a:moveTo>
                    <a:pt x="267561" y="179069"/>
                  </a:moveTo>
                  <a:lnTo>
                    <a:pt x="256538" y="179069"/>
                  </a:lnTo>
                  <a:lnTo>
                    <a:pt x="256041" y="180339"/>
                  </a:lnTo>
                  <a:lnTo>
                    <a:pt x="255038" y="181609"/>
                  </a:lnTo>
                  <a:lnTo>
                    <a:pt x="268564" y="181609"/>
                  </a:lnTo>
                  <a:lnTo>
                    <a:pt x="268564" y="180339"/>
                  </a:lnTo>
                  <a:lnTo>
                    <a:pt x="267561" y="179069"/>
                  </a:lnTo>
                  <a:close/>
                </a:path>
                <a:path w="643889" h="695959">
                  <a:moveTo>
                    <a:pt x="265555" y="176529"/>
                  </a:moveTo>
                  <a:lnTo>
                    <a:pt x="261046" y="176529"/>
                  </a:lnTo>
                  <a:lnTo>
                    <a:pt x="260043" y="177799"/>
                  </a:lnTo>
                  <a:lnTo>
                    <a:pt x="257541" y="177799"/>
                  </a:lnTo>
                  <a:lnTo>
                    <a:pt x="257541" y="179069"/>
                  </a:lnTo>
                  <a:lnTo>
                    <a:pt x="266062" y="179069"/>
                  </a:lnTo>
                  <a:lnTo>
                    <a:pt x="266062" y="177799"/>
                  </a:lnTo>
                  <a:lnTo>
                    <a:pt x="265555" y="176529"/>
                  </a:lnTo>
                  <a:close/>
                </a:path>
                <a:path w="643889" h="695959">
                  <a:moveTo>
                    <a:pt x="160336" y="102869"/>
                  </a:moveTo>
                  <a:lnTo>
                    <a:pt x="121754" y="102869"/>
                  </a:lnTo>
                  <a:lnTo>
                    <a:pt x="125259" y="105409"/>
                  </a:lnTo>
                  <a:lnTo>
                    <a:pt x="124928" y="107949"/>
                  </a:lnTo>
                  <a:lnTo>
                    <a:pt x="124862" y="110489"/>
                  </a:lnTo>
                  <a:lnTo>
                    <a:pt x="125259" y="115569"/>
                  </a:lnTo>
                  <a:lnTo>
                    <a:pt x="126769" y="121919"/>
                  </a:lnTo>
                  <a:lnTo>
                    <a:pt x="128765" y="125729"/>
                  </a:lnTo>
                  <a:lnTo>
                    <a:pt x="129768" y="135889"/>
                  </a:lnTo>
                  <a:lnTo>
                    <a:pt x="127762" y="139699"/>
                  </a:lnTo>
                  <a:lnTo>
                    <a:pt x="126769" y="143509"/>
                  </a:lnTo>
                  <a:lnTo>
                    <a:pt x="131278" y="147319"/>
                  </a:lnTo>
                  <a:lnTo>
                    <a:pt x="139292" y="151129"/>
                  </a:lnTo>
                  <a:lnTo>
                    <a:pt x="141795" y="153669"/>
                  </a:lnTo>
                  <a:lnTo>
                    <a:pt x="147306" y="152399"/>
                  </a:lnTo>
                  <a:lnTo>
                    <a:pt x="159333" y="143509"/>
                  </a:lnTo>
                  <a:lnTo>
                    <a:pt x="159839" y="135889"/>
                  </a:lnTo>
                  <a:lnTo>
                    <a:pt x="155827" y="129539"/>
                  </a:lnTo>
                  <a:lnTo>
                    <a:pt x="151319" y="123189"/>
                  </a:lnTo>
                  <a:lnTo>
                    <a:pt x="152322" y="116839"/>
                  </a:lnTo>
                  <a:lnTo>
                    <a:pt x="154318" y="109219"/>
                  </a:lnTo>
                  <a:lnTo>
                    <a:pt x="156324" y="106679"/>
                  </a:lnTo>
                  <a:lnTo>
                    <a:pt x="160336" y="102869"/>
                  </a:lnTo>
                  <a:close/>
                </a:path>
                <a:path w="643889" h="695959">
                  <a:moveTo>
                    <a:pt x="71814" y="105409"/>
                  </a:moveTo>
                  <a:lnTo>
                    <a:pt x="40081" y="105409"/>
                  </a:lnTo>
                  <a:lnTo>
                    <a:pt x="42087" y="107949"/>
                  </a:lnTo>
                  <a:lnTo>
                    <a:pt x="40081" y="111759"/>
                  </a:lnTo>
                  <a:lnTo>
                    <a:pt x="32067" y="121919"/>
                  </a:lnTo>
                  <a:lnTo>
                    <a:pt x="29564" y="124459"/>
                  </a:lnTo>
                  <a:lnTo>
                    <a:pt x="29564" y="126999"/>
                  </a:lnTo>
                  <a:lnTo>
                    <a:pt x="32067" y="133349"/>
                  </a:lnTo>
                  <a:lnTo>
                    <a:pt x="45096" y="151129"/>
                  </a:lnTo>
                  <a:lnTo>
                    <a:pt x="48602" y="149859"/>
                  </a:lnTo>
                  <a:lnTo>
                    <a:pt x="55613" y="143509"/>
                  </a:lnTo>
                  <a:lnTo>
                    <a:pt x="57619" y="138429"/>
                  </a:lnTo>
                  <a:lnTo>
                    <a:pt x="56717" y="126999"/>
                  </a:lnTo>
                  <a:lnTo>
                    <a:pt x="56616" y="114299"/>
                  </a:lnTo>
                  <a:lnTo>
                    <a:pt x="60628" y="110489"/>
                  </a:lnTo>
                  <a:lnTo>
                    <a:pt x="65137" y="109219"/>
                  </a:lnTo>
                  <a:lnTo>
                    <a:pt x="69139" y="106679"/>
                  </a:lnTo>
                  <a:lnTo>
                    <a:pt x="71814" y="105409"/>
                  </a:lnTo>
                  <a:close/>
                </a:path>
                <a:path w="643889" h="695959">
                  <a:moveTo>
                    <a:pt x="123760" y="130809"/>
                  </a:moveTo>
                  <a:lnTo>
                    <a:pt x="114743" y="130809"/>
                  </a:lnTo>
                  <a:lnTo>
                    <a:pt x="117742" y="133349"/>
                  </a:lnTo>
                  <a:lnTo>
                    <a:pt x="122757" y="133349"/>
                  </a:lnTo>
                  <a:lnTo>
                    <a:pt x="123760" y="130809"/>
                  </a:lnTo>
                  <a:close/>
                </a:path>
                <a:path w="643889" h="695959">
                  <a:moveTo>
                    <a:pt x="234243" y="102869"/>
                  </a:moveTo>
                  <a:lnTo>
                    <a:pt x="163841" y="102869"/>
                  </a:lnTo>
                  <a:lnTo>
                    <a:pt x="166344" y="111759"/>
                  </a:lnTo>
                  <a:lnTo>
                    <a:pt x="166851" y="119379"/>
                  </a:lnTo>
                  <a:lnTo>
                    <a:pt x="167347" y="125729"/>
                  </a:lnTo>
                  <a:lnTo>
                    <a:pt x="169860" y="130809"/>
                  </a:lnTo>
                  <a:lnTo>
                    <a:pt x="171359" y="129539"/>
                  </a:lnTo>
                  <a:lnTo>
                    <a:pt x="178371" y="124459"/>
                  </a:lnTo>
                  <a:lnTo>
                    <a:pt x="185888" y="119379"/>
                  </a:lnTo>
                  <a:lnTo>
                    <a:pt x="187894" y="115569"/>
                  </a:lnTo>
                  <a:lnTo>
                    <a:pt x="189394" y="110489"/>
                  </a:lnTo>
                  <a:lnTo>
                    <a:pt x="189394" y="105409"/>
                  </a:lnTo>
                  <a:lnTo>
                    <a:pt x="191400" y="104139"/>
                  </a:lnTo>
                  <a:lnTo>
                    <a:pt x="233994" y="104139"/>
                  </a:lnTo>
                  <a:lnTo>
                    <a:pt x="234243" y="102869"/>
                  </a:lnTo>
                  <a:close/>
                </a:path>
                <a:path w="643889" h="695959">
                  <a:moveTo>
                    <a:pt x="283600" y="124459"/>
                  </a:moveTo>
                  <a:lnTo>
                    <a:pt x="279276" y="128112"/>
                  </a:lnTo>
                  <a:lnTo>
                    <a:pt x="279588" y="128269"/>
                  </a:lnTo>
                  <a:lnTo>
                    <a:pt x="283600" y="124459"/>
                  </a:lnTo>
                  <a:close/>
                </a:path>
                <a:path w="643889" h="695959">
                  <a:moveTo>
                    <a:pt x="295908" y="114028"/>
                  </a:moveTo>
                  <a:lnTo>
                    <a:pt x="292617" y="116839"/>
                  </a:lnTo>
                  <a:lnTo>
                    <a:pt x="296123" y="114299"/>
                  </a:lnTo>
                  <a:lnTo>
                    <a:pt x="295908" y="114028"/>
                  </a:lnTo>
                  <a:close/>
                </a:path>
                <a:path w="643889" h="695959">
                  <a:moveTo>
                    <a:pt x="18541" y="83819"/>
                  </a:moveTo>
                  <a:lnTo>
                    <a:pt x="15532" y="83819"/>
                  </a:lnTo>
                  <a:lnTo>
                    <a:pt x="8510" y="86359"/>
                  </a:lnTo>
                  <a:lnTo>
                    <a:pt x="5511" y="87629"/>
                  </a:lnTo>
                  <a:lnTo>
                    <a:pt x="1499" y="92709"/>
                  </a:lnTo>
                  <a:lnTo>
                    <a:pt x="0" y="95249"/>
                  </a:lnTo>
                  <a:lnTo>
                    <a:pt x="10020" y="99059"/>
                  </a:lnTo>
                  <a:lnTo>
                    <a:pt x="14529" y="100329"/>
                  </a:lnTo>
                  <a:lnTo>
                    <a:pt x="18034" y="105409"/>
                  </a:lnTo>
                  <a:lnTo>
                    <a:pt x="23049" y="113029"/>
                  </a:lnTo>
                  <a:lnTo>
                    <a:pt x="24042" y="115569"/>
                  </a:lnTo>
                  <a:lnTo>
                    <a:pt x="34569" y="107949"/>
                  </a:lnTo>
                  <a:lnTo>
                    <a:pt x="40081" y="105409"/>
                  </a:lnTo>
                  <a:lnTo>
                    <a:pt x="71814" y="105409"/>
                  </a:lnTo>
                  <a:lnTo>
                    <a:pt x="77164" y="102869"/>
                  </a:lnTo>
                  <a:lnTo>
                    <a:pt x="234243" y="102869"/>
                  </a:lnTo>
                  <a:lnTo>
                    <a:pt x="234491" y="101599"/>
                  </a:lnTo>
                  <a:lnTo>
                    <a:pt x="236000" y="100329"/>
                  </a:lnTo>
                  <a:lnTo>
                    <a:pt x="237996" y="97789"/>
                  </a:lnTo>
                  <a:lnTo>
                    <a:pt x="240509" y="96519"/>
                  </a:lnTo>
                  <a:lnTo>
                    <a:pt x="272738" y="96519"/>
                  </a:lnTo>
                  <a:lnTo>
                    <a:pt x="273073" y="95249"/>
                  </a:lnTo>
                  <a:lnTo>
                    <a:pt x="272073" y="92709"/>
                  </a:lnTo>
                  <a:lnTo>
                    <a:pt x="94702" y="92709"/>
                  </a:lnTo>
                  <a:lnTo>
                    <a:pt x="90690" y="91439"/>
                  </a:lnTo>
                  <a:lnTo>
                    <a:pt x="83341" y="86359"/>
                  </a:lnTo>
                  <a:lnTo>
                    <a:pt x="29058" y="86359"/>
                  </a:lnTo>
                  <a:lnTo>
                    <a:pt x="23049" y="85089"/>
                  </a:lnTo>
                  <a:lnTo>
                    <a:pt x="18541" y="83819"/>
                  </a:lnTo>
                  <a:close/>
                </a:path>
                <a:path w="643889" h="695959">
                  <a:moveTo>
                    <a:pt x="292617" y="46989"/>
                  </a:moveTo>
                  <a:lnTo>
                    <a:pt x="290611" y="46989"/>
                  </a:lnTo>
                  <a:lnTo>
                    <a:pt x="286609" y="48259"/>
                  </a:lnTo>
                  <a:lnTo>
                    <a:pt x="284096" y="50799"/>
                  </a:lnTo>
                  <a:lnTo>
                    <a:pt x="278088" y="55879"/>
                  </a:lnTo>
                  <a:lnTo>
                    <a:pt x="275575" y="59689"/>
                  </a:lnTo>
                  <a:lnTo>
                    <a:pt x="273579" y="62229"/>
                  </a:lnTo>
                  <a:lnTo>
                    <a:pt x="271067" y="63499"/>
                  </a:lnTo>
                  <a:lnTo>
                    <a:pt x="268068" y="64769"/>
                  </a:lnTo>
                  <a:lnTo>
                    <a:pt x="300631" y="64769"/>
                  </a:lnTo>
                  <a:lnTo>
                    <a:pt x="303134" y="68579"/>
                  </a:lnTo>
                  <a:lnTo>
                    <a:pt x="304644" y="72389"/>
                  </a:lnTo>
                  <a:lnTo>
                    <a:pt x="303641" y="82549"/>
                  </a:lnTo>
                  <a:lnTo>
                    <a:pt x="302638" y="86359"/>
                  </a:lnTo>
                  <a:lnTo>
                    <a:pt x="299132" y="92709"/>
                  </a:lnTo>
                  <a:lnTo>
                    <a:pt x="297622" y="96519"/>
                  </a:lnTo>
                  <a:lnTo>
                    <a:pt x="296629" y="97789"/>
                  </a:lnTo>
                  <a:lnTo>
                    <a:pt x="292617" y="97789"/>
                  </a:lnTo>
                  <a:lnTo>
                    <a:pt x="290115" y="99059"/>
                  </a:lnTo>
                  <a:lnTo>
                    <a:pt x="288108" y="101599"/>
                  </a:lnTo>
                  <a:lnTo>
                    <a:pt x="288108" y="104139"/>
                  </a:lnTo>
                  <a:lnTo>
                    <a:pt x="289608" y="107949"/>
                  </a:lnTo>
                  <a:lnTo>
                    <a:pt x="291118" y="110489"/>
                  </a:lnTo>
                  <a:lnTo>
                    <a:pt x="295120" y="113029"/>
                  </a:lnTo>
                  <a:lnTo>
                    <a:pt x="295908" y="114028"/>
                  </a:lnTo>
                  <a:lnTo>
                    <a:pt x="337207" y="78739"/>
                  </a:lnTo>
                  <a:lnTo>
                    <a:pt x="338717" y="77469"/>
                  </a:lnTo>
                  <a:lnTo>
                    <a:pt x="343722" y="73659"/>
                  </a:lnTo>
                  <a:lnTo>
                    <a:pt x="345232" y="72389"/>
                  </a:lnTo>
                  <a:lnTo>
                    <a:pt x="345232" y="71119"/>
                  </a:lnTo>
                  <a:lnTo>
                    <a:pt x="342223" y="69849"/>
                  </a:lnTo>
                  <a:lnTo>
                    <a:pt x="338717" y="69849"/>
                  </a:lnTo>
                  <a:lnTo>
                    <a:pt x="334208" y="67309"/>
                  </a:lnTo>
                  <a:lnTo>
                    <a:pt x="332645" y="64701"/>
                  </a:lnTo>
                  <a:lnTo>
                    <a:pt x="330693" y="62229"/>
                  </a:lnTo>
                  <a:lnTo>
                    <a:pt x="329690" y="58419"/>
                  </a:lnTo>
                  <a:lnTo>
                    <a:pt x="328697" y="55879"/>
                  </a:lnTo>
                  <a:lnTo>
                    <a:pt x="329690" y="53339"/>
                  </a:lnTo>
                  <a:lnTo>
                    <a:pt x="330693" y="52069"/>
                  </a:lnTo>
                  <a:lnTo>
                    <a:pt x="302141" y="52069"/>
                  </a:lnTo>
                  <a:lnTo>
                    <a:pt x="299628" y="50799"/>
                  </a:lnTo>
                  <a:lnTo>
                    <a:pt x="295626" y="48259"/>
                  </a:lnTo>
                  <a:lnTo>
                    <a:pt x="292617" y="46989"/>
                  </a:lnTo>
                  <a:close/>
                </a:path>
                <a:path w="643889" h="695959">
                  <a:moveTo>
                    <a:pt x="253032" y="107949"/>
                  </a:moveTo>
                  <a:lnTo>
                    <a:pt x="248017" y="110489"/>
                  </a:lnTo>
                  <a:lnTo>
                    <a:pt x="257541" y="110489"/>
                  </a:lnTo>
                  <a:lnTo>
                    <a:pt x="256538" y="109219"/>
                  </a:lnTo>
                  <a:lnTo>
                    <a:pt x="255535" y="109219"/>
                  </a:lnTo>
                  <a:lnTo>
                    <a:pt x="253032" y="107949"/>
                  </a:lnTo>
                  <a:close/>
                </a:path>
                <a:path w="643889" h="695959">
                  <a:moveTo>
                    <a:pt x="272738" y="96519"/>
                  </a:moveTo>
                  <a:lnTo>
                    <a:pt x="240509" y="96519"/>
                  </a:lnTo>
                  <a:lnTo>
                    <a:pt x="244015" y="97789"/>
                  </a:lnTo>
                  <a:lnTo>
                    <a:pt x="252536" y="97789"/>
                  </a:lnTo>
                  <a:lnTo>
                    <a:pt x="256538" y="99059"/>
                  </a:lnTo>
                  <a:lnTo>
                    <a:pt x="260043" y="100329"/>
                  </a:lnTo>
                  <a:lnTo>
                    <a:pt x="264562" y="101599"/>
                  </a:lnTo>
                  <a:lnTo>
                    <a:pt x="267065" y="102869"/>
                  </a:lnTo>
                  <a:lnTo>
                    <a:pt x="271573" y="102869"/>
                  </a:lnTo>
                  <a:lnTo>
                    <a:pt x="272070" y="100329"/>
                  </a:lnTo>
                  <a:lnTo>
                    <a:pt x="272070" y="99059"/>
                  </a:lnTo>
                  <a:lnTo>
                    <a:pt x="272738" y="96519"/>
                  </a:lnTo>
                  <a:close/>
                </a:path>
                <a:path w="643889" h="695959">
                  <a:moveTo>
                    <a:pt x="289780" y="74929"/>
                  </a:moveTo>
                  <a:lnTo>
                    <a:pt x="279091" y="74929"/>
                  </a:lnTo>
                  <a:lnTo>
                    <a:pt x="280591" y="78739"/>
                  </a:lnTo>
                  <a:lnTo>
                    <a:pt x="281087" y="81279"/>
                  </a:lnTo>
                  <a:lnTo>
                    <a:pt x="280591" y="85089"/>
                  </a:lnTo>
                  <a:lnTo>
                    <a:pt x="280591" y="88899"/>
                  </a:lnTo>
                  <a:lnTo>
                    <a:pt x="281087" y="91439"/>
                  </a:lnTo>
                  <a:lnTo>
                    <a:pt x="282090" y="93979"/>
                  </a:lnTo>
                  <a:lnTo>
                    <a:pt x="283600" y="93979"/>
                  </a:lnTo>
                  <a:lnTo>
                    <a:pt x="285099" y="92709"/>
                  </a:lnTo>
                  <a:lnTo>
                    <a:pt x="286102" y="88899"/>
                  </a:lnTo>
                  <a:lnTo>
                    <a:pt x="287105" y="86359"/>
                  </a:lnTo>
                  <a:lnTo>
                    <a:pt x="287105" y="85089"/>
                  </a:lnTo>
                  <a:lnTo>
                    <a:pt x="288108" y="81279"/>
                  </a:lnTo>
                  <a:lnTo>
                    <a:pt x="289112" y="76199"/>
                  </a:lnTo>
                  <a:lnTo>
                    <a:pt x="289780" y="74929"/>
                  </a:lnTo>
                  <a:close/>
                </a:path>
                <a:path w="643889" h="695959">
                  <a:moveTo>
                    <a:pt x="128269" y="73659"/>
                  </a:moveTo>
                  <a:lnTo>
                    <a:pt x="119748" y="74929"/>
                  </a:lnTo>
                  <a:lnTo>
                    <a:pt x="114743" y="76199"/>
                  </a:lnTo>
                  <a:lnTo>
                    <a:pt x="111733" y="78739"/>
                  </a:lnTo>
                  <a:lnTo>
                    <a:pt x="99210" y="90169"/>
                  </a:lnTo>
                  <a:lnTo>
                    <a:pt x="97204" y="91439"/>
                  </a:lnTo>
                  <a:lnTo>
                    <a:pt x="94702" y="92709"/>
                  </a:lnTo>
                  <a:lnTo>
                    <a:pt x="272073" y="92709"/>
                  </a:lnTo>
                  <a:lnTo>
                    <a:pt x="271573" y="91439"/>
                  </a:lnTo>
                  <a:lnTo>
                    <a:pt x="270570" y="86359"/>
                  </a:lnTo>
                  <a:lnTo>
                    <a:pt x="270570" y="81279"/>
                  </a:lnTo>
                  <a:lnTo>
                    <a:pt x="270818" y="80009"/>
                  </a:lnTo>
                  <a:lnTo>
                    <a:pt x="183882" y="80009"/>
                  </a:lnTo>
                  <a:lnTo>
                    <a:pt x="181876" y="78739"/>
                  </a:lnTo>
                  <a:lnTo>
                    <a:pt x="146810" y="78739"/>
                  </a:lnTo>
                  <a:lnTo>
                    <a:pt x="141298" y="77469"/>
                  </a:lnTo>
                  <a:lnTo>
                    <a:pt x="136283" y="76199"/>
                  </a:lnTo>
                  <a:lnTo>
                    <a:pt x="133284" y="74929"/>
                  </a:lnTo>
                  <a:lnTo>
                    <a:pt x="128269" y="73659"/>
                  </a:lnTo>
                  <a:close/>
                </a:path>
                <a:path w="643889" h="695959">
                  <a:moveTo>
                    <a:pt x="63131" y="74929"/>
                  </a:moveTo>
                  <a:lnTo>
                    <a:pt x="58622" y="74929"/>
                  </a:lnTo>
                  <a:lnTo>
                    <a:pt x="54114" y="76199"/>
                  </a:lnTo>
                  <a:lnTo>
                    <a:pt x="48095" y="78739"/>
                  </a:lnTo>
                  <a:lnTo>
                    <a:pt x="41581" y="82549"/>
                  </a:lnTo>
                  <a:lnTo>
                    <a:pt x="38075" y="85089"/>
                  </a:lnTo>
                  <a:lnTo>
                    <a:pt x="32563" y="86359"/>
                  </a:lnTo>
                  <a:lnTo>
                    <a:pt x="83341" y="86359"/>
                  </a:lnTo>
                  <a:lnTo>
                    <a:pt x="79666" y="83819"/>
                  </a:lnTo>
                  <a:lnTo>
                    <a:pt x="69139" y="77469"/>
                  </a:lnTo>
                  <a:lnTo>
                    <a:pt x="66637" y="76199"/>
                  </a:lnTo>
                  <a:lnTo>
                    <a:pt x="63131" y="74929"/>
                  </a:lnTo>
                  <a:close/>
                </a:path>
                <a:path w="643889" h="695959">
                  <a:moveTo>
                    <a:pt x="300631" y="64769"/>
                  </a:moveTo>
                  <a:lnTo>
                    <a:pt x="221461" y="64769"/>
                  </a:lnTo>
                  <a:lnTo>
                    <a:pt x="216953" y="66039"/>
                  </a:lnTo>
                  <a:lnTo>
                    <a:pt x="210944" y="68579"/>
                  </a:lnTo>
                  <a:lnTo>
                    <a:pt x="205433" y="69849"/>
                  </a:lnTo>
                  <a:lnTo>
                    <a:pt x="200428" y="72389"/>
                  </a:lnTo>
                  <a:lnTo>
                    <a:pt x="195412" y="73659"/>
                  </a:lnTo>
                  <a:lnTo>
                    <a:pt x="187398" y="78739"/>
                  </a:lnTo>
                  <a:lnTo>
                    <a:pt x="183882" y="80009"/>
                  </a:lnTo>
                  <a:lnTo>
                    <a:pt x="270818" y="80009"/>
                  </a:lnTo>
                  <a:lnTo>
                    <a:pt x="271067" y="78739"/>
                  </a:lnTo>
                  <a:lnTo>
                    <a:pt x="275079" y="74929"/>
                  </a:lnTo>
                  <a:lnTo>
                    <a:pt x="289780" y="74929"/>
                  </a:lnTo>
                  <a:lnTo>
                    <a:pt x="291118" y="72389"/>
                  </a:lnTo>
                  <a:lnTo>
                    <a:pt x="291614" y="69849"/>
                  </a:lnTo>
                  <a:lnTo>
                    <a:pt x="294623" y="66039"/>
                  </a:lnTo>
                  <a:lnTo>
                    <a:pt x="295120" y="66039"/>
                  </a:lnTo>
                  <a:lnTo>
                    <a:pt x="300631" y="64769"/>
                  </a:lnTo>
                  <a:close/>
                </a:path>
                <a:path w="643889" h="695959">
                  <a:moveTo>
                    <a:pt x="172362" y="76199"/>
                  </a:moveTo>
                  <a:lnTo>
                    <a:pt x="162838" y="76199"/>
                  </a:lnTo>
                  <a:lnTo>
                    <a:pt x="160336" y="78739"/>
                  </a:lnTo>
                  <a:lnTo>
                    <a:pt x="178371" y="78739"/>
                  </a:lnTo>
                  <a:lnTo>
                    <a:pt x="172362" y="76199"/>
                  </a:lnTo>
                  <a:close/>
                </a:path>
                <a:path w="643889" h="695959">
                  <a:moveTo>
                    <a:pt x="354231" y="64701"/>
                  </a:moveTo>
                  <a:lnTo>
                    <a:pt x="351240" y="67309"/>
                  </a:lnTo>
                  <a:lnTo>
                    <a:pt x="354249" y="64769"/>
                  </a:lnTo>
                  <a:close/>
                </a:path>
                <a:path w="643889" h="695959">
                  <a:moveTo>
                    <a:pt x="256041" y="59689"/>
                  </a:moveTo>
                  <a:lnTo>
                    <a:pt x="247024" y="59689"/>
                  </a:lnTo>
                  <a:lnTo>
                    <a:pt x="244015" y="62229"/>
                  </a:lnTo>
                  <a:lnTo>
                    <a:pt x="240509" y="64769"/>
                  </a:lnTo>
                  <a:lnTo>
                    <a:pt x="264055" y="64769"/>
                  </a:lnTo>
                  <a:lnTo>
                    <a:pt x="256041" y="59689"/>
                  </a:lnTo>
                  <a:close/>
                </a:path>
                <a:path w="643889" h="695959">
                  <a:moveTo>
                    <a:pt x="371787" y="22859"/>
                  </a:moveTo>
                  <a:lnTo>
                    <a:pt x="341220" y="22859"/>
                  </a:lnTo>
                  <a:lnTo>
                    <a:pt x="344229" y="25399"/>
                  </a:lnTo>
                  <a:lnTo>
                    <a:pt x="346235" y="29209"/>
                  </a:lnTo>
                  <a:lnTo>
                    <a:pt x="349234" y="31749"/>
                  </a:lnTo>
                  <a:lnTo>
                    <a:pt x="351736" y="35559"/>
                  </a:lnTo>
                  <a:lnTo>
                    <a:pt x="352243" y="40639"/>
                  </a:lnTo>
                  <a:lnTo>
                    <a:pt x="351240" y="45719"/>
                  </a:lnTo>
                  <a:lnTo>
                    <a:pt x="350237" y="52069"/>
                  </a:lnTo>
                  <a:lnTo>
                    <a:pt x="350743" y="55879"/>
                  </a:lnTo>
                  <a:lnTo>
                    <a:pt x="353246" y="60959"/>
                  </a:lnTo>
                  <a:lnTo>
                    <a:pt x="354231" y="64701"/>
                  </a:lnTo>
                  <a:lnTo>
                    <a:pt x="400765" y="24129"/>
                  </a:lnTo>
                  <a:lnTo>
                    <a:pt x="374290" y="24129"/>
                  </a:lnTo>
                  <a:lnTo>
                    <a:pt x="371787" y="22859"/>
                  </a:lnTo>
                  <a:close/>
                </a:path>
                <a:path w="643889" h="695959">
                  <a:moveTo>
                    <a:pt x="337207" y="0"/>
                  </a:moveTo>
                  <a:lnTo>
                    <a:pt x="334208" y="1269"/>
                  </a:lnTo>
                  <a:lnTo>
                    <a:pt x="328697" y="2539"/>
                  </a:lnTo>
                  <a:lnTo>
                    <a:pt x="319669" y="7619"/>
                  </a:lnTo>
                  <a:lnTo>
                    <a:pt x="316164" y="8889"/>
                  </a:lnTo>
                  <a:lnTo>
                    <a:pt x="313164" y="11429"/>
                  </a:lnTo>
                  <a:lnTo>
                    <a:pt x="311655" y="13969"/>
                  </a:lnTo>
                  <a:lnTo>
                    <a:pt x="309649" y="19049"/>
                  </a:lnTo>
                  <a:lnTo>
                    <a:pt x="308149" y="21589"/>
                  </a:lnTo>
                  <a:lnTo>
                    <a:pt x="306143" y="24129"/>
                  </a:lnTo>
                  <a:lnTo>
                    <a:pt x="305140" y="26669"/>
                  </a:lnTo>
                  <a:lnTo>
                    <a:pt x="305016" y="31749"/>
                  </a:lnTo>
                  <a:lnTo>
                    <a:pt x="304768" y="34289"/>
                  </a:lnTo>
                  <a:lnTo>
                    <a:pt x="304768" y="36829"/>
                  </a:lnTo>
                  <a:lnTo>
                    <a:pt x="305140" y="40639"/>
                  </a:lnTo>
                  <a:lnTo>
                    <a:pt x="304743" y="45719"/>
                  </a:lnTo>
                  <a:lnTo>
                    <a:pt x="304644" y="52069"/>
                  </a:lnTo>
                  <a:lnTo>
                    <a:pt x="330693" y="52069"/>
                  </a:lnTo>
                  <a:lnTo>
                    <a:pt x="331696" y="50799"/>
                  </a:lnTo>
                  <a:lnTo>
                    <a:pt x="334705" y="48259"/>
                  </a:lnTo>
                  <a:lnTo>
                    <a:pt x="334705" y="45719"/>
                  </a:lnTo>
                  <a:lnTo>
                    <a:pt x="333702" y="43179"/>
                  </a:lnTo>
                  <a:lnTo>
                    <a:pt x="330693" y="39369"/>
                  </a:lnTo>
                  <a:lnTo>
                    <a:pt x="329690" y="36829"/>
                  </a:lnTo>
                  <a:lnTo>
                    <a:pt x="330196" y="34289"/>
                  </a:lnTo>
                  <a:lnTo>
                    <a:pt x="332699" y="29209"/>
                  </a:lnTo>
                  <a:lnTo>
                    <a:pt x="334705" y="26669"/>
                  </a:lnTo>
                  <a:lnTo>
                    <a:pt x="336204" y="24129"/>
                  </a:lnTo>
                  <a:lnTo>
                    <a:pt x="338210" y="24129"/>
                  </a:lnTo>
                  <a:lnTo>
                    <a:pt x="341220" y="22859"/>
                  </a:lnTo>
                  <a:lnTo>
                    <a:pt x="371787" y="22859"/>
                  </a:lnTo>
                  <a:lnTo>
                    <a:pt x="366276" y="19049"/>
                  </a:lnTo>
                  <a:lnTo>
                    <a:pt x="358261" y="10159"/>
                  </a:lnTo>
                  <a:lnTo>
                    <a:pt x="356255" y="7619"/>
                  </a:lnTo>
                  <a:lnTo>
                    <a:pt x="348231" y="7619"/>
                  </a:lnTo>
                  <a:lnTo>
                    <a:pt x="345728" y="6349"/>
                  </a:lnTo>
                  <a:lnTo>
                    <a:pt x="342223" y="2539"/>
                  </a:lnTo>
                  <a:lnTo>
                    <a:pt x="339213" y="1269"/>
                  </a:lnTo>
                  <a:lnTo>
                    <a:pt x="337207" y="0"/>
                  </a:lnTo>
                  <a:close/>
                </a:path>
                <a:path w="643889" h="695959">
                  <a:moveTo>
                    <a:pt x="413875" y="12699"/>
                  </a:moveTo>
                  <a:lnTo>
                    <a:pt x="407360" y="12699"/>
                  </a:lnTo>
                  <a:lnTo>
                    <a:pt x="406357" y="13969"/>
                  </a:lnTo>
                  <a:lnTo>
                    <a:pt x="405354" y="16509"/>
                  </a:lnTo>
                  <a:lnTo>
                    <a:pt x="403855" y="19049"/>
                  </a:lnTo>
                  <a:lnTo>
                    <a:pt x="395840" y="19049"/>
                  </a:lnTo>
                  <a:lnTo>
                    <a:pt x="393328" y="21589"/>
                  </a:lnTo>
                  <a:lnTo>
                    <a:pt x="389315" y="21589"/>
                  </a:lnTo>
                  <a:lnTo>
                    <a:pt x="383307" y="24129"/>
                  </a:lnTo>
                  <a:lnTo>
                    <a:pt x="400765" y="24129"/>
                  </a:lnTo>
                  <a:lnTo>
                    <a:pt x="413875" y="12699"/>
                  </a:lnTo>
                  <a:close/>
                </a:path>
              </a:pathLst>
            </a:custGeom>
            <a:solidFill>
              <a:srgbClr val="069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37981" y="17646871"/>
              <a:ext cx="1694180" cy="605155"/>
            </a:xfrm>
            <a:custGeom>
              <a:avLst/>
              <a:gdLst/>
              <a:ahLst/>
              <a:cxnLst/>
              <a:rect l="l" t="t" r="r" b="b"/>
              <a:pathLst>
                <a:path w="1694179" h="605155">
                  <a:moveTo>
                    <a:pt x="1694094" y="0"/>
                  </a:moveTo>
                  <a:lnTo>
                    <a:pt x="0" y="0"/>
                  </a:lnTo>
                  <a:lnTo>
                    <a:pt x="0" y="604891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625057" y="17640188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64466" y="18518101"/>
              <a:ext cx="967740" cy="0"/>
            </a:xfrm>
            <a:custGeom>
              <a:avLst/>
              <a:gdLst/>
              <a:ahLst/>
              <a:cxnLst/>
              <a:rect l="l" t="t" r="r" b="b"/>
              <a:pathLst>
                <a:path w="967740">
                  <a:moveTo>
                    <a:pt x="0" y="0"/>
                  </a:moveTo>
                  <a:lnTo>
                    <a:pt x="967610" y="0"/>
                  </a:lnTo>
                </a:path>
              </a:pathLst>
            </a:custGeom>
            <a:ln w="5065">
              <a:solidFill>
                <a:srgbClr val="069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25057" y="18511414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069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96305" y="18670588"/>
              <a:ext cx="1236345" cy="542925"/>
            </a:xfrm>
            <a:custGeom>
              <a:avLst/>
              <a:gdLst/>
              <a:ahLst/>
              <a:cxnLst/>
              <a:rect l="l" t="t" r="r" b="b"/>
              <a:pathLst>
                <a:path w="1236345" h="542925">
                  <a:moveTo>
                    <a:pt x="1235770" y="542397"/>
                  </a:moveTo>
                  <a:lnTo>
                    <a:pt x="0" y="542397"/>
                  </a:lnTo>
                  <a:lnTo>
                    <a:pt x="0" y="0"/>
                  </a:lnTo>
                </a:path>
              </a:pathLst>
            </a:custGeom>
            <a:ln w="5065">
              <a:solidFill>
                <a:srgbClr val="F0A4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625057" y="19206296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22090" y="19339865"/>
              <a:ext cx="121430" cy="227755"/>
            </a:xfrm>
            <a:prstGeom prst="rect">
              <a:avLst/>
            </a:prstGeom>
          </p:spPr>
        </p:pic>
      </p:grpSp>
      <p:sp>
        <p:nvSpPr>
          <p:cNvPr id="146" name="object 146"/>
          <p:cNvSpPr txBox="1"/>
          <p:nvPr/>
        </p:nvSpPr>
        <p:spPr>
          <a:xfrm>
            <a:off x="11411595" y="1972440"/>
            <a:ext cx="2586355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50" b="1" spc="220" dirty="0">
                <a:solidFill>
                  <a:srgbClr val="F6EDE8"/>
                </a:solidFill>
                <a:latin typeface="Montserrat"/>
                <a:cs typeface="Montserrat"/>
              </a:rPr>
              <a:t>EXTENSIÓN</a:t>
            </a:r>
            <a:endParaRPr sz="2950">
              <a:latin typeface="Montserrat"/>
              <a:cs typeface="Montserrat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96620" y="11309298"/>
            <a:ext cx="14560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320" dirty="0">
                <a:solidFill>
                  <a:srgbClr val="F6EDE8"/>
                </a:solidFill>
                <a:latin typeface="Montserrat Black"/>
                <a:cs typeface="Montserrat Black"/>
              </a:rPr>
              <a:t>BIOMAS </a:t>
            </a:r>
            <a:endParaRPr sz="2000">
              <a:latin typeface="Montserrat Black"/>
              <a:cs typeface="Montserrat Black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922030" y="11309298"/>
            <a:ext cx="20205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340" dirty="0">
                <a:solidFill>
                  <a:srgbClr val="F6EDE8"/>
                </a:solidFill>
                <a:latin typeface="Montserrat Black"/>
                <a:cs typeface="Montserrat Black"/>
              </a:rPr>
              <a:t>AMENAZAS </a:t>
            </a:r>
            <a:endParaRPr sz="2000">
              <a:latin typeface="Montserrat Black"/>
              <a:cs typeface="Montserrat Black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21961" y="16267819"/>
            <a:ext cx="556958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5080" algn="l"/>
                <a:tab pos="2905760" algn="l"/>
              </a:tabLst>
            </a:pP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C</a:t>
            </a:r>
            <a:r>
              <a:rPr sz="2000" b="1" spc="-229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300" dirty="0">
                <a:solidFill>
                  <a:srgbClr val="F6EDE8"/>
                </a:solidFill>
                <a:latin typeface="Montserrat Black"/>
                <a:cs typeface="Montserrat Black"/>
              </a:rPr>
              <a:t>OBER</a:t>
            </a:r>
            <a:r>
              <a:rPr sz="2000" b="1" spc="-220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T</a:t>
            </a:r>
            <a:r>
              <a:rPr sz="2000" b="1" spc="-220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280" dirty="0">
                <a:solidFill>
                  <a:srgbClr val="F6EDE8"/>
                </a:solidFill>
                <a:latin typeface="Montserrat Black"/>
                <a:cs typeface="Montserrat Black"/>
              </a:rPr>
              <a:t>URAS</a:t>
            </a: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	</a:t>
            </a:r>
            <a:r>
              <a:rPr sz="2000" b="1" spc="-50" dirty="0">
                <a:solidFill>
                  <a:srgbClr val="F6EDE8"/>
                </a:solidFill>
                <a:latin typeface="Montserrat Black"/>
                <a:cs typeface="Montserrat Black"/>
              </a:rPr>
              <a:t>Y</a:t>
            </a: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	Z</a:t>
            </a:r>
            <a:r>
              <a:rPr sz="2000" b="1" spc="-204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330" dirty="0">
                <a:solidFill>
                  <a:srgbClr val="F6EDE8"/>
                </a:solidFill>
                <a:latin typeface="Montserrat Black"/>
                <a:cs typeface="Montserrat Black"/>
              </a:rPr>
              <a:t>ONIFIC</a:t>
            </a:r>
            <a:r>
              <a:rPr sz="2000" b="1" spc="-215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A</a:t>
            </a:r>
            <a:r>
              <a:rPr sz="2000" b="1" spc="-210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280" dirty="0">
                <a:solidFill>
                  <a:srgbClr val="F6EDE8"/>
                </a:solidFill>
                <a:latin typeface="Montserrat Black"/>
                <a:cs typeface="Montserrat Black"/>
              </a:rPr>
              <a:t>CIÓN </a:t>
            </a:r>
            <a:endParaRPr sz="2000">
              <a:latin typeface="Montserrat Black"/>
              <a:cs typeface="Montserrat Black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02726" y="16267819"/>
            <a:ext cx="52666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6925" algn="l"/>
              </a:tabLst>
            </a:pP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C</a:t>
            </a:r>
            <a:r>
              <a:rPr sz="2000" b="1" spc="-229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300" dirty="0">
                <a:solidFill>
                  <a:srgbClr val="F6EDE8"/>
                </a:solidFill>
                <a:latin typeface="Montserrat Black"/>
                <a:cs typeface="Montserrat Black"/>
              </a:rPr>
              <a:t>ONTE</a:t>
            </a:r>
            <a:r>
              <a:rPr sz="2000" b="1" spc="-210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X</a:t>
            </a:r>
            <a:r>
              <a:rPr sz="2000" b="1" spc="-260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T</a:t>
            </a:r>
            <a:r>
              <a:rPr sz="2000" b="1" spc="-220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-50" dirty="0">
                <a:solidFill>
                  <a:srgbClr val="F6EDE8"/>
                </a:solidFill>
                <a:latin typeface="Montserrat Black"/>
                <a:cs typeface="Montserrat Black"/>
              </a:rPr>
              <a:t>O</a:t>
            </a:r>
            <a:r>
              <a:rPr sz="2000" b="1" dirty="0">
                <a:solidFill>
                  <a:srgbClr val="F6EDE8"/>
                </a:solidFill>
                <a:latin typeface="Montserrat Black"/>
                <a:cs typeface="Montserrat Black"/>
              </a:rPr>
              <a:t>	</a:t>
            </a:r>
            <a:r>
              <a:rPr sz="2000" b="1" spc="340" dirty="0">
                <a:solidFill>
                  <a:srgbClr val="F6EDE8"/>
                </a:solidFill>
                <a:latin typeface="Montserrat Black"/>
                <a:cs typeface="Montserrat Black"/>
              </a:rPr>
              <a:t>SOCIOEC</a:t>
            </a:r>
            <a:r>
              <a:rPr sz="2000" b="1" spc="-235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200" dirty="0">
                <a:solidFill>
                  <a:srgbClr val="F6EDE8"/>
                </a:solidFill>
                <a:latin typeface="Montserrat Black"/>
                <a:cs typeface="Montserrat Black"/>
              </a:rPr>
              <a:t>OL</a:t>
            </a:r>
            <a:r>
              <a:rPr sz="2000" b="1" spc="-215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300" dirty="0">
                <a:solidFill>
                  <a:srgbClr val="F6EDE8"/>
                </a:solidFill>
                <a:latin typeface="Montserrat Black"/>
                <a:cs typeface="Montserrat Black"/>
              </a:rPr>
              <a:t>ÓGIC</a:t>
            </a:r>
            <a:r>
              <a:rPr sz="2000" b="1" spc="-220" dirty="0">
                <a:solidFill>
                  <a:srgbClr val="F6EDE8"/>
                </a:solidFill>
                <a:latin typeface="Montserrat Black"/>
                <a:cs typeface="Montserrat Black"/>
              </a:rPr>
              <a:t> </a:t>
            </a:r>
            <a:r>
              <a:rPr sz="2000" b="1" spc="-50" dirty="0">
                <a:solidFill>
                  <a:srgbClr val="F6EDE8"/>
                </a:solidFill>
                <a:latin typeface="Montserrat Black"/>
                <a:cs typeface="Montserrat Black"/>
              </a:rPr>
              <a:t>O</a:t>
            </a:r>
            <a:endParaRPr sz="2000">
              <a:latin typeface="Montserrat Black"/>
              <a:cs typeface="Montserrat Black"/>
            </a:endParaRPr>
          </a:p>
        </p:txBody>
      </p:sp>
      <p:pic>
        <p:nvPicPr>
          <p:cNvPr id="151" name="object 1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70350" y="5880669"/>
            <a:ext cx="1112475" cy="367441"/>
          </a:xfrm>
          <a:prstGeom prst="rect">
            <a:avLst/>
          </a:prstGeom>
        </p:spPr>
      </p:pic>
      <p:sp>
        <p:nvSpPr>
          <p:cNvPr id="152" name="object 152"/>
          <p:cNvSpPr txBox="1"/>
          <p:nvPr/>
        </p:nvSpPr>
        <p:spPr>
          <a:xfrm>
            <a:off x="3770350" y="5880669"/>
            <a:ext cx="1112520" cy="3676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55"/>
              </a:spcBef>
            </a:pPr>
            <a:r>
              <a:rPr sz="2000" b="1" spc="265" dirty="0">
                <a:solidFill>
                  <a:srgbClr val="025051"/>
                </a:solidFill>
                <a:latin typeface="Montserrat Black"/>
                <a:cs typeface="Montserrat Black"/>
              </a:rPr>
              <a:t>MET</a:t>
            </a:r>
            <a:r>
              <a:rPr sz="2000" b="1" spc="-275" dirty="0">
                <a:solidFill>
                  <a:srgbClr val="025051"/>
                </a:solidFill>
                <a:latin typeface="Montserrat Black"/>
                <a:cs typeface="Montserrat Black"/>
              </a:rPr>
              <a:t> </a:t>
            </a:r>
            <a:r>
              <a:rPr sz="2000" b="1" spc="-60" dirty="0">
                <a:solidFill>
                  <a:srgbClr val="025051"/>
                </a:solidFill>
                <a:latin typeface="Montserrat Black"/>
                <a:cs typeface="Montserrat Black"/>
              </a:rPr>
              <a:t>A</a:t>
            </a:r>
            <a:endParaRPr sz="2000">
              <a:latin typeface="Montserrat Black"/>
              <a:cs typeface="Montserrat Black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978987" y="1713058"/>
            <a:ext cx="12381230" cy="20320"/>
          </a:xfrm>
          <a:custGeom>
            <a:avLst/>
            <a:gdLst/>
            <a:ahLst/>
            <a:cxnLst/>
            <a:rect l="l" t="t" r="r" b="b"/>
            <a:pathLst>
              <a:path w="12381230" h="20319">
                <a:moveTo>
                  <a:pt x="0" y="20263"/>
                </a:moveTo>
                <a:lnTo>
                  <a:pt x="12381069" y="20263"/>
                </a:lnTo>
                <a:lnTo>
                  <a:pt x="12381069" y="0"/>
                </a:lnTo>
                <a:lnTo>
                  <a:pt x="0" y="0"/>
                </a:lnTo>
                <a:lnTo>
                  <a:pt x="0" y="20263"/>
                </a:lnTo>
                <a:close/>
              </a:path>
            </a:pathLst>
          </a:custGeom>
          <a:solidFill>
            <a:srgbClr val="223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8727712" y="2050450"/>
            <a:ext cx="1785620" cy="511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EB7457"/>
                </a:solidFill>
                <a:latin typeface="Montserrat ExtraBold"/>
                <a:cs typeface="Montserrat ExtraBold"/>
              </a:rPr>
              <a:t>INFORMACIÓN </a:t>
            </a:r>
            <a:r>
              <a:rPr sz="1600" b="1" spc="75" dirty="0">
                <a:solidFill>
                  <a:srgbClr val="EB7457"/>
                </a:solidFill>
                <a:latin typeface="Montserrat ExtraBold"/>
                <a:cs typeface="Montserrat ExtraBold"/>
              </a:rPr>
              <a:t>BÁSICA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95803" y="1967367"/>
            <a:ext cx="2769235" cy="5118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204" dirty="0">
                <a:solidFill>
                  <a:srgbClr val="025051"/>
                </a:solidFill>
                <a:latin typeface="Montserrat"/>
                <a:cs typeface="Montserrat"/>
              </a:rPr>
              <a:t>UBICACIÓN</a:t>
            </a:r>
            <a:endParaRPr sz="3200">
              <a:latin typeface="Montserrat"/>
              <a:cs typeface="Montserrat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046108" y="3044818"/>
            <a:ext cx="1896745" cy="63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ÁREA</a:t>
            </a:r>
            <a:r>
              <a:rPr sz="1250" b="1" spc="1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6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250" b="1" spc="1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NEGOCIO/ </a:t>
            </a: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EMPRESA</a:t>
            </a:r>
            <a:r>
              <a:rPr sz="1250" b="1" spc="2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dirty="0">
                <a:solidFill>
                  <a:srgbClr val="025051"/>
                </a:solidFill>
                <a:latin typeface="Montserrat"/>
                <a:cs typeface="Montserrat"/>
              </a:rPr>
              <a:t>/</a:t>
            </a:r>
            <a:r>
              <a:rPr sz="1250" b="1" spc="2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FILIAL</a:t>
            </a:r>
            <a:endParaRPr sz="1250">
              <a:latin typeface="Montserrat"/>
              <a:cs typeface="Montserrat"/>
            </a:endParaRPr>
          </a:p>
          <a:p>
            <a:pPr marL="13970">
              <a:lnSpc>
                <a:spcPct val="100000"/>
              </a:lnSpc>
              <a:spcBef>
                <a:spcPts val="254"/>
              </a:spcBef>
            </a:pP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Oriente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047582" y="3878386"/>
            <a:ext cx="1785620" cy="65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ÁREA</a:t>
            </a:r>
            <a:r>
              <a:rPr sz="1250" b="1" spc="18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0" dirty="0">
                <a:solidFill>
                  <a:srgbClr val="025051"/>
                </a:solidFill>
                <a:latin typeface="Montserrat"/>
                <a:cs typeface="Montserrat"/>
              </a:rPr>
              <a:t>OPERATIVA/ </a:t>
            </a: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INSTALACIÓN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Campo</a:t>
            </a:r>
            <a:r>
              <a:rPr sz="1250" spc="1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Rubiales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047582" y="4698983"/>
            <a:ext cx="1913255" cy="4718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SISTEMA/</a:t>
            </a:r>
            <a:r>
              <a:rPr sz="1250" b="1" spc="204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TRONCAL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Rubiales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047582" y="5366549"/>
            <a:ext cx="967740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25"/>
              </a:spcBef>
            </a:pP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TIPO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ts val="1500"/>
              </a:lnSpc>
            </a:pP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Producción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047582" y="5960681"/>
            <a:ext cx="1372870" cy="43878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PROYECTO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Campo</a:t>
            </a:r>
            <a:r>
              <a:rPr sz="1250" spc="1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Rubiales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047582" y="6777711"/>
            <a:ext cx="1233170" cy="43878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EXPEDIENTE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LAM0019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389638" y="13369875"/>
            <a:ext cx="63055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Peinobioma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 Altillanura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8023813" y="2093552"/>
            <a:ext cx="585470" cy="585470"/>
            <a:chOff x="8023813" y="2093552"/>
            <a:chExt cx="585470" cy="585470"/>
          </a:xfrm>
        </p:grpSpPr>
        <p:sp>
          <p:nvSpPr>
            <p:cNvPr id="164" name="object 164"/>
            <p:cNvSpPr/>
            <p:nvPr/>
          </p:nvSpPr>
          <p:spPr>
            <a:xfrm>
              <a:off x="8023813" y="2093552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587" y="0"/>
                  </a:moveTo>
                  <a:lnTo>
                    <a:pt x="245127" y="3829"/>
                  </a:lnTo>
                  <a:lnTo>
                    <a:pt x="200106" y="14916"/>
                  </a:lnTo>
                  <a:lnTo>
                    <a:pt x="158126" y="32657"/>
                  </a:lnTo>
                  <a:lnTo>
                    <a:pt x="119788" y="56451"/>
                  </a:lnTo>
                  <a:lnTo>
                    <a:pt x="85696" y="85695"/>
                  </a:lnTo>
                  <a:lnTo>
                    <a:pt x="56452" y="119786"/>
                  </a:lnTo>
                  <a:lnTo>
                    <a:pt x="32657" y="158122"/>
                  </a:lnTo>
                  <a:lnTo>
                    <a:pt x="14916" y="200101"/>
                  </a:lnTo>
                  <a:lnTo>
                    <a:pt x="3829" y="245120"/>
                  </a:lnTo>
                  <a:lnTo>
                    <a:pt x="0" y="292577"/>
                  </a:lnTo>
                  <a:lnTo>
                    <a:pt x="3829" y="340036"/>
                  </a:lnTo>
                  <a:lnTo>
                    <a:pt x="14916" y="385056"/>
                  </a:lnTo>
                  <a:lnTo>
                    <a:pt x="32657" y="427036"/>
                  </a:lnTo>
                  <a:lnTo>
                    <a:pt x="56452" y="465372"/>
                  </a:lnTo>
                  <a:lnTo>
                    <a:pt x="85696" y="499462"/>
                  </a:lnTo>
                  <a:lnTo>
                    <a:pt x="119788" y="528705"/>
                  </a:lnTo>
                  <a:lnTo>
                    <a:pt x="158126" y="552498"/>
                  </a:lnTo>
                  <a:lnTo>
                    <a:pt x="200106" y="570239"/>
                  </a:lnTo>
                  <a:lnTo>
                    <a:pt x="245127" y="581325"/>
                  </a:lnTo>
                  <a:lnTo>
                    <a:pt x="292587" y="585154"/>
                  </a:lnTo>
                  <a:lnTo>
                    <a:pt x="340043" y="581325"/>
                  </a:lnTo>
                  <a:lnTo>
                    <a:pt x="385062" y="570239"/>
                  </a:lnTo>
                  <a:lnTo>
                    <a:pt x="427041" y="552498"/>
                  </a:lnTo>
                  <a:lnTo>
                    <a:pt x="465378" y="528705"/>
                  </a:lnTo>
                  <a:lnTo>
                    <a:pt x="499469" y="499462"/>
                  </a:lnTo>
                  <a:lnTo>
                    <a:pt x="528712" y="465372"/>
                  </a:lnTo>
                  <a:lnTo>
                    <a:pt x="552506" y="427036"/>
                  </a:lnTo>
                  <a:lnTo>
                    <a:pt x="570248" y="385056"/>
                  </a:lnTo>
                  <a:lnTo>
                    <a:pt x="581334" y="340036"/>
                  </a:lnTo>
                  <a:lnTo>
                    <a:pt x="585164" y="292577"/>
                  </a:lnTo>
                  <a:lnTo>
                    <a:pt x="581334" y="245120"/>
                  </a:lnTo>
                  <a:lnTo>
                    <a:pt x="570248" y="200101"/>
                  </a:lnTo>
                  <a:lnTo>
                    <a:pt x="552506" y="158122"/>
                  </a:lnTo>
                  <a:lnTo>
                    <a:pt x="528712" y="119786"/>
                  </a:lnTo>
                  <a:lnTo>
                    <a:pt x="499469" y="85695"/>
                  </a:lnTo>
                  <a:lnTo>
                    <a:pt x="465378" y="56451"/>
                  </a:lnTo>
                  <a:lnTo>
                    <a:pt x="427041" y="32657"/>
                  </a:lnTo>
                  <a:lnTo>
                    <a:pt x="385062" y="14916"/>
                  </a:lnTo>
                  <a:lnTo>
                    <a:pt x="340043" y="3829"/>
                  </a:lnTo>
                  <a:lnTo>
                    <a:pt x="292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144794" y="2212734"/>
              <a:ext cx="357505" cy="321945"/>
            </a:xfrm>
            <a:custGeom>
              <a:avLst/>
              <a:gdLst/>
              <a:ahLst/>
              <a:cxnLst/>
              <a:rect l="l" t="t" r="r" b="b"/>
              <a:pathLst>
                <a:path w="357504" h="321944">
                  <a:moveTo>
                    <a:pt x="160761" y="0"/>
                  </a:moveTo>
                  <a:lnTo>
                    <a:pt x="109945" y="8195"/>
                  </a:lnTo>
                  <a:lnTo>
                    <a:pt x="65814" y="31018"/>
                  </a:lnTo>
                  <a:lnTo>
                    <a:pt x="31015" y="65818"/>
                  </a:lnTo>
                  <a:lnTo>
                    <a:pt x="8194" y="109949"/>
                  </a:lnTo>
                  <a:lnTo>
                    <a:pt x="0" y="160761"/>
                  </a:lnTo>
                  <a:lnTo>
                    <a:pt x="8194" y="211579"/>
                  </a:lnTo>
                  <a:lnTo>
                    <a:pt x="31015" y="255713"/>
                  </a:lnTo>
                  <a:lnTo>
                    <a:pt x="65814" y="290515"/>
                  </a:lnTo>
                  <a:lnTo>
                    <a:pt x="109945" y="313337"/>
                  </a:lnTo>
                  <a:lnTo>
                    <a:pt x="160761" y="321533"/>
                  </a:lnTo>
                  <a:lnTo>
                    <a:pt x="357400" y="321533"/>
                  </a:lnTo>
                  <a:lnTo>
                    <a:pt x="290844" y="254977"/>
                  </a:lnTo>
                  <a:lnTo>
                    <a:pt x="303748" y="234034"/>
                  </a:lnTo>
                  <a:lnTo>
                    <a:pt x="313396" y="211148"/>
                  </a:lnTo>
                  <a:lnTo>
                    <a:pt x="319441" y="186623"/>
                  </a:lnTo>
                  <a:lnTo>
                    <a:pt x="321533" y="160761"/>
                  </a:lnTo>
                  <a:lnTo>
                    <a:pt x="313337" y="109949"/>
                  </a:lnTo>
                  <a:lnTo>
                    <a:pt x="290515" y="65818"/>
                  </a:lnTo>
                  <a:lnTo>
                    <a:pt x="255713" y="31018"/>
                  </a:lnTo>
                  <a:lnTo>
                    <a:pt x="211579" y="8195"/>
                  </a:lnTo>
                  <a:lnTo>
                    <a:pt x="160761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8253372" y="2217568"/>
            <a:ext cx="107950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Montserrat Black"/>
                <a:cs typeface="Montserrat Black"/>
              </a:rPr>
              <a:t>i</a:t>
            </a:r>
            <a:endParaRPr sz="1950">
              <a:latin typeface="Montserrat Black"/>
              <a:cs typeface="Montserrat Black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544038" y="16790624"/>
            <a:ext cx="2030095" cy="414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ZONIFICACIÓN</a:t>
            </a:r>
            <a:r>
              <a:rPr sz="1250" b="1" spc="2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MANEJO</a:t>
            </a:r>
            <a:r>
              <a:rPr sz="1250" b="1" spc="204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AMBIENTAL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344173" y="11933827"/>
            <a:ext cx="1850389" cy="609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PRINCIPALES</a:t>
            </a:r>
            <a:endParaRPr sz="1250">
              <a:latin typeface="Montserrat"/>
              <a:cs typeface="Montserrat"/>
            </a:endParaRPr>
          </a:p>
          <a:p>
            <a:pPr marL="12700" marR="5080">
              <a:lnSpc>
                <a:spcPct val="102099"/>
              </a:lnSpc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AMENAZAS</a:t>
            </a:r>
            <a:r>
              <a:rPr sz="1250" b="1" spc="204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75" dirty="0">
                <a:solidFill>
                  <a:srgbClr val="025051"/>
                </a:solidFill>
                <a:latin typeface="Montserrat"/>
                <a:cs typeface="Montserrat"/>
              </a:rPr>
              <a:t>PARA LOS</a:t>
            </a:r>
            <a:r>
              <a:rPr sz="1250" b="1" spc="19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ECOSISTEMAS:</a:t>
            </a:r>
            <a:endParaRPr sz="1250">
              <a:latin typeface="Montserrat"/>
              <a:cs typeface="Montserrat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12136200" y="11930813"/>
            <a:ext cx="407670" cy="407670"/>
            <a:chOff x="12136200" y="11930813"/>
            <a:chExt cx="407670" cy="407670"/>
          </a:xfrm>
        </p:grpSpPr>
        <p:sp>
          <p:nvSpPr>
            <p:cNvPr id="170" name="object 170"/>
            <p:cNvSpPr/>
            <p:nvPr/>
          </p:nvSpPr>
          <p:spPr>
            <a:xfrm>
              <a:off x="12136200" y="11930813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203781" y="0"/>
                  </a:moveTo>
                  <a:lnTo>
                    <a:pt x="157056" y="5382"/>
                  </a:lnTo>
                  <a:lnTo>
                    <a:pt x="114164" y="20712"/>
                  </a:lnTo>
                  <a:lnTo>
                    <a:pt x="76327" y="44768"/>
                  </a:lnTo>
                  <a:lnTo>
                    <a:pt x="44768" y="76327"/>
                  </a:lnTo>
                  <a:lnTo>
                    <a:pt x="20712" y="114164"/>
                  </a:lnTo>
                  <a:lnTo>
                    <a:pt x="5382" y="157056"/>
                  </a:lnTo>
                  <a:lnTo>
                    <a:pt x="0" y="203781"/>
                  </a:lnTo>
                  <a:lnTo>
                    <a:pt x="5382" y="250506"/>
                  </a:lnTo>
                  <a:lnTo>
                    <a:pt x="20712" y="293399"/>
                  </a:lnTo>
                  <a:lnTo>
                    <a:pt x="44768" y="331236"/>
                  </a:lnTo>
                  <a:lnTo>
                    <a:pt x="76327" y="362794"/>
                  </a:lnTo>
                  <a:lnTo>
                    <a:pt x="114164" y="386850"/>
                  </a:lnTo>
                  <a:lnTo>
                    <a:pt x="157056" y="402181"/>
                  </a:lnTo>
                  <a:lnTo>
                    <a:pt x="203781" y="407563"/>
                  </a:lnTo>
                  <a:lnTo>
                    <a:pt x="250506" y="402181"/>
                  </a:lnTo>
                  <a:lnTo>
                    <a:pt x="293399" y="386850"/>
                  </a:lnTo>
                  <a:lnTo>
                    <a:pt x="331236" y="362794"/>
                  </a:lnTo>
                  <a:lnTo>
                    <a:pt x="362794" y="331236"/>
                  </a:lnTo>
                  <a:lnTo>
                    <a:pt x="386850" y="293399"/>
                  </a:lnTo>
                  <a:lnTo>
                    <a:pt x="402181" y="250506"/>
                  </a:lnTo>
                  <a:lnTo>
                    <a:pt x="407563" y="203781"/>
                  </a:lnTo>
                  <a:lnTo>
                    <a:pt x="402181" y="157056"/>
                  </a:lnTo>
                  <a:lnTo>
                    <a:pt x="386850" y="114164"/>
                  </a:lnTo>
                  <a:lnTo>
                    <a:pt x="362794" y="76327"/>
                  </a:lnTo>
                  <a:lnTo>
                    <a:pt x="331236" y="44768"/>
                  </a:lnTo>
                  <a:lnTo>
                    <a:pt x="293399" y="20712"/>
                  </a:lnTo>
                  <a:lnTo>
                    <a:pt x="250506" y="5382"/>
                  </a:lnTo>
                  <a:lnTo>
                    <a:pt x="203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263847" y="11993857"/>
              <a:ext cx="193040" cy="261620"/>
            </a:xfrm>
            <a:custGeom>
              <a:avLst/>
              <a:gdLst/>
              <a:ahLst/>
              <a:cxnLst/>
              <a:rect l="l" t="t" r="r" b="b"/>
              <a:pathLst>
                <a:path w="193040" h="261620">
                  <a:moveTo>
                    <a:pt x="28865" y="50821"/>
                  </a:moveTo>
                  <a:lnTo>
                    <a:pt x="8976" y="50821"/>
                  </a:lnTo>
                  <a:lnTo>
                    <a:pt x="2380" y="57427"/>
                  </a:lnTo>
                  <a:lnTo>
                    <a:pt x="2380" y="65573"/>
                  </a:lnTo>
                  <a:lnTo>
                    <a:pt x="0" y="215098"/>
                  </a:lnTo>
                  <a:lnTo>
                    <a:pt x="0" y="220975"/>
                  </a:lnTo>
                  <a:lnTo>
                    <a:pt x="4761" y="225737"/>
                  </a:lnTo>
                  <a:lnTo>
                    <a:pt x="16514" y="225737"/>
                  </a:lnTo>
                  <a:lnTo>
                    <a:pt x="21276" y="230499"/>
                  </a:lnTo>
                  <a:lnTo>
                    <a:pt x="21276" y="236375"/>
                  </a:lnTo>
                  <a:lnTo>
                    <a:pt x="23647" y="250570"/>
                  </a:lnTo>
                  <a:lnTo>
                    <a:pt x="23647" y="256446"/>
                  </a:lnTo>
                  <a:lnTo>
                    <a:pt x="28409" y="261208"/>
                  </a:lnTo>
                  <a:lnTo>
                    <a:pt x="128806" y="261208"/>
                  </a:lnTo>
                  <a:lnTo>
                    <a:pt x="133568" y="256446"/>
                  </a:lnTo>
                  <a:lnTo>
                    <a:pt x="133568" y="238604"/>
                  </a:lnTo>
                  <a:lnTo>
                    <a:pt x="134692" y="235899"/>
                  </a:lnTo>
                  <a:lnTo>
                    <a:pt x="151693" y="218908"/>
                  </a:lnTo>
                  <a:lnTo>
                    <a:pt x="152484" y="217702"/>
                  </a:lnTo>
                  <a:lnTo>
                    <a:pt x="162637" y="192656"/>
                  </a:lnTo>
                  <a:lnTo>
                    <a:pt x="89839" y="192656"/>
                  </a:lnTo>
                  <a:lnTo>
                    <a:pt x="101136" y="164956"/>
                  </a:lnTo>
                  <a:lnTo>
                    <a:pt x="102898" y="163021"/>
                  </a:lnTo>
                  <a:lnTo>
                    <a:pt x="138380" y="144824"/>
                  </a:lnTo>
                  <a:lnTo>
                    <a:pt x="139489" y="143858"/>
                  </a:lnTo>
                  <a:lnTo>
                    <a:pt x="139703" y="122919"/>
                  </a:lnTo>
                  <a:lnTo>
                    <a:pt x="35471" y="122919"/>
                  </a:lnTo>
                  <a:lnTo>
                    <a:pt x="35471" y="57427"/>
                  </a:lnTo>
                  <a:lnTo>
                    <a:pt x="28865" y="50821"/>
                  </a:lnTo>
                  <a:close/>
                </a:path>
                <a:path w="193040" h="261620">
                  <a:moveTo>
                    <a:pt x="139489" y="143858"/>
                  </a:moveTo>
                  <a:lnTo>
                    <a:pt x="138380" y="144824"/>
                  </a:lnTo>
                  <a:lnTo>
                    <a:pt x="102898" y="163021"/>
                  </a:lnTo>
                  <a:lnTo>
                    <a:pt x="101136" y="164956"/>
                  </a:lnTo>
                  <a:lnTo>
                    <a:pt x="89839" y="192656"/>
                  </a:lnTo>
                  <a:lnTo>
                    <a:pt x="139485" y="144257"/>
                  </a:lnTo>
                  <a:lnTo>
                    <a:pt x="139489" y="143858"/>
                  </a:lnTo>
                  <a:close/>
                </a:path>
                <a:path w="193040" h="261620">
                  <a:moveTo>
                    <a:pt x="174956" y="99899"/>
                  </a:moveTo>
                  <a:lnTo>
                    <a:pt x="169292" y="102240"/>
                  </a:lnTo>
                  <a:lnTo>
                    <a:pt x="140194" y="143243"/>
                  </a:lnTo>
                  <a:lnTo>
                    <a:pt x="139489" y="143858"/>
                  </a:lnTo>
                  <a:lnTo>
                    <a:pt x="139485" y="144257"/>
                  </a:lnTo>
                  <a:lnTo>
                    <a:pt x="89839" y="192656"/>
                  </a:lnTo>
                  <a:lnTo>
                    <a:pt x="162637" y="192656"/>
                  </a:lnTo>
                  <a:lnTo>
                    <a:pt x="191704" y="120953"/>
                  </a:lnTo>
                  <a:lnTo>
                    <a:pt x="192758" y="114368"/>
                  </a:lnTo>
                  <a:lnTo>
                    <a:pt x="190934" y="108254"/>
                  </a:lnTo>
                  <a:lnTo>
                    <a:pt x="186709" y="103473"/>
                  </a:lnTo>
                  <a:lnTo>
                    <a:pt x="180559" y="100882"/>
                  </a:lnTo>
                  <a:lnTo>
                    <a:pt x="174956" y="99899"/>
                  </a:lnTo>
                  <a:close/>
                </a:path>
                <a:path w="193040" h="261620">
                  <a:moveTo>
                    <a:pt x="61956" y="17730"/>
                  </a:moveTo>
                  <a:lnTo>
                    <a:pt x="42077" y="17730"/>
                  </a:lnTo>
                  <a:lnTo>
                    <a:pt x="35471" y="24336"/>
                  </a:lnTo>
                  <a:lnTo>
                    <a:pt x="35471" y="122919"/>
                  </a:lnTo>
                  <a:lnTo>
                    <a:pt x="68562" y="122919"/>
                  </a:lnTo>
                  <a:lnTo>
                    <a:pt x="68562" y="24336"/>
                  </a:lnTo>
                  <a:lnTo>
                    <a:pt x="61956" y="17730"/>
                  </a:lnTo>
                  <a:close/>
                </a:path>
                <a:path w="193040" h="261620">
                  <a:moveTo>
                    <a:pt x="87255" y="0"/>
                  </a:moveTo>
                  <a:lnTo>
                    <a:pt x="79978" y="1468"/>
                  </a:lnTo>
                  <a:lnTo>
                    <a:pt x="74037" y="5474"/>
                  </a:lnTo>
                  <a:lnTo>
                    <a:pt x="70031" y="11416"/>
                  </a:lnTo>
                  <a:lnTo>
                    <a:pt x="68562" y="18693"/>
                  </a:lnTo>
                  <a:lnTo>
                    <a:pt x="68562" y="122919"/>
                  </a:lnTo>
                  <a:lnTo>
                    <a:pt x="139703" y="122919"/>
                  </a:lnTo>
                  <a:lnTo>
                    <a:pt x="139727" y="120558"/>
                  </a:lnTo>
                  <a:lnTo>
                    <a:pt x="105948" y="120558"/>
                  </a:lnTo>
                  <a:lnTo>
                    <a:pt x="105948" y="18693"/>
                  </a:lnTo>
                  <a:lnTo>
                    <a:pt x="104479" y="11416"/>
                  </a:lnTo>
                  <a:lnTo>
                    <a:pt x="100473" y="5474"/>
                  </a:lnTo>
                  <a:lnTo>
                    <a:pt x="94531" y="1468"/>
                  </a:lnTo>
                  <a:lnTo>
                    <a:pt x="87255" y="0"/>
                  </a:lnTo>
                  <a:close/>
                </a:path>
                <a:path w="193040" h="261620">
                  <a:moveTo>
                    <a:pt x="132828" y="29544"/>
                  </a:moveTo>
                  <a:lnTo>
                    <a:pt x="113679" y="29544"/>
                  </a:lnTo>
                  <a:lnTo>
                    <a:pt x="105948" y="37275"/>
                  </a:lnTo>
                  <a:lnTo>
                    <a:pt x="105948" y="120558"/>
                  </a:lnTo>
                  <a:lnTo>
                    <a:pt x="139727" y="120558"/>
                  </a:lnTo>
                  <a:lnTo>
                    <a:pt x="140441" y="50821"/>
                  </a:lnTo>
                  <a:lnTo>
                    <a:pt x="140469" y="37275"/>
                  </a:lnTo>
                  <a:lnTo>
                    <a:pt x="132828" y="29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263847" y="11993857"/>
              <a:ext cx="193040" cy="261620"/>
            </a:xfrm>
            <a:custGeom>
              <a:avLst/>
              <a:gdLst/>
              <a:ahLst/>
              <a:cxnLst/>
              <a:rect l="l" t="t" r="r" b="b"/>
              <a:pathLst>
                <a:path w="193040" h="261620">
                  <a:moveTo>
                    <a:pt x="89839" y="192656"/>
                  </a:moveTo>
                  <a:lnTo>
                    <a:pt x="136273" y="145898"/>
                  </a:lnTo>
                  <a:lnTo>
                    <a:pt x="138380" y="144824"/>
                  </a:lnTo>
                  <a:lnTo>
                    <a:pt x="140194" y="143243"/>
                  </a:lnTo>
                  <a:lnTo>
                    <a:pt x="141572" y="141308"/>
                  </a:lnTo>
                  <a:lnTo>
                    <a:pt x="166010" y="106880"/>
                  </a:lnTo>
                  <a:lnTo>
                    <a:pt x="169292" y="102240"/>
                  </a:lnTo>
                  <a:lnTo>
                    <a:pt x="174956" y="99899"/>
                  </a:lnTo>
                  <a:lnTo>
                    <a:pt x="180559" y="100882"/>
                  </a:lnTo>
                  <a:lnTo>
                    <a:pt x="186709" y="103473"/>
                  </a:lnTo>
                  <a:lnTo>
                    <a:pt x="190934" y="108254"/>
                  </a:lnTo>
                  <a:lnTo>
                    <a:pt x="192758" y="114368"/>
                  </a:lnTo>
                  <a:lnTo>
                    <a:pt x="191704" y="120953"/>
                  </a:lnTo>
                  <a:lnTo>
                    <a:pt x="153021" y="216385"/>
                  </a:lnTo>
                  <a:lnTo>
                    <a:pt x="152484" y="217702"/>
                  </a:lnTo>
                  <a:lnTo>
                    <a:pt x="151693" y="218908"/>
                  </a:lnTo>
                  <a:lnTo>
                    <a:pt x="150680" y="219911"/>
                  </a:lnTo>
                  <a:lnTo>
                    <a:pt x="136688" y="233903"/>
                  </a:lnTo>
                  <a:lnTo>
                    <a:pt x="134692" y="235899"/>
                  </a:lnTo>
                  <a:lnTo>
                    <a:pt x="133568" y="238604"/>
                  </a:lnTo>
                  <a:lnTo>
                    <a:pt x="133568" y="241431"/>
                  </a:lnTo>
                  <a:lnTo>
                    <a:pt x="133568" y="250570"/>
                  </a:lnTo>
                  <a:lnTo>
                    <a:pt x="133568" y="256446"/>
                  </a:lnTo>
                  <a:lnTo>
                    <a:pt x="128806" y="261208"/>
                  </a:lnTo>
                  <a:lnTo>
                    <a:pt x="122929" y="261208"/>
                  </a:lnTo>
                  <a:lnTo>
                    <a:pt x="34286" y="261208"/>
                  </a:lnTo>
                  <a:lnTo>
                    <a:pt x="28409" y="261208"/>
                  </a:lnTo>
                  <a:lnTo>
                    <a:pt x="23647" y="256446"/>
                  </a:lnTo>
                  <a:lnTo>
                    <a:pt x="23647" y="250570"/>
                  </a:lnTo>
                  <a:lnTo>
                    <a:pt x="21276" y="236375"/>
                  </a:lnTo>
                  <a:lnTo>
                    <a:pt x="21276" y="230499"/>
                  </a:lnTo>
                  <a:lnTo>
                    <a:pt x="16514" y="225737"/>
                  </a:lnTo>
                  <a:lnTo>
                    <a:pt x="10638" y="225737"/>
                  </a:lnTo>
                  <a:lnTo>
                    <a:pt x="4761" y="225737"/>
                  </a:lnTo>
                  <a:lnTo>
                    <a:pt x="0" y="220975"/>
                  </a:lnTo>
                  <a:lnTo>
                    <a:pt x="0" y="215098"/>
                  </a:lnTo>
                  <a:lnTo>
                    <a:pt x="2380" y="65573"/>
                  </a:lnTo>
                  <a:lnTo>
                    <a:pt x="2380" y="57427"/>
                  </a:lnTo>
                  <a:lnTo>
                    <a:pt x="8976" y="50821"/>
                  </a:lnTo>
                  <a:lnTo>
                    <a:pt x="17122" y="50821"/>
                  </a:lnTo>
                  <a:lnTo>
                    <a:pt x="20719" y="50821"/>
                  </a:lnTo>
                  <a:lnTo>
                    <a:pt x="28865" y="50821"/>
                  </a:lnTo>
                  <a:lnTo>
                    <a:pt x="35471" y="57427"/>
                  </a:lnTo>
                  <a:lnTo>
                    <a:pt x="35471" y="65573"/>
                  </a:lnTo>
                  <a:lnTo>
                    <a:pt x="35471" y="122919"/>
                  </a:lnTo>
                  <a:lnTo>
                    <a:pt x="35471" y="32482"/>
                  </a:lnTo>
                  <a:lnTo>
                    <a:pt x="35471" y="24336"/>
                  </a:lnTo>
                  <a:lnTo>
                    <a:pt x="42077" y="17730"/>
                  </a:lnTo>
                  <a:lnTo>
                    <a:pt x="50223" y="17730"/>
                  </a:lnTo>
                  <a:lnTo>
                    <a:pt x="53810" y="17730"/>
                  </a:lnTo>
                  <a:lnTo>
                    <a:pt x="61956" y="17730"/>
                  </a:lnTo>
                  <a:lnTo>
                    <a:pt x="68562" y="24336"/>
                  </a:lnTo>
                  <a:lnTo>
                    <a:pt x="68562" y="32482"/>
                  </a:lnTo>
                  <a:lnTo>
                    <a:pt x="68562" y="122919"/>
                  </a:lnTo>
                  <a:lnTo>
                    <a:pt x="68562" y="18693"/>
                  </a:lnTo>
                  <a:lnTo>
                    <a:pt x="70031" y="11416"/>
                  </a:lnTo>
                  <a:lnTo>
                    <a:pt x="74037" y="5474"/>
                  </a:lnTo>
                  <a:lnTo>
                    <a:pt x="79978" y="1468"/>
                  </a:lnTo>
                  <a:lnTo>
                    <a:pt x="87255" y="0"/>
                  </a:lnTo>
                  <a:lnTo>
                    <a:pt x="94531" y="1468"/>
                  </a:lnTo>
                  <a:lnTo>
                    <a:pt x="100473" y="5474"/>
                  </a:lnTo>
                  <a:lnTo>
                    <a:pt x="104479" y="11416"/>
                  </a:lnTo>
                  <a:lnTo>
                    <a:pt x="105948" y="18693"/>
                  </a:lnTo>
                  <a:lnTo>
                    <a:pt x="105948" y="120558"/>
                  </a:lnTo>
                  <a:lnTo>
                    <a:pt x="105948" y="46819"/>
                  </a:lnTo>
                  <a:lnTo>
                    <a:pt x="105948" y="37275"/>
                  </a:lnTo>
                  <a:lnTo>
                    <a:pt x="113679" y="29544"/>
                  </a:lnTo>
                  <a:lnTo>
                    <a:pt x="123223" y="29544"/>
                  </a:lnTo>
                  <a:lnTo>
                    <a:pt x="132828" y="29544"/>
                  </a:lnTo>
                  <a:lnTo>
                    <a:pt x="140579" y="37386"/>
                  </a:lnTo>
                  <a:lnTo>
                    <a:pt x="140488" y="46991"/>
                  </a:lnTo>
                  <a:lnTo>
                    <a:pt x="139485" y="144257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2389638" y="13792761"/>
            <a:ext cx="690245" cy="5314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20,16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12700" marR="120650">
              <a:lnSpc>
                <a:spcPct val="100000"/>
              </a:lnSpc>
              <a:spcBef>
                <a:spcPts val="50"/>
              </a:spcBef>
            </a:pP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Helobioma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 Altillanura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373127" y="14436397"/>
            <a:ext cx="1085850" cy="5314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0,44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29209" marR="5080">
              <a:lnSpc>
                <a:spcPct val="100000"/>
              </a:lnSpc>
              <a:spcBef>
                <a:spcPts val="50"/>
              </a:spcBef>
            </a:pP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Zonobioma</a:t>
            </a:r>
            <a:r>
              <a:rPr sz="80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Húmedo </a:t>
            </a: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Tropical</a:t>
            </a:r>
            <a:r>
              <a:rPr sz="800" spc="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Altillanura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2125974" y="2918727"/>
            <a:ext cx="3895090" cy="7486650"/>
            <a:chOff x="2125974" y="2918727"/>
            <a:chExt cx="3895090" cy="7486650"/>
          </a:xfrm>
        </p:grpSpPr>
        <p:sp>
          <p:nvSpPr>
            <p:cNvPr id="176" name="object 176"/>
            <p:cNvSpPr/>
            <p:nvPr/>
          </p:nvSpPr>
          <p:spPr>
            <a:xfrm>
              <a:off x="2125974" y="2918727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69" h="585470">
                  <a:moveTo>
                    <a:pt x="292587" y="0"/>
                  </a:moveTo>
                  <a:lnTo>
                    <a:pt x="245127" y="3829"/>
                  </a:lnTo>
                  <a:lnTo>
                    <a:pt x="200106" y="14916"/>
                  </a:lnTo>
                  <a:lnTo>
                    <a:pt x="158126" y="32657"/>
                  </a:lnTo>
                  <a:lnTo>
                    <a:pt x="119788" y="56451"/>
                  </a:lnTo>
                  <a:lnTo>
                    <a:pt x="85696" y="85695"/>
                  </a:lnTo>
                  <a:lnTo>
                    <a:pt x="56452" y="119786"/>
                  </a:lnTo>
                  <a:lnTo>
                    <a:pt x="32657" y="158122"/>
                  </a:lnTo>
                  <a:lnTo>
                    <a:pt x="14916" y="200101"/>
                  </a:lnTo>
                  <a:lnTo>
                    <a:pt x="3829" y="245120"/>
                  </a:lnTo>
                  <a:lnTo>
                    <a:pt x="0" y="292577"/>
                  </a:lnTo>
                  <a:lnTo>
                    <a:pt x="3829" y="340033"/>
                  </a:lnTo>
                  <a:lnTo>
                    <a:pt x="14916" y="385052"/>
                  </a:lnTo>
                  <a:lnTo>
                    <a:pt x="32657" y="427031"/>
                  </a:lnTo>
                  <a:lnTo>
                    <a:pt x="56452" y="465367"/>
                  </a:lnTo>
                  <a:lnTo>
                    <a:pt x="85696" y="499459"/>
                  </a:lnTo>
                  <a:lnTo>
                    <a:pt x="119788" y="528702"/>
                  </a:lnTo>
                  <a:lnTo>
                    <a:pt x="158126" y="552496"/>
                  </a:lnTo>
                  <a:lnTo>
                    <a:pt x="200106" y="570238"/>
                  </a:lnTo>
                  <a:lnTo>
                    <a:pt x="245127" y="581324"/>
                  </a:lnTo>
                  <a:lnTo>
                    <a:pt x="292587" y="585154"/>
                  </a:lnTo>
                  <a:lnTo>
                    <a:pt x="340043" y="581324"/>
                  </a:lnTo>
                  <a:lnTo>
                    <a:pt x="385062" y="570238"/>
                  </a:lnTo>
                  <a:lnTo>
                    <a:pt x="427041" y="552496"/>
                  </a:lnTo>
                  <a:lnTo>
                    <a:pt x="465378" y="528702"/>
                  </a:lnTo>
                  <a:lnTo>
                    <a:pt x="499469" y="499459"/>
                  </a:lnTo>
                  <a:lnTo>
                    <a:pt x="528712" y="465367"/>
                  </a:lnTo>
                  <a:lnTo>
                    <a:pt x="552506" y="427031"/>
                  </a:lnTo>
                  <a:lnTo>
                    <a:pt x="570248" y="385052"/>
                  </a:lnTo>
                  <a:lnTo>
                    <a:pt x="581334" y="340033"/>
                  </a:lnTo>
                  <a:lnTo>
                    <a:pt x="585164" y="292577"/>
                  </a:lnTo>
                  <a:lnTo>
                    <a:pt x="581334" y="245120"/>
                  </a:lnTo>
                  <a:lnTo>
                    <a:pt x="570248" y="200101"/>
                  </a:lnTo>
                  <a:lnTo>
                    <a:pt x="552506" y="158122"/>
                  </a:lnTo>
                  <a:lnTo>
                    <a:pt x="528712" y="119786"/>
                  </a:lnTo>
                  <a:lnTo>
                    <a:pt x="499469" y="85695"/>
                  </a:lnTo>
                  <a:lnTo>
                    <a:pt x="465378" y="56451"/>
                  </a:lnTo>
                  <a:lnTo>
                    <a:pt x="427041" y="32657"/>
                  </a:lnTo>
                  <a:lnTo>
                    <a:pt x="385062" y="14916"/>
                  </a:lnTo>
                  <a:lnTo>
                    <a:pt x="340043" y="3829"/>
                  </a:lnTo>
                  <a:lnTo>
                    <a:pt x="292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288673" y="3025908"/>
              <a:ext cx="262255" cy="377190"/>
            </a:xfrm>
            <a:custGeom>
              <a:avLst/>
              <a:gdLst/>
              <a:ahLst/>
              <a:cxnLst/>
              <a:rect l="l" t="t" r="r" b="b"/>
              <a:pathLst>
                <a:path w="262255" h="377189">
                  <a:moveTo>
                    <a:pt x="130954" y="0"/>
                  </a:moveTo>
                  <a:lnTo>
                    <a:pt x="79981" y="10291"/>
                  </a:lnTo>
                  <a:lnTo>
                    <a:pt x="38356" y="38356"/>
                  </a:lnTo>
                  <a:lnTo>
                    <a:pt x="10291" y="79981"/>
                  </a:lnTo>
                  <a:lnTo>
                    <a:pt x="0" y="130954"/>
                  </a:lnTo>
                  <a:lnTo>
                    <a:pt x="20461" y="208111"/>
                  </a:lnTo>
                  <a:lnTo>
                    <a:pt x="65477" y="288438"/>
                  </a:lnTo>
                  <a:lnTo>
                    <a:pt x="110492" y="351568"/>
                  </a:lnTo>
                  <a:lnTo>
                    <a:pt x="130954" y="377137"/>
                  </a:lnTo>
                  <a:lnTo>
                    <a:pt x="206661" y="281824"/>
                  </a:lnTo>
                  <a:lnTo>
                    <a:pt x="245538" y="224410"/>
                  </a:lnTo>
                  <a:lnTo>
                    <a:pt x="259861" y="181812"/>
                  </a:lnTo>
                  <a:lnTo>
                    <a:pt x="261908" y="130954"/>
                  </a:lnTo>
                  <a:lnTo>
                    <a:pt x="251616" y="79981"/>
                  </a:lnTo>
                  <a:lnTo>
                    <a:pt x="223551" y="38356"/>
                  </a:lnTo>
                  <a:lnTo>
                    <a:pt x="181926" y="10291"/>
                  </a:lnTo>
                  <a:lnTo>
                    <a:pt x="130954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9428" y="3076659"/>
              <a:ext cx="160407" cy="160407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5515389" y="9899654"/>
              <a:ext cx="505459" cy="505459"/>
            </a:xfrm>
            <a:custGeom>
              <a:avLst/>
              <a:gdLst/>
              <a:ahLst/>
              <a:cxnLst/>
              <a:rect l="l" t="t" r="r" b="b"/>
              <a:pathLst>
                <a:path w="505460" h="505459">
                  <a:moveTo>
                    <a:pt x="252698" y="0"/>
                  </a:moveTo>
                  <a:lnTo>
                    <a:pt x="207276" y="4071"/>
                  </a:lnTo>
                  <a:lnTo>
                    <a:pt x="164525" y="15810"/>
                  </a:lnTo>
                  <a:lnTo>
                    <a:pt x="125158" y="34501"/>
                  </a:lnTo>
                  <a:lnTo>
                    <a:pt x="89890" y="59433"/>
                  </a:lnTo>
                  <a:lnTo>
                    <a:pt x="59433" y="89890"/>
                  </a:lnTo>
                  <a:lnTo>
                    <a:pt x="34501" y="125158"/>
                  </a:lnTo>
                  <a:lnTo>
                    <a:pt x="15810" y="164525"/>
                  </a:lnTo>
                  <a:lnTo>
                    <a:pt x="4071" y="207276"/>
                  </a:lnTo>
                  <a:lnTo>
                    <a:pt x="0" y="252698"/>
                  </a:lnTo>
                  <a:lnTo>
                    <a:pt x="4071" y="298119"/>
                  </a:lnTo>
                  <a:lnTo>
                    <a:pt x="15810" y="340870"/>
                  </a:lnTo>
                  <a:lnTo>
                    <a:pt x="34501" y="380237"/>
                  </a:lnTo>
                  <a:lnTo>
                    <a:pt x="59433" y="415506"/>
                  </a:lnTo>
                  <a:lnTo>
                    <a:pt x="89890" y="445963"/>
                  </a:lnTo>
                  <a:lnTo>
                    <a:pt x="125158" y="470894"/>
                  </a:lnTo>
                  <a:lnTo>
                    <a:pt x="164525" y="489586"/>
                  </a:lnTo>
                  <a:lnTo>
                    <a:pt x="207276" y="501324"/>
                  </a:lnTo>
                  <a:lnTo>
                    <a:pt x="252698" y="505396"/>
                  </a:lnTo>
                  <a:lnTo>
                    <a:pt x="298122" y="501324"/>
                  </a:lnTo>
                  <a:lnTo>
                    <a:pt x="340874" y="489586"/>
                  </a:lnTo>
                  <a:lnTo>
                    <a:pt x="380241" y="470894"/>
                  </a:lnTo>
                  <a:lnTo>
                    <a:pt x="415510" y="445963"/>
                  </a:lnTo>
                  <a:lnTo>
                    <a:pt x="445966" y="415506"/>
                  </a:lnTo>
                  <a:lnTo>
                    <a:pt x="470896" y="380237"/>
                  </a:lnTo>
                  <a:lnTo>
                    <a:pt x="489587" y="340870"/>
                  </a:lnTo>
                  <a:lnTo>
                    <a:pt x="501325" y="298119"/>
                  </a:lnTo>
                  <a:lnTo>
                    <a:pt x="505396" y="252698"/>
                  </a:lnTo>
                  <a:lnTo>
                    <a:pt x="501325" y="207276"/>
                  </a:lnTo>
                  <a:lnTo>
                    <a:pt x="489587" y="164525"/>
                  </a:lnTo>
                  <a:lnTo>
                    <a:pt x="470896" y="125158"/>
                  </a:lnTo>
                  <a:lnTo>
                    <a:pt x="445966" y="89890"/>
                  </a:lnTo>
                  <a:lnTo>
                    <a:pt x="415510" y="59433"/>
                  </a:lnTo>
                  <a:lnTo>
                    <a:pt x="380241" y="34501"/>
                  </a:lnTo>
                  <a:lnTo>
                    <a:pt x="340874" y="15810"/>
                  </a:lnTo>
                  <a:lnTo>
                    <a:pt x="298122" y="4071"/>
                  </a:lnTo>
                  <a:lnTo>
                    <a:pt x="252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592343" y="9973296"/>
              <a:ext cx="353060" cy="281940"/>
            </a:xfrm>
            <a:custGeom>
              <a:avLst/>
              <a:gdLst/>
              <a:ahLst/>
              <a:cxnLst/>
              <a:rect l="l" t="t" r="r" b="b"/>
              <a:pathLst>
                <a:path w="353060" h="281940">
                  <a:moveTo>
                    <a:pt x="352513" y="281813"/>
                  </a:moveTo>
                  <a:lnTo>
                    <a:pt x="211607" y="0"/>
                  </a:lnTo>
                  <a:lnTo>
                    <a:pt x="111048" y="201129"/>
                  </a:lnTo>
                  <a:lnTo>
                    <a:pt x="81381" y="154838"/>
                  </a:lnTo>
                  <a:lnTo>
                    <a:pt x="0" y="281800"/>
                  </a:lnTo>
                  <a:lnTo>
                    <a:pt x="70713" y="281800"/>
                  </a:lnTo>
                  <a:lnTo>
                    <a:pt x="352513" y="281813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17486" y="9973295"/>
              <a:ext cx="172950" cy="172950"/>
            </a:xfrm>
            <a:prstGeom prst="rect">
              <a:avLst/>
            </a:prstGeom>
          </p:spPr>
        </p:pic>
      </p:grpSp>
      <p:sp>
        <p:nvSpPr>
          <p:cNvPr id="182" name="object 182"/>
          <p:cNvSpPr txBox="1"/>
          <p:nvPr/>
        </p:nvSpPr>
        <p:spPr>
          <a:xfrm>
            <a:off x="6078899" y="9921319"/>
            <a:ext cx="1154430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 marR="59690">
              <a:lnSpc>
                <a:spcPct val="102099"/>
              </a:lnSpc>
              <a:spcBef>
                <a:spcPts val="95"/>
              </a:spcBef>
            </a:pPr>
            <a:r>
              <a:rPr sz="1250" b="1" spc="80" dirty="0">
                <a:solidFill>
                  <a:srgbClr val="025051"/>
                </a:solidFill>
                <a:latin typeface="Montserrat"/>
                <a:cs typeface="Montserrat"/>
              </a:rPr>
              <a:t>ALTITUD </a:t>
            </a:r>
            <a:r>
              <a:rPr sz="1250" b="1" spc="105" dirty="0">
                <a:solidFill>
                  <a:srgbClr val="025051"/>
                </a:solidFill>
                <a:latin typeface="Montserrat"/>
                <a:cs typeface="Montserrat"/>
              </a:rPr>
              <a:t>PROMEDIO</a:t>
            </a:r>
            <a:endParaRPr sz="1250">
              <a:latin typeface="Montserrat"/>
              <a:cs typeface="Montserrat"/>
            </a:endParaRPr>
          </a:p>
          <a:p>
            <a:pPr marL="14604">
              <a:lnSpc>
                <a:spcPct val="100000"/>
              </a:lnSpc>
              <a:spcBef>
                <a:spcPts val="10"/>
              </a:spcBef>
              <a:tabLst>
                <a:tab pos="596265" algn="l"/>
              </a:tabLst>
            </a:pPr>
            <a:r>
              <a:rPr sz="1900" spc="-25" dirty="0">
                <a:solidFill>
                  <a:srgbClr val="223658"/>
                </a:solidFill>
                <a:latin typeface="Montserrat Light"/>
                <a:cs typeface="Montserrat Light"/>
              </a:rPr>
              <a:t>118</a:t>
            </a:r>
            <a:r>
              <a:rPr sz="1900" dirty="0">
                <a:solidFill>
                  <a:srgbClr val="223658"/>
                </a:solidFill>
                <a:latin typeface="Montserrat Light"/>
                <a:cs typeface="Montserrat Light"/>
              </a:rPr>
              <a:t>	187</a:t>
            </a:r>
            <a:r>
              <a:rPr sz="1900" spc="-215" dirty="0">
                <a:solidFill>
                  <a:srgbClr val="223658"/>
                </a:solidFill>
                <a:latin typeface="Montserrat Light"/>
                <a:cs typeface="Montserrat Light"/>
              </a:rPr>
              <a:t> </a:t>
            </a:r>
            <a:r>
              <a:rPr sz="950" b="1" spc="-50" dirty="0">
                <a:solidFill>
                  <a:srgbClr val="223658"/>
                </a:solidFill>
                <a:latin typeface="Montserrat"/>
                <a:cs typeface="Montserrat"/>
              </a:rPr>
              <a:t>m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(ALOS</a:t>
            </a:r>
            <a:r>
              <a:rPr sz="800" i="1" spc="-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PALSAR,</a:t>
            </a:r>
            <a:r>
              <a:rPr sz="800" i="1" spc="-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2014).</a:t>
            </a:r>
            <a:endParaRPr sz="800">
              <a:latin typeface="Montserrat Light"/>
              <a:cs typeface="Montserrat Light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4898541" y="3109164"/>
            <a:ext cx="1774825" cy="7384415"/>
            <a:chOff x="4898541" y="3109164"/>
            <a:chExt cx="1774825" cy="7384415"/>
          </a:xfrm>
        </p:grpSpPr>
        <p:sp>
          <p:nvSpPr>
            <p:cNvPr id="184" name="object 184"/>
            <p:cNvSpPr/>
            <p:nvPr/>
          </p:nvSpPr>
          <p:spPr>
            <a:xfrm>
              <a:off x="6453185" y="10483075"/>
              <a:ext cx="209550" cy="0"/>
            </a:xfrm>
            <a:custGeom>
              <a:avLst/>
              <a:gdLst/>
              <a:ahLst/>
              <a:cxnLst/>
              <a:rect l="l" t="t" r="r" b="b"/>
              <a:pathLst>
                <a:path w="209550">
                  <a:moveTo>
                    <a:pt x="0" y="0"/>
                  </a:moveTo>
                  <a:lnTo>
                    <a:pt x="209455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903621" y="3114244"/>
              <a:ext cx="0" cy="760095"/>
            </a:xfrm>
            <a:custGeom>
              <a:avLst/>
              <a:gdLst/>
              <a:ahLst/>
              <a:cxnLst/>
              <a:rect l="l" t="t" r="r" b="b"/>
              <a:pathLst>
                <a:path h="760095">
                  <a:moveTo>
                    <a:pt x="0" y="0"/>
                  </a:moveTo>
                  <a:lnTo>
                    <a:pt x="0" y="759634"/>
                  </a:lnTo>
                </a:path>
              </a:pathLst>
            </a:custGeom>
            <a:ln w="10131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6826315" y="14226638"/>
            <a:ext cx="2512060" cy="18415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2230">
              <a:lnSpc>
                <a:spcPct val="104000"/>
              </a:lnSpc>
              <a:spcBef>
                <a:spcPts val="85"/>
              </a:spcBef>
              <a:buClr>
                <a:srgbClr val="EB7457"/>
              </a:buClr>
              <a:buFont typeface="Montserrat"/>
              <a:buChar char="•"/>
              <a:tabLst>
                <a:tab pos="74930" algn="l"/>
              </a:tabLst>
            </a:pP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extracción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maderas,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expansión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localizada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frontera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agrícola,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minería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coltan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y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25" dirty="0">
                <a:solidFill>
                  <a:srgbClr val="005258"/>
                </a:solidFill>
                <a:latin typeface="Montserrat"/>
                <a:cs typeface="Montserrat"/>
              </a:rPr>
              <a:t>oro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 localizada,</a:t>
            </a:r>
            <a:r>
              <a:rPr sz="850" spc="-3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expansión</a:t>
            </a:r>
            <a:r>
              <a:rPr sz="850" spc="-3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localizada</a:t>
            </a:r>
            <a:r>
              <a:rPr sz="850" spc="-3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-3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frontera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agrícola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con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pastos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 introducidos,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en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áreas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mecanizables,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cultivos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forestales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exóticas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(Acaciamangium),</a:t>
            </a:r>
            <a:r>
              <a:rPr sz="850" spc="-2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degradación</a:t>
            </a:r>
            <a:r>
              <a:rPr sz="850" spc="-2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-2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suelos,</a:t>
            </a:r>
            <a:r>
              <a:rPr sz="850" spc="-25" dirty="0">
                <a:solidFill>
                  <a:srgbClr val="005258"/>
                </a:solidFill>
                <a:latin typeface="Montserrat"/>
                <a:cs typeface="Montserrat"/>
              </a:rPr>
              <a:t> por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 erosión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superficial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y</a:t>
            </a:r>
            <a:r>
              <a:rPr sz="850" spc="-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concentrada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25" dirty="0">
                <a:solidFill>
                  <a:srgbClr val="005258"/>
                </a:solidFill>
                <a:latin typeface="Montserrat"/>
                <a:cs typeface="Montserrat"/>
              </a:rPr>
              <a:t>por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 mecanización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y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lavado,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supresión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del</a:t>
            </a:r>
            <a:r>
              <a:rPr sz="850" spc="-1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fuego </a:t>
            </a:r>
            <a:r>
              <a:rPr sz="850" i="1" spc="-10" dirty="0">
                <a:solidFill>
                  <a:srgbClr val="005258"/>
                </a:solidFill>
                <a:latin typeface="Montserrat Light"/>
                <a:cs typeface="Montserrat Light"/>
              </a:rPr>
              <a:t>(Etter</a:t>
            </a:r>
            <a:r>
              <a:rPr sz="850" i="1" spc="-25" dirty="0">
                <a:solidFill>
                  <a:srgbClr val="005258"/>
                </a:solidFill>
                <a:latin typeface="Montserrat Light"/>
                <a:cs typeface="Montserrat Light"/>
              </a:rPr>
              <a:t> </a:t>
            </a:r>
            <a:r>
              <a:rPr sz="850" i="1" dirty="0">
                <a:solidFill>
                  <a:srgbClr val="005258"/>
                </a:solidFill>
                <a:latin typeface="Montserrat Light"/>
                <a:cs typeface="Montserrat Light"/>
              </a:rPr>
              <a:t>et</a:t>
            </a:r>
            <a:r>
              <a:rPr sz="850" i="1" spc="-20" dirty="0">
                <a:solidFill>
                  <a:srgbClr val="005258"/>
                </a:solidFill>
                <a:latin typeface="Montserrat Light"/>
                <a:cs typeface="Montserrat Light"/>
              </a:rPr>
              <a:t> </a:t>
            </a:r>
            <a:r>
              <a:rPr sz="850" i="1" spc="-10" dirty="0">
                <a:solidFill>
                  <a:srgbClr val="005258"/>
                </a:solidFill>
                <a:latin typeface="Montserrat Light"/>
                <a:cs typeface="Montserrat Light"/>
              </a:rPr>
              <a:t>al.,</a:t>
            </a:r>
            <a:r>
              <a:rPr sz="850" i="1" spc="-25" dirty="0">
                <a:solidFill>
                  <a:srgbClr val="005258"/>
                </a:solidFill>
                <a:latin typeface="Montserrat Light"/>
                <a:cs typeface="Montserrat Light"/>
              </a:rPr>
              <a:t> </a:t>
            </a:r>
            <a:r>
              <a:rPr sz="850" i="1" spc="-10" dirty="0">
                <a:solidFill>
                  <a:srgbClr val="005258"/>
                </a:solidFill>
                <a:latin typeface="Montserrat Light"/>
                <a:cs typeface="Montserrat Light"/>
              </a:rPr>
              <a:t>2020).</a:t>
            </a:r>
            <a:endParaRPr sz="850">
              <a:latin typeface="Montserrat Light"/>
              <a:cs typeface="Montserrat Light"/>
            </a:endParaRPr>
          </a:p>
          <a:p>
            <a:pPr marL="12700" marR="60960" indent="67310">
              <a:lnSpc>
                <a:spcPct val="103200"/>
              </a:lnSpc>
              <a:spcBef>
                <a:spcPts val="545"/>
              </a:spcBef>
              <a:buClr>
                <a:srgbClr val="EB7457"/>
              </a:buClr>
              <a:buFont typeface="Montserrat"/>
              <a:buChar char="•"/>
              <a:tabLst>
                <a:tab pos="80010" algn="l"/>
              </a:tabLst>
            </a:pP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Las</a:t>
            </a:r>
            <a:r>
              <a:rPr sz="850" spc="10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principales</a:t>
            </a:r>
            <a:r>
              <a:rPr sz="850" spc="11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vocaciones</a:t>
            </a:r>
            <a:r>
              <a:rPr sz="850" spc="10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11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uso</a:t>
            </a:r>
            <a:r>
              <a:rPr sz="850" spc="10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25" dirty="0">
                <a:solidFill>
                  <a:srgbClr val="005258"/>
                </a:solidFill>
                <a:latin typeface="Montserrat"/>
                <a:cs typeface="Montserrat"/>
              </a:rPr>
              <a:t>son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 conservación</a:t>
            </a:r>
            <a:r>
              <a:rPr sz="850" spc="9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9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recursos</a:t>
            </a:r>
            <a:r>
              <a:rPr sz="850" spc="9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hídricos</a:t>
            </a:r>
            <a:r>
              <a:rPr sz="850" spc="409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,</a:t>
            </a:r>
            <a:r>
              <a:rPr sz="850" spc="9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forestal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9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producción</a:t>
            </a:r>
            <a:r>
              <a:rPr sz="850" spc="9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9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clima</a:t>
            </a:r>
            <a:r>
              <a:rPr sz="850" spc="9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cálido,</a:t>
            </a:r>
            <a:r>
              <a:rPr sz="850" spc="9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pastoreo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extensivo</a:t>
            </a:r>
            <a:r>
              <a:rPr sz="850" spc="7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de</a:t>
            </a:r>
            <a:r>
              <a:rPr sz="850" spc="7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clima</a:t>
            </a:r>
            <a:r>
              <a:rPr sz="850" spc="7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cálido</a:t>
            </a:r>
            <a:r>
              <a:rPr sz="850" spc="7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y</a:t>
            </a:r>
            <a:r>
              <a:rPr sz="850" spc="7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dirty="0">
                <a:solidFill>
                  <a:srgbClr val="005258"/>
                </a:solidFill>
                <a:latin typeface="Montserrat"/>
                <a:cs typeface="Montserrat"/>
              </a:rPr>
              <a:t>silvo</a:t>
            </a:r>
            <a:r>
              <a:rPr sz="850" spc="75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850" spc="-10" dirty="0">
                <a:solidFill>
                  <a:srgbClr val="005258"/>
                </a:solidFill>
                <a:latin typeface="Montserrat"/>
                <a:cs typeface="Montserrat"/>
              </a:rPr>
              <a:t>pastoril.</a:t>
            </a:r>
            <a:endParaRPr sz="850">
              <a:latin typeface="Montserrat"/>
              <a:cs typeface="Montserrat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1373608" y="13261725"/>
            <a:ext cx="974725" cy="1341120"/>
            <a:chOff x="1373608" y="13261725"/>
            <a:chExt cx="974725" cy="1341120"/>
          </a:xfrm>
        </p:grpSpPr>
        <p:sp>
          <p:nvSpPr>
            <p:cNvPr id="188" name="object 188"/>
            <p:cNvSpPr/>
            <p:nvPr/>
          </p:nvSpPr>
          <p:spPr>
            <a:xfrm>
              <a:off x="1376148" y="13268415"/>
              <a:ext cx="965835" cy="97790"/>
            </a:xfrm>
            <a:custGeom>
              <a:avLst/>
              <a:gdLst/>
              <a:ahLst/>
              <a:cxnLst/>
              <a:rect l="l" t="t" r="r" b="b"/>
              <a:pathLst>
                <a:path w="965835" h="97790">
                  <a:moveTo>
                    <a:pt x="965837" y="0"/>
                  </a:moveTo>
                  <a:lnTo>
                    <a:pt x="97782" y="0"/>
                  </a:lnTo>
                  <a:lnTo>
                    <a:pt x="0" y="97782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334963" y="1326172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037919" y="13972223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4">
                  <a:moveTo>
                    <a:pt x="304066" y="0"/>
                  </a:moveTo>
                  <a:lnTo>
                    <a:pt x="0" y="0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334963" y="1396553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077089" y="14179863"/>
              <a:ext cx="265430" cy="416559"/>
            </a:xfrm>
            <a:custGeom>
              <a:avLst/>
              <a:gdLst/>
              <a:ahLst/>
              <a:cxnLst/>
              <a:rect l="l" t="t" r="r" b="b"/>
              <a:pathLst>
                <a:path w="265430" h="416559">
                  <a:moveTo>
                    <a:pt x="264896" y="415972"/>
                  </a:moveTo>
                  <a:lnTo>
                    <a:pt x="157712" y="415972"/>
                  </a:lnTo>
                  <a:lnTo>
                    <a:pt x="157712" y="0"/>
                  </a:lnTo>
                  <a:lnTo>
                    <a:pt x="0" y="0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334963" y="14589148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995342" y="14163379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333418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995342" y="14163379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418" y="0"/>
                  </a:lnTo>
                </a:path>
              </a:pathLst>
            </a:custGeom>
            <a:ln w="10131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7117275" y="17309422"/>
            <a:ext cx="727075" cy="373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5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22,48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26670">
              <a:lnSpc>
                <a:spcPts val="890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Exclusión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2284578" y="17337994"/>
            <a:ext cx="574040" cy="3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53,2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ts val="885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Hombres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2284583" y="17973430"/>
            <a:ext cx="615950" cy="37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46,8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ts val="885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Mujeres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8416343" y="17353474"/>
            <a:ext cx="597535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50,7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321945">
              <a:lnSpc>
                <a:spcPts val="900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Rural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8411480" y="18027312"/>
            <a:ext cx="60261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49,3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219075">
              <a:lnSpc>
                <a:spcPts val="900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Urbana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7119832" y="19052948"/>
            <a:ext cx="761365" cy="496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11,39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25400">
              <a:lnSpc>
                <a:spcPts val="894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Intervención</a:t>
            </a:r>
            <a:endParaRPr sz="800">
              <a:latin typeface="Montserrat"/>
              <a:cs typeface="Montserrat"/>
            </a:endParaRPr>
          </a:p>
          <a:p>
            <a:pPr marL="25400">
              <a:lnSpc>
                <a:spcPts val="960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800" spc="-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restricción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401394" y="19642500"/>
            <a:ext cx="113030" cy="12065"/>
          </a:xfrm>
          <a:custGeom>
            <a:avLst/>
            <a:gdLst/>
            <a:ahLst/>
            <a:cxnLst/>
            <a:rect l="l" t="t" r="r" b="b"/>
            <a:pathLst>
              <a:path w="113030" h="12065">
                <a:moveTo>
                  <a:pt x="112757" y="0"/>
                </a:moveTo>
                <a:lnTo>
                  <a:pt x="0" y="0"/>
                </a:lnTo>
                <a:lnTo>
                  <a:pt x="0" y="11479"/>
                </a:lnTo>
                <a:lnTo>
                  <a:pt x="112757" y="11479"/>
                </a:lnTo>
                <a:lnTo>
                  <a:pt x="112757" y="0"/>
                </a:lnTo>
                <a:close/>
              </a:path>
            </a:pathLst>
          </a:custGeom>
          <a:solidFill>
            <a:srgbClr val="AC5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01397" y="19421031"/>
            <a:ext cx="113030" cy="635"/>
          </a:xfrm>
          <a:custGeom>
            <a:avLst/>
            <a:gdLst/>
            <a:ahLst/>
            <a:cxnLst/>
            <a:rect l="l" t="t" r="r" b="b"/>
            <a:pathLst>
              <a:path w="113030" h="634">
                <a:moveTo>
                  <a:pt x="112757" y="0"/>
                </a:moveTo>
                <a:lnTo>
                  <a:pt x="0" y="0"/>
                </a:lnTo>
                <a:lnTo>
                  <a:pt x="0" y="506"/>
                </a:lnTo>
                <a:lnTo>
                  <a:pt x="112757" y="506"/>
                </a:lnTo>
                <a:lnTo>
                  <a:pt x="112757" y="0"/>
                </a:lnTo>
                <a:close/>
              </a:path>
            </a:pathLst>
          </a:custGeom>
          <a:solidFill>
            <a:srgbClr val="CD6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01394" y="19229399"/>
            <a:ext cx="113030" cy="2540"/>
          </a:xfrm>
          <a:custGeom>
            <a:avLst/>
            <a:gdLst/>
            <a:ahLst/>
            <a:cxnLst/>
            <a:rect l="l" t="t" r="r" b="b"/>
            <a:pathLst>
              <a:path w="113030" h="2540">
                <a:moveTo>
                  <a:pt x="112757" y="0"/>
                </a:moveTo>
                <a:lnTo>
                  <a:pt x="0" y="0"/>
                </a:lnTo>
                <a:lnTo>
                  <a:pt x="0" y="1955"/>
                </a:lnTo>
                <a:lnTo>
                  <a:pt x="112757" y="1955"/>
                </a:lnTo>
                <a:lnTo>
                  <a:pt x="112757" y="0"/>
                </a:lnTo>
                <a:close/>
              </a:path>
            </a:pathLst>
          </a:custGeom>
          <a:solidFill>
            <a:srgbClr val="EB7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01394" y="19027268"/>
            <a:ext cx="113030" cy="1270"/>
          </a:xfrm>
          <a:custGeom>
            <a:avLst/>
            <a:gdLst/>
            <a:ahLst/>
            <a:cxnLst/>
            <a:rect l="l" t="t" r="r" b="b"/>
            <a:pathLst>
              <a:path w="113030" h="1269">
                <a:moveTo>
                  <a:pt x="112757" y="0"/>
                </a:moveTo>
                <a:lnTo>
                  <a:pt x="0" y="0"/>
                </a:lnTo>
                <a:lnTo>
                  <a:pt x="0" y="770"/>
                </a:lnTo>
                <a:lnTo>
                  <a:pt x="112757" y="770"/>
                </a:lnTo>
                <a:lnTo>
                  <a:pt x="112757" y="0"/>
                </a:lnTo>
                <a:close/>
              </a:path>
            </a:pathLst>
          </a:custGeom>
          <a:solidFill>
            <a:srgbClr val="223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01394" y="18795252"/>
            <a:ext cx="113030" cy="10795"/>
          </a:xfrm>
          <a:custGeom>
            <a:avLst/>
            <a:gdLst/>
            <a:ahLst/>
            <a:cxnLst/>
            <a:rect l="l" t="t" r="r" b="b"/>
            <a:pathLst>
              <a:path w="113030" h="10794">
                <a:moveTo>
                  <a:pt x="112757" y="0"/>
                </a:moveTo>
                <a:lnTo>
                  <a:pt x="0" y="0"/>
                </a:lnTo>
                <a:lnTo>
                  <a:pt x="0" y="10628"/>
                </a:lnTo>
                <a:lnTo>
                  <a:pt x="112757" y="10628"/>
                </a:lnTo>
                <a:lnTo>
                  <a:pt x="112757" y="0"/>
                </a:lnTo>
                <a:close/>
              </a:path>
            </a:pathLst>
          </a:custGeom>
          <a:solidFill>
            <a:srgbClr val="D5B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401394" y="18551126"/>
            <a:ext cx="113030" cy="10795"/>
          </a:xfrm>
          <a:custGeom>
            <a:avLst/>
            <a:gdLst/>
            <a:ahLst/>
            <a:cxnLst/>
            <a:rect l="l" t="t" r="r" b="b"/>
            <a:pathLst>
              <a:path w="113030" h="10794">
                <a:moveTo>
                  <a:pt x="112757" y="0"/>
                </a:moveTo>
                <a:lnTo>
                  <a:pt x="0" y="0"/>
                </a:lnTo>
                <a:lnTo>
                  <a:pt x="0" y="10628"/>
                </a:lnTo>
                <a:lnTo>
                  <a:pt x="112757" y="10628"/>
                </a:lnTo>
                <a:lnTo>
                  <a:pt x="112757" y="0"/>
                </a:lnTo>
                <a:close/>
              </a:path>
            </a:pathLst>
          </a:custGeom>
          <a:solidFill>
            <a:srgbClr val="A0C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01394" y="18318646"/>
            <a:ext cx="113030" cy="22225"/>
          </a:xfrm>
          <a:custGeom>
            <a:avLst/>
            <a:gdLst/>
            <a:ahLst/>
            <a:cxnLst/>
            <a:rect l="l" t="t" r="r" b="b"/>
            <a:pathLst>
              <a:path w="113030" h="22225">
                <a:moveTo>
                  <a:pt x="112757" y="0"/>
                </a:moveTo>
                <a:lnTo>
                  <a:pt x="0" y="0"/>
                </a:lnTo>
                <a:lnTo>
                  <a:pt x="0" y="22016"/>
                </a:lnTo>
                <a:lnTo>
                  <a:pt x="112757" y="22016"/>
                </a:lnTo>
                <a:lnTo>
                  <a:pt x="112757" y="0"/>
                </a:lnTo>
                <a:close/>
              </a:path>
            </a:pathLst>
          </a:custGeom>
          <a:solidFill>
            <a:srgbClr val="4B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401394" y="17123254"/>
            <a:ext cx="113030" cy="434340"/>
          </a:xfrm>
          <a:custGeom>
            <a:avLst/>
            <a:gdLst/>
            <a:ahLst/>
            <a:cxnLst/>
            <a:rect l="l" t="t" r="r" b="b"/>
            <a:pathLst>
              <a:path w="113030" h="434340">
                <a:moveTo>
                  <a:pt x="112757" y="20"/>
                </a:moveTo>
                <a:lnTo>
                  <a:pt x="0" y="0"/>
                </a:lnTo>
                <a:lnTo>
                  <a:pt x="0" y="434250"/>
                </a:lnTo>
                <a:lnTo>
                  <a:pt x="112757" y="434270"/>
                </a:lnTo>
                <a:lnTo>
                  <a:pt x="112757" y="20"/>
                </a:lnTo>
                <a:close/>
              </a:path>
            </a:pathLst>
          </a:custGeom>
          <a:solidFill>
            <a:srgbClr val="069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401394" y="16977056"/>
            <a:ext cx="113030" cy="17780"/>
          </a:xfrm>
          <a:custGeom>
            <a:avLst/>
            <a:gdLst/>
            <a:ahLst/>
            <a:cxnLst/>
            <a:rect l="l" t="t" r="r" b="b"/>
            <a:pathLst>
              <a:path w="113030" h="17780">
                <a:moveTo>
                  <a:pt x="112757" y="0"/>
                </a:moveTo>
                <a:lnTo>
                  <a:pt x="0" y="0"/>
                </a:lnTo>
                <a:lnTo>
                  <a:pt x="0" y="17680"/>
                </a:lnTo>
                <a:lnTo>
                  <a:pt x="112757" y="17680"/>
                </a:lnTo>
                <a:lnTo>
                  <a:pt x="112757" y="0"/>
                </a:lnTo>
                <a:close/>
              </a:path>
            </a:pathLst>
          </a:custGeom>
          <a:solidFill>
            <a:srgbClr val="1464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401394" y="16751017"/>
            <a:ext cx="113030" cy="64769"/>
          </a:xfrm>
          <a:custGeom>
            <a:avLst/>
            <a:gdLst/>
            <a:ahLst/>
            <a:cxnLst/>
            <a:rect l="l" t="t" r="r" b="b"/>
            <a:pathLst>
              <a:path w="113030" h="64769">
                <a:moveTo>
                  <a:pt x="112757" y="0"/>
                </a:moveTo>
                <a:lnTo>
                  <a:pt x="0" y="0"/>
                </a:lnTo>
                <a:lnTo>
                  <a:pt x="0" y="64357"/>
                </a:lnTo>
                <a:lnTo>
                  <a:pt x="112757" y="64357"/>
                </a:lnTo>
                <a:lnTo>
                  <a:pt x="112757" y="0"/>
                </a:lnTo>
                <a:close/>
              </a:path>
            </a:pathLst>
          </a:custGeom>
          <a:solidFill>
            <a:srgbClr val="223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10417151" y="12622879"/>
            <a:ext cx="128016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800" spc="-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amenaza</a:t>
            </a: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remoción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 en</a:t>
            </a: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masa llega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hasta: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13" name="object 213"/>
          <p:cNvGrpSpPr/>
          <p:nvPr/>
        </p:nvGrpSpPr>
        <p:grpSpPr>
          <a:xfrm>
            <a:off x="6834253" y="11933488"/>
            <a:ext cx="419100" cy="419100"/>
            <a:chOff x="6834253" y="11933488"/>
            <a:chExt cx="419100" cy="419100"/>
          </a:xfrm>
        </p:grpSpPr>
        <p:sp>
          <p:nvSpPr>
            <p:cNvPr id="214" name="object 214"/>
            <p:cNvSpPr/>
            <p:nvPr/>
          </p:nvSpPr>
          <p:spPr>
            <a:xfrm>
              <a:off x="6834253" y="1193348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374" y="0"/>
                  </a:moveTo>
                  <a:lnTo>
                    <a:pt x="161366" y="5529"/>
                  </a:lnTo>
                  <a:lnTo>
                    <a:pt x="117296" y="21280"/>
                  </a:lnTo>
                  <a:lnTo>
                    <a:pt x="78421" y="45997"/>
                  </a:lnTo>
                  <a:lnTo>
                    <a:pt x="45997" y="78421"/>
                  </a:lnTo>
                  <a:lnTo>
                    <a:pt x="21280" y="117296"/>
                  </a:lnTo>
                  <a:lnTo>
                    <a:pt x="5529" y="161366"/>
                  </a:lnTo>
                  <a:lnTo>
                    <a:pt x="0" y="209374"/>
                  </a:lnTo>
                  <a:lnTo>
                    <a:pt x="5529" y="257382"/>
                  </a:lnTo>
                  <a:lnTo>
                    <a:pt x="21280" y="301452"/>
                  </a:lnTo>
                  <a:lnTo>
                    <a:pt x="45997" y="340327"/>
                  </a:lnTo>
                  <a:lnTo>
                    <a:pt x="78421" y="372751"/>
                  </a:lnTo>
                  <a:lnTo>
                    <a:pt x="117296" y="397467"/>
                  </a:lnTo>
                  <a:lnTo>
                    <a:pt x="161366" y="413219"/>
                  </a:lnTo>
                  <a:lnTo>
                    <a:pt x="209374" y="418748"/>
                  </a:lnTo>
                  <a:lnTo>
                    <a:pt x="257382" y="413219"/>
                  </a:lnTo>
                  <a:lnTo>
                    <a:pt x="301452" y="397467"/>
                  </a:lnTo>
                  <a:lnTo>
                    <a:pt x="340327" y="372751"/>
                  </a:lnTo>
                  <a:lnTo>
                    <a:pt x="372751" y="340327"/>
                  </a:lnTo>
                  <a:lnTo>
                    <a:pt x="397467" y="301452"/>
                  </a:lnTo>
                  <a:lnTo>
                    <a:pt x="413219" y="257382"/>
                  </a:lnTo>
                  <a:lnTo>
                    <a:pt x="418748" y="209374"/>
                  </a:lnTo>
                  <a:lnTo>
                    <a:pt x="413219" y="161366"/>
                  </a:lnTo>
                  <a:lnTo>
                    <a:pt x="397467" y="117296"/>
                  </a:lnTo>
                  <a:lnTo>
                    <a:pt x="372751" y="78421"/>
                  </a:lnTo>
                  <a:lnTo>
                    <a:pt x="340327" y="45997"/>
                  </a:lnTo>
                  <a:lnTo>
                    <a:pt x="301452" y="21280"/>
                  </a:lnTo>
                  <a:lnTo>
                    <a:pt x="257382" y="5529"/>
                  </a:lnTo>
                  <a:lnTo>
                    <a:pt x="209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34884" y="12004520"/>
              <a:ext cx="234998" cy="235024"/>
            </a:xfrm>
            <a:prstGeom prst="rect">
              <a:avLst/>
            </a:prstGeom>
          </p:spPr>
        </p:pic>
      </p:grpSp>
      <p:pic>
        <p:nvPicPr>
          <p:cNvPr id="216" name="object 21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675036" y="13145107"/>
            <a:ext cx="262698" cy="2661897"/>
          </a:xfrm>
          <a:prstGeom prst="rect">
            <a:avLst/>
          </a:prstGeom>
        </p:spPr>
      </p:pic>
      <p:grpSp>
        <p:nvGrpSpPr>
          <p:cNvPr id="217" name="object 217"/>
          <p:cNvGrpSpPr/>
          <p:nvPr/>
        </p:nvGrpSpPr>
        <p:grpSpPr>
          <a:xfrm>
            <a:off x="9833657" y="11933488"/>
            <a:ext cx="459740" cy="419100"/>
            <a:chOff x="9833657" y="11933488"/>
            <a:chExt cx="459740" cy="419100"/>
          </a:xfrm>
        </p:grpSpPr>
        <p:sp>
          <p:nvSpPr>
            <p:cNvPr id="218" name="object 218"/>
            <p:cNvSpPr/>
            <p:nvPr/>
          </p:nvSpPr>
          <p:spPr>
            <a:xfrm>
              <a:off x="9833648" y="11933490"/>
              <a:ext cx="459740" cy="419100"/>
            </a:xfrm>
            <a:custGeom>
              <a:avLst/>
              <a:gdLst/>
              <a:ahLst/>
              <a:cxnLst/>
              <a:rect l="l" t="t" r="r" b="b"/>
              <a:pathLst>
                <a:path w="459740" h="419100">
                  <a:moveTo>
                    <a:pt x="10706" y="146926"/>
                  </a:moveTo>
                  <a:lnTo>
                    <a:pt x="7302" y="142709"/>
                  </a:lnTo>
                  <a:lnTo>
                    <a:pt x="1955" y="143535"/>
                  </a:lnTo>
                  <a:lnTo>
                    <a:pt x="0" y="148590"/>
                  </a:lnTo>
                  <a:lnTo>
                    <a:pt x="3403" y="152806"/>
                  </a:lnTo>
                  <a:lnTo>
                    <a:pt x="8750" y="151968"/>
                  </a:lnTo>
                  <a:lnTo>
                    <a:pt x="10706" y="146926"/>
                  </a:lnTo>
                  <a:close/>
                </a:path>
                <a:path w="459740" h="419100">
                  <a:moveTo>
                    <a:pt x="459155" y="209372"/>
                  </a:moveTo>
                  <a:lnTo>
                    <a:pt x="453631" y="161366"/>
                  </a:lnTo>
                  <a:lnTo>
                    <a:pt x="437870" y="117297"/>
                  </a:lnTo>
                  <a:lnTo>
                    <a:pt x="413156" y="78422"/>
                  </a:lnTo>
                  <a:lnTo>
                    <a:pt x="380733" y="45999"/>
                  </a:lnTo>
                  <a:lnTo>
                    <a:pt x="341858" y="21285"/>
                  </a:lnTo>
                  <a:lnTo>
                    <a:pt x="297789" y="5537"/>
                  </a:lnTo>
                  <a:lnTo>
                    <a:pt x="249783" y="0"/>
                  </a:lnTo>
                  <a:lnTo>
                    <a:pt x="201777" y="5537"/>
                  </a:lnTo>
                  <a:lnTo>
                    <a:pt x="157708" y="21285"/>
                  </a:lnTo>
                  <a:lnTo>
                    <a:pt x="118833" y="45999"/>
                  </a:lnTo>
                  <a:lnTo>
                    <a:pt x="86410" y="78422"/>
                  </a:lnTo>
                  <a:lnTo>
                    <a:pt x="61683" y="117297"/>
                  </a:lnTo>
                  <a:lnTo>
                    <a:pt x="45935" y="161366"/>
                  </a:lnTo>
                  <a:lnTo>
                    <a:pt x="40411" y="209372"/>
                  </a:lnTo>
                  <a:lnTo>
                    <a:pt x="45935" y="257390"/>
                  </a:lnTo>
                  <a:lnTo>
                    <a:pt x="61683" y="301459"/>
                  </a:lnTo>
                  <a:lnTo>
                    <a:pt x="86410" y="340334"/>
                  </a:lnTo>
                  <a:lnTo>
                    <a:pt x="118833" y="372757"/>
                  </a:lnTo>
                  <a:lnTo>
                    <a:pt x="157708" y="397471"/>
                  </a:lnTo>
                  <a:lnTo>
                    <a:pt x="201777" y="413219"/>
                  </a:lnTo>
                  <a:lnTo>
                    <a:pt x="249783" y="418757"/>
                  </a:lnTo>
                  <a:lnTo>
                    <a:pt x="297789" y="413219"/>
                  </a:lnTo>
                  <a:lnTo>
                    <a:pt x="341858" y="397471"/>
                  </a:lnTo>
                  <a:lnTo>
                    <a:pt x="380733" y="372757"/>
                  </a:lnTo>
                  <a:lnTo>
                    <a:pt x="413156" y="340334"/>
                  </a:lnTo>
                  <a:lnTo>
                    <a:pt x="437870" y="301459"/>
                  </a:lnTo>
                  <a:lnTo>
                    <a:pt x="453631" y="257390"/>
                  </a:lnTo>
                  <a:lnTo>
                    <a:pt x="459155" y="2093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969062" y="1198718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19249" y="0"/>
                  </a:moveTo>
                  <a:lnTo>
                    <a:pt x="108050" y="3408"/>
                  </a:lnTo>
                  <a:lnTo>
                    <a:pt x="99872" y="12837"/>
                  </a:lnTo>
                  <a:lnTo>
                    <a:pt x="1978" y="225180"/>
                  </a:lnTo>
                  <a:lnTo>
                    <a:pt x="0" y="236254"/>
                  </a:lnTo>
                  <a:lnTo>
                    <a:pt x="3435" y="246344"/>
                  </a:lnTo>
                  <a:lnTo>
                    <a:pt x="11160" y="253688"/>
                  </a:lnTo>
                  <a:lnTo>
                    <a:pt x="22050" y="256528"/>
                  </a:lnTo>
                  <a:lnTo>
                    <a:pt x="234382" y="256528"/>
                  </a:lnTo>
                  <a:lnTo>
                    <a:pt x="245595" y="253506"/>
                  </a:lnTo>
                  <a:lnTo>
                    <a:pt x="253357" y="245756"/>
                  </a:lnTo>
                  <a:lnTo>
                    <a:pt x="256495" y="235245"/>
                  </a:lnTo>
                  <a:lnTo>
                    <a:pt x="253836" y="223944"/>
                  </a:lnTo>
                  <a:lnTo>
                    <a:pt x="139386" y="11600"/>
                  </a:lnTo>
                  <a:lnTo>
                    <a:pt x="130639" y="2701"/>
                  </a:lnTo>
                  <a:lnTo>
                    <a:pt x="119249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32188" y="12075035"/>
              <a:ext cx="168518" cy="154368"/>
            </a:xfrm>
            <a:prstGeom prst="rect">
              <a:avLst/>
            </a:prstGeom>
          </p:spPr>
        </p:pic>
      </p:grpSp>
      <p:sp>
        <p:nvSpPr>
          <p:cNvPr id="221" name="object 221"/>
          <p:cNvSpPr txBox="1"/>
          <p:nvPr/>
        </p:nvSpPr>
        <p:spPr>
          <a:xfrm>
            <a:off x="11018601" y="13083243"/>
            <a:ext cx="59055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65" dirty="0">
                <a:solidFill>
                  <a:srgbClr val="223658"/>
                </a:solidFill>
                <a:latin typeface="Montserrat"/>
                <a:cs typeface="Montserrat"/>
              </a:rPr>
              <a:t>100</a:t>
            </a:r>
            <a:r>
              <a:rPr sz="1100" b="1" spc="65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025051"/>
                </a:solidFill>
                <a:latin typeface="Montserrat"/>
                <a:cs typeface="Montserrat"/>
              </a:rPr>
              <a:t>Muy</a:t>
            </a:r>
            <a:r>
              <a:rPr sz="900" spc="1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00" spc="-20" dirty="0">
                <a:solidFill>
                  <a:srgbClr val="025051"/>
                </a:solidFill>
                <a:latin typeface="Montserrat"/>
                <a:cs typeface="Montserrat"/>
              </a:rPr>
              <a:t>bajo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2167713" y="15367034"/>
            <a:ext cx="101219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30" dirty="0">
                <a:solidFill>
                  <a:srgbClr val="025051"/>
                </a:solidFill>
                <a:latin typeface="Montserrat"/>
                <a:cs typeface="Montserrat"/>
              </a:rPr>
              <a:t>Temperatura</a:t>
            </a:r>
            <a:r>
              <a:rPr sz="8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media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2167713" y="15771193"/>
            <a:ext cx="67500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Precipitación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3973852" y="16795292"/>
            <a:ext cx="478790" cy="407670"/>
            <a:chOff x="3973852" y="16795292"/>
            <a:chExt cx="478790" cy="407670"/>
          </a:xfrm>
        </p:grpSpPr>
        <p:sp>
          <p:nvSpPr>
            <p:cNvPr id="225" name="object 225"/>
            <p:cNvSpPr/>
            <p:nvPr/>
          </p:nvSpPr>
          <p:spPr>
            <a:xfrm>
              <a:off x="3973852" y="16795292"/>
              <a:ext cx="478790" cy="407670"/>
            </a:xfrm>
            <a:custGeom>
              <a:avLst/>
              <a:gdLst/>
              <a:ahLst/>
              <a:cxnLst/>
              <a:rect l="l" t="t" r="r" b="b"/>
              <a:pathLst>
                <a:path w="478789" h="407669">
                  <a:moveTo>
                    <a:pt x="274704" y="0"/>
                  </a:moveTo>
                  <a:lnTo>
                    <a:pt x="230588" y="4140"/>
                  </a:lnTo>
                  <a:lnTo>
                    <a:pt x="184302" y="16014"/>
                  </a:lnTo>
                  <a:lnTo>
                    <a:pt x="138328" y="34802"/>
                  </a:lnTo>
                  <a:lnTo>
                    <a:pt x="95148" y="59686"/>
                  </a:lnTo>
                  <a:lnTo>
                    <a:pt x="57243" y="89845"/>
                  </a:lnTo>
                  <a:lnTo>
                    <a:pt x="27096" y="124461"/>
                  </a:lnTo>
                  <a:lnTo>
                    <a:pt x="7187" y="162712"/>
                  </a:lnTo>
                  <a:lnTo>
                    <a:pt x="0" y="203781"/>
                  </a:lnTo>
                  <a:lnTo>
                    <a:pt x="7187" y="244850"/>
                  </a:lnTo>
                  <a:lnTo>
                    <a:pt x="27096" y="283102"/>
                  </a:lnTo>
                  <a:lnTo>
                    <a:pt x="57243" y="317717"/>
                  </a:lnTo>
                  <a:lnTo>
                    <a:pt x="95148" y="347876"/>
                  </a:lnTo>
                  <a:lnTo>
                    <a:pt x="138328" y="372760"/>
                  </a:lnTo>
                  <a:lnTo>
                    <a:pt x="184302" y="391549"/>
                  </a:lnTo>
                  <a:lnTo>
                    <a:pt x="230588" y="403423"/>
                  </a:lnTo>
                  <a:lnTo>
                    <a:pt x="274704" y="407563"/>
                  </a:lnTo>
                  <a:lnTo>
                    <a:pt x="321429" y="402181"/>
                  </a:lnTo>
                  <a:lnTo>
                    <a:pt x="364322" y="386850"/>
                  </a:lnTo>
                  <a:lnTo>
                    <a:pt x="402159" y="362794"/>
                  </a:lnTo>
                  <a:lnTo>
                    <a:pt x="433717" y="331236"/>
                  </a:lnTo>
                  <a:lnTo>
                    <a:pt x="457773" y="293399"/>
                  </a:lnTo>
                  <a:lnTo>
                    <a:pt x="473104" y="250506"/>
                  </a:lnTo>
                  <a:lnTo>
                    <a:pt x="478486" y="203781"/>
                  </a:lnTo>
                  <a:lnTo>
                    <a:pt x="473104" y="157056"/>
                  </a:lnTo>
                  <a:lnTo>
                    <a:pt x="457773" y="114164"/>
                  </a:lnTo>
                  <a:lnTo>
                    <a:pt x="433717" y="76327"/>
                  </a:lnTo>
                  <a:lnTo>
                    <a:pt x="402159" y="44768"/>
                  </a:lnTo>
                  <a:lnTo>
                    <a:pt x="364322" y="20712"/>
                  </a:lnTo>
                  <a:lnTo>
                    <a:pt x="321429" y="5382"/>
                  </a:lnTo>
                  <a:lnTo>
                    <a:pt x="274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48754" y="16851271"/>
              <a:ext cx="195138" cy="262360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4108168" y="17113053"/>
              <a:ext cx="281305" cy="68580"/>
            </a:xfrm>
            <a:custGeom>
              <a:avLst/>
              <a:gdLst/>
              <a:ahLst/>
              <a:cxnLst/>
              <a:rect l="l" t="t" r="r" b="b"/>
              <a:pathLst>
                <a:path w="281304" h="68580">
                  <a:moveTo>
                    <a:pt x="280773" y="0"/>
                  </a:moveTo>
                  <a:lnTo>
                    <a:pt x="0" y="0"/>
                  </a:lnTo>
                  <a:lnTo>
                    <a:pt x="29636" y="39414"/>
                  </a:lnTo>
                  <a:lnTo>
                    <a:pt x="54000" y="59654"/>
                  </a:lnTo>
                  <a:lnTo>
                    <a:pt x="86125" y="67111"/>
                  </a:lnTo>
                  <a:lnTo>
                    <a:pt x="139049" y="68177"/>
                  </a:lnTo>
                  <a:lnTo>
                    <a:pt x="185688" y="62977"/>
                  </a:lnTo>
                  <a:lnTo>
                    <a:pt x="225724" y="48629"/>
                  </a:lnTo>
                  <a:lnTo>
                    <a:pt x="257854" y="27010"/>
                  </a:lnTo>
                  <a:lnTo>
                    <a:pt x="280773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8177300" y="16815927"/>
            <a:ext cx="407670" cy="407670"/>
            <a:chOff x="8177300" y="16815927"/>
            <a:chExt cx="407670" cy="407670"/>
          </a:xfrm>
        </p:grpSpPr>
        <p:sp>
          <p:nvSpPr>
            <p:cNvPr id="229" name="object 229"/>
            <p:cNvSpPr/>
            <p:nvPr/>
          </p:nvSpPr>
          <p:spPr>
            <a:xfrm>
              <a:off x="8177300" y="16815927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69">
                  <a:moveTo>
                    <a:pt x="203781" y="0"/>
                  </a:moveTo>
                  <a:lnTo>
                    <a:pt x="157056" y="5382"/>
                  </a:lnTo>
                  <a:lnTo>
                    <a:pt x="114164" y="20712"/>
                  </a:lnTo>
                  <a:lnTo>
                    <a:pt x="76327" y="44768"/>
                  </a:lnTo>
                  <a:lnTo>
                    <a:pt x="44768" y="76327"/>
                  </a:lnTo>
                  <a:lnTo>
                    <a:pt x="20712" y="114164"/>
                  </a:lnTo>
                  <a:lnTo>
                    <a:pt x="5382" y="157056"/>
                  </a:lnTo>
                  <a:lnTo>
                    <a:pt x="0" y="203781"/>
                  </a:lnTo>
                  <a:lnTo>
                    <a:pt x="5382" y="250506"/>
                  </a:lnTo>
                  <a:lnTo>
                    <a:pt x="20712" y="293399"/>
                  </a:lnTo>
                  <a:lnTo>
                    <a:pt x="44768" y="331236"/>
                  </a:lnTo>
                  <a:lnTo>
                    <a:pt x="76327" y="362794"/>
                  </a:lnTo>
                  <a:lnTo>
                    <a:pt x="114164" y="386850"/>
                  </a:lnTo>
                  <a:lnTo>
                    <a:pt x="157056" y="402181"/>
                  </a:lnTo>
                  <a:lnTo>
                    <a:pt x="203781" y="407563"/>
                  </a:lnTo>
                  <a:lnTo>
                    <a:pt x="250506" y="402181"/>
                  </a:lnTo>
                  <a:lnTo>
                    <a:pt x="293399" y="386850"/>
                  </a:lnTo>
                  <a:lnTo>
                    <a:pt x="331236" y="362794"/>
                  </a:lnTo>
                  <a:lnTo>
                    <a:pt x="362794" y="331236"/>
                  </a:lnTo>
                  <a:lnTo>
                    <a:pt x="386850" y="293399"/>
                  </a:lnTo>
                  <a:lnTo>
                    <a:pt x="402181" y="250506"/>
                  </a:lnTo>
                  <a:lnTo>
                    <a:pt x="407563" y="203781"/>
                  </a:lnTo>
                  <a:lnTo>
                    <a:pt x="402181" y="157056"/>
                  </a:lnTo>
                  <a:lnTo>
                    <a:pt x="386850" y="114164"/>
                  </a:lnTo>
                  <a:lnTo>
                    <a:pt x="362794" y="76327"/>
                  </a:lnTo>
                  <a:lnTo>
                    <a:pt x="331236" y="44768"/>
                  </a:lnTo>
                  <a:lnTo>
                    <a:pt x="293399" y="20712"/>
                  </a:lnTo>
                  <a:lnTo>
                    <a:pt x="250506" y="5382"/>
                  </a:lnTo>
                  <a:lnTo>
                    <a:pt x="203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18657" y="16886617"/>
              <a:ext cx="131379" cy="131379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66905" y="17041576"/>
              <a:ext cx="234886" cy="118322"/>
            </a:xfrm>
            <a:prstGeom prst="rect">
              <a:avLst/>
            </a:prstGeom>
          </p:spPr>
        </p:pic>
      </p:grpSp>
      <p:grpSp>
        <p:nvGrpSpPr>
          <p:cNvPr id="232" name="object 232"/>
          <p:cNvGrpSpPr/>
          <p:nvPr/>
        </p:nvGrpSpPr>
        <p:grpSpPr>
          <a:xfrm>
            <a:off x="12809122" y="15621041"/>
            <a:ext cx="127000" cy="69215"/>
            <a:chOff x="12809122" y="15621041"/>
            <a:chExt cx="127000" cy="69215"/>
          </a:xfrm>
        </p:grpSpPr>
        <p:sp>
          <p:nvSpPr>
            <p:cNvPr id="233" name="object 233"/>
            <p:cNvSpPr/>
            <p:nvPr/>
          </p:nvSpPr>
          <p:spPr>
            <a:xfrm>
              <a:off x="12809122" y="15655391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3486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2872247" y="15621041"/>
              <a:ext cx="64135" cy="69215"/>
            </a:xfrm>
            <a:custGeom>
              <a:avLst/>
              <a:gdLst/>
              <a:ahLst/>
              <a:cxnLst/>
              <a:rect l="l" t="t" r="r" b="b"/>
              <a:pathLst>
                <a:path w="64134" h="69215">
                  <a:moveTo>
                    <a:pt x="29169" y="0"/>
                  </a:moveTo>
                  <a:lnTo>
                    <a:pt x="0" y="0"/>
                  </a:lnTo>
                  <a:lnTo>
                    <a:pt x="34377" y="34346"/>
                  </a:lnTo>
                  <a:lnTo>
                    <a:pt x="0" y="68703"/>
                  </a:lnTo>
                  <a:lnTo>
                    <a:pt x="29169" y="68703"/>
                  </a:lnTo>
                  <a:lnTo>
                    <a:pt x="63526" y="34346"/>
                  </a:lnTo>
                  <a:lnTo>
                    <a:pt x="29169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12167708" y="15439218"/>
            <a:ext cx="134874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29310" algn="l"/>
              </a:tabLst>
            </a:pPr>
            <a:r>
              <a:rPr sz="3150" baseline="-5291" dirty="0">
                <a:solidFill>
                  <a:srgbClr val="EB7457"/>
                </a:solidFill>
                <a:latin typeface="Montserrat"/>
                <a:cs typeface="Montserrat"/>
              </a:rPr>
              <a:t>+</a:t>
            </a:r>
            <a:r>
              <a:rPr sz="3150" spc="-540" baseline="-5291" dirty="0">
                <a:solidFill>
                  <a:srgbClr val="EB7457"/>
                </a:solidFill>
                <a:latin typeface="Montserrat"/>
                <a:cs typeface="Montserrat"/>
              </a:rPr>
              <a:t> </a:t>
            </a:r>
            <a:r>
              <a:rPr sz="1600" b="1" spc="-20" dirty="0">
                <a:solidFill>
                  <a:srgbClr val="223658"/>
                </a:solidFill>
                <a:latin typeface="Montserrat"/>
                <a:cs typeface="Montserrat"/>
              </a:rPr>
              <a:t>0,81</a:t>
            </a:r>
            <a:r>
              <a:rPr sz="1600" b="1" dirty="0">
                <a:solidFill>
                  <a:srgbClr val="223658"/>
                </a:solidFill>
                <a:latin typeface="Montserrat"/>
                <a:cs typeface="Montserrat"/>
              </a:rPr>
              <a:t>	1,0</a:t>
            </a:r>
            <a:r>
              <a:rPr sz="1600" b="1" spc="-2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00" b="1" spc="-25" dirty="0">
                <a:solidFill>
                  <a:srgbClr val="223658"/>
                </a:solidFill>
                <a:latin typeface="Montserrat"/>
                <a:cs typeface="Montserrat"/>
              </a:rPr>
              <a:t>ºC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2167718" y="15788054"/>
            <a:ext cx="854075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50" baseline="-2645" dirty="0">
                <a:solidFill>
                  <a:srgbClr val="EB7457"/>
                </a:solidFill>
                <a:latin typeface="Montserrat"/>
                <a:cs typeface="Montserrat"/>
              </a:rPr>
              <a:t>+</a:t>
            </a:r>
            <a:r>
              <a:rPr sz="3150" spc="-405" baseline="-2645" dirty="0">
                <a:solidFill>
                  <a:srgbClr val="EB7457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223658"/>
                </a:solidFill>
                <a:latin typeface="Montserrat"/>
                <a:cs typeface="Montserrat"/>
              </a:rPr>
              <a:t>20</a:t>
            </a:r>
            <a:r>
              <a:rPr sz="1600" b="1" spc="-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00" b="1" spc="-25" dirty="0">
                <a:solidFill>
                  <a:srgbClr val="223658"/>
                </a:solidFill>
                <a:latin typeface="Montserrat"/>
                <a:cs typeface="Montserrat"/>
              </a:rPr>
              <a:t>mm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1307116" y="4819008"/>
            <a:ext cx="2644140" cy="24599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725"/>
              </a:spcBef>
            </a:pPr>
            <a:r>
              <a:rPr sz="3200" b="1" dirty="0">
                <a:solidFill>
                  <a:srgbClr val="223658"/>
                </a:solidFill>
                <a:latin typeface="Montserrat SemiBold"/>
                <a:cs typeface="Montserrat SemiBold"/>
              </a:rPr>
              <a:t>4</a:t>
            </a:r>
            <a:r>
              <a:rPr sz="3200" b="1" spc="5" dirty="0">
                <a:solidFill>
                  <a:srgbClr val="223658"/>
                </a:solidFill>
                <a:latin typeface="Montserrat SemiBold"/>
                <a:cs typeface="Montserrat SemiBold"/>
              </a:rPr>
              <a:t> </a:t>
            </a:r>
            <a:r>
              <a:rPr sz="3200" b="1" spc="-10" dirty="0">
                <a:solidFill>
                  <a:srgbClr val="223658"/>
                </a:solidFill>
                <a:latin typeface="Montserrat SemiBold"/>
                <a:cs typeface="Montserrat SemiBold"/>
              </a:rPr>
              <a:t>PREDIOS</a:t>
            </a:r>
            <a:endParaRPr sz="3200">
              <a:latin typeface="Montserrat SemiBold"/>
              <a:cs typeface="Montserrat SemiBold"/>
            </a:endParaRPr>
          </a:p>
          <a:p>
            <a:pPr marL="179705">
              <a:lnSpc>
                <a:spcPct val="100000"/>
              </a:lnSpc>
              <a:spcBef>
                <a:spcPts val="235"/>
              </a:spcBef>
            </a:pPr>
            <a:r>
              <a:rPr sz="1200" b="1" spc="65" dirty="0">
                <a:solidFill>
                  <a:srgbClr val="223658"/>
                </a:solidFill>
                <a:latin typeface="Montserrat"/>
                <a:cs typeface="Montserrat"/>
              </a:rPr>
              <a:t>NOMBRE</a:t>
            </a:r>
            <a:r>
              <a:rPr sz="1200" b="1" spc="20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223658"/>
                </a:solidFill>
                <a:latin typeface="Montserrat"/>
                <a:cs typeface="Montserrat"/>
              </a:rPr>
              <a:t>DE</a:t>
            </a:r>
            <a:r>
              <a:rPr sz="1200" b="1" spc="20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00" b="1" spc="50" dirty="0">
                <a:solidFill>
                  <a:srgbClr val="223658"/>
                </a:solidFill>
                <a:latin typeface="Montserrat"/>
                <a:cs typeface="Montserrat"/>
              </a:rPr>
              <a:t>LOS</a:t>
            </a:r>
            <a:r>
              <a:rPr sz="1200" b="1" spc="20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00" b="1" spc="65" dirty="0">
                <a:solidFill>
                  <a:srgbClr val="223658"/>
                </a:solidFill>
                <a:latin typeface="Montserrat"/>
                <a:cs typeface="Montserrat"/>
              </a:rPr>
              <a:t>PREDIOS:</a:t>
            </a:r>
            <a:endParaRPr sz="1200">
              <a:latin typeface="Montserrat"/>
              <a:cs typeface="Montserrat"/>
            </a:endParaRPr>
          </a:p>
          <a:p>
            <a:pPr marL="12700" marR="5080" algn="ctr">
              <a:lnSpc>
                <a:spcPct val="102600"/>
              </a:lnSpc>
              <a:spcBef>
                <a:spcPts val="635"/>
              </a:spcBef>
            </a:pPr>
            <a:r>
              <a:rPr sz="1400" b="1" spc="100" dirty="0">
                <a:solidFill>
                  <a:srgbClr val="025051"/>
                </a:solidFill>
                <a:latin typeface="Montserrat"/>
                <a:cs typeface="Montserrat"/>
              </a:rPr>
              <a:t>BELREY,</a:t>
            </a:r>
            <a:r>
              <a:rPr sz="1400" b="1" spc="2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400" b="1" spc="110" dirty="0">
                <a:solidFill>
                  <a:srgbClr val="025051"/>
                </a:solidFill>
                <a:latin typeface="Montserrat"/>
                <a:cs typeface="Montserrat"/>
              </a:rPr>
              <a:t>TALANQUERAS, </a:t>
            </a:r>
            <a:r>
              <a:rPr sz="1400" b="1" spc="8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400" b="1" spc="2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400" b="1" spc="105" dirty="0">
                <a:solidFill>
                  <a:srgbClr val="025051"/>
                </a:solidFill>
                <a:latin typeface="Montserrat"/>
                <a:cs typeface="Montserrat"/>
              </a:rPr>
              <a:t>CASCADA</a:t>
            </a:r>
            <a:r>
              <a:rPr sz="1400" b="1" spc="2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400" b="1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1400" b="1" spc="24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400" b="1" spc="100" dirty="0">
                <a:solidFill>
                  <a:srgbClr val="025051"/>
                </a:solidFill>
                <a:latin typeface="Montserrat"/>
                <a:cs typeface="Montserrat"/>
              </a:rPr>
              <a:t>EL</a:t>
            </a:r>
            <a:endParaRPr sz="1400">
              <a:latin typeface="Montserrat"/>
              <a:cs typeface="Montserrat"/>
            </a:endParaRPr>
          </a:p>
          <a:p>
            <a:pPr marL="12700" algn="ctr">
              <a:lnSpc>
                <a:spcPct val="100000"/>
              </a:lnSpc>
              <a:spcBef>
                <a:spcPts val="45"/>
              </a:spcBef>
            </a:pPr>
            <a:r>
              <a:rPr sz="1400" b="1" spc="114" dirty="0">
                <a:solidFill>
                  <a:srgbClr val="025051"/>
                </a:solidFill>
                <a:latin typeface="Montserrat"/>
                <a:cs typeface="Montserrat"/>
              </a:rPr>
              <a:t>REFUGIO</a:t>
            </a:r>
            <a:endParaRPr sz="1400">
              <a:latin typeface="Montserrat"/>
              <a:cs typeface="Montserrat"/>
            </a:endParaRPr>
          </a:p>
          <a:p>
            <a:pPr marL="143510" marR="196215" indent="-635" algn="ctr">
              <a:lnSpc>
                <a:spcPct val="101499"/>
              </a:lnSpc>
              <a:spcBef>
                <a:spcPts val="515"/>
              </a:spcBef>
            </a:pP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Ecoreserva</a:t>
            </a:r>
            <a:r>
              <a:rPr sz="11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11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futura/posible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etapa</a:t>
            </a:r>
            <a:r>
              <a:rPr sz="1100" spc="4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perforación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exploratoriao</a:t>
            </a:r>
            <a:r>
              <a:rPr sz="1100" spc="6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6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explotación,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áreas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producción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20" dirty="0">
                <a:solidFill>
                  <a:srgbClr val="025051"/>
                </a:solidFill>
                <a:latin typeface="Montserrat"/>
                <a:cs typeface="Montserrat"/>
              </a:rPr>
              <a:t>áreas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en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proceso</a:t>
            </a:r>
            <a:r>
              <a:rPr sz="1100" spc="4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restauración.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1432621" y="2288276"/>
            <a:ext cx="2563495" cy="2392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505"/>
              </a:lnSpc>
              <a:spcBef>
                <a:spcPts val="130"/>
              </a:spcBef>
            </a:pPr>
            <a:r>
              <a:rPr sz="6350" b="1" dirty="0">
                <a:solidFill>
                  <a:srgbClr val="223658"/>
                </a:solidFill>
                <a:latin typeface="Montserrat SemiBold"/>
                <a:cs typeface="Montserrat SemiBold"/>
              </a:rPr>
              <a:t>10</a:t>
            </a:r>
            <a:r>
              <a:rPr sz="6350" b="1" spc="-555" dirty="0">
                <a:solidFill>
                  <a:srgbClr val="223658"/>
                </a:solidFill>
                <a:latin typeface="Montserrat SemiBold"/>
                <a:cs typeface="Montserrat SemiBold"/>
              </a:rPr>
              <a:t> </a:t>
            </a:r>
            <a:r>
              <a:rPr sz="6350" b="1" spc="-25" dirty="0">
                <a:solidFill>
                  <a:srgbClr val="223658"/>
                </a:solidFill>
                <a:latin typeface="Montserrat SemiBold"/>
                <a:cs typeface="Montserrat SemiBold"/>
              </a:rPr>
              <a:t>249</a:t>
            </a:r>
            <a:endParaRPr sz="6350">
              <a:latin typeface="Montserrat SemiBold"/>
              <a:cs typeface="Montserrat SemiBold"/>
            </a:endParaRPr>
          </a:p>
          <a:p>
            <a:pPr marL="33020" algn="ctr">
              <a:lnSpc>
                <a:spcPts val="2945"/>
              </a:lnSpc>
            </a:pPr>
            <a:r>
              <a:rPr sz="2550" spc="235" dirty="0">
                <a:solidFill>
                  <a:srgbClr val="223658"/>
                </a:solidFill>
                <a:latin typeface="Montserrat Medium"/>
                <a:cs typeface="Montserrat Medium"/>
              </a:rPr>
              <a:t>HECTÁREAS </a:t>
            </a:r>
            <a:endParaRPr sz="2550">
              <a:latin typeface="Montserrat Medium"/>
              <a:cs typeface="Montserrat Medium"/>
            </a:endParaRPr>
          </a:p>
          <a:p>
            <a:pPr marL="100965" marR="137795" algn="ctr">
              <a:lnSpc>
                <a:spcPct val="101499"/>
              </a:lnSpc>
              <a:spcBef>
                <a:spcPts val="110"/>
              </a:spcBef>
            </a:pP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Extensión</a:t>
            </a:r>
            <a:r>
              <a:rPr sz="1100" b="1" spc="8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preliminar</a:t>
            </a:r>
            <a:r>
              <a:rPr sz="1100" b="1" spc="8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o</a:t>
            </a:r>
            <a:r>
              <a:rPr sz="1100" b="1" spc="8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inicial</a:t>
            </a:r>
            <a:r>
              <a:rPr sz="1100" b="1" spc="8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spc="-50" dirty="0">
                <a:solidFill>
                  <a:srgbClr val="025051"/>
                </a:solidFill>
                <a:latin typeface="Montserrat"/>
                <a:cs typeface="Montserrat"/>
              </a:rPr>
              <a:t>o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antes</a:t>
            </a:r>
            <a:r>
              <a:rPr sz="1100" b="1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b="1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100" b="1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planificación</a:t>
            </a:r>
            <a:r>
              <a:rPr sz="1100" b="1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spc="-50" dirty="0">
                <a:solidFill>
                  <a:srgbClr val="025051"/>
                </a:solidFill>
                <a:latin typeface="Montserrat"/>
                <a:cs typeface="Montserrat"/>
              </a:rPr>
              <a:t>y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delimitación</a:t>
            </a:r>
            <a:r>
              <a:rPr sz="1100" b="1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b="1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100" b="1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b="1" spc="-10" dirty="0">
                <a:solidFill>
                  <a:srgbClr val="025051"/>
                </a:solidFill>
                <a:latin typeface="Montserrat"/>
                <a:cs typeface="Montserrat"/>
              </a:rPr>
              <a:t>Ecoreserva.</a:t>
            </a:r>
            <a:endParaRPr sz="1100">
              <a:latin typeface="Montserrat"/>
              <a:cs typeface="Montserrat"/>
            </a:endParaRPr>
          </a:p>
          <a:p>
            <a:pPr marL="161925" marR="198755" algn="ctr">
              <a:lnSpc>
                <a:spcPct val="101499"/>
              </a:lnSpc>
            </a:pP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100" spc="5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verificación</a:t>
            </a:r>
            <a:r>
              <a:rPr sz="1100" spc="6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se</a:t>
            </a:r>
            <a:r>
              <a:rPr sz="1100" spc="5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realizó</a:t>
            </a:r>
            <a:r>
              <a:rPr sz="1100" spc="6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1100" spc="6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25" dirty="0">
                <a:solidFill>
                  <a:srgbClr val="025051"/>
                </a:solidFill>
                <a:latin typeface="Montserrat"/>
                <a:cs typeface="Montserrat"/>
              </a:rPr>
              <a:t>la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proyección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coordenadas </a:t>
            </a:r>
            <a:r>
              <a:rPr sz="1100" spc="-10" dirty="0">
                <a:solidFill>
                  <a:srgbClr val="025051"/>
                </a:solidFill>
                <a:latin typeface="Montserrat Medium"/>
                <a:cs typeface="Montserrat Medium"/>
              </a:rPr>
              <a:t>"MAGNA_COLOMBIA_CTM12”</a:t>
            </a:r>
            <a:endParaRPr sz="1100">
              <a:latin typeface="Montserrat Medium"/>
              <a:cs typeface="Montserrat Medium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11259060" y="4868765"/>
            <a:ext cx="2598420" cy="5714365"/>
            <a:chOff x="11259060" y="4868765"/>
            <a:chExt cx="2598420" cy="5714365"/>
          </a:xfrm>
        </p:grpSpPr>
        <p:sp>
          <p:nvSpPr>
            <p:cNvPr id="240" name="object 240"/>
            <p:cNvSpPr/>
            <p:nvPr/>
          </p:nvSpPr>
          <p:spPr>
            <a:xfrm>
              <a:off x="11530375" y="4873845"/>
              <a:ext cx="2322195" cy="0"/>
            </a:xfrm>
            <a:custGeom>
              <a:avLst/>
              <a:gdLst/>
              <a:ahLst/>
              <a:cxnLst/>
              <a:rect l="l" t="t" r="r" b="b"/>
              <a:pathLst>
                <a:path w="2322194">
                  <a:moveTo>
                    <a:pt x="0" y="0"/>
                  </a:moveTo>
                  <a:lnTo>
                    <a:pt x="2321832" y="0"/>
                  </a:lnTo>
                </a:path>
              </a:pathLst>
            </a:custGeom>
            <a:ln w="10131">
              <a:solidFill>
                <a:srgbClr val="F3F0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1269220" y="9060183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0" y="0"/>
                  </a:moveTo>
                  <a:lnTo>
                    <a:pt x="81368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1310220" y="9025832"/>
              <a:ext cx="64135" cy="69215"/>
            </a:xfrm>
            <a:custGeom>
              <a:avLst/>
              <a:gdLst/>
              <a:ahLst/>
              <a:cxnLst/>
              <a:rect l="l" t="t" r="r" b="b"/>
              <a:pathLst>
                <a:path w="64134" h="69215">
                  <a:moveTo>
                    <a:pt x="29169" y="0"/>
                  </a:moveTo>
                  <a:lnTo>
                    <a:pt x="0" y="0"/>
                  </a:lnTo>
                  <a:lnTo>
                    <a:pt x="34377" y="34346"/>
                  </a:lnTo>
                  <a:lnTo>
                    <a:pt x="0" y="68703"/>
                  </a:lnTo>
                  <a:lnTo>
                    <a:pt x="29169" y="68703"/>
                  </a:lnTo>
                  <a:lnTo>
                    <a:pt x="63526" y="34346"/>
                  </a:lnTo>
                  <a:lnTo>
                    <a:pt x="29169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1269220" y="9592898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0" y="0"/>
                  </a:moveTo>
                  <a:lnTo>
                    <a:pt x="81368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1310220" y="9558547"/>
              <a:ext cx="64135" cy="69215"/>
            </a:xfrm>
            <a:custGeom>
              <a:avLst/>
              <a:gdLst/>
              <a:ahLst/>
              <a:cxnLst/>
              <a:rect l="l" t="t" r="r" b="b"/>
              <a:pathLst>
                <a:path w="64134" h="69215">
                  <a:moveTo>
                    <a:pt x="29169" y="0"/>
                  </a:moveTo>
                  <a:lnTo>
                    <a:pt x="0" y="0"/>
                  </a:lnTo>
                  <a:lnTo>
                    <a:pt x="34377" y="34346"/>
                  </a:lnTo>
                  <a:lnTo>
                    <a:pt x="0" y="68703"/>
                  </a:lnTo>
                  <a:lnTo>
                    <a:pt x="29169" y="68703"/>
                  </a:lnTo>
                  <a:lnTo>
                    <a:pt x="63526" y="34346"/>
                  </a:lnTo>
                  <a:lnTo>
                    <a:pt x="29169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1269220" y="10548577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5">
                  <a:moveTo>
                    <a:pt x="0" y="0"/>
                  </a:moveTo>
                  <a:lnTo>
                    <a:pt x="81368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1310220" y="10514226"/>
              <a:ext cx="64135" cy="69215"/>
            </a:xfrm>
            <a:custGeom>
              <a:avLst/>
              <a:gdLst/>
              <a:ahLst/>
              <a:cxnLst/>
              <a:rect l="l" t="t" r="r" b="b"/>
              <a:pathLst>
                <a:path w="64134" h="69215">
                  <a:moveTo>
                    <a:pt x="29169" y="0"/>
                  </a:moveTo>
                  <a:lnTo>
                    <a:pt x="0" y="0"/>
                  </a:lnTo>
                  <a:lnTo>
                    <a:pt x="34377" y="34346"/>
                  </a:lnTo>
                  <a:lnTo>
                    <a:pt x="0" y="68703"/>
                  </a:lnTo>
                  <a:lnTo>
                    <a:pt x="29169" y="68703"/>
                  </a:lnTo>
                  <a:lnTo>
                    <a:pt x="63526" y="34346"/>
                  </a:lnTo>
                  <a:lnTo>
                    <a:pt x="29169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11321062" y="7381297"/>
            <a:ext cx="3039110" cy="363855"/>
          </a:xfrm>
          <a:prstGeom prst="rect">
            <a:avLst/>
          </a:prstGeom>
          <a:solidFill>
            <a:srgbClr val="F3F0EC"/>
          </a:solidFill>
        </p:spPr>
        <p:txBody>
          <a:bodyPr vert="horz" wrap="square" lIns="0" tIns="4762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75"/>
              </a:spcBef>
            </a:pPr>
            <a:r>
              <a:rPr sz="1600" b="1" spc="90" dirty="0">
                <a:solidFill>
                  <a:srgbClr val="EB7457"/>
                </a:solidFill>
                <a:latin typeface="Montserrat ExtraBold"/>
                <a:cs typeface="Montserrat ExtraBold"/>
              </a:rPr>
              <a:t>MANEJO</a:t>
            </a:r>
            <a:r>
              <a:rPr sz="1600" b="1" spc="229" dirty="0">
                <a:solidFill>
                  <a:srgbClr val="EB7457"/>
                </a:solidFill>
                <a:latin typeface="Montserrat ExtraBold"/>
                <a:cs typeface="Montserrat ExtraBold"/>
              </a:rPr>
              <a:t> </a:t>
            </a:r>
            <a:r>
              <a:rPr sz="1600" b="1" dirty="0">
                <a:solidFill>
                  <a:srgbClr val="EB7457"/>
                </a:solidFill>
                <a:latin typeface="Montserrat ExtraBold"/>
                <a:cs typeface="Montserrat ExtraBold"/>
              </a:rPr>
              <a:t>Y</a:t>
            </a:r>
            <a:r>
              <a:rPr sz="1600" b="1" spc="229" dirty="0">
                <a:solidFill>
                  <a:srgbClr val="EB7457"/>
                </a:solidFill>
                <a:latin typeface="Montserrat ExtraBold"/>
                <a:cs typeface="Montserrat ExtraBold"/>
              </a:rPr>
              <a:t> </a:t>
            </a:r>
            <a:r>
              <a:rPr sz="1600" b="1" spc="100" dirty="0">
                <a:solidFill>
                  <a:srgbClr val="EB7457"/>
                </a:solidFill>
                <a:latin typeface="Montserrat ExtraBold"/>
                <a:cs typeface="Montserrat ExtraBold"/>
              </a:rPr>
              <a:t>GESTIÓN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1405109" y="7819808"/>
            <a:ext cx="2620645" cy="32143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250" b="1" spc="90" dirty="0">
                <a:solidFill>
                  <a:srgbClr val="223658"/>
                </a:solidFill>
                <a:latin typeface="Montserrat"/>
                <a:cs typeface="Montserrat"/>
              </a:rPr>
              <a:t>TIPO</a:t>
            </a:r>
            <a:r>
              <a:rPr sz="1250" b="1" spc="19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60" dirty="0">
                <a:solidFill>
                  <a:srgbClr val="223658"/>
                </a:solidFill>
                <a:latin typeface="Montserrat"/>
                <a:cs typeface="Montserrat"/>
              </a:rPr>
              <a:t>DE</a:t>
            </a:r>
            <a:r>
              <a:rPr sz="1250" b="1" spc="19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223658"/>
                </a:solidFill>
                <a:latin typeface="Montserrat"/>
                <a:cs typeface="Montserrat"/>
              </a:rPr>
              <a:t>PREDIO</a:t>
            </a:r>
            <a:endParaRPr sz="1250">
              <a:latin typeface="Montserrat"/>
              <a:cs typeface="Montserrat"/>
            </a:endParaRPr>
          </a:p>
          <a:p>
            <a:pPr marL="12700" marR="5080">
              <a:lnSpc>
                <a:spcPct val="101499"/>
              </a:lnSpc>
              <a:spcBef>
                <a:spcPts val="375"/>
              </a:spcBef>
            </a:pPr>
            <a:r>
              <a:rPr sz="1100" spc="-20" dirty="0">
                <a:solidFill>
                  <a:srgbClr val="025051"/>
                </a:solidFill>
                <a:latin typeface="Montserrat"/>
                <a:cs typeface="Montserrat"/>
              </a:rPr>
              <a:t>Predio</a:t>
            </a:r>
            <a:r>
              <a:rPr sz="110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Grande</a:t>
            </a:r>
            <a:r>
              <a:rPr sz="1100" spc="-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sobre</a:t>
            </a:r>
            <a:r>
              <a:rPr sz="1100" spc="-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20" dirty="0">
                <a:solidFill>
                  <a:srgbClr val="025051"/>
                </a:solidFill>
                <a:latin typeface="Montserrat"/>
                <a:cs typeface="Montserrat"/>
              </a:rPr>
              <a:t>relieve</a:t>
            </a:r>
            <a:r>
              <a:rPr sz="1100" spc="-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plano</a:t>
            </a:r>
            <a:r>
              <a:rPr sz="110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50" dirty="0">
                <a:solidFill>
                  <a:srgbClr val="025051"/>
                </a:solidFill>
                <a:latin typeface="Montserrat"/>
                <a:cs typeface="Montserrat"/>
              </a:rPr>
              <a:t>a </a:t>
            </a:r>
            <a:r>
              <a:rPr sz="1100" spc="-20" dirty="0">
                <a:solidFill>
                  <a:srgbClr val="025051"/>
                </a:solidFill>
                <a:latin typeface="Montserrat"/>
                <a:cs typeface="Montserrat"/>
              </a:rPr>
              <a:t>ligeramente</a:t>
            </a:r>
            <a:r>
              <a:rPr sz="11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20" dirty="0">
                <a:solidFill>
                  <a:srgbClr val="025051"/>
                </a:solidFill>
                <a:latin typeface="Montserrat"/>
                <a:cs typeface="Montserrat"/>
              </a:rPr>
              <a:t>inclinado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 y </a:t>
            </a:r>
            <a:r>
              <a:rPr sz="1100" spc="-20" dirty="0">
                <a:solidFill>
                  <a:srgbClr val="025051"/>
                </a:solidFill>
                <a:latin typeface="Montserrat"/>
                <a:cs typeface="Montserrat"/>
              </a:rPr>
              <a:t>baja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oportunidad</a:t>
            </a:r>
            <a:r>
              <a:rPr sz="110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manejo</a:t>
            </a:r>
            <a:r>
              <a:rPr sz="110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-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paisaje</a:t>
            </a:r>
            <a:r>
              <a:rPr sz="110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25" dirty="0">
                <a:solidFill>
                  <a:srgbClr val="025051"/>
                </a:solidFill>
                <a:latin typeface="Montserrat"/>
                <a:cs typeface="Montserrat"/>
              </a:rPr>
              <a:t>de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soporte</a:t>
            </a:r>
            <a:r>
              <a:rPr sz="1100" spc="-6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como</a:t>
            </a:r>
            <a:r>
              <a:rPr sz="1100" spc="-6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áreas</a:t>
            </a:r>
            <a:r>
              <a:rPr sz="1100" spc="-5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Suplementarias</a:t>
            </a:r>
            <a:endParaRPr sz="1100">
              <a:latin typeface="Montserrat"/>
              <a:cs typeface="Montserrat"/>
            </a:endParaRPr>
          </a:p>
          <a:p>
            <a:pPr marL="48895">
              <a:lnSpc>
                <a:spcPct val="100000"/>
              </a:lnSpc>
              <a:spcBef>
                <a:spcPts val="1110"/>
              </a:spcBef>
            </a:pPr>
            <a:r>
              <a:rPr sz="1250" b="1" spc="90" dirty="0">
                <a:solidFill>
                  <a:srgbClr val="223658"/>
                </a:solidFill>
                <a:latin typeface="Montserrat"/>
                <a:cs typeface="Montserrat"/>
              </a:rPr>
              <a:t>ÁREAS</a:t>
            </a:r>
            <a:r>
              <a:rPr sz="1250" b="1" spc="18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95" dirty="0">
                <a:solidFill>
                  <a:srgbClr val="223658"/>
                </a:solidFill>
                <a:latin typeface="Montserrat"/>
                <a:cs typeface="Montserrat"/>
              </a:rPr>
              <a:t>PROTEGIDAS</a:t>
            </a:r>
            <a:endParaRPr sz="1250">
              <a:latin typeface="Montserrat"/>
              <a:cs typeface="Montserrat"/>
            </a:endParaRPr>
          </a:p>
          <a:p>
            <a:pPr marL="48895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No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hay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dentro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Ecoreserva</a:t>
            </a:r>
            <a:endParaRPr sz="1100">
              <a:latin typeface="Montserrat"/>
              <a:cs typeface="Montserrat"/>
            </a:endParaRPr>
          </a:p>
          <a:p>
            <a:pPr marL="48895" marR="647700">
              <a:lnSpc>
                <a:spcPct val="102099"/>
              </a:lnSpc>
              <a:spcBef>
                <a:spcPts val="1080"/>
              </a:spcBef>
            </a:pPr>
            <a:r>
              <a:rPr sz="1250" b="1" spc="85" dirty="0">
                <a:solidFill>
                  <a:srgbClr val="223658"/>
                </a:solidFill>
                <a:latin typeface="Montserrat"/>
                <a:cs typeface="Montserrat"/>
              </a:rPr>
              <a:t>PLAN</a:t>
            </a:r>
            <a:r>
              <a:rPr sz="1250" b="1" spc="19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60" dirty="0">
                <a:solidFill>
                  <a:srgbClr val="223658"/>
                </a:solidFill>
                <a:latin typeface="Montserrat"/>
                <a:cs typeface="Montserrat"/>
              </a:rPr>
              <a:t>DE</a:t>
            </a:r>
            <a:r>
              <a:rPr sz="1250" b="1" spc="20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223658"/>
                </a:solidFill>
                <a:latin typeface="Montserrat"/>
                <a:cs typeface="Montserrat"/>
              </a:rPr>
              <a:t>MANEJO</a:t>
            </a:r>
            <a:r>
              <a:rPr sz="1250" b="1" spc="19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-50" dirty="0">
                <a:solidFill>
                  <a:srgbClr val="223658"/>
                </a:solidFill>
                <a:latin typeface="Montserrat"/>
                <a:cs typeface="Montserrat"/>
              </a:rPr>
              <a:t>Y </a:t>
            </a:r>
            <a:r>
              <a:rPr sz="1250" b="1" spc="100" dirty="0">
                <a:solidFill>
                  <a:srgbClr val="223658"/>
                </a:solidFill>
                <a:latin typeface="Montserrat"/>
                <a:cs typeface="Montserrat"/>
              </a:rPr>
              <a:t>ORDENAMIENTO</a:t>
            </a:r>
            <a:r>
              <a:rPr sz="1250" b="1" spc="19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70" dirty="0">
                <a:solidFill>
                  <a:srgbClr val="223658"/>
                </a:solidFill>
                <a:latin typeface="Montserrat"/>
                <a:cs typeface="Montserrat"/>
              </a:rPr>
              <a:t>DE</a:t>
            </a:r>
            <a:endParaRPr sz="1250">
              <a:latin typeface="Montserrat"/>
              <a:cs typeface="Montserrat"/>
            </a:endParaRPr>
          </a:p>
          <a:p>
            <a:pPr marL="48895">
              <a:lnSpc>
                <a:spcPct val="100000"/>
              </a:lnSpc>
              <a:spcBef>
                <a:spcPts val="30"/>
              </a:spcBef>
            </a:pPr>
            <a:r>
              <a:rPr sz="1250" b="1" spc="75" dirty="0">
                <a:solidFill>
                  <a:srgbClr val="223658"/>
                </a:solidFill>
                <a:latin typeface="Montserrat"/>
                <a:cs typeface="Montserrat"/>
              </a:rPr>
              <a:t>UNA</a:t>
            </a:r>
            <a:r>
              <a:rPr sz="1250" b="1" spc="19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95" dirty="0">
                <a:solidFill>
                  <a:srgbClr val="223658"/>
                </a:solidFill>
                <a:latin typeface="Montserrat"/>
                <a:cs typeface="Montserrat"/>
              </a:rPr>
              <a:t>CUENCA</a:t>
            </a:r>
            <a:r>
              <a:rPr sz="1250" b="1" spc="19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223658"/>
                </a:solidFill>
                <a:latin typeface="Montserrat"/>
                <a:cs typeface="Montserrat"/>
              </a:rPr>
              <a:t>(POMCA)</a:t>
            </a:r>
            <a:endParaRPr sz="1250">
              <a:latin typeface="Montserrat"/>
              <a:cs typeface="Montserrat"/>
            </a:endParaRPr>
          </a:p>
          <a:p>
            <a:pPr marL="48895">
              <a:lnSpc>
                <a:spcPct val="100000"/>
              </a:lnSpc>
              <a:spcBef>
                <a:spcPts val="375"/>
              </a:spcBef>
            </a:pP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Rio</a:t>
            </a:r>
            <a:r>
              <a:rPr sz="1250" spc="7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Tillava–NSSz</a:t>
            </a:r>
            <a:endParaRPr sz="1250">
              <a:latin typeface="Montserrat"/>
              <a:cs typeface="Montserrat"/>
            </a:endParaRPr>
          </a:p>
          <a:p>
            <a:pPr marL="48895">
              <a:lnSpc>
                <a:spcPct val="100000"/>
              </a:lnSpc>
              <a:spcBef>
                <a:spcPts val="1120"/>
              </a:spcBef>
            </a:pPr>
            <a:r>
              <a:rPr sz="1250" b="1" spc="100" dirty="0">
                <a:solidFill>
                  <a:srgbClr val="223658"/>
                </a:solidFill>
                <a:latin typeface="Montserrat"/>
                <a:cs typeface="Montserrat"/>
              </a:rPr>
              <a:t>CORPORACIÓN</a:t>
            </a:r>
            <a:endParaRPr sz="1250">
              <a:latin typeface="Montserrat"/>
              <a:cs typeface="Montserrat"/>
            </a:endParaRPr>
          </a:p>
          <a:p>
            <a:pPr marL="48895">
              <a:lnSpc>
                <a:spcPct val="100000"/>
              </a:lnSpc>
              <a:spcBef>
                <a:spcPts val="35"/>
              </a:spcBef>
            </a:pPr>
            <a:r>
              <a:rPr sz="1250" b="1" spc="95" dirty="0">
                <a:solidFill>
                  <a:srgbClr val="223658"/>
                </a:solidFill>
                <a:latin typeface="Montserrat"/>
                <a:cs typeface="Montserrat"/>
              </a:rPr>
              <a:t>AUTÓNOMA</a:t>
            </a:r>
            <a:r>
              <a:rPr sz="1250" b="1" spc="210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223658"/>
                </a:solidFill>
                <a:latin typeface="Montserrat"/>
                <a:cs typeface="Montserrat"/>
              </a:rPr>
              <a:t>REGIONAL</a:t>
            </a:r>
            <a:endParaRPr sz="1250">
              <a:latin typeface="Montserrat"/>
              <a:cs typeface="Montserrat"/>
            </a:endParaRPr>
          </a:p>
          <a:p>
            <a:pPr marL="48895">
              <a:lnSpc>
                <a:spcPct val="100000"/>
              </a:lnSpc>
              <a:spcBef>
                <a:spcPts val="30"/>
              </a:spcBef>
            </a:pPr>
            <a:r>
              <a:rPr sz="1250" spc="-10" dirty="0">
                <a:solidFill>
                  <a:srgbClr val="005258"/>
                </a:solidFill>
                <a:latin typeface="Montserrat"/>
                <a:cs typeface="Montserrat"/>
              </a:rPr>
              <a:t>CORMACARENA</a:t>
            </a:r>
            <a:endParaRPr sz="1250">
              <a:latin typeface="Montserrat"/>
              <a:cs typeface="Montserrat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333731" y="15080598"/>
            <a:ext cx="407034" cy="407034"/>
            <a:chOff x="333731" y="15080598"/>
            <a:chExt cx="407034" cy="407034"/>
          </a:xfrm>
        </p:grpSpPr>
        <p:sp>
          <p:nvSpPr>
            <p:cNvPr id="250" name="object 250"/>
            <p:cNvSpPr/>
            <p:nvPr/>
          </p:nvSpPr>
          <p:spPr>
            <a:xfrm>
              <a:off x="333731" y="15080598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4">
                  <a:moveTo>
                    <a:pt x="203508" y="0"/>
                  </a:moveTo>
                  <a:lnTo>
                    <a:pt x="156846" y="5374"/>
                  </a:lnTo>
                  <a:lnTo>
                    <a:pt x="114011" y="20685"/>
                  </a:lnTo>
                  <a:lnTo>
                    <a:pt x="76224" y="44709"/>
                  </a:lnTo>
                  <a:lnTo>
                    <a:pt x="44709" y="76224"/>
                  </a:lnTo>
                  <a:lnTo>
                    <a:pt x="20685" y="114011"/>
                  </a:lnTo>
                  <a:lnTo>
                    <a:pt x="5374" y="156846"/>
                  </a:lnTo>
                  <a:lnTo>
                    <a:pt x="0" y="203508"/>
                  </a:lnTo>
                  <a:lnTo>
                    <a:pt x="5374" y="250170"/>
                  </a:lnTo>
                  <a:lnTo>
                    <a:pt x="20685" y="293006"/>
                  </a:lnTo>
                  <a:lnTo>
                    <a:pt x="44709" y="330795"/>
                  </a:lnTo>
                  <a:lnTo>
                    <a:pt x="76224" y="362313"/>
                  </a:lnTo>
                  <a:lnTo>
                    <a:pt x="114011" y="386339"/>
                  </a:lnTo>
                  <a:lnTo>
                    <a:pt x="156846" y="401650"/>
                  </a:lnTo>
                  <a:lnTo>
                    <a:pt x="203508" y="407026"/>
                  </a:lnTo>
                  <a:lnTo>
                    <a:pt x="250173" y="401647"/>
                  </a:lnTo>
                  <a:lnTo>
                    <a:pt x="293011" y="386334"/>
                  </a:lnTo>
                  <a:lnTo>
                    <a:pt x="330799" y="362309"/>
                  </a:lnTo>
                  <a:lnTo>
                    <a:pt x="362316" y="330792"/>
                  </a:lnTo>
                  <a:lnTo>
                    <a:pt x="386340" y="293005"/>
                  </a:lnTo>
                  <a:lnTo>
                    <a:pt x="401651" y="250170"/>
                  </a:lnTo>
                  <a:lnTo>
                    <a:pt x="407026" y="203508"/>
                  </a:lnTo>
                  <a:lnTo>
                    <a:pt x="401651" y="156846"/>
                  </a:lnTo>
                  <a:lnTo>
                    <a:pt x="386340" y="114011"/>
                  </a:lnTo>
                  <a:lnTo>
                    <a:pt x="362316" y="76224"/>
                  </a:lnTo>
                  <a:lnTo>
                    <a:pt x="330799" y="44709"/>
                  </a:lnTo>
                  <a:lnTo>
                    <a:pt x="293011" y="20685"/>
                  </a:lnTo>
                  <a:lnTo>
                    <a:pt x="250173" y="5374"/>
                  </a:lnTo>
                  <a:lnTo>
                    <a:pt x="203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0730" y="15103433"/>
              <a:ext cx="259067" cy="312967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473393" y="15103433"/>
              <a:ext cx="140335" cy="240665"/>
            </a:xfrm>
            <a:custGeom>
              <a:avLst/>
              <a:gdLst/>
              <a:ahLst/>
              <a:cxnLst/>
              <a:rect l="l" t="t" r="r" b="b"/>
              <a:pathLst>
                <a:path w="140334" h="240665">
                  <a:moveTo>
                    <a:pt x="139900" y="170356"/>
                  </a:moveTo>
                  <a:lnTo>
                    <a:pt x="134403" y="127440"/>
                  </a:lnTo>
                  <a:lnTo>
                    <a:pt x="119412" y="70691"/>
                  </a:lnTo>
                  <a:lnTo>
                    <a:pt x="97178" y="21185"/>
                  </a:lnTo>
                  <a:lnTo>
                    <a:pt x="69950" y="0"/>
                  </a:lnTo>
                  <a:lnTo>
                    <a:pt x="42722" y="21185"/>
                  </a:lnTo>
                  <a:lnTo>
                    <a:pt x="20487" y="70691"/>
                  </a:lnTo>
                  <a:lnTo>
                    <a:pt x="5496" y="127440"/>
                  </a:lnTo>
                  <a:lnTo>
                    <a:pt x="0" y="170356"/>
                  </a:lnTo>
                  <a:lnTo>
                    <a:pt x="5496" y="197584"/>
                  </a:lnTo>
                  <a:lnTo>
                    <a:pt x="20487" y="219819"/>
                  </a:lnTo>
                  <a:lnTo>
                    <a:pt x="42722" y="234809"/>
                  </a:lnTo>
                  <a:lnTo>
                    <a:pt x="69950" y="240306"/>
                  </a:lnTo>
                  <a:lnTo>
                    <a:pt x="97178" y="234809"/>
                  </a:lnTo>
                  <a:lnTo>
                    <a:pt x="119412" y="219819"/>
                  </a:lnTo>
                  <a:lnTo>
                    <a:pt x="134403" y="197584"/>
                  </a:lnTo>
                  <a:lnTo>
                    <a:pt x="139900" y="170356"/>
                  </a:lnTo>
                  <a:close/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43345" y="15239102"/>
              <a:ext cx="0" cy="177800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297"/>
                  </a:lnTo>
                </a:path>
              </a:pathLst>
            </a:custGeom>
            <a:solidFill>
              <a:srgbClr val="F6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43345" y="15239102"/>
              <a:ext cx="0" cy="177800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297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96856" y="15399100"/>
              <a:ext cx="281305" cy="68580"/>
            </a:xfrm>
            <a:custGeom>
              <a:avLst/>
              <a:gdLst/>
              <a:ahLst/>
              <a:cxnLst/>
              <a:rect l="l" t="t" r="r" b="b"/>
              <a:pathLst>
                <a:path w="281305" h="68580">
                  <a:moveTo>
                    <a:pt x="280773" y="0"/>
                  </a:moveTo>
                  <a:lnTo>
                    <a:pt x="0" y="0"/>
                  </a:lnTo>
                  <a:lnTo>
                    <a:pt x="29636" y="39414"/>
                  </a:lnTo>
                  <a:lnTo>
                    <a:pt x="54000" y="59654"/>
                  </a:lnTo>
                  <a:lnTo>
                    <a:pt x="86125" y="67111"/>
                  </a:lnTo>
                  <a:lnTo>
                    <a:pt x="139049" y="68177"/>
                  </a:lnTo>
                  <a:lnTo>
                    <a:pt x="185688" y="62977"/>
                  </a:lnTo>
                  <a:lnTo>
                    <a:pt x="225724" y="48629"/>
                  </a:lnTo>
                  <a:lnTo>
                    <a:pt x="257854" y="27010"/>
                  </a:lnTo>
                  <a:lnTo>
                    <a:pt x="280773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1482482" y="15346956"/>
            <a:ext cx="97790" cy="34925"/>
            <a:chOff x="1482482" y="15346956"/>
            <a:chExt cx="97790" cy="34925"/>
          </a:xfrm>
        </p:grpSpPr>
        <p:sp>
          <p:nvSpPr>
            <p:cNvPr id="257" name="object 257"/>
            <p:cNvSpPr/>
            <p:nvPr/>
          </p:nvSpPr>
          <p:spPr>
            <a:xfrm>
              <a:off x="1482482" y="15364136"/>
              <a:ext cx="86360" cy="0"/>
            </a:xfrm>
            <a:custGeom>
              <a:avLst/>
              <a:gdLst/>
              <a:ahLst/>
              <a:cxnLst/>
              <a:rect l="l" t="t" r="r" b="b"/>
              <a:pathLst>
                <a:path w="86359">
                  <a:moveTo>
                    <a:pt x="0" y="0"/>
                  </a:moveTo>
                  <a:lnTo>
                    <a:pt x="86019" y="0"/>
                  </a:lnTo>
                </a:path>
              </a:pathLst>
            </a:custGeom>
            <a:ln w="10131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548319" y="15346956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14579" y="0"/>
                  </a:moveTo>
                  <a:lnTo>
                    <a:pt x="0" y="0"/>
                  </a:lnTo>
                  <a:lnTo>
                    <a:pt x="17183" y="17183"/>
                  </a:lnTo>
                  <a:lnTo>
                    <a:pt x="0" y="34357"/>
                  </a:lnTo>
                  <a:lnTo>
                    <a:pt x="14579" y="34357"/>
                  </a:lnTo>
                  <a:lnTo>
                    <a:pt x="31763" y="17183"/>
                  </a:lnTo>
                  <a:lnTo>
                    <a:pt x="14579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788566" y="15056870"/>
            <a:ext cx="2597150" cy="6140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FISIONOMÍA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ts val="950"/>
              </a:lnSpc>
              <a:spcBef>
                <a:spcPts val="95"/>
              </a:spcBef>
              <a:tabLst>
                <a:tab pos="843915" algn="l"/>
              </a:tabLst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Ecosistemas</a:t>
            </a:r>
            <a:r>
              <a:rPr sz="800" dirty="0">
                <a:solidFill>
                  <a:srgbClr val="025051"/>
                </a:solidFill>
                <a:latin typeface="Montserrat"/>
                <a:cs typeface="Montserrat"/>
              </a:rPr>
              <a:t>	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Sabanas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herbáceas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 arbustales,</a:t>
            </a:r>
            <a:endParaRPr sz="800">
              <a:latin typeface="Montserrat"/>
              <a:cs typeface="Montserrat"/>
            </a:endParaRPr>
          </a:p>
          <a:p>
            <a:pPr marL="843915" marR="5080">
              <a:lnSpc>
                <a:spcPts val="960"/>
              </a:lnSpc>
              <a:spcBef>
                <a:spcPts val="25"/>
              </a:spcBef>
            </a:pP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Bosques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Bajos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Arbustales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Densos </a:t>
            </a:r>
            <a:r>
              <a:rPr sz="8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Bosques</a:t>
            </a:r>
            <a:r>
              <a:rPr sz="8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Medios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Densos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329217" y="15690977"/>
            <a:ext cx="195580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Altillanura</a:t>
            </a:r>
            <a:r>
              <a:rPr sz="800" spc="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ondulada,</a:t>
            </a:r>
            <a:r>
              <a:rPr sz="80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Llanuras</a:t>
            </a:r>
            <a:r>
              <a:rPr sz="800" spc="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aluviales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erosiónales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llaneras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Llanuras</a:t>
            </a:r>
            <a:r>
              <a:rPr sz="8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aluviales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erosiónales</a:t>
            </a:r>
            <a:r>
              <a:rPr sz="800" spc="-1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800" spc="-1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aguas</a:t>
            </a:r>
            <a:r>
              <a:rPr sz="800" spc="-1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negras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88617" y="15697967"/>
            <a:ext cx="3860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Paisaje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62" name="object 262"/>
          <p:cNvGrpSpPr/>
          <p:nvPr/>
        </p:nvGrpSpPr>
        <p:grpSpPr>
          <a:xfrm>
            <a:off x="1199463" y="15759132"/>
            <a:ext cx="97790" cy="34925"/>
            <a:chOff x="1199463" y="15759132"/>
            <a:chExt cx="97790" cy="34925"/>
          </a:xfrm>
        </p:grpSpPr>
        <p:sp>
          <p:nvSpPr>
            <p:cNvPr id="263" name="object 263"/>
            <p:cNvSpPr/>
            <p:nvPr/>
          </p:nvSpPr>
          <p:spPr>
            <a:xfrm>
              <a:off x="1199463" y="15776313"/>
              <a:ext cx="86360" cy="0"/>
            </a:xfrm>
            <a:custGeom>
              <a:avLst/>
              <a:gdLst/>
              <a:ahLst/>
              <a:cxnLst/>
              <a:rect l="l" t="t" r="r" b="b"/>
              <a:pathLst>
                <a:path w="86359">
                  <a:moveTo>
                    <a:pt x="0" y="0"/>
                  </a:moveTo>
                  <a:lnTo>
                    <a:pt x="86019" y="0"/>
                  </a:lnTo>
                </a:path>
              </a:pathLst>
            </a:custGeom>
            <a:ln w="10131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265300" y="15759132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14579" y="0"/>
                  </a:moveTo>
                  <a:lnTo>
                    <a:pt x="0" y="0"/>
                  </a:lnTo>
                  <a:lnTo>
                    <a:pt x="17183" y="17183"/>
                  </a:lnTo>
                  <a:lnTo>
                    <a:pt x="0" y="34357"/>
                  </a:lnTo>
                  <a:lnTo>
                    <a:pt x="14579" y="34357"/>
                  </a:lnTo>
                  <a:lnTo>
                    <a:pt x="31763" y="17183"/>
                  </a:lnTo>
                  <a:lnTo>
                    <a:pt x="14579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5" name="object 265"/>
          <p:cNvSpPr txBox="1"/>
          <p:nvPr/>
        </p:nvSpPr>
        <p:spPr>
          <a:xfrm>
            <a:off x="4804573" y="15143520"/>
            <a:ext cx="750570" cy="54864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120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7,47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600" b="1" dirty="0">
                <a:solidFill>
                  <a:srgbClr val="223658"/>
                </a:solidFill>
                <a:latin typeface="Montserrat"/>
                <a:cs typeface="Montserrat"/>
              </a:rPr>
              <a:t>USO</a:t>
            </a:r>
            <a:r>
              <a:rPr sz="600" b="1" spc="3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SOSTENIBLE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5768344" y="13263574"/>
            <a:ext cx="795020" cy="54737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110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76,58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SUPLEMENTARIAS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5796160" y="14451336"/>
            <a:ext cx="703580" cy="54102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16,3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26034">
              <a:lnSpc>
                <a:spcPct val="100000"/>
              </a:lnSpc>
              <a:spcBef>
                <a:spcPts val="430"/>
              </a:spcBef>
            </a:pP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PRESERVACIÓN</a:t>
            </a:r>
            <a:endParaRPr sz="600">
              <a:latin typeface="Montserrat"/>
              <a:cs typeface="Montserrat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9226458" y="17234763"/>
            <a:ext cx="1221740" cy="1221105"/>
            <a:chOff x="9226458" y="17234763"/>
            <a:chExt cx="1221740" cy="1221105"/>
          </a:xfrm>
        </p:grpSpPr>
        <p:sp>
          <p:nvSpPr>
            <p:cNvPr id="269" name="object 269"/>
            <p:cNvSpPr/>
            <p:nvPr/>
          </p:nvSpPr>
          <p:spPr>
            <a:xfrm>
              <a:off x="9226458" y="17845338"/>
              <a:ext cx="1221105" cy="610235"/>
            </a:xfrm>
            <a:custGeom>
              <a:avLst/>
              <a:gdLst/>
              <a:ahLst/>
              <a:cxnLst/>
              <a:rect l="l" t="t" r="r" b="b"/>
              <a:pathLst>
                <a:path w="1221104" h="610234">
                  <a:moveTo>
                    <a:pt x="610574" y="0"/>
                  </a:moveTo>
                  <a:lnTo>
                    <a:pt x="0" y="405"/>
                  </a:lnTo>
                  <a:lnTo>
                    <a:pt x="1969" y="49117"/>
                  </a:lnTo>
                  <a:lnTo>
                    <a:pt x="7717" y="96823"/>
                  </a:lnTo>
                  <a:lnTo>
                    <a:pt x="17096" y="143371"/>
                  </a:lnTo>
                  <a:lnTo>
                    <a:pt x="29959" y="188610"/>
                  </a:lnTo>
                  <a:lnTo>
                    <a:pt x="46159" y="232385"/>
                  </a:lnTo>
                  <a:lnTo>
                    <a:pt x="65549" y="274547"/>
                  </a:lnTo>
                  <a:lnTo>
                    <a:pt x="87983" y="314943"/>
                  </a:lnTo>
                  <a:lnTo>
                    <a:pt x="113312" y="353420"/>
                  </a:lnTo>
                  <a:lnTo>
                    <a:pt x="141390" y="389828"/>
                  </a:lnTo>
                  <a:lnTo>
                    <a:pt x="172071" y="424013"/>
                  </a:lnTo>
                  <a:lnTo>
                    <a:pt x="205207" y="455824"/>
                  </a:lnTo>
                  <a:lnTo>
                    <a:pt x="240651" y="485109"/>
                  </a:lnTo>
                  <a:lnTo>
                    <a:pt x="278256" y="511716"/>
                  </a:lnTo>
                  <a:lnTo>
                    <a:pt x="317876" y="535493"/>
                  </a:lnTo>
                  <a:lnTo>
                    <a:pt x="359363" y="556288"/>
                  </a:lnTo>
                  <a:lnTo>
                    <a:pt x="402570" y="573949"/>
                  </a:lnTo>
                  <a:lnTo>
                    <a:pt x="447351" y="588323"/>
                  </a:lnTo>
                  <a:lnTo>
                    <a:pt x="493557" y="599259"/>
                  </a:lnTo>
                  <a:lnTo>
                    <a:pt x="541044" y="606606"/>
                  </a:lnTo>
                  <a:lnTo>
                    <a:pt x="589662" y="610210"/>
                  </a:lnTo>
                  <a:lnTo>
                    <a:pt x="637414" y="610008"/>
                  </a:lnTo>
                  <a:lnTo>
                    <a:pt x="684284" y="606191"/>
                  </a:lnTo>
                  <a:lnTo>
                    <a:pt x="730132" y="598889"/>
                  </a:lnTo>
                  <a:lnTo>
                    <a:pt x="774819" y="588233"/>
                  </a:lnTo>
                  <a:lnTo>
                    <a:pt x="818204" y="574354"/>
                  </a:lnTo>
                  <a:lnTo>
                    <a:pt x="860147" y="557383"/>
                  </a:lnTo>
                  <a:lnTo>
                    <a:pt x="900507" y="537452"/>
                  </a:lnTo>
                  <a:lnTo>
                    <a:pt x="939144" y="514691"/>
                  </a:lnTo>
                  <a:lnTo>
                    <a:pt x="975917" y="489231"/>
                  </a:lnTo>
                  <a:lnTo>
                    <a:pt x="1010687" y="461203"/>
                  </a:lnTo>
                  <a:lnTo>
                    <a:pt x="1043313" y="430739"/>
                  </a:lnTo>
                  <a:lnTo>
                    <a:pt x="1073655" y="397969"/>
                  </a:lnTo>
                  <a:lnTo>
                    <a:pt x="1101572" y="363025"/>
                  </a:lnTo>
                  <a:lnTo>
                    <a:pt x="1126924" y="326036"/>
                  </a:lnTo>
                  <a:lnTo>
                    <a:pt x="1149571" y="287136"/>
                  </a:lnTo>
                  <a:lnTo>
                    <a:pt x="1169372" y="246453"/>
                  </a:lnTo>
                  <a:lnTo>
                    <a:pt x="1186188" y="204120"/>
                  </a:lnTo>
                  <a:lnTo>
                    <a:pt x="1199877" y="160267"/>
                  </a:lnTo>
                  <a:lnTo>
                    <a:pt x="1210300" y="115026"/>
                  </a:lnTo>
                  <a:lnTo>
                    <a:pt x="1217316" y="68527"/>
                  </a:lnTo>
                  <a:lnTo>
                    <a:pt x="1220785" y="20901"/>
                  </a:lnTo>
                  <a:lnTo>
                    <a:pt x="610574" y="0"/>
                  </a:lnTo>
                  <a:close/>
                </a:path>
              </a:pathLst>
            </a:custGeom>
            <a:solidFill>
              <a:srgbClr val="069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226458" y="17234763"/>
              <a:ext cx="1221740" cy="631825"/>
            </a:xfrm>
            <a:custGeom>
              <a:avLst/>
              <a:gdLst/>
              <a:ahLst/>
              <a:cxnLst/>
              <a:rect l="l" t="t" r="r" b="b"/>
              <a:pathLst>
                <a:path w="1221740" h="631825">
                  <a:moveTo>
                    <a:pt x="610169" y="0"/>
                  </a:moveTo>
                  <a:lnTo>
                    <a:pt x="562455" y="1868"/>
                  </a:lnTo>
                  <a:lnTo>
                    <a:pt x="515747" y="7319"/>
                  </a:lnTo>
                  <a:lnTo>
                    <a:pt x="470182" y="16218"/>
                  </a:lnTo>
                  <a:lnTo>
                    <a:pt x="425894" y="28427"/>
                  </a:lnTo>
                  <a:lnTo>
                    <a:pt x="383021" y="43812"/>
                  </a:lnTo>
                  <a:lnTo>
                    <a:pt x="341697" y="62236"/>
                  </a:lnTo>
                  <a:lnTo>
                    <a:pt x="302057" y="83564"/>
                  </a:lnTo>
                  <a:lnTo>
                    <a:pt x="264239" y="107659"/>
                  </a:lnTo>
                  <a:lnTo>
                    <a:pt x="228376" y="134387"/>
                  </a:lnTo>
                  <a:lnTo>
                    <a:pt x="194606" y="163611"/>
                  </a:lnTo>
                  <a:lnTo>
                    <a:pt x="163063" y="195195"/>
                  </a:lnTo>
                  <a:lnTo>
                    <a:pt x="133884" y="229004"/>
                  </a:lnTo>
                  <a:lnTo>
                    <a:pt x="107203" y="264902"/>
                  </a:lnTo>
                  <a:lnTo>
                    <a:pt x="83158" y="302752"/>
                  </a:lnTo>
                  <a:lnTo>
                    <a:pt x="61882" y="342420"/>
                  </a:lnTo>
                  <a:lnTo>
                    <a:pt x="43512" y="383769"/>
                  </a:lnTo>
                  <a:lnTo>
                    <a:pt x="28184" y="426664"/>
                  </a:lnTo>
                  <a:lnTo>
                    <a:pt x="16033" y="470968"/>
                  </a:lnTo>
                  <a:lnTo>
                    <a:pt x="7195" y="516546"/>
                  </a:lnTo>
                  <a:lnTo>
                    <a:pt x="1805" y="563262"/>
                  </a:lnTo>
                  <a:lnTo>
                    <a:pt x="0" y="610980"/>
                  </a:lnTo>
                  <a:lnTo>
                    <a:pt x="610574" y="610574"/>
                  </a:lnTo>
                  <a:lnTo>
                    <a:pt x="1220785" y="631476"/>
                  </a:lnTo>
                  <a:lnTo>
                    <a:pt x="1221109" y="622044"/>
                  </a:lnTo>
                  <a:lnTo>
                    <a:pt x="1221149" y="610169"/>
                  </a:lnTo>
                  <a:lnTo>
                    <a:pt x="1219281" y="562455"/>
                  </a:lnTo>
                  <a:lnTo>
                    <a:pt x="1213830" y="515747"/>
                  </a:lnTo>
                  <a:lnTo>
                    <a:pt x="1204931" y="470182"/>
                  </a:lnTo>
                  <a:lnTo>
                    <a:pt x="1192722" y="425894"/>
                  </a:lnTo>
                  <a:lnTo>
                    <a:pt x="1177337" y="383021"/>
                  </a:lnTo>
                  <a:lnTo>
                    <a:pt x="1158913" y="341697"/>
                  </a:lnTo>
                  <a:lnTo>
                    <a:pt x="1137585" y="302057"/>
                  </a:lnTo>
                  <a:lnTo>
                    <a:pt x="1113490" y="264239"/>
                  </a:lnTo>
                  <a:lnTo>
                    <a:pt x="1086762" y="228376"/>
                  </a:lnTo>
                  <a:lnTo>
                    <a:pt x="1057538" y="194606"/>
                  </a:lnTo>
                  <a:lnTo>
                    <a:pt x="1025954" y="163063"/>
                  </a:lnTo>
                  <a:lnTo>
                    <a:pt x="992145" y="133884"/>
                  </a:lnTo>
                  <a:lnTo>
                    <a:pt x="956247" y="107203"/>
                  </a:lnTo>
                  <a:lnTo>
                    <a:pt x="918397" y="83158"/>
                  </a:lnTo>
                  <a:lnTo>
                    <a:pt x="878729" y="61882"/>
                  </a:lnTo>
                  <a:lnTo>
                    <a:pt x="837380" y="43512"/>
                  </a:lnTo>
                  <a:lnTo>
                    <a:pt x="794485" y="28184"/>
                  </a:lnTo>
                  <a:lnTo>
                    <a:pt x="750181" y="16033"/>
                  </a:lnTo>
                  <a:lnTo>
                    <a:pt x="704603" y="7195"/>
                  </a:lnTo>
                  <a:lnTo>
                    <a:pt x="657887" y="1805"/>
                  </a:lnTo>
                  <a:lnTo>
                    <a:pt x="610169" y="0"/>
                  </a:lnTo>
                  <a:close/>
                </a:path>
              </a:pathLst>
            </a:custGeom>
            <a:solidFill>
              <a:srgbClr val="02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370998" y="17380749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460198" y="0"/>
                  </a:moveTo>
                  <a:lnTo>
                    <a:pt x="413146" y="2375"/>
                  </a:lnTo>
                  <a:lnTo>
                    <a:pt x="367453" y="9349"/>
                  </a:lnTo>
                  <a:lnTo>
                    <a:pt x="323350" y="20689"/>
                  </a:lnTo>
                  <a:lnTo>
                    <a:pt x="281069" y="36165"/>
                  </a:lnTo>
                  <a:lnTo>
                    <a:pt x="240841" y="55544"/>
                  </a:lnTo>
                  <a:lnTo>
                    <a:pt x="202898" y="78595"/>
                  </a:lnTo>
                  <a:lnTo>
                    <a:pt x="167470" y="105087"/>
                  </a:lnTo>
                  <a:lnTo>
                    <a:pt x="134790" y="134790"/>
                  </a:lnTo>
                  <a:lnTo>
                    <a:pt x="105087" y="167470"/>
                  </a:lnTo>
                  <a:lnTo>
                    <a:pt x="78595" y="202898"/>
                  </a:lnTo>
                  <a:lnTo>
                    <a:pt x="55544" y="240841"/>
                  </a:lnTo>
                  <a:lnTo>
                    <a:pt x="36165" y="281069"/>
                  </a:lnTo>
                  <a:lnTo>
                    <a:pt x="20689" y="323350"/>
                  </a:lnTo>
                  <a:lnTo>
                    <a:pt x="9349" y="367453"/>
                  </a:lnTo>
                  <a:lnTo>
                    <a:pt x="2375" y="413146"/>
                  </a:lnTo>
                  <a:lnTo>
                    <a:pt x="0" y="460198"/>
                  </a:lnTo>
                  <a:lnTo>
                    <a:pt x="2375" y="507250"/>
                  </a:lnTo>
                  <a:lnTo>
                    <a:pt x="9349" y="552943"/>
                  </a:lnTo>
                  <a:lnTo>
                    <a:pt x="20689" y="597045"/>
                  </a:lnTo>
                  <a:lnTo>
                    <a:pt x="36165" y="639326"/>
                  </a:lnTo>
                  <a:lnTo>
                    <a:pt x="55544" y="679554"/>
                  </a:lnTo>
                  <a:lnTo>
                    <a:pt x="78595" y="717497"/>
                  </a:lnTo>
                  <a:lnTo>
                    <a:pt x="105087" y="752925"/>
                  </a:lnTo>
                  <a:lnTo>
                    <a:pt x="134790" y="785606"/>
                  </a:lnTo>
                  <a:lnTo>
                    <a:pt x="167470" y="815308"/>
                  </a:lnTo>
                  <a:lnTo>
                    <a:pt x="202898" y="841800"/>
                  </a:lnTo>
                  <a:lnTo>
                    <a:pt x="240841" y="864852"/>
                  </a:lnTo>
                  <a:lnTo>
                    <a:pt x="281069" y="884231"/>
                  </a:lnTo>
                  <a:lnTo>
                    <a:pt x="323350" y="899706"/>
                  </a:lnTo>
                  <a:lnTo>
                    <a:pt x="367453" y="911046"/>
                  </a:lnTo>
                  <a:lnTo>
                    <a:pt x="413146" y="918020"/>
                  </a:lnTo>
                  <a:lnTo>
                    <a:pt x="460198" y="920396"/>
                  </a:lnTo>
                  <a:lnTo>
                    <a:pt x="507250" y="918020"/>
                  </a:lnTo>
                  <a:lnTo>
                    <a:pt x="552943" y="911046"/>
                  </a:lnTo>
                  <a:lnTo>
                    <a:pt x="597045" y="899706"/>
                  </a:lnTo>
                  <a:lnTo>
                    <a:pt x="639326" y="884231"/>
                  </a:lnTo>
                  <a:lnTo>
                    <a:pt x="679554" y="864852"/>
                  </a:lnTo>
                  <a:lnTo>
                    <a:pt x="717497" y="841800"/>
                  </a:lnTo>
                  <a:lnTo>
                    <a:pt x="752925" y="815308"/>
                  </a:lnTo>
                  <a:lnTo>
                    <a:pt x="785606" y="785606"/>
                  </a:lnTo>
                  <a:lnTo>
                    <a:pt x="815308" y="752925"/>
                  </a:lnTo>
                  <a:lnTo>
                    <a:pt x="841800" y="717497"/>
                  </a:lnTo>
                  <a:lnTo>
                    <a:pt x="864852" y="679554"/>
                  </a:lnTo>
                  <a:lnTo>
                    <a:pt x="884231" y="639326"/>
                  </a:lnTo>
                  <a:lnTo>
                    <a:pt x="899706" y="597045"/>
                  </a:lnTo>
                  <a:lnTo>
                    <a:pt x="911046" y="552943"/>
                  </a:lnTo>
                  <a:lnTo>
                    <a:pt x="918020" y="507250"/>
                  </a:lnTo>
                  <a:lnTo>
                    <a:pt x="920396" y="460198"/>
                  </a:lnTo>
                  <a:lnTo>
                    <a:pt x="918020" y="413146"/>
                  </a:lnTo>
                  <a:lnTo>
                    <a:pt x="911046" y="367453"/>
                  </a:lnTo>
                  <a:lnTo>
                    <a:pt x="899706" y="323350"/>
                  </a:lnTo>
                  <a:lnTo>
                    <a:pt x="884231" y="281069"/>
                  </a:lnTo>
                  <a:lnTo>
                    <a:pt x="864852" y="240841"/>
                  </a:lnTo>
                  <a:lnTo>
                    <a:pt x="841800" y="202898"/>
                  </a:lnTo>
                  <a:lnTo>
                    <a:pt x="815308" y="167470"/>
                  </a:lnTo>
                  <a:lnTo>
                    <a:pt x="785606" y="134790"/>
                  </a:lnTo>
                  <a:lnTo>
                    <a:pt x="752925" y="105087"/>
                  </a:lnTo>
                  <a:lnTo>
                    <a:pt x="717497" y="78595"/>
                  </a:lnTo>
                  <a:lnTo>
                    <a:pt x="679554" y="55544"/>
                  </a:lnTo>
                  <a:lnTo>
                    <a:pt x="639326" y="36165"/>
                  </a:lnTo>
                  <a:lnTo>
                    <a:pt x="597045" y="20689"/>
                  </a:lnTo>
                  <a:lnTo>
                    <a:pt x="552943" y="9349"/>
                  </a:lnTo>
                  <a:lnTo>
                    <a:pt x="507250" y="2375"/>
                  </a:lnTo>
                  <a:lnTo>
                    <a:pt x="460198" y="0"/>
                  </a:lnTo>
                  <a:close/>
                </a:path>
              </a:pathLst>
            </a:custGeom>
            <a:solidFill>
              <a:srgbClr val="F3F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416944" y="17426704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250" y="0"/>
                  </a:moveTo>
                  <a:lnTo>
                    <a:pt x="365939" y="2786"/>
                  </a:lnTo>
                  <a:lnTo>
                    <a:pt x="319265" y="10940"/>
                  </a:lnTo>
                  <a:lnTo>
                    <a:pt x="274539" y="24149"/>
                  </a:lnTo>
                  <a:lnTo>
                    <a:pt x="232072" y="42104"/>
                  </a:lnTo>
                  <a:lnTo>
                    <a:pt x="192174" y="64492"/>
                  </a:lnTo>
                  <a:lnTo>
                    <a:pt x="155156" y="91004"/>
                  </a:lnTo>
                  <a:lnTo>
                    <a:pt x="121330" y="121328"/>
                  </a:lnTo>
                  <a:lnTo>
                    <a:pt x="91005" y="155154"/>
                  </a:lnTo>
                  <a:lnTo>
                    <a:pt x="64493" y="192171"/>
                  </a:lnTo>
                  <a:lnTo>
                    <a:pt x="42104" y="232068"/>
                  </a:lnTo>
                  <a:lnTo>
                    <a:pt x="24149" y="274534"/>
                  </a:lnTo>
                  <a:lnTo>
                    <a:pt x="10940" y="319259"/>
                  </a:lnTo>
                  <a:lnTo>
                    <a:pt x="2786" y="365931"/>
                  </a:lnTo>
                  <a:lnTo>
                    <a:pt x="0" y="414240"/>
                  </a:lnTo>
                  <a:lnTo>
                    <a:pt x="2786" y="462551"/>
                  </a:lnTo>
                  <a:lnTo>
                    <a:pt x="10940" y="509224"/>
                  </a:lnTo>
                  <a:lnTo>
                    <a:pt x="24149" y="553950"/>
                  </a:lnTo>
                  <a:lnTo>
                    <a:pt x="42104" y="596418"/>
                  </a:lnTo>
                  <a:lnTo>
                    <a:pt x="64493" y="636316"/>
                  </a:lnTo>
                  <a:lnTo>
                    <a:pt x="91005" y="673333"/>
                  </a:lnTo>
                  <a:lnTo>
                    <a:pt x="121330" y="707160"/>
                  </a:lnTo>
                  <a:lnTo>
                    <a:pt x="155156" y="737485"/>
                  </a:lnTo>
                  <a:lnTo>
                    <a:pt x="192174" y="763997"/>
                  </a:lnTo>
                  <a:lnTo>
                    <a:pt x="232072" y="786386"/>
                  </a:lnTo>
                  <a:lnTo>
                    <a:pt x="274539" y="804340"/>
                  </a:lnTo>
                  <a:lnTo>
                    <a:pt x="319265" y="817550"/>
                  </a:lnTo>
                  <a:lnTo>
                    <a:pt x="365939" y="825703"/>
                  </a:lnTo>
                  <a:lnTo>
                    <a:pt x="414250" y="828490"/>
                  </a:lnTo>
                  <a:lnTo>
                    <a:pt x="462561" y="825703"/>
                  </a:lnTo>
                  <a:lnTo>
                    <a:pt x="509235" y="817550"/>
                  </a:lnTo>
                  <a:lnTo>
                    <a:pt x="553961" y="804340"/>
                  </a:lnTo>
                  <a:lnTo>
                    <a:pt x="596428" y="786386"/>
                  </a:lnTo>
                  <a:lnTo>
                    <a:pt x="636326" y="763997"/>
                  </a:lnTo>
                  <a:lnTo>
                    <a:pt x="673344" y="737485"/>
                  </a:lnTo>
                  <a:lnTo>
                    <a:pt x="707170" y="707160"/>
                  </a:lnTo>
                  <a:lnTo>
                    <a:pt x="737495" y="673333"/>
                  </a:lnTo>
                  <a:lnTo>
                    <a:pt x="764007" y="636316"/>
                  </a:lnTo>
                  <a:lnTo>
                    <a:pt x="786396" y="596418"/>
                  </a:lnTo>
                  <a:lnTo>
                    <a:pt x="804350" y="553950"/>
                  </a:lnTo>
                  <a:lnTo>
                    <a:pt x="817560" y="509224"/>
                  </a:lnTo>
                  <a:lnTo>
                    <a:pt x="825713" y="462551"/>
                  </a:lnTo>
                  <a:lnTo>
                    <a:pt x="828500" y="414240"/>
                  </a:lnTo>
                  <a:lnTo>
                    <a:pt x="825713" y="365931"/>
                  </a:lnTo>
                  <a:lnTo>
                    <a:pt x="817560" y="319259"/>
                  </a:lnTo>
                  <a:lnTo>
                    <a:pt x="804350" y="274534"/>
                  </a:lnTo>
                  <a:lnTo>
                    <a:pt x="786396" y="232068"/>
                  </a:lnTo>
                  <a:lnTo>
                    <a:pt x="764007" y="192171"/>
                  </a:lnTo>
                  <a:lnTo>
                    <a:pt x="737495" y="155154"/>
                  </a:lnTo>
                  <a:lnTo>
                    <a:pt x="707170" y="121328"/>
                  </a:lnTo>
                  <a:lnTo>
                    <a:pt x="673344" y="91004"/>
                  </a:lnTo>
                  <a:lnTo>
                    <a:pt x="636326" y="64492"/>
                  </a:lnTo>
                  <a:lnTo>
                    <a:pt x="596428" y="42104"/>
                  </a:lnTo>
                  <a:lnTo>
                    <a:pt x="553961" y="24149"/>
                  </a:lnTo>
                  <a:lnTo>
                    <a:pt x="509235" y="10940"/>
                  </a:lnTo>
                  <a:lnTo>
                    <a:pt x="462561" y="2786"/>
                  </a:lnTo>
                  <a:lnTo>
                    <a:pt x="414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416944" y="17426704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250" y="828490"/>
                  </a:moveTo>
                  <a:lnTo>
                    <a:pt x="365939" y="825703"/>
                  </a:lnTo>
                  <a:lnTo>
                    <a:pt x="319265" y="817550"/>
                  </a:lnTo>
                  <a:lnTo>
                    <a:pt x="274539" y="804340"/>
                  </a:lnTo>
                  <a:lnTo>
                    <a:pt x="232072" y="786386"/>
                  </a:lnTo>
                  <a:lnTo>
                    <a:pt x="192174" y="763997"/>
                  </a:lnTo>
                  <a:lnTo>
                    <a:pt x="155156" y="737485"/>
                  </a:lnTo>
                  <a:lnTo>
                    <a:pt x="121330" y="707160"/>
                  </a:lnTo>
                  <a:lnTo>
                    <a:pt x="91005" y="673333"/>
                  </a:lnTo>
                  <a:lnTo>
                    <a:pt x="64493" y="636316"/>
                  </a:lnTo>
                  <a:lnTo>
                    <a:pt x="42104" y="596418"/>
                  </a:lnTo>
                  <a:lnTo>
                    <a:pt x="24149" y="553950"/>
                  </a:lnTo>
                  <a:lnTo>
                    <a:pt x="10940" y="509224"/>
                  </a:lnTo>
                  <a:lnTo>
                    <a:pt x="2786" y="462551"/>
                  </a:lnTo>
                  <a:lnTo>
                    <a:pt x="0" y="414240"/>
                  </a:lnTo>
                  <a:lnTo>
                    <a:pt x="2786" y="365931"/>
                  </a:lnTo>
                  <a:lnTo>
                    <a:pt x="10940" y="319259"/>
                  </a:lnTo>
                  <a:lnTo>
                    <a:pt x="24149" y="274534"/>
                  </a:lnTo>
                  <a:lnTo>
                    <a:pt x="42104" y="232068"/>
                  </a:lnTo>
                  <a:lnTo>
                    <a:pt x="64493" y="192171"/>
                  </a:lnTo>
                  <a:lnTo>
                    <a:pt x="91005" y="155154"/>
                  </a:lnTo>
                  <a:lnTo>
                    <a:pt x="121330" y="121328"/>
                  </a:lnTo>
                  <a:lnTo>
                    <a:pt x="155156" y="91004"/>
                  </a:lnTo>
                  <a:lnTo>
                    <a:pt x="192174" y="64492"/>
                  </a:lnTo>
                  <a:lnTo>
                    <a:pt x="232072" y="42104"/>
                  </a:lnTo>
                  <a:lnTo>
                    <a:pt x="274539" y="24149"/>
                  </a:lnTo>
                  <a:lnTo>
                    <a:pt x="319265" y="10940"/>
                  </a:lnTo>
                  <a:lnTo>
                    <a:pt x="365939" y="2786"/>
                  </a:lnTo>
                  <a:lnTo>
                    <a:pt x="414250" y="0"/>
                  </a:lnTo>
                  <a:lnTo>
                    <a:pt x="462561" y="2786"/>
                  </a:lnTo>
                  <a:lnTo>
                    <a:pt x="509235" y="10940"/>
                  </a:lnTo>
                  <a:lnTo>
                    <a:pt x="553961" y="24149"/>
                  </a:lnTo>
                  <a:lnTo>
                    <a:pt x="596428" y="42104"/>
                  </a:lnTo>
                  <a:lnTo>
                    <a:pt x="636326" y="64492"/>
                  </a:lnTo>
                  <a:lnTo>
                    <a:pt x="673344" y="91004"/>
                  </a:lnTo>
                  <a:lnTo>
                    <a:pt x="707170" y="121328"/>
                  </a:lnTo>
                  <a:lnTo>
                    <a:pt x="737495" y="155154"/>
                  </a:lnTo>
                  <a:lnTo>
                    <a:pt x="764007" y="192171"/>
                  </a:lnTo>
                  <a:lnTo>
                    <a:pt x="786396" y="232068"/>
                  </a:lnTo>
                  <a:lnTo>
                    <a:pt x="804350" y="274534"/>
                  </a:lnTo>
                  <a:lnTo>
                    <a:pt x="817560" y="319259"/>
                  </a:lnTo>
                  <a:lnTo>
                    <a:pt x="825713" y="365931"/>
                  </a:lnTo>
                  <a:lnTo>
                    <a:pt x="828500" y="414240"/>
                  </a:lnTo>
                  <a:lnTo>
                    <a:pt x="825713" y="462551"/>
                  </a:lnTo>
                  <a:lnTo>
                    <a:pt x="817560" y="509224"/>
                  </a:lnTo>
                  <a:lnTo>
                    <a:pt x="804350" y="553950"/>
                  </a:lnTo>
                  <a:lnTo>
                    <a:pt x="786396" y="596418"/>
                  </a:lnTo>
                  <a:lnTo>
                    <a:pt x="764007" y="636316"/>
                  </a:lnTo>
                  <a:lnTo>
                    <a:pt x="737495" y="673333"/>
                  </a:lnTo>
                  <a:lnTo>
                    <a:pt x="707170" y="707160"/>
                  </a:lnTo>
                  <a:lnTo>
                    <a:pt x="673344" y="737485"/>
                  </a:lnTo>
                  <a:lnTo>
                    <a:pt x="636326" y="763997"/>
                  </a:lnTo>
                  <a:lnTo>
                    <a:pt x="596428" y="786386"/>
                  </a:lnTo>
                  <a:lnTo>
                    <a:pt x="553961" y="804340"/>
                  </a:lnTo>
                  <a:lnTo>
                    <a:pt x="509235" y="817550"/>
                  </a:lnTo>
                  <a:lnTo>
                    <a:pt x="462561" y="825703"/>
                  </a:lnTo>
                  <a:lnTo>
                    <a:pt x="414250" y="828490"/>
                  </a:lnTo>
                  <a:close/>
                </a:path>
              </a:pathLst>
            </a:custGeom>
            <a:ln w="10131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4" name="object 274"/>
          <p:cNvGrpSpPr/>
          <p:nvPr/>
        </p:nvGrpSpPr>
        <p:grpSpPr>
          <a:xfrm>
            <a:off x="12171211" y="14617785"/>
            <a:ext cx="407670" cy="407670"/>
            <a:chOff x="12171211" y="14617785"/>
            <a:chExt cx="407670" cy="407670"/>
          </a:xfrm>
        </p:grpSpPr>
        <p:sp>
          <p:nvSpPr>
            <p:cNvPr id="275" name="object 275"/>
            <p:cNvSpPr/>
            <p:nvPr/>
          </p:nvSpPr>
          <p:spPr>
            <a:xfrm>
              <a:off x="12171211" y="14617785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69">
                  <a:moveTo>
                    <a:pt x="203781" y="0"/>
                  </a:moveTo>
                  <a:lnTo>
                    <a:pt x="157056" y="5382"/>
                  </a:lnTo>
                  <a:lnTo>
                    <a:pt x="114164" y="20712"/>
                  </a:lnTo>
                  <a:lnTo>
                    <a:pt x="76327" y="44768"/>
                  </a:lnTo>
                  <a:lnTo>
                    <a:pt x="44768" y="76327"/>
                  </a:lnTo>
                  <a:lnTo>
                    <a:pt x="20712" y="114164"/>
                  </a:lnTo>
                  <a:lnTo>
                    <a:pt x="5382" y="157056"/>
                  </a:lnTo>
                  <a:lnTo>
                    <a:pt x="0" y="203781"/>
                  </a:lnTo>
                  <a:lnTo>
                    <a:pt x="5382" y="250506"/>
                  </a:lnTo>
                  <a:lnTo>
                    <a:pt x="20712" y="293399"/>
                  </a:lnTo>
                  <a:lnTo>
                    <a:pt x="44768" y="331236"/>
                  </a:lnTo>
                  <a:lnTo>
                    <a:pt x="76327" y="362794"/>
                  </a:lnTo>
                  <a:lnTo>
                    <a:pt x="114164" y="386850"/>
                  </a:lnTo>
                  <a:lnTo>
                    <a:pt x="157056" y="402181"/>
                  </a:lnTo>
                  <a:lnTo>
                    <a:pt x="203781" y="407563"/>
                  </a:lnTo>
                  <a:lnTo>
                    <a:pt x="250506" y="402181"/>
                  </a:lnTo>
                  <a:lnTo>
                    <a:pt x="293399" y="386850"/>
                  </a:lnTo>
                  <a:lnTo>
                    <a:pt x="331236" y="362794"/>
                  </a:lnTo>
                  <a:lnTo>
                    <a:pt x="362794" y="331236"/>
                  </a:lnTo>
                  <a:lnTo>
                    <a:pt x="386850" y="293399"/>
                  </a:lnTo>
                  <a:lnTo>
                    <a:pt x="402181" y="250506"/>
                  </a:lnTo>
                  <a:lnTo>
                    <a:pt x="407563" y="203781"/>
                  </a:lnTo>
                  <a:lnTo>
                    <a:pt x="402181" y="157056"/>
                  </a:lnTo>
                  <a:lnTo>
                    <a:pt x="386850" y="114164"/>
                  </a:lnTo>
                  <a:lnTo>
                    <a:pt x="362794" y="76327"/>
                  </a:lnTo>
                  <a:lnTo>
                    <a:pt x="331236" y="44768"/>
                  </a:lnTo>
                  <a:lnTo>
                    <a:pt x="293399" y="20712"/>
                  </a:lnTo>
                  <a:lnTo>
                    <a:pt x="250506" y="5382"/>
                  </a:lnTo>
                  <a:lnTo>
                    <a:pt x="203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239428" y="14689611"/>
              <a:ext cx="274766" cy="262363"/>
            </a:xfrm>
            <a:prstGeom prst="rect">
              <a:avLst/>
            </a:prstGeom>
          </p:spPr>
        </p:pic>
      </p:grpSp>
      <p:sp>
        <p:nvSpPr>
          <p:cNvPr id="277" name="object 277"/>
          <p:cNvSpPr/>
          <p:nvPr/>
        </p:nvSpPr>
        <p:spPr>
          <a:xfrm>
            <a:off x="10800599" y="17530812"/>
            <a:ext cx="1149350" cy="563245"/>
          </a:xfrm>
          <a:custGeom>
            <a:avLst/>
            <a:gdLst/>
            <a:ahLst/>
            <a:cxnLst/>
            <a:rect l="l" t="t" r="r" b="b"/>
            <a:pathLst>
              <a:path w="1149350" h="563244">
                <a:moveTo>
                  <a:pt x="1098534" y="0"/>
                </a:moveTo>
                <a:lnTo>
                  <a:pt x="50284" y="0"/>
                </a:lnTo>
                <a:lnTo>
                  <a:pt x="30711" y="3953"/>
                </a:lnTo>
                <a:lnTo>
                  <a:pt x="14727" y="14732"/>
                </a:lnTo>
                <a:lnTo>
                  <a:pt x="3951" y="30719"/>
                </a:lnTo>
                <a:lnTo>
                  <a:pt x="0" y="50294"/>
                </a:lnTo>
                <a:lnTo>
                  <a:pt x="0" y="512377"/>
                </a:lnTo>
                <a:lnTo>
                  <a:pt x="3951" y="531950"/>
                </a:lnTo>
                <a:lnTo>
                  <a:pt x="14727" y="547933"/>
                </a:lnTo>
                <a:lnTo>
                  <a:pt x="30711" y="558709"/>
                </a:lnTo>
                <a:lnTo>
                  <a:pt x="50284" y="562661"/>
                </a:lnTo>
                <a:lnTo>
                  <a:pt x="1098534" y="562661"/>
                </a:lnTo>
                <a:lnTo>
                  <a:pt x="1118107" y="558709"/>
                </a:lnTo>
                <a:lnTo>
                  <a:pt x="1134090" y="547933"/>
                </a:lnTo>
                <a:lnTo>
                  <a:pt x="1144867" y="531950"/>
                </a:lnTo>
                <a:lnTo>
                  <a:pt x="1148818" y="512377"/>
                </a:lnTo>
                <a:lnTo>
                  <a:pt x="1148818" y="50294"/>
                </a:lnTo>
                <a:lnTo>
                  <a:pt x="1144867" y="30719"/>
                </a:lnTo>
                <a:lnTo>
                  <a:pt x="1134090" y="14732"/>
                </a:lnTo>
                <a:lnTo>
                  <a:pt x="1118107" y="3953"/>
                </a:lnTo>
                <a:lnTo>
                  <a:pt x="1098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8" name="object 278"/>
          <p:cNvGrpSpPr/>
          <p:nvPr/>
        </p:nvGrpSpPr>
        <p:grpSpPr>
          <a:xfrm>
            <a:off x="3810568" y="13242658"/>
            <a:ext cx="1939925" cy="2044064"/>
            <a:chOff x="3810568" y="13242658"/>
            <a:chExt cx="1939925" cy="2044064"/>
          </a:xfrm>
        </p:grpSpPr>
        <p:pic>
          <p:nvPicPr>
            <p:cNvPr id="279" name="object 2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10568" y="13242658"/>
              <a:ext cx="1939320" cy="2043459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81665" y="14504684"/>
              <a:ext cx="121430" cy="227755"/>
            </a:xfrm>
            <a:prstGeom prst="rect">
              <a:avLst/>
            </a:prstGeom>
          </p:spPr>
        </p:pic>
      </p:grpSp>
      <p:sp>
        <p:nvSpPr>
          <p:cNvPr id="281" name="object 281"/>
          <p:cNvSpPr txBox="1"/>
          <p:nvPr/>
        </p:nvSpPr>
        <p:spPr>
          <a:xfrm>
            <a:off x="11062844" y="17842458"/>
            <a:ext cx="70485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10" dirty="0">
                <a:solidFill>
                  <a:srgbClr val="025051"/>
                </a:solidFill>
                <a:latin typeface="Montserrat"/>
                <a:cs typeface="Montserrat"/>
              </a:rPr>
              <a:t>habitantes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0886971" y="17563642"/>
            <a:ext cx="98488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b="1" dirty="0">
                <a:solidFill>
                  <a:srgbClr val="223658"/>
                </a:solidFill>
                <a:latin typeface="Montserrat"/>
                <a:cs typeface="Montserrat"/>
              </a:rPr>
              <a:t>44</a:t>
            </a:r>
            <a:r>
              <a:rPr sz="2050" b="1" spc="-25" dirty="0">
                <a:solidFill>
                  <a:srgbClr val="223658"/>
                </a:solidFill>
                <a:latin typeface="Montserrat"/>
                <a:cs typeface="Montserrat"/>
              </a:rPr>
              <a:t> 644</a:t>
            </a:r>
            <a:endParaRPr sz="2050">
              <a:latin typeface="Montserrat"/>
              <a:cs typeface="Montserrat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9637242" y="17698087"/>
            <a:ext cx="367665" cy="292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860">
              <a:lnSpc>
                <a:spcPts val="1400"/>
              </a:lnSpc>
              <a:spcBef>
                <a:spcPts val="114"/>
              </a:spcBef>
            </a:pPr>
            <a:r>
              <a:rPr sz="1200" b="1" spc="-20" dirty="0">
                <a:solidFill>
                  <a:srgbClr val="223658"/>
                </a:solidFill>
                <a:latin typeface="Montserrat"/>
                <a:cs typeface="Montserrat"/>
              </a:rPr>
              <a:t>2,55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ts val="680"/>
              </a:lnSpc>
            </a:pP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hab/km2</a:t>
            </a:r>
            <a:endParaRPr sz="600">
              <a:latin typeface="Montserrat"/>
              <a:cs typeface="Montserrat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12051127" y="17476635"/>
            <a:ext cx="215265" cy="636905"/>
            <a:chOff x="12051127" y="17476635"/>
            <a:chExt cx="215265" cy="636905"/>
          </a:xfrm>
        </p:grpSpPr>
        <p:sp>
          <p:nvSpPr>
            <p:cNvPr id="285" name="object 285"/>
            <p:cNvSpPr/>
            <p:nvPr/>
          </p:nvSpPr>
          <p:spPr>
            <a:xfrm>
              <a:off x="12053660" y="17497347"/>
              <a:ext cx="207010" cy="595630"/>
            </a:xfrm>
            <a:custGeom>
              <a:avLst/>
              <a:gdLst/>
              <a:ahLst/>
              <a:cxnLst/>
              <a:rect l="l" t="t" r="r" b="b"/>
              <a:pathLst>
                <a:path w="207009" h="595630">
                  <a:moveTo>
                    <a:pt x="206699" y="595346"/>
                  </a:moveTo>
                  <a:lnTo>
                    <a:pt x="171694" y="595346"/>
                  </a:lnTo>
                  <a:lnTo>
                    <a:pt x="138276" y="588599"/>
                  </a:lnTo>
                  <a:lnTo>
                    <a:pt x="110989" y="570200"/>
                  </a:lnTo>
                  <a:lnTo>
                    <a:pt x="92592" y="542913"/>
                  </a:lnTo>
                  <a:lnTo>
                    <a:pt x="85847" y="509499"/>
                  </a:lnTo>
                  <a:lnTo>
                    <a:pt x="85847" y="400501"/>
                  </a:lnTo>
                  <a:lnTo>
                    <a:pt x="79100" y="367083"/>
                  </a:lnTo>
                  <a:lnTo>
                    <a:pt x="60701" y="339796"/>
                  </a:lnTo>
                  <a:lnTo>
                    <a:pt x="33413" y="321399"/>
                  </a:lnTo>
                  <a:lnTo>
                    <a:pt x="0" y="314654"/>
                  </a:lnTo>
                  <a:lnTo>
                    <a:pt x="33413" y="307907"/>
                  </a:lnTo>
                  <a:lnTo>
                    <a:pt x="60701" y="289508"/>
                  </a:lnTo>
                  <a:lnTo>
                    <a:pt x="79100" y="262220"/>
                  </a:lnTo>
                  <a:lnTo>
                    <a:pt x="85847" y="228807"/>
                  </a:lnTo>
                  <a:lnTo>
                    <a:pt x="85847" y="85847"/>
                  </a:lnTo>
                  <a:lnTo>
                    <a:pt x="92592" y="52429"/>
                  </a:lnTo>
                  <a:lnTo>
                    <a:pt x="110989" y="25142"/>
                  </a:lnTo>
                  <a:lnTo>
                    <a:pt x="138276" y="6745"/>
                  </a:lnTo>
                  <a:lnTo>
                    <a:pt x="171694" y="0"/>
                  </a:lnTo>
                  <a:lnTo>
                    <a:pt x="206699" y="0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240107" y="17476647"/>
              <a:ext cx="26034" cy="636905"/>
            </a:xfrm>
            <a:custGeom>
              <a:avLst/>
              <a:gdLst/>
              <a:ahLst/>
              <a:cxnLst/>
              <a:rect l="l" t="t" r="r" b="b"/>
              <a:pathLst>
                <a:path w="26034" h="636905">
                  <a:moveTo>
                    <a:pt x="25742" y="616038"/>
                  </a:moveTo>
                  <a:lnTo>
                    <a:pt x="3467" y="595337"/>
                  </a:lnTo>
                  <a:lnTo>
                    <a:pt x="0" y="599046"/>
                  </a:lnTo>
                  <a:lnTo>
                    <a:pt x="18300" y="616038"/>
                  </a:lnTo>
                  <a:lnTo>
                    <a:pt x="0" y="633056"/>
                  </a:lnTo>
                  <a:lnTo>
                    <a:pt x="3467" y="636765"/>
                  </a:lnTo>
                  <a:lnTo>
                    <a:pt x="25742" y="616038"/>
                  </a:lnTo>
                  <a:close/>
                </a:path>
                <a:path w="26034" h="636905">
                  <a:moveTo>
                    <a:pt x="25742" y="20713"/>
                  </a:moveTo>
                  <a:lnTo>
                    <a:pt x="3467" y="0"/>
                  </a:lnTo>
                  <a:lnTo>
                    <a:pt x="0" y="3708"/>
                  </a:lnTo>
                  <a:lnTo>
                    <a:pt x="18300" y="20713"/>
                  </a:lnTo>
                  <a:lnTo>
                    <a:pt x="0" y="37719"/>
                  </a:lnTo>
                  <a:lnTo>
                    <a:pt x="3467" y="41427"/>
                  </a:lnTo>
                  <a:lnTo>
                    <a:pt x="25742" y="20713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7" name="object 287"/>
          <p:cNvGrpSpPr/>
          <p:nvPr/>
        </p:nvGrpSpPr>
        <p:grpSpPr>
          <a:xfrm>
            <a:off x="10531116" y="17791424"/>
            <a:ext cx="184785" cy="41910"/>
            <a:chOff x="10531116" y="17791424"/>
            <a:chExt cx="184785" cy="41910"/>
          </a:xfrm>
        </p:grpSpPr>
        <p:sp>
          <p:nvSpPr>
            <p:cNvPr id="288" name="object 288"/>
            <p:cNvSpPr/>
            <p:nvPr/>
          </p:nvSpPr>
          <p:spPr>
            <a:xfrm>
              <a:off x="10536610" y="17812142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179282" y="0"/>
                  </a:moveTo>
                  <a:lnTo>
                    <a:pt x="0" y="0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0531116" y="17791424"/>
              <a:ext cx="26034" cy="41910"/>
            </a:xfrm>
            <a:custGeom>
              <a:avLst/>
              <a:gdLst/>
              <a:ahLst/>
              <a:cxnLst/>
              <a:rect l="l" t="t" r="r" b="b"/>
              <a:pathLst>
                <a:path w="26034" h="41909">
                  <a:moveTo>
                    <a:pt x="22279" y="0"/>
                  </a:moveTo>
                  <a:lnTo>
                    <a:pt x="0" y="20709"/>
                  </a:lnTo>
                  <a:lnTo>
                    <a:pt x="22279" y="41429"/>
                  </a:lnTo>
                  <a:lnTo>
                    <a:pt x="25734" y="37720"/>
                  </a:lnTo>
                  <a:lnTo>
                    <a:pt x="7436" y="20709"/>
                  </a:lnTo>
                  <a:lnTo>
                    <a:pt x="25734" y="3708"/>
                  </a:lnTo>
                  <a:lnTo>
                    <a:pt x="22279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" name="object 290"/>
          <p:cNvGrpSpPr/>
          <p:nvPr/>
        </p:nvGrpSpPr>
        <p:grpSpPr>
          <a:xfrm>
            <a:off x="9054145" y="17497663"/>
            <a:ext cx="362585" cy="690245"/>
            <a:chOff x="9054145" y="17497663"/>
            <a:chExt cx="362585" cy="690245"/>
          </a:xfrm>
        </p:grpSpPr>
        <p:sp>
          <p:nvSpPr>
            <p:cNvPr id="291" name="object 291"/>
            <p:cNvSpPr/>
            <p:nvPr/>
          </p:nvSpPr>
          <p:spPr>
            <a:xfrm>
              <a:off x="9060498" y="18038213"/>
              <a:ext cx="263525" cy="142875"/>
            </a:xfrm>
            <a:custGeom>
              <a:avLst/>
              <a:gdLst/>
              <a:ahLst/>
              <a:cxnLst/>
              <a:rect l="l" t="t" r="r" b="b"/>
              <a:pathLst>
                <a:path w="263525" h="142875">
                  <a:moveTo>
                    <a:pt x="263133" y="0"/>
                  </a:moveTo>
                  <a:lnTo>
                    <a:pt x="120609" y="142524"/>
                  </a:lnTo>
                  <a:lnTo>
                    <a:pt x="0" y="142524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9054145" y="1817405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075603" y="17504346"/>
              <a:ext cx="263525" cy="142875"/>
            </a:xfrm>
            <a:custGeom>
              <a:avLst/>
              <a:gdLst/>
              <a:ahLst/>
              <a:cxnLst/>
              <a:rect l="l" t="t" r="r" b="b"/>
              <a:pathLst>
                <a:path w="263525" h="142875">
                  <a:moveTo>
                    <a:pt x="263133" y="142524"/>
                  </a:moveTo>
                  <a:lnTo>
                    <a:pt x="120609" y="0"/>
                  </a:lnTo>
                  <a:lnTo>
                    <a:pt x="0" y="0"/>
                  </a:lnTo>
                </a:path>
              </a:pathLst>
            </a:custGeom>
            <a:ln w="5065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069251" y="1749766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374" y="0"/>
                  </a:moveTo>
                  <a:lnTo>
                    <a:pt x="0" y="0"/>
                  </a:lnTo>
                  <a:lnTo>
                    <a:pt x="0" y="13374"/>
                  </a:lnTo>
                  <a:lnTo>
                    <a:pt x="13374" y="13374"/>
                  </a:lnTo>
                  <a:lnTo>
                    <a:pt x="13374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226457" y="17846102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18965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226457" y="17846102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189657" y="0"/>
                  </a:moveTo>
                  <a:lnTo>
                    <a:pt x="0" y="0"/>
                  </a:lnTo>
                </a:path>
              </a:pathLst>
            </a:custGeom>
            <a:ln w="10131">
              <a:solidFill>
                <a:srgbClr val="22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7" name="object 297"/>
          <p:cNvGrpSpPr/>
          <p:nvPr/>
        </p:nvGrpSpPr>
        <p:grpSpPr>
          <a:xfrm>
            <a:off x="8352352" y="18537806"/>
            <a:ext cx="758190" cy="941705"/>
            <a:chOff x="8352352" y="18537806"/>
            <a:chExt cx="758190" cy="941705"/>
          </a:xfrm>
        </p:grpSpPr>
        <p:sp>
          <p:nvSpPr>
            <p:cNvPr id="298" name="object 298"/>
            <p:cNvSpPr/>
            <p:nvPr/>
          </p:nvSpPr>
          <p:spPr>
            <a:xfrm>
              <a:off x="8865311" y="18537806"/>
              <a:ext cx="245110" cy="300990"/>
            </a:xfrm>
            <a:custGeom>
              <a:avLst/>
              <a:gdLst/>
              <a:ahLst/>
              <a:cxnLst/>
              <a:rect l="l" t="t" r="r" b="b"/>
              <a:pathLst>
                <a:path w="245109" h="300990">
                  <a:moveTo>
                    <a:pt x="244825" y="0"/>
                  </a:moveTo>
                  <a:lnTo>
                    <a:pt x="0" y="10"/>
                  </a:lnTo>
                  <a:lnTo>
                    <a:pt x="0" y="300409"/>
                  </a:lnTo>
                  <a:lnTo>
                    <a:pt x="244825" y="300398"/>
                  </a:lnTo>
                  <a:lnTo>
                    <a:pt x="244825" y="0"/>
                  </a:lnTo>
                  <a:close/>
                </a:path>
              </a:pathLst>
            </a:custGeom>
            <a:solidFill>
              <a:srgbClr val="22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352352" y="18863740"/>
              <a:ext cx="758190" cy="302895"/>
            </a:xfrm>
            <a:custGeom>
              <a:avLst/>
              <a:gdLst/>
              <a:ahLst/>
              <a:cxnLst/>
              <a:rect l="l" t="t" r="r" b="b"/>
              <a:pathLst>
                <a:path w="758190" h="302894">
                  <a:moveTo>
                    <a:pt x="757780" y="0"/>
                  </a:moveTo>
                  <a:lnTo>
                    <a:pt x="0" y="3373"/>
                  </a:lnTo>
                  <a:lnTo>
                    <a:pt x="0" y="302678"/>
                  </a:lnTo>
                  <a:lnTo>
                    <a:pt x="757780" y="299304"/>
                  </a:lnTo>
                  <a:lnTo>
                    <a:pt x="757780" y="0"/>
                  </a:lnTo>
                  <a:close/>
                </a:path>
              </a:pathLst>
            </a:custGeom>
            <a:solidFill>
              <a:srgbClr val="069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5311" y="19179015"/>
              <a:ext cx="245110" cy="300990"/>
            </a:xfrm>
            <a:custGeom>
              <a:avLst/>
              <a:gdLst/>
              <a:ahLst/>
              <a:cxnLst/>
              <a:rect l="l" t="t" r="r" b="b"/>
              <a:pathLst>
                <a:path w="245109" h="300990">
                  <a:moveTo>
                    <a:pt x="244825" y="0"/>
                  </a:moveTo>
                  <a:lnTo>
                    <a:pt x="0" y="10"/>
                  </a:lnTo>
                  <a:lnTo>
                    <a:pt x="0" y="300409"/>
                  </a:lnTo>
                  <a:lnTo>
                    <a:pt x="244825" y="300398"/>
                  </a:lnTo>
                  <a:lnTo>
                    <a:pt x="244825" y="0"/>
                  </a:lnTo>
                  <a:close/>
                </a:path>
              </a:pathLst>
            </a:custGeom>
            <a:solidFill>
              <a:srgbClr val="F0A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9159423" y="18705900"/>
            <a:ext cx="4686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Indigena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9159420" y="18487552"/>
            <a:ext cx="72898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30,30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9159423" y="19032633"/>
            <a:ext cx="8255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Afrocolombiana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9159426" y="18814293"/>
            <a:ext cx="60071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0,65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10184905" y="18620389"/>
            <a:ext cx="791845" cy="10229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600" b="1" dirty="0">
                <a:solidFill>
                  <a:srgbClr val="223658"/>
                </a:solidFill>
                <a:latin typeface="Montserrat"/>
                <a:cs typeface="Montserrat"/>
              </a:rPr>
              <a:t>12</a:t>
            </a:r>
            <a:r>
              <a:rPr sz="1600" b="1" spc="-1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1600" b="1" spc="-25" dirty="0">
                <a:solidFill>
                  <a:srgbClr val="223658"/>
                </a:solidFill>
                <a:latin typeface="Montserrat"/>
                <a:cs typeface="Montserrat"/>
              </a:rPr>
              <a:t>967</a:t>
            </a:r>
            <a:endParaRPr sz="1600">
              <a:latin typeface="Montserrat"/>
              <a:cs typeface="Montserrat"/>
            </a:endParaRPr>
          </a:p>
          <a:p>
            <a:pPr marL="12700" marR="5080">
              <a:lnSpc>
                <a:spcPct val="104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025051"/>
                </a:solidFill>
                <a:latin typeface="Montserrat"/>
                <a:cs typeface="Montserrat"/>
              </a:rPr>
              <a:t>Personas pertenecientes </a:t>
            </a:r>
            <a:r>
              <a:rPr sz="750" b="1" dirty="0">
                <a:solidFill>
                  <a:srgbClr val="025051"/>
                </a:solidFill>
                <a:latin typeface="Montserrat"/>
                <a:cs typeface="Montserrat"/>
              </a:rPr>
              <a:t>a</a:t>
            </a:r>
            <a:r>
              <a:rPr sz="750" b="1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50" b="1" spc="-10" dirty="0">
                <a:solidFill>
                  <a:srgbClr val="025051"/>
                </a:solidFill>
                <a:latin typeface="Montserrat"/>
                <a:cs typeface="Montserrat"/>
              </a:rPr>
              <a:t>etnias</a:t>
            </a:r>
            <a:endParaRPr sz="7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solidFill>
                  <a:srgbClr val="025051"/>
                </a:solidFill>
                <a:latin typeface="Montserrat"/>
                <a:cs typeface="Montserrat"/>
              </a:rPr>
              <a:t>12.290</a:t>
            </a:r>
            <a:r>
              <a:rPr sz="750" spc="-2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50" spc="-25" dirty="0">
                <a:solidFill>
                  <a:srgbClr val="025051"/>
                </a:solidFill>
                <a:latin typeface="Montserrat"/>
                <a:cs typeface="Montserrat"/>
              </a:rPr>
              <a:t>en</a:t>
            </a:r>
            <a:endParaRPr sz="750">
              <a:latin typeface="Montserrat"/>
              <a:cs typeface="Montserrat"/>
            </a:endParaRPr>
          </a:p>
          <a:p>
            <a:pPr marL="12700" marR="229235">
              <a:lnSpc>
                <a:spcPct val="104000"/>
              </a:lnSpc>
            </a:pPr>
            <a:r>
              <a:rPr sz="750" spc="-10" dirty="0">
                <a:solidFill>
                  <a:srgbClr val="025051"/>
                </a:solidFill>
                <a:latin typeface="Montserrat"/>
                <a:cs typeface="Montserrat"/>
              </a:rPr>
              <a:t>resguardos</a:t>
            </a:r>
            <a:r>
              <a:rPr sz="75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50" spc="-10" dirty="0">
                <a:solidFill>
                  <a:srgbClr val="025051"/>
                </a:solidFill>
                <a:latin typeface="Montserrat"/>
                <a:cs typeface="Montserrat"/>
              </a:rPr>
              <a:t>indígenas</a:t>
            </a:r>
            <a:endParaRPr sz="750">
              <a:latin typeface="Montserrat"/>
              <a:cs typeface="Montserrat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0103071" y="18567984"/>
            <a:ext cx="0" cy="1247140"/>
          </a:xfrm>
          <a:custGeom>
            <a:avLst/>
            <a:gdLst/>
            <a:ahLst/>
            <a:cxnLst/>
            <a:rect l="l" t="t" r="r" b="b"/>
            <a:pathLst>
              <a:path h="1247140">
                <a:moveTo>
                  <a:pt x="0" y="0"/>
                </a:moveTo>
                <a:lnTo>
                  <a:pt x="0" y="1246560"/>
                </a:lnTo>
              </a:path>
            </a:pathLst>
          </a:custGeom>
          <a:ln w="5065">
            <a:solidFill>
              <a:srgbClr val="2236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 txBox="1"/>
          <p:nvPr/>
        </p:nvSpPr>
        <p:spPr>
          <a:xfrm>
            <a:off x="2769359" y="2999942"/>
            <a:ext cx="1593850" cy="8820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PUERTO</a:t>
            </a:r>
            <a:r>
              <a:rPr sz="1250" b="1" spc="2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GAITÁN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50" b="1" spc="45" dirty="0">
                <a:solidFill>
                  <a:srgbClr val="EB7457"/>
                </a:solidFill>
                <a:latin typeface="Montserrat ExtraBold"/>
                <a:cs typeface="Montserrat ExtraBold"/>
              </a:rPr>
              <a:t>VEREDAS:</a:t>
            </a:r>
            <a:endParaRPr sz="950">
              <a:latin typeface="Montserrat ExtraBold"/>
              <a:cs typeface="Montserrat ExtraBold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dirty="0">
                <a:solidFill>
                  <a:srgbClr val="005258"/>
                </a:solidFill>
                <a:latin typeface="Montserrat"/>
                <a:cs typeface="Montserrat"/>
              </a:rPr>
              <a:t>Santa</a:t>
            </a:r>
            <a:r>
              <a:rPr sz="1250" spc="80" dirty="0">
                <a:solidFill>
                  <a:srgbClr val="005258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05258"/>
                </a:solidFill>
                <a:latin typeface="Montserrat"/>
                <a:cs typeface="Montserrat"/>
              </a:rPr>
              <a:t>Helena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(DANE,</a:t>
            </a:r>
            <a:r>
              <a:rPr sz="800" i="1" spc="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2020).</a:t>
            </a:r>
            <a:endParaRPr sz="800">
              <a:latin typeface="Montserrat Light"/>
              <a:cs typeface="Montserrat Light"/>
            </a:endParaRPr>
          </a:p>
        </p:txBody>
      </p:sp>
      <p:grpSp>
        <p:nvGrpSpPr>
          <p:cNvPr id="308" name="object 308"/>
          <p:cNvGrpSpPr/>
          <p:nvPr/>
        </p:nvGrpSpPr>
        <p:grpSpPr>
          <a:xfrm>
            <a:off x="504027" y="9899654"/>
            <a:ext cx="1482090" cy="577850"/>
            <a:chOff x="504027" y="9899654"/>
            <a:chExt cx="1482090" cy="577850"/>
          </a:xfrm>
        </p:grpSpPr>
        <p:sp>
          <p:nvSpPr>
            <p:cNvPr id="309" name="object 309"/>
            <p:cNvSpPr/>
            <p:nvPr/>
          </p:nvSpPr>
          <p:spPr>
            <a:xfrm>
              <a:off x="504027" y="9899654"/>
              <a:ext cx="505459" cy="505459"/>
            </a:xfrm>
            <a:custGeom>
              <a:avLst/>
              <a:gdLst/>
              <a:ahLst/>
              <a:cxnLst/>
              <a:rect l="l" t="t" r="r" b="b"/>
              <a:pathLst>
                <a:path w="505459" h="505459">
                  <a:moveTo>
                    <a:pt x="252698" y="0"/>
                  </a:moveTo>
                  <a:lnTo>
                    <a:pt x="207276" y="4071"/>
                  </a:lnTo>
                  <a:lnTo>
                    <a:pt x="164525" y="15810"/>
                  </a:lnTo>
                  <a:lnTo>
                    <a:pt x="125158" y="34501"/>
                  </a:lnTo>
                  <a:lnTo>
                    <a:pt x="89890" y="59433"/>
                  </a:lnTo>
                  <a:lnTo>
                    <a:pt x="59433" y="89890"/>
                  </a:lnTo>
                  <a:lnTo>
                    <a:pt x="34501" y="125158"/>
                  </a:lnTo>
                  <a:lnTo>
                    <a:pt x="15810" y="164525"/>
                  </a:lnTo>
                  <a:lnTo>
                    <a:pt x="4071" y="207276"/>
                  </a:lnTo>
                  <a:lnTo>
                    <a:pt x="0" y="252698"/>
                  </a:lnTo>
                  <a:lnTo>
                    <a:pt x="4071" y="298119"/>
                  </a:lnTo>
                  <a:lnTo>
                    <a:pt x="15810" y="340870"/>
                  </a:lnTo>
                  <a:lnTo>
                    <a:pt x="34501" y="380237"/>
                  </a:lnTo>
                  <a:lnTo>
                    <a:pt x="59433" y="415506"/>
                  </a:lnTo>
                  <a:lnTo>
                    <a:pt x="89890" y="445963"/>
                  </a:lnTo>
                  <a:lnTo>
                    <a:pt x="125158" y="470894"/>
                  </a:lnTo>
                  <a:lnTo>
                    <a:pt x="164525" y="489586"/>
                  </a:lnTo>
                  <a:lnTo>
                    <a:pt x="207276" y="501324"/>
                  </a:lnTo>
                  <a:lnTo>
                    <a:pt x="252698" y="505396"/>
                  </a:lnTo>
                  <a:lnTo>
                    <a:pt x="298122" y="501324"/>
                  </a:lnTo>
                  <a:lnTo>
                    <a:pt x="340874" y="489586"/>
                  </a:lnTo>
                  <a:lnTo>
                    <a:pt x="380241" y="470894"/>
                  </a:lnTo>
                  <a:lnTo>
                    <a:pt x="415510" y="445963"/>
                  </a:lnTo>
                  <a:lnTo>
                    <a:pt x="445966" y="415506"/>
                  </a:lnTo>
                  <a:lnTo>
                    <a:pt x="470896" y="380237"/>
                  </a:lnTo>
                  <a:lnTo>
                    <a:pt x="489587" y="340870"/>
                  </a:lnTo>
                  <a:lnTo>
                    <a:pt x="501325" y="298119"/>
                  </a:lnTo>
                  <a:lnTo>
                    <a:pt x="505396" y="252698"/>
                  </a:lnTo>
                  <a:lnTo>
                    <a:pt x="501325" y="207276"/>
                  </a:lnTo>
                  <a:lnTo>
                    <a:pt x="489587" y="164525"/>
                  </a:lnTo>
                  <a:lnTo>
                    <a:pt x="470896" y="125158"/>
                  </a:lnTo>
                  <a:lnTo>
                    <a:pt x="445966" y="89890"/>
                  </a:lnTo>
                  <a:lnTo>
                    <a:pt x="415510" y="59433"/>
                  </a:lnTo>
                  <a:lnTo>
                    <a:pt x="380241" y="34501"/>
                  </a:lnTo>
                  <a:lnTo>
                    <a:pt x="340874" y="15810"/>
                  </a:lnTo>
                  <a:lnTo>
                    <a:pt x="298122" y="4071"/>
                  </a:lnTo>
                  <a:lnTo>
                    <a:pt x="252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62372" y="9961865"/>
              <a:ext cx="181610" cy="381000"/>
            </a:xfrm>
            <a:custGeom>
              <a:avLst/>
              <a:gdLst/>
              <a:ahLst/>
              <a:cxnLst/>
              <a:rect l="l" t="t" r="r" b="b"/>
              <a:pathLst>
                <a:path w="181609" h="381000">
                  <a:moveTo>
                    <a:pt x="90730" y="0"/>
                  </a:moveTo>
                  <a:lnTo>
                    <a:pt x="75299" y="3115"/>
                  </a:lnTo>
                  <a:lnTo>
                    <a:pt x="62697" y="11612"/>
                  </a:lnTo>
                  <a:lnTo>
                    <a:pt x="54200" y="24214"/>
                  </a:lnTo>
                  <a:lnTo>
                    <a:pt x="51084" y="39645"/>
                  </a:lnTo>
                  <a:lnTo>
                    <a:pt x="51084" y="208715"/>
                  </a:lnTo>
                  <a:lnTo>
                    <a:pt x="30356" y="222618"/>
                  </a:lnTo>
                  <a:lnTo>
                    <a:pt x="14212" y="241543"/>
                  </a:lnTo>
                  <a:lnTo>
                    <a:pt x="3733" y="264433"/>
                  </a:lnTo>
                  <a:lnTo>
                    <a:pt x="0" y="290236"/>
                  </a:lnTo>
                  <a:lnTo>
                    <a:pt x="7129" y="325560"/>
                  </a:lnTo>
                  <a:lnTo>
                    <a:pt x="26573" y="354402"/>
                  </a:lnTo>
                  <a:lnTo>
                    <a:pt x="55412" y="373847"/>
                  </a:lnTo>
                  <a:lnTo>
                    <a:pt x="90730" y="380977"/>
                  </a:lnTo>
                  <a:lnTo>
                    <a:pt x="126054" y="373847"/>
                  </a:lnTo>
                  <a:lnTo>
                    <a:pt x="154896" y="354402"/>
                  </a:lnTo>
                  <a:lnTo>
                    <a:pt x="174341" y="325560"/>
                  </a:lnTo>
                  <a:lnTo>
                    <a:pt x="181471" y="290236"/>
                  </a:lnTo>
                  <a:lnTo>
                    <a:pt x="177738" y="264433"/>
                  </a:lnTo>
                  <a:lnTo>
                    <a:pt x="167258" y="241543"/>
                  </a:lnTo>
                  <a:lnTo>
                    <a:pt x="151114" y="222618"/>
                  </a:lnTo>
                  <a:lnTo>
                    <a:pt x="130386" y="208715"/>
                  </a:lnTo>
                  <a:lnTo>
                    <a:pt x="130386" y="39645"/>
                  </a:lnTo>
                  <a:lnTo>
                    <a:pt x="127270" y="24214"/>
                  </a:lnTo>
                  <a:lnTo>
                    <a:pt x="118773" y="11612"/>
                  </a:lnTo>
                  <a:lnTo>
                    <a:pt x="106168" y="3115"/>
                  </a:lnTo>
                  <a:lnTo>
                    <a:pt x="90730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9515" y="10003126"/>
              <a:ext cx="128270" cy="302604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1765929" y="10467203"/>
              <a:ext cx="209550" cy="0"/>
            </a:xfrm>
            <a:custGeom>
              <a:avLst/>
              <a:gdLst/>
              <a:ahLst/>
              <a:cxnLst/>
              <a:rect l="l" t="t" r="r" b="b"/>
              <a:pathLst>
                <a:path w="209550">
                  <a:moveTo>
                    <a:pt x="0" y="0"/>
                  </a:moveTo>
                  <a:lnTo>
                    <a:pt x="209455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3" name="object 313"/>
          <p:cNvSpPr txBox="1"/>
          <p:nvPr/>
        </p:nvSpPr>
        <p:spPr>
          <a:xfrm>
            <a:off x="1052696" y="9921319"/>
            <a:ext cx="1765300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7975">
              <a:lnSpc>
                <a:spcPct val="102099"/>
              </a:lnSpc>
              <a:spcBef>
                <a:spcPts val="95"/>
              </a:spcBef>
            </a:pP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TEMPERATURA </a:t>
            </a: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MEDIA</a:t>
            </a:r>
            <a:endParaRPr sz="1250">
              <a:latin typeface="Montserrat"/>
              <a:cs typeface="Montserrat"/>
            </a:endParaRPr>
          </a:p>
          <a:p>
            <a:pPr marL="34290">
              <a:lnSpc>
                <a:spcPts val="2280"/>
              </a:lnSpc>
              <a:tabLst>
                <a:tab pos="941705" algn="l"/>
              </a:tabLst>
            </a:pPr>
            <a:r>
              <a:rPr sz="1900" spc="-10" dirty="0">
                <a:solidFill>
                  <a:srgbClr val="223658"/>
                </a:solidFill>
                <a:latin typeface="Montserrat Light"/>
                <a:cs typeface="Montserrat Light"/>
              </a:rPr>
              <a:t>26,84</a:t>
            </a:r>
            <a:r>
              <a:rPr sz="1900" dirty="0">
                <a:solidFill>
                  <a:srgbClr val="223658"/>
                </a:solidFill>
                <a:latin typeface="Montserrat Light"/>
                <a:cs typeface="Montserrat Light"/>
              </a:rPr>
              <a:t>	26,99</a:t>
            </a:r>
            <a:r>
              <a:rPr sz="1900" spc="-165" dirty="0">
                <a:solidFill>
                  <a:srgbClr val="223658"/>
                </a:solidFill>
                <a:latin typeface="Montserrat Light"/>
                <a:cs typeface="Montserrat Light"/>
              </a:rPr>
              <a:t> </a:t>
            </a:r>
            <a:r>
              <a:rPr sz="950" b="1" spc="-35" dirty="0">
                <a:solidFill>
                  <a:srgbClr val="223658"/>
                </a:solidFill>
                <a:latin typeface="Montserrat"/>
                <a:cs typeface="Montserrat"/>
              </a:rPr>
              <a:t>ºC</a:t>
            </a:r>
            <a:endParaRPr sz="950">
              <a:latin typeface="Montserrat"/>
              <a:cs typeface="Montserrat"/>
            </a:endParaRPr>
          </a:p>
          <a:p>
            <a:pPr marL="48260">
              <a:lnSpc>
                <a:spcPct val="100000"/>
              </a:lnSpc>
              <a:spcBef>
                <a:spcPts val="55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(DANE,</a:t>
            </a:r>
            <a:r>
              <a:rPr sz="800" i="1" spc="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2015A).</a:t>
            </a:r>
            <a:endParaRPr sz="800">
              <a:latin typeface="Montserrat Light"/>
              <a:cs typeface="Montserrat Light"/>
            </a:endParaRPr>
          </a:p>
        </p:txBody>
      </p:sp>
      <p:grpSp>
        <p:nvGrpSpPr>
          <p:cNvPr id="314" name="object 314"/>
          <p:cNvGrpSpPr/>
          <p:nvPr/>
        </p:nvGrpSpPr>
        <p:grpSpPr>
          <a:xfrm>
            <a:off x="3038186" y="9903965"/>
            <a:ext cx="1394460" cy="589280"/>
            <a:chOff x="3038186" y="9903965"/>
            <a:chExt cx="1394460" cy="589280"/>
          </a:xfrm>
        </p:grpSpPr>
        <p:sp>
          <p:nvSpPr>
            <p:cNvPr id="315" name="object 315"/>
            <p:cNvSpPr/>
            <p:nvPr/>
          </p:nvSpPr>
          <p:spPr>
            <a:xfrm>
              <a:off x="3038186" y="9903965"/>
              <a:ext cx="505459" cy="505459"/>
            </a:xfrm>
            <a:custGeom>
              <a:avLst/>
              <a:gdLst/>
              <a:ahLst/>
              <a:cxnLst/>
              <a:rect l="l" t="t" r="r" b="b"/>
              <a:pathLst>
                <a:path w="505460" h="505459">
                  <a:moveTo>
                    <a:pt x="252698" y="0"/>
                  </a:moveTo>
                  <a:lnTo>
                    <a:pt x="207276" y="4071"/>
                  </a:lnTo>
                  <a:lnTo>
                    <a:pt x="164525" y="15810"/>
                  </a:lnTo>
                  <a:lnTo>
                    <a:pt x="125158" y="34501"/>
                  </a:lnTo>
                  <a:lnTo>
                    <a:pt x="89890" y="59433"/>
                  </a:lnTo>
                  <a:lnTo>
                    <a:pt x="59433" y="89890"/>
                  </a:lnTo>
                  <a:lnTo>
                    <a:pt x="34501" y="125158"/>
                  </a:lnTo>
                  <a:lnTo>
                    <a:pt x="15810" y="164525"/>
                  </a:lnTo>
                  <a:lnTo>
                    <a:pt x="4071" y="207276"/>
                  </a:lnTo>
                  <a:lnTo>
                    <a:pt x="0" y="252698"/>
                  </a:lnTo>
                  <a:lnTo>
                    <a:pt x="4071" y="298119"/>
                  </a:lnTo>
                  <a:lnTo>
                    <a:pt x="15810" y="340870"/>
                  </a:lnTo>
                  <a:lnTo>
                    <a:pt x="34501" y="380237"/>
                  </a:lnTo>
                  <a:lnTo>
                    <a:pt x="59433" y="415506"/>
                  </a:lnTo>
                  <a:lnTo>
                    <a:pt x="89890" y="445963"/>
                  </a:lnTo>
                  <a:lnTo>
                    <a:pt x="125158" y="470894"/>
                  </a:lnTo>
                  <a:lnTo>
                    <a:pt x="164525" y="489586"/>
                  </a:lnTo>
                  <a:lnTo>
                    <a:pt x="207276" y="501324"/>
                  </a:lnTo>
                  <a:lnTo>
                    <a:pt x="252698" y="505396"/>
                  </a:lnTo>
                  <a:lnTo>
                    <a:pt x="298122" y="501324"/>
                  </a:lnTo>
                  <a:lnTo>
                    <a:pt x="340874" y="489586"/>
                  </a:lnTo>
                  <a:lnTo>
                    <a:pt x="380241" y="470894"/>
                  </a:lnTo>
                  <a:lnTo>
                    <a:pt x="415510" y="445963"/>
                  </a:lnTo>
                  <a:lnTo>
                    <a:pt x="445966" y="415506"/>
                  </a:lnTo>
                  <a:lnTo>
                    <a:pt x="470896" y="380237"/>
                  </a:lnTo>
                  <a:lnTo>
                    <a:pt x="489587" y="340870"/>
                  </a:lnTo>
                  <a:lnTo>
                    <a:pt x="501325" y="298119"/>
                  </a:lnTo>
                  <a:lnTo>
                    <a:pt x="505396" y="252698"/>
                  </a:lnTo>
                  <a:lnTo>
                    <a:pt x="501325" y="207276"/>
                  </a:lnTo>
                  <a:lnTo>
                    <a:pt x="489587" y="164525"/>
                  </a:lnTo>
                  <a:lnTo>
                    <a:pt x="470896" y="125158"/>
                  </a:lnTo>
                  <a:lnTo>
                    <a:pt x="445966" y="89890"/>
                  </a:lnTo>
                  <a:lnTo>
                    <a:pt x="415510" y="59433"/>
                  </a:lnTo>
                  <a:lnTo>
                    <a:pt x="380241" y="34501"/>
                  </a:lnTo>
                  <a:lnTo>
                    <a:pt x="340874" y="15810"/>
                  </a:lnTo>
                  <a:lnTo>
                    <a:pt x="298122" y="4071"/>
                  </a:lnTo>
                  <a:lnTo>
                    <a:pt x="252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30749" y="10018163"/>
              <a:ext cx="323765" cy="21082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3382523" y="10265317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0" y="15521"/>
                  </a:moveTo>
                  <a:lnTo>
                    <a:pt x="15521" y="0"/>
                  </a:lnTo>
                </a:path>
              </a:pathLst>
            </a:custGeom>
            <a:ln w="24620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241113" y="10265317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0" y="15521"/>
                  </a:moveTo>
                  <a:lnTo>
                    <a:pt x="15521" y="0"/>
                  </a:lnTo>
                </a:path>
              </a:pathLst>
            </a:custGeom>
            <a:ln w="24620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312472" y="1026485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0" y="15521"/>
                  </a:moveTo>
                  <a:lnTo>
                    <a:pt x="15521" y="0"/>
                  </a:lnTo>
                </a:path>
              </a:pathLst>
            </a:custGeom>
            <a:ln w="24620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212664" y="10483075"/>
              <a:ext cx="209550" cy="0"/>
            </a:xfrm>
            <a:custGeom>
              <a:avLst/>
              <a:gdLst/>
              <a:ahLst/>
              <a:cxnLst/>
              <a:rect l="l" t="t" r="r" b="b"/>
              <a:pathLst>
                <a:path w="209550">
                  <a:moveTo>
                    <a:pt x="0" y="0"/>
                  </a:moveTo>
                  <a:lnTo>
                    <a:pt x="209455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1" name="object 321"/>
          <p:cNvSpPr txBox="1"/>
          <p:nvPr/>
        </p:nvSpPr>
        <p:spPr>
          <a:xfrm>
            <a:off x="3562750" y="9926444"/>
            <a:ext cx="1734185" cy="826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0320">
              <a:lnSpc>
                <a:spcPct val="101000"/>
              </a:lnSpc>
              <a:spcBef>
                <a:spcPts val="110"/>
              </a:spcBef>
              <a:tabLst>
                <a:tab pos="843915" algn="l"/>
              </a:tabLst>
            </a:pP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PRECIPITACIÓN </a:t>
            </a: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MEDIA</a:t>
            </a:r>
            <a:r>
              <a:rPr sz="1250" b="1" spc="204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ANUAL </a:t>
            </a:r>
            <a:r>
              <a:rPr sz="1900" spc="-20" dirty="0">
                <a:solidFill>
                  <a:srgbClr val="223658"/>
                </a:solidFill>
                <a:latin typeface="Montserrat Light"/>
                <a:cs typeface="Montserrat Light"/>
              </a:rPr>
              <a:t>2598</a:t>
            </a:r>
            <a:r>
              <a:rPr sz="1900" dirty="0">
                <a:solidFill>
                  <a:srgbClr val="223658"/>
                </a:solidFill>
                <a:latin typeface="Montserrat Light"/>
                <a:cs typeface="Montserrat Light"/>
              </a:rPr>
              <a:t>	3338</a:t>
            </a:r>
            <a:r>
              <a:rPr sz="1900" spc="-195" dirty="0">
                <a:solidFill>
                  <a:srgbClr val="223658"/>
                </a:solidFill>
                <a:latin typeface="Montserrat Light"/>
                <a:cs typeface="Montserrat Light"/>
              </a:rPr>
              <a:t> </a:t>
            </a:r>
            <a:r>
              <a:rPr sz="950" b="1" spc="-25" dirty="0">
                <a:solidFill>
                  <a:srgbClr val="223658"/>
                </a:solidFill>
                <a:latin typeface="Montserrat"/>
                <a:cs typeface="Montserrat"/>
              </a:rPr>
              <a:t>mm </a:t>
            </a: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(DANE,</a:t>
            </a:r>
            <a:r>
              <a:rPr sz="800" i="1" spc="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2015B).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12648407" y="11947291"/>
            <a:ext cx="1025525" cy="73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ÍNDICE</a:t>
            </a:r>
            <a:r>
              <a:rPr sz="1250" b="1" spc="2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0" dirty="0">
                <a:solidFill>
                  <a:srgbClr val="025051"/>
                </a:solidFill>
                <a:latin typeface="Montserrat"/>
                <a:cs typeface="Montserrat"/>
              </a:rPr>
              <a:t>DE </a:t>
            </a: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HUELLA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HUMANA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(IAvH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20" dirty="0">
                <a:solidFill>
                  <a:srgbClr val="025051"/>
                </a:solidFill>
                <a:latin typeface="Montserrat Light"/>
                <a:cs typeface="Montserrat Light"/>
              </a:rPr>
              <a:t>2016)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12169673" y="14621918"/>
            <a:ext cx="1529715" cy="742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25"/>
              </a:spcBef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CAMBIO</a:t>
            </a:r>
            <a:endParaRPr sz="1250">
              <a:latin typeface="Montserrat"/>
              <a:cs typeface="Montserrat"/>
            </a:endParaRPr>
          </a:p>
          <a:p>
            <a:pPr marL="464820">
              <a:lnSpc>
                <a:spcPct val="100000"/>
              </a:lnSpc>
              <a:spcBef>
                <a:spcPts val="30"/>
              </a:spcBef>
            </a:pP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CLIMÁTICO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Entre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2011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a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20" dirty="0">
                <a:solidFill>
                  <a:srgbClr val="025051"/>
                </a:solidFill>
                <a:latin typeface="Montserrat"/>
                <a:cs typeface="Montserrat"/>
              </a:rPr>
              <a:t>2040</a:t>
            </a:r>
            <a:endParaRPr sz="1100">
              <a:latin typeface="Montserrat"/>
              <a:cs typeface="Montserrat"/>
            </a:endParaRPr>
          </a:p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z="800" i="1" spc="-20" dirty="0">
                <a:solidFill>
                  <a:srgbClr val="025051"/>
                </a:solidFill>
                <a:latin typeface="Montserrat Light"/>
                <a:cs typeface="Montserrat Light"/>
              </a:rPr>
              <a:t>(IDEAM</a:t>
            </a:r>
            <a:r>
              <a:rPr sz="800" i="1" spc="-3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dirty="0">
                <a:solidFill>
                  <a:srgbClr val="025051"/>
                </a:solidFill>
                <a:latin typeface="Montserrat Light"/>
                <a:cs typeface="Montserrat Light"/>
              </a:rPr>
              <a:t>et</a:t>
            </a: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20" dirty="0">
                <a:solidFill>
                  <a:srgbClr val="025051"/>
                </a:solidFill>
                <a:latin typeface="Montserrat Light"/>
                <a:cs typeface="Montserrat Light"/>
              </a:rPr>
              <a:t>al.,</a:t>
            </a: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2015)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46467" y="11973868"/>
            <a:ext cx="2706370" cy="1414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6910">
              <a:lnSpc>
                <a:spcPct val="102099"/>
              </a:lnSpc>
              <a:spcBef>
                <a:spcPts val="95"/>
              </a:spcBef>
            </a:pP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BIOMAS</a:t>
            </a:r>
            <a:r>
              <a:rPr sz="1250" b="1" spc="2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ORIGINALES </a:t>
            </a:r>
            <a:r>
              <a:rPr sz="1250" b="1" spc="70" dirty="0">
                <a:solidFill>
                  <a:srgbClr val="025051"/>
                </a:solidFill>
                <a:latin typeface="Montserrat"/>
                <a:cs typeface="Montserrat"/>
              </a:rPr>
              <a:t>EN</a:t>
            </a:r>
            <a:r>
              <a:rPr sz="1250" b="1" spc="1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65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250" b="1" spc="1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0" dirty="0">
                <a:solidFill>
                  <a:srgbClr val="025051"/>
                </a:solidFill>
                <a:latin typeface="Montserrat"/>
                <a:cs typeface="Montserrat"/>
              </a:rPr>
              <a:t>ECORESERVA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(IDEAM,</a:t>
            </a:r>
            <a:r>
              <a:rPr sz="800" i="1" spc="1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2017).</a:t>
            </a:r>
            <a:endParaRPr sz="800">
              <a:latin typeface="Montserrat Light"/>
              <a:cs typeface="Montserrat Light"/>
            </a:endParaRPr>
          </a:p>
          <a:p>
            <a:pPr marL="12700" marR="5080">
              <a:lnSpc>
                <a:spcPct val="101499"/>
              </a:lnSpc>
              <a:spcBef>
                <a:spcPts val="455"/>
              </a:spcBef>
            </a:pP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El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total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del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área</a:t>
            </a:r>
            <a:r>
              <a:rPr sz="1100" spc="4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ocupada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por</a:t>
            </a:r>
            <a:r>
              <a:rPr sz="11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25" dirty="0">
                <a:solidFill>
                  <a:srgbClr val="025051"/>
                </a:solidFill>
                <a:latin typeface="Montserrat"/>
                <a:cs typeface="Montserrat"/>
              </a:rPr>
              <a:t>los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predios</a:t>
            </a:r>
            <a:r>
              <a:rPr sz="11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100" spc="5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Ecoreserva</a:t>
            </a:r>
            <a:r>
              <a:rPr sz="11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corresponde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025051"/>
                </a:solidFill>
                <a:latin typeface="Montserrat"/>
                <a:cs typeface="Montserrat"/>
              </a:rPr>
              <a:t>territorios</a:t>
            </a:r>
            <a:r>
              <a:rPr sz="110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025051"/>
                </a:solidFill>
                <a:latin typeface="Montserrat"/>
                <a:cs typeface="Montserrat"/>
              </a:rPr>
              <a:t>transformados.</a:t>
            </a:r>
            <a:endParaRPr sz="1100">
              <a:latin typeface="Montserrat"/>
              <a:cs typeface="Montserrat"/>
            </a:endParaRPr>
          </a:p>
          <a:p>
            <a:pPr marR="38100" algn="r">
              <a:lnSpc>
                <a:spcPct val="100000"/>
              </a:lnSpc>
              <a:spcBef>
                <a:spcPts val="409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79,40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5430021" y="312023"/>
            <a:ext cx="478472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265" algn="ctr">
              <a:lnSpc>
                <a:spcPct val="100000"/>
              </a:lnSpc>
              <a:spcBef>
                <a:spcPts val="100"/>
              </a:spcBef>
            </a:pPr>
            <a:endParaRPr lang="es-CO" sz="2200" dirty="0">
              <a:latin typeface="Gravesend Sans Medium"/>
              <a:cs typeface="Gravesend Sans Medium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1518920" algn="l"/>
              </a:tabLst>
            </a:pPr>
            <a:r>
              <a:rPr sz="6350" b="1" spc="254" dirty="0">
                <a:solidFill>
                  <a:srgbClr val="025051"/>
                </a:solidFill>
                <a:latin typeface="Montserrat SemiBold"/>
                <a:cs typeface="Montserrat SemiBold"/>
              </a:rPr>
              <a:t>LA</a:t>
            </a:r>
            <a:r>
              <a:rPr sz="6350" b="1" dirty="0">
                <a:solidFill>
                  <a:srgbClr val="025051"/>
                </a:solidFill>
                <a:latin typeface="Montserrat SemiBold"/>
                <a:cs typeface="Montserrat SemiBold"/>
              </a:rPr>
              <a:t>	</a:t>
            </a:r>
            <a:r>
              <a:rPr sz="6350" b="1" spc="335" dirty="0">
                <a:solidFill>
                  <a:srgbClr val="025051"/>
                </a:solidFill>
                <a:latin typeface="Montserrat SemiBold"/>
                <a:cs typeface="Montserrat SemiBold"/>
              </a:rPr>
              <a:t>DANTA</a:t>
            </a:r>
            <a:endParaRPr sz="6350" dirty="0">
              <a:latin typeface="Montserrat SemiBold"/>
              <a:cs typeface="Montserrat SemiBold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5055891" y="3085377"/>
            <a:ext cx="1505585" cy="8172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SUBZONA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HIDROGRÁFICA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Santa</a:t>
            </a:r>
            <a:r>
              <a:rPr sz="1250" spc="8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Helena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(IDEAM,</a:t>
            </a:r>
            <a:r>
              <a:rPr sz="800" i="1" spc="1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2013).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8714191" y="16790230"/>
            <a:ext cx="1851660" cy="433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50" dirty="0">
                <a:solidFill>
                  <a:srgbClr val="025051"/>
                </a:solidFill>
                <a:latin typeface="Montserrat"/>
                <a:cs typeface="Montserrat"/>
              </a:rPr>
              <a:t>(A</a:t>
            </a:r>
            <a:r>
              <a:rPr sz="600" b="1" spc="1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b="1" spc="55" dirty="0">
                <a:solidFill>
                  <a:srgbClr val="025051"/>
                </a:solidFill>
                <a:latin typeface="Montserrat"/>
                <a:cs typeface="Montserrat"/>
              </a:rPr>
              <a:t>NIVEL</a:t>
            </a:r>
            <a:r>
              <a:rPr sz="600" b="1" spc="114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b="1" spc="60" dirty="0">
                <a:solidFill>
                  <a:srgbClr val="025051"/>
                </a:solidFill>
                <a:latin typeface="Montserrat"/>
                <a:cs typeface="Montserrat"/>
              </a:rPr>
              <a:t>MUNICIPAL)</a:t>
            </a:r>
            <a:endParaRPr sz="600">
              <a:latin typeface="Montserrat"/>
              <a:cs typeface="Montserrat"/>
            </a:endParaRPr>
          </a:p>
          <a:p>
            <a:pPr marL="12700">
              <a:lnSpc>
                <a:spcPts val="1490"/>
              </a:lnSpc>
              <a:spcBef>
                <a:spcPts val="15"/>
              </a:spcBef>
            </a:pP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POBLACIÓN</a:t>
            </a:r>
            <a:r>
              <a:rPr sz="1250" b="1" spc="2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5" dirty="0">
                <a:solidFill>
                  <a:srgbClr val="025051"/>
                </a:solidFill>
                <a:latin typeface="Montserrat"/>
                <a:cs typeface="Montserrat"/>
              </a:rPr>
              <a:t>TOTAL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ts val="950"/>
              </a:lnSpc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(DNP,</a:t>
            </a:r>
            <a:r>
              <a:rPr sz="800" i="1" spc="-1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20" dirty="0">
                <a:solidFill>
                  <a:srgbClr val="025051"/>
                </a:solidFill>
                <a:latin typeface="Montserrat Light"/>
                <a:cs typeface="Montserrat Light"/>
              </a:rPr>
              <a:t>2021)</a:t>
            </a:r>
            <a:endParaRPr sz="800">
              <a:latin typeface="Montserrat Light"/>
              <a:cs typeface="Montserrat Light"/>
            </a:endParaRPr>
          </a:p>
        </p:txBody>
      </p:sp>
      <p:grpSp>
        <p:nvGrpSpPr>
          <p:cNvPr id="332" name="object 332"/>
          <p:cNvGrpSpPr/>
          <p:nvPr/>
        </p:nvGrpSpPr>
        <p:grpSpPr>
          <a:xfrm>
            <a:off x="3753402" y="11921045"/>
            <a:ext cx="407034" cy="407034"/>
            <a:chOff x="3753402" y="11921045"/>
            <a:chExt cx="407034" cy="407034"/>
          </a:xfrm>
        </p:grpSpPr>
        <p:sp>
          <p:nvSpPr>
            <p:cNvPr id="333" name="object 333"/>
            <p:cNvSpPr/>
            <p:nvPr/>
          </p:nvSpPr>
          <p:spPr>
            <a:xfrm>
              <a:off x="3753402" y="11921045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5" h="407034">
                  <a:moveTo>
                    <a:pt x="203518" y="0"/>
                  </a:moveTo>
                  <a:lnTo>
                    <a:pt x="156852" y="5374"/>
                  </a:lnTo>
                  <a:lnTo>
                    <a:pt x="114014" y="20685"/>
                  </a:lnTo>
                  <a:lnTo>
                    <a:pt x="76226" y="44709"/>
                  </a:lnTo>
                  <a:lnTo>
                    <a:pt x="44709" y="76224"/>
                  </a:lnTo>
                  <a:lnTo>
                    <a:pt x="20685" y="114011"/>
                  </a:lnTo>
                  <a:lnTo>
                    <a:pt x="5374" y="156846"/>
                  </a:lnTo>
                  <a:lnTo>
                    <a:pt x="0" y="203508"/>
                  </a:lnTo>
                  <a:lnTo>
                    <a:pt x="5374" y="250173"/>
                  </a:lnTo>
                  <a:lnTo>
                    <a:pt x="20685" y="293011"/>
                  </a:lnTo>
                  <a:lnTo>
                    <a:pt x="44709" y="330798"/>
                  </a:lnTo>
                  <a:lnTo>
                    <a:pt x="76226" y="362314"/>
                  </a:lnTo>
                  <a:lnTo>
                    <a:pt x="114014" y="386337"/>
                  </a:lnTo>
                  <a:lnTo>
                    <a:pt x="156852" y="401645"/>
                  </a:lnTo>
                  <a:lnTo>
                    <a:pt x="203518" y="407016"/>
                  </a:lnTo>
                  <a:lnTo>
                    <a:pt x="250180" y="401641"/>
                  </a:lnTo>
                  <a:lnTo>
                    <a:pt x="293015" y="386332"/>
                  </a:lnTo>
                  <a:lnTo>
                    <a:pt x="330801" y="362310"/>
                  </a:lnTo>
                  <a:lnTo>
                    <a:pt x="362317" y="330795"/>
                  </a:lnTo>
                  <a:lnTo>
                    <a:pt x="386341" y="293009"/>
                  </a:lnTo>
                  <a:lnTo>
                    <a:pt x="401651" y="250173"/>
                  </a:lnTo>
                  <a:lnTo>
                    <a:pt x="407026" y="203508"/>
                  </a:lnTo>
                  <a:lnTo>
                    <a:pt x="401651" y="156846"/>
                  </a:lnTo>
                  <a:lnTo>
                    <a:pt x="386341" y="114011"/>
                  </a:lnTo>
                  <a:lnTo>
                    <a:pt x="362317" y="76224"/>
                  </a:lnTo>
                  <a:lnTo>
                    <a:pt x="330801" y="44709"/>
                  </a:lnTo>
                  <a:lnTo>
                    <a:pt x="293015" y="20685"/>
                  </a:lnTo>
                  <a:lnTo>
                    <a:pt x="250180" y="5374"/>
                  </a:lnTo>
                  <a:lnTo>
                    <a:pt x="203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833835" y="12006331"/>
              <a:ext cx="202565" cy="263525"/>
            </a:xfrm>
            <a:custGeom>
              <a:avLst/>
              <a:gdLst/>
              <a:ahLst/>
              <a:cxnLst/>
              <a:rect l="l" t="t" r="r" b="b"/>
              <a:pathLst>
                <a:path w="202564" h="263525">
                  <a:moveTo>
                    <a:pt x="175817" y="0"/>
                  </a:moveTo>
                  <a:lnTo>
                    <a:pt x="26241" y="0"/>
                  </a:lnTo>
                  <a:lnTo>
                    <a:pt x="16024" y="2061"/>
                  </a:lnTo>
                  <a:lnTo>
                    <a:pt x="7683" y="7683"/>
                  </a:lnTo>
                  <a:lnTo>
                    <a:pt x="2061" y="16024"/>
                  </a:lnTo>
                  <a:lnTo>
                    <a:pt x="0" y="26241"/>
                  </a:lnTo>
                  <a:lnTo>
                    <a:pt x="0" y="237247"/>
                  </a:lnTo>
                  <a:lnTo>
                    <a:pt x="2061" y="247459"/>
                  </a:lnTo>
                  <a:lnTo>
                    <a:pt x="7683" y="255801"/>
                  </a:lnTo>
                  <a:lnTo>
                    <a:pt x="16024" y="261425"/>
                  </a:lnTo>
                  <a:lnTo>
                    <a:pt x="26241" y="263488"/>
                  </a:lnTo>
                  <a:lnTo>
                    <a:pt x="175817" y="263488"/>
                  </a:lnTo>
                  <a:lnTo>
                    <a:pt x="186034" y="261425"/>
                  </a:lnTo>
                  <a:lnTo>
                    <a:pt x="194375" y="255801"/>
                  </a:lnTo>
                  <a:lnTo>
                    <a:pt x="199997" y="247459"/>
                  </a:lnTo>
                  <a:lnTo>
                    <a:pt x="202059" y="237247"/>
                  </a:lnTo>
                  <a:lnTo>
                    <a:pt x="202059" y="26241"/>
                  </a:lnTo>
                  <a:lnTo>
                    <a:pt x="199997" y="16024"/>
                  </a:lnTo>
                  <a:lnTo>
                    <a:pt x="194375" y="7683"/>
                  </a:lnTo>
                  <a:lnTo>
                    <a:pt x="186034" y="2061"/>
                  </a:lnTo>
                  <a:lnTo>
                    <a:pt x="175817" y="0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76752" y="11983899"/>
              <a:ext cx="181795" cy="243224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3866621" y="11973767"/>
              <a:ext cx="202565" cy="263525"/>
            </a:xfrm>
            <a:custGeom>
              <a:avLst/>
              <a:gdLst/>
              <a:ahLst/>
              <a:cxnLst/>
              <a:rect l="l" t="t" r="r" b="b"/>
              <a:pathLst>
                <a:path w="202564" h="263525">
                  <a:moveTo>
                    <a:pt x="175817" y="0"/>
                  </a:moveTo>
                  <a:lnTo>
                    <a:pt x="26241" y="0"/>
                  </a:lnTo>
                  <a:lnTo>
                    <a:pt x="16024" y="2062"/>
                  </a:lnTo>
                  <a:lnTo>
                    <a:pt x="7683" y="7687"/>
                  </a:lnTo>
                  <a:lnTo>
                    <a:pt x="2061" y="16028"/>
                  </a:lnTo>
                  <a:lnTo>
                    <a:pt x="0" y="26241"/>
                  </a:lnTo>
                  <a:lnTo>
                    <a:pt x="0" y="237247"/>
                  </a:lnTo>
                  <a:lnTo>
                    <a:pt x="2061" y="247463"/>
                  </a:lnTo>
                  <a:lnTo>
                    <a:pt x="7683" y="255804"/>
                  </a:lnTo>
                  <a:lnTo>
                    <a:pt x="16024" y="261427"/>
                  </a:lnTo>
                  <a:lnTo>
                    <a:pt x="26241" y="263488"/>
                  </a:lnTo>
                  <a:lnTo>
                    <a:pt x="175817" y="263488"/>
                  </a:lnTo>
                  <a:lnTo>
                    <a:pt x="186030" y="261427"/>
                  </a:lnTo>
                  <a:lnTo>
                    <a:pt x="194371" y="255804"/>
                  </a:lnTo>
                  <a:lnTo>
                    <a:pt x="199996" y="247463"/>
                  </a:lnTo>
                  <a:lnTo>
                    <a:pt x="200852" y="243224"/>
                  </a:lnTo>
                  <a:lnTo>
                    <a:pt x="22938" y="243224"/>
                  </a:lnTo>
                  <a:lnTo>
                    <a:pt x="20263" y="240550"/>
                  </a:lnTo>
                  <a:lnTo>
                    <a:pt x="20263" y="22948"/>
                  </a:lnTo>
                  <a:lnTo>
                    <a:pt x="22938" y="20263"/>
                  </a:lnTo>
                  <a:lnTo>
                    <a:pt x="200851" y="20263"/>
                  </a:lnTo>
                  <a:lnTo>
                    <a:pt x="199996" y="16028"/>
                  </a:lnTo>
                  <a:lnTo>
                    <a:pt x="194371" y="7687"/>
                  </a:lnTo>
                  <a:lnTo>
                    <a:pt x="186030" y="2062"/>
                  </a:lnTo>
                  <a:lnTo>
                    <a:pt x="175817" y="0"/>
                  </a:lnTo>
                  <a:close/>
                </a:path>
                <a:path w="202564" h="263525">
                  <a:moveTo>
                    <a:pt x="200851" y="20263"/>
                  </a:moveTo>
                  <a:lnTo>
                    <a:pt x="179110" y="20263"/>
                  </a:lnTo>
                  <a:lnTo>
                    <a:pt x="181795" y="22948"/>
                  </a:lnTo>
                  <a:lnTo>
                    <a:pt x="181795" y="240550"/>
                  </a:lnTo>
                  <a:lnTo>
                    <a:pt x="179110" y="243224"/>
                  </a:lnTo>
                  <a:lnTo>
                    <a:pt x="200852" y="243224"/>
                  </a:lnTo>
                  <a:lnTo>
                    <a:pt x="202059" y="237247"/>
                  </a:lnTo>
                  <a:lnTo>
                    <a:pt x="202059" y="26241"/>
                  </a:lnTo>
                  <a:lnTo>
                    <a:pt x="200851" y="20263"/>
                  </a:lnTo>
                  <a:close/>
                </a:path>
              </a:pathLst>
            </a:custGeom>
            <a:solidFill>
              <a:srgbClr val="EB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910759" y="1202352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6900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910759" y="12071148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5">
                  <a:moveTo>
                    <a:pt x="0" y="0"/>
                  </a:moveTo>
                  <a:lnTo>
                    <a:pt x="111906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915520" y="12114043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7376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915520" y="12166386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0" y="0"/>
                  </a:moveTo>
                  <a:lnTo>
                    <a:pt x="38693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992901" y="12088671"/>
              <a:ext cx="131445" cy="99060"/>
            </a:xfrm>
            <a:custGeom>
              <a:avLst/>
              <a:gdLst/>
              <a:ahLst/>
              <a:cxnLst/>
              <a:rect l="l" t="t" r="r" b="b"/>
              <a:pathLst>
                <a:path w="131445" h="99059">
                  <a:moveTo>
                    <a:pt x="0" y="66748"/>
                  </a:moveTo>
                  <a:lnTo>
                    <a:pt x="32057" y="98805"/>
                  </a:lnTo>
                  <a:lnTo>
                    <a:pt x="130852" y="0"/>
                  </a:lnTo>
                </a:path>
              </a:pathLst>
            </a:custGeom>
            <a:ln w="20263">
              <a:solidFill>
                <a:srgbClr val="EB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 txBox="1"/>
          <p:nvPr/>
        </p:nvSpPr>
        <p:spPr>
          <a:xfrm>
            <a:off x="10404537" y="11934547"/>
            <a:ext cx="1412875" cy="544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AMENAZA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50" b="1" spc="6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250" b="1" spc="1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105" dirty="0">
                <a:solidFill>
                  <a:srgbClr val="025051"/>
                </a:solidFill>
                <a:latin typeface="Montserrat"/>
                <a:cs typeface="Montserrat"/>
              </a:rPr>
              <a:t>REMOCIÓN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i="1" spc="-25" dirty="0">
                <a:solidFill>
                  <a:srgbClr val="005258"/>
                </a:solidFill>
                <a:latin typeface="Montserrat Light"/>
                <a:cs typeface="Montserrat Light"/>
              </a:rPr>
              <a:t>(IDEAM,</a:t>
            </a:r>
            <a:r>
              <a:rPr sz="800" i="1" spc="10" dirty="0">
                <a:solidFill>
                  <a:srgbClr val="005258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05258"/>
                </a:solidFill>
                <a:latin typeface="Montserrat Light"/>
                <a:cs typeface="Montserrat Light"/>
              </a:rPr>
              <a:t>2010).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236354" y="11897830"/>
            <a:ext cx="2322830" cy="1047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25"/>
              </a:spcBef>
            </a:pP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GESTIÓN</a:t>
            </a:r>
            <a:r>
              <a:rPr sz="1250" b="1" spc="18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INTEGRAL</a:t>
            </a:r>
            <a:endParaRPr sz="1250">
              <a:latin typeface="Montserrat"/>
              <a:cs typeface="Montserrat"/>
            </a:endParaRPr>
          </a:p>
          <a:p>
            <a:pPr marL="27305">
              <a:lnSpc>
                <a:spcPct val="100000"/>
              </a:lnSpc>
              <a:spcBef>
                <a:spcPts val="30"/>
              </a:spcBef>
            </a:pPr>
            <a:r>
              <a:rPr sz="1250" b="1" spc="6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250" b="1" spc="1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65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1250" b="1" spc="1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90" dirty="0">
                <a:solidFill>
                  <a:srgbClr val="025051"/>
                </a:solidFill>
                <a:latin typeface="Montserrat"/>
                <a:cs typeface="Montserrat"/>
              </a:rPr>
              <a:t>BIODIVERSIDAD</a:t>
            </a:r>
            <a:endParaRPr sz="1250">
              <a:latin typeface="Montserrat"/>
              <a:cs typeface="Montserrat"/>
            </a:endParaRPr>
          </a:p>
          <a:p>
            <a:pPr marL="27305">
              <a:lnSpc>
                <a:spcPct val="100000"/>
              </a:lnSpc>
              <a:spcBef>
                <a:spcPts val="65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(IAvH,</a:t>
            </a:r>
            <a:r>
              <a:rPr sz="800" i="1" spc="-1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20" dirty="0">
                <a:solidFill>
                  <a:srgbClr val="025051"/>
                </a:solidFill>
                <a:latin typeface="Montserrat Light"/>
                <a:cs typeface="Montserrat Light"/>
              </a:rPr>
              <a:t>2014)</a:t>
            </a:r>
            <a:endParaRPr sz="800">
              <a:latin typeface="Montserrat Light"/>
              <a:cs typeface="Montserrat Light"/>
            </a:endParaRPr>
          </a:p>
          <a:p>
            <a:pPr marL="12700" marR="5080">
              <a:lnSpc>
                <a:spcPct val="100000"/>
              </a:lnSpc>
              <a:spcBef>
                <a:spcPts val="520"/>
              </a:spcBef>
            </a:pP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acuerdo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las</a:t>
            </a:r>
            <a:r>
              <a:rPr sz="95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estrategías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spc="-20" dirty="0">
                <a:solidFill>
                  <a:srgbClr val="025051"/>
                </a:solidFill>
                <a:latin typeface="Montserrat"/>
                <a:cs typeface="Montserrat"/>
              </a:rPr>
              <a:t>para</a:t>
            </a:r>
            <a:r>
              <a:rPr sz="95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gestión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integral</a:t>
            </a:r>
            <a:r>
              <a:rPr sz="95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95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spc="-10" dirty="0">
                <a:solidFill>
                  <a:srgbClr val="025051"/>
                </a:solidFill>
                <a:latin typeface="Montserrat"/>
                <a:cs typeface="Montserrat"/>
              </a:rPr>
              <a:t>biodiversidad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los</a:t>
            </a:r>
            <a:r>
              <a:rPr sz="950" spc="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dirty="0">
                <a:solidFill>
                  <a:srgbClr val="025051"/>
                </a:solidFill>
                <a:latin typeface="Montserrat"/>
                <a:cs typeface="Montserrat"/>
              </a:rPr>
              <a:t>lineamientos</a:t>
            </a:r>
            <a:r>
              <a:rPr sz="95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50" spc="-20" dirty="0">
                <a:solidFill>
                  <a:srgbClr val="025051"/>
                </a:solidFill>
                <a:latin typeface="Montserrat"/>
                <a:cs typeface="Montserrat"/>
              </a:rPr>
              <a:t>son: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0680227" y="16803089"/>
            <a:ext cx="3218180" cy="353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7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información</a:t>
            </a:r>
            <a:r>
              <a:rPr sz="7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demográfica,</a:t>
            </a:r>
            <a:r>
              <a:rPr sz="7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espacial</a:t>
            </a:r>
            <a:r>
              <a:rPr sz="7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700" spc="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7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las</a:t>
            </a:r>
            <a:r>
              <a:rPr sz="7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veredas</a:t>
            </a:r>
            <a:r>
              <a:rPr sz="7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700" spc="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influencia</a:t>
            </a:r>
            <a:endParaRPr sz="700">
              <a:latin typeface="Montserrat"/>
              <a:cs typeface="Montserrat"/>
            </a:endParaRPr>
          </a:p>
          <a:p>
            <a:pPr marL="12700" marR="5080">
              <a:lnSpc>
                <a:spcPct val="102600"/>
              </a:lnSpc>
            </a:pP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la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 Ecoreserva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esta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presentada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en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los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 productos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plan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 biodiversidad</a:t>
            </a:r>
            <a:r>
              <a:rPr sz="70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fortalecimiento,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gobernanza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dirty="0">
                <a:solidFill>
                  <a:srgbClr val="025051"/>
                </a:solidFill>
                <a:latin typeface="Montserrat"/>
                <a:cs typeface="Montserrat"/>
              </a:rPr>
              <a:t>negocios</a:t>
            </a:r>
            <a:r>
              <a:rPr sz="700" spc="-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700" spc="-10" dirty="0">
                <a:solidFill>
                  <a:srgbClr val="025051"/>
                </a:solidFill>
                <a:latin typeface="Montserrat"/>
                <a:cs typeface="Montserrat"/>
              </a:rPr>
              <a:t>verdes.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7670033" y="9873926"/>
            <a:ext cx="2597150" cy="10871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05"/>
              </a:spcBef>
            </a:pPr>
            <a:r>
              <a:rPr sz="1250" b="1" spc="75" dirty="0">
                <a:solidFill>
                  <a:srgbClr val="025051"/>
                </a:solidFill>
                <a:latin typeface="Montserrat"/>
                <a:cs typeface="Montserrat"/>
              </a:rPr>
              <a:t>SUSTRATO</a:t>
            </a:r>
            <a:endParaRPr sz="1250">
              <a:latin typeface="Montserrat"/>
              <a:cs typeface="Montserrat"/>
            </a:endParaRPr>
          </a:p>
          <a:p>
            <a:pPr marL="12700" marR="5080">
              <a:lnSpc>
                <a:spcPct val="102099"/>
              </a:lnSpc>
              <a:spcBef>
                <a:spcPts val="285"/>
              </a:spcBef>
            </a:pP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Sedimentos</a:t>
            </a:r>
            <a:r>
              <a:rPr sz="1250" spc="-20" dirty="0">
                <a:solidFill>
                  <a:srgbClr val="025051"/>
                </a:solidFill>
                <a:latin typeface="Montserrat"/>
                <a:cs typeface="Montserrat"/>
              </a:rPr>
              <a:t> terciarios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aluviales </a:t>
            </a: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francos</a:t>
            </a:r>
            <a:r>
              <a:rPr sz="125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a</a:t>
            </a:r>
            <a:r>
              <a:rPr sz="1250" spc="-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arenosos</a:t>
            </a:r>
            <a:r>
              <a:rPr sz="1250" spc="-3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parcialmente recubiertos</a:t>
            </a:r>
            <a:r>
              <a:rPr sz="1250" spc="-6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1250" spc="-6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dirty="0">
                <a:solidFill>
                  <a:srgbClr val="025051"/>
                </a:solidFill>
                <a:latin typeface="Montserrat"/>
                <a:cs typeface="Montserrat"/>
              </a:rPr>
              <a:t>limos</a:t>
            </a:r>
            <a:r>
              <a:rPr sz="1250" spc="-6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025051"/>
                </a:solidFill>
                <a:latin typeface="Montserrat"/>
                <a:cs typeface="Montserrat"/>
              </a:rPr>
              <a:t>eólico.</a:t>
            </a:r>
            <a:endParaRPr sz="1250">
              <a:latin typeface="Montserrat"/>
              <a:cs typeface="Montserrat"/>
            </a:endParaRPr>
          </a:p>
          <a:p>
            <a:pPr marL="13970">
              <a:lnSpc>
                <a:spcPct val="100000"/>
              </a:lnSpc>
              <a:spcBef>
                <a:spcPts val="710"/>
              </a:spcBef>
            </a:pPr>
            <a:r>
              <a:rPr sz="800" i="1" spc="-20" dirty="0">
                <a:solidFill>
                  <a:srgbClr val="025051"/>
                </a:solidFill>
                <a:latin typeface="Montserrat Light"/>
                <a:cs typeface="Montserrat Light"/>
              </a:rPr>
              <a:t>(IGAC,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 2014).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8016598" y="7451150"/>
            <a:ext cx="2900680" cy="58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250" b="1" spc="75" dirty="0">
                <a:solidFill>
                  <a:srgbClr val="025051"/>
                </a:solidFill>
                <a:latin typeface="Montserrat"/>
                <a:cs typeface="Montserrat"/>
              </a:rPr>
              <a:t>LISTA</a:t>
            </a:r>
            <a:r>
              <a:rPr sz="1250" b="1" spc="19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80" dirty="0">
                <a:solidFill>
                  <a:srgbClr val="025051"/>
                </a:solidFill>
                <a:latin typeface="Montserrat"/>
                <a:cs typeface="Montserrat"/>
              </a:rPr>
              <a:t>ROJA</a:t>
            </a:r>
            <a:r>
              <a:rPr sz="1250" b="1" spc="19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6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250" b="1" spc="19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ECOSISTEMAS TERRESTRES</a:t>
            </a:r>
            <a:r>
              <a:rPr sz="1250" b="1" spc="19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250" b="1" spc="100" dirty="0">
                <a:solidFill>
                  <a:srgbClr val="025051"/>
                </a:solidFill>
                <a:latin typeface="Montserrat"/>
                <a:cs typeface="Montserrat"/>
              </a:rPr>
              <a:t>CONTINENTALES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(Etter </a:t>
            </a:r>
            <a:r>
              <a:rPr sz="800" i="1" dirty="0">
                <a:solidFill>
                  <a:srgbClr val="025051"/>
                </a:solidFill>
                <a:latin typeface="Montserrat Light"/>
                <a:cs typeface="Montserrat Light"/>
              </a:rPr>
              <a:t>et</a:t>
            </a: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20" dirty="0">
                <a:solidFill>
                  <a:srgbClr val="025051"/>
                </a:solidFill>
                <a:latin typeface="Montserrat Light"/>
                <a:cs typeface="Montserrat Light"/>
              </a:rPr>
              <a:t>al.,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2020).</a:t>
            </a:r>
            <a:endParaRPr sz="800">
              <a:latin typeface="Montserrat Light"/>
              <a:cs typeface="Montserrat Light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8039749" y="8205168"/>
            <a:ext cx="206375" cy="1372235"/>
            <a:chOff x="8039749" y="8205168"/>
            <a:chExt cx="206375" cy="1372235"/>
          </a:xfrm>
        </p:grpSpPr>
        <p:pic>
          <p:nvPicPr>
            <p:cNvPr id="348" name="object 3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39749" y="8205168"/>
              <a:ext cx="206223" cy="20622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39749" y="8515769"/>
              <a:ext cx="206223" cy="197256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39753" y="8817402"/>
              <a:ext cx="206223" cy="197256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39749" y="9101100"/>
              <a:ext cx="206223" cy="197256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39749" y="9370775"/>
              <a:ext cx="206223" cy="206223"/>
            </a:xfrm>
            <a:prstGeom prst="rect">
              <a:avLst/>
            </a:prstGeom>
          </p:spPr>
        </p:pic>
      </p:grpSp>
      <p:sp>
        <p:nvSpPr>
          <p:cNvPr id="353" name="object 353"/>
          <p:cNvSpPr txBox="1"/>
          <p:nvPr/>
        </p:nvSpPr>
        <p:spPr>
          <a:xfrm>
            <a:off x="8064002" y="8225627"/>
            <a:ext cx="15811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solidFill>
                  <a:srgbClr val="025051"/>
                </a:solidFill>
                <a:latin typeface="Montserrat Light"/>
                <a:cs typeface="Montserrat Light"/>
              </a:rPr>
              <a:t>CR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8061790" y="8522530"/>
            <a:ext cx="16256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-25" dirty="0">
                <a:solidFill>
                  <a:srgbClr val="025051"/>
                </a:solidFill>
                <a:latin typeface="Montserrat Light"/>
                <a:cs typeface="Montserrat Light"/>
              </a:rPr>
              <a:t>EN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8043778" y="8835119"/>
            <a:ext cx="19875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-25" dirty="0">
                <a:solidFill>
                  <a:srgbClr val="FFFFFF"/>
                </a:solidFill>
                <a:latin typeface="Montserrat"/>
                <a:cs typeface="Montserrat"/>
              </a:rPr>
              <a:t>VU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8055604" y="9113077"/>
            <a:ext cx="17335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-25" dirty="0">
                <a:solidFill>
                  <a:srgbClr val="FFFFFF"/>
                </a:solidFill>
                <a:latin typeface="Montserrat"/>
                <a:cs typeface="Montserrat"/>
              </a:rPr>
              <a:t>LC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8349563" y="8090930"/>
            <a:ext cx="2317115" cy="1494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8205">
              <a:lnSpc>
                <a:spcPct val="154200"/>
              </a:lnSpc>
              <a:spcBef>
                <a:spcPts val="95"/>
              </a:spcBef>
            </a:pPr>
            <a:r>
              <a:rPr sz="1250" dirty="0">
                <a:solidFill>
                  <a:srgbClr val="A2AEC0"/>
                </a:solidFill>
                <a:latin typeface="Montserrat"/>
                <a:cs typeface="Montserrat"/>
              </a:rPr>
              <a:t>En</a:t>
            </a:r>
            <a:r>
              <a:rPr sz="1250" spc="65" dirty="0">
                <a:solidFill>
                  <a:srgbClr val="A2AEC0"/>
                </a:solidFill>
                <a:latin typeface="Montserrat"/>
                <a:cs typeface="Montserrat"/>
              </a:rPr>
              <a:t> </a:t>
            </a:r>
            <a:r>
              <a:rPr sz="1250" dirty="0">
                <a:solidFill>
                  <a:srgbClr val="A2AEC0"/>
                </a:solidFill>
                <a:latin typeface="Montserrat"/>
                <a:cs typeface="Montserrat"/>
              </a:rPr>
              <a:t>Peligro</a:t>
            </a:r>
            <a:r>
              <a:rPr sz="1250" spc="65" dirty="0">
                <a:solidFill>
                  <a:srgbClr val="A2AEC0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A2AEC0"/>
                </a:solidFill>
                <a:latin typeface="Montserrat"/>
                <a:cs typeface="Montserrat"/>
              </a:rPr>
              <a:t>Crítico </a:t>
            </a:r>
            <a:r>
              <a:rPr sz="1250" dirty="0">
                <a:solidFill>
                  <a:srgbClr val="A2AEC0"/>
                </a:solidFill>
                <a:latin typeface="Montserrat"/>
                <a:cs typeface="Montserrat"/>
              </a:rPr>
              <a:t>En</a:t>
            </a:r>
            <a:r>
              <a:rPr sz="1250" spc="40" dirty="0">
                <a:solidFill>
                  <a:srgbClr val="A2AEC0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A2AEC0"/>
                </a:solidFill>
                <a:latin typeface="Montserrat"/>
                <a:cs typeface="Montserrat"/>
              </a:rPr>
              <a:t>Peligro </a:t>
            </a:r>
            <a:r>
              <a:rPr sz="1250" b="1" spc="-10" dirty="0">
                <a:solidFill>
                  <a:srgbClr val="025051"/>
                </a:solidFill>
                <a:latin typeface="Montserrat SemiBold"/>
                <a:cs typeface="Montserrat SemiBold"/>
              </a:rPr>
              <a:t>Vulnerable</a:t>
            </a:r>
            <a:endParaRPr sz="125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50" b="1" dirty="0">
                <a:solidFill>
                  <a:srgbClr val="025051"/>
                </a:solidFill>
                <a:latin typeface="Montserrat SemiBold"/>
                <a:cs typeface="Montserrat SemiBold"/>
              </a:rPr>
              <a:t>Preocupación</a:t>
            </a:r>
            <a:r>
              <a:rPr sz="1250" b="1" spc="195" dirty="0">
                <a:solidFill>
                  <a:srgbClr val="025051"/>
                </a:solidFill>
                <a:latin typeface="Montserrat SemiBold"/>
                <a:cs typeface="Montserrat SemiBold"/>
              </a:rPr>
              <a:t> </a:t>
            </a:r>
            <a:r>
              <a:rPr sz="1250" b="1" spc="-20" dirty="0">
                <a:solidFill>
                  <a:srgbClr val="025051"/>
                </a:solidFill>
                <a:latin typeface="Montserrat SemiBold"/>
                <a:cs typeface="Montserrat SemiBold"/>
              </a:rPr>
              <a:t>Menor</a:t>
            </a:r>
            <a:endParaRPr sz="125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50" dirty="0">
                <a:solidFill>
                  <a:srgbClr val="A2AEC0"/>
                </a:solidFill>
                <a:latin typeface="Montserrat"/>
                <a:cs typeface="Montserrat"/>
              </a:rPr>
              <a:t>Ecosistemas</a:t>
            </a:r>
            <a:r>
              <a:rPr sz="1250" spc="160" dirty="0">
                <a:solidFill>
                  <a:srgbClr val="A2AEC0"/>
                </a:solidFill>
                <a:latin typeface="Montserrat"/>
                <a:cs typeface="Montserrat"/>
              </a:rPr>
              <a:t> </a:t>
            </a:r>
            <a:r>
              <a:rPr sz="1250" spc="-10" dirty="0">
                <a:solidFill>
                  <a:srgbClr val="A2AEC0"/>
                </a:solidFill>
                <a:latin typeface="Montserrat"/>
                <a:cs typeface="Montserrat"/>
              </a:rPr>
              <a:t>Transformados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6740077" y="17386845"/>
            <a:ext cx="314325" cy="351155"/>
          </a:xfrm>
          <a:custGeom>
            <a:avLst/>
            <a:gdLst/>
            <a:ahLst/>
            <a:cxnLst/>
            <a:rect l="l" t="t" r="r" b="b"/>
            <a:pathLst>
              <a:path w="314325" h="351155">
                <a:moveTo>
                  <a:pt x="310064" y="0"/>
                </a:moveTo>
                <a:lnTo>
                  <a:pt x="0" y="50"/>
                </a:lnTo>
                <a:lnTo>
                  <a:pt x="3667" y="351017"/>
                </a:lnTo>
                <a:lnTo>
                  <a:pt x="313732" y="350966"/>
                </a:lnTo>
                <a:lnTo>
                  <a:pt x="310064" y="0"/>
                </a:lnTo>
                <a:close/>
              </a:path>
            </a:pathLst>
          </a:custGeom>
          <a:solidFill>
            <a:srgbClr val="223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740077" y="17923181"/>
            <a:ext cx="314325" cy="1032510"/>
          </a:xfrm>
          <a:custGeom>
            <a:avLst/>
            <a:gdLst/>
            <a:ahLst/>
            <a:cxnLst/>
            <a:rect l="l" t="t" r="r" b="b"/>
            <a:pathLst>
              <a:path w="314325" h="1032509">
                <a:moveTo>
                  <a:pt x="310064" y="0"/>
                </a:moveTo>
                <a:lnTo>
                  <a:pt x="0" y="151"/>
                </a:lnTo>
                <a:lnTo>
                  <a:pt x="3667" y="1032282"/>
                </a:lnTo>
                <a:lnTo>
                  <a:pt x="313732" y="1032130"/>
                </a:lnTo>
                <a:lnTo>
                  <a:pt x="310064" y="0"/>
                </a:lnTo>
                <a:close/>
              </a:path>
            </a:pathLst>
          </a:custGeom>
          <a:solidFill>
            <a:srgbClr val="069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740077" y="19128818"/>
            <a:ext cx="314325" cy="178435"/>
          </a:xfrm>
          <a:custGeom>
            <a:avLst/>
            <a:gdLst/>
            <a:ahLst/>
            <a:cxnLst/>
            <a:rect l="l" t="t" r="r" b="b"/>
            <a:pathLst>
              <a:path w="314325" h="178434">
                <a:moveTo>
                  <a:pt x="310064" y="0"/>
                </a:moveTo>
                <a:lnTo>
                  <a:pt x="0" y="30"/>
                </a:lnTo>
                <a:lnTo>
                  <a:pt x="3667" y="177854"/>
                </a:lnTo>
                <a:lnTo>
                  <a:pt x="313732" y="177823"/>
                </a:lnTo>
                <a:lnTo>
                  <a:pt x="310064" y="0"/>
                </a:lnTo>
                <a:close/>
              </a:path>
            </a:pathLst>
          </a:custGeom>
          <a:solidFill>
            <a:srgbClr val="F0A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9159423" y="19364084"/>
            <a:ext cx="2667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solidFill>
                  <a:srgbClr val="025051"/>
                </a:solidFill>
                <a:latin typeface="Montserrat"/>
                <a:cs typeface="Montserrat"/>
              </a:rPr>
              <a:t>Rom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9159420" y="19145746"/>
            <a:ext cx="56832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0,01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9118896" y="19702530"/>
            <a:ext cx="6483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Palenqueros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9159426" y="19484182"/>
            <a:ext cx="56832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0,01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8352352" y="19504948"/>
            <a:ext cx="758190" cy="302895"/>
          </a:xfrm>
          <a:custGeom>
            <a:avLst/>
            <a:gdLst/>
            <a:ahLst/>
            <a:cxnLst/>
            <a:rect l="l" t="t" r="r" b="b"/>
            <a:pathLst>
              <a:path w="758190" h="302894">
                <a:moveTo>
                  <a:pt x="757780" y="0"/>
                </a:moveTo>
                <a:lnTo>
                  <a:pt x="0" y="3373"/>
                </a:lnTo>
                <a:lnTo>
                  <a:pt x="0" y="302678"/>
                </a:lnTo>
                <a:lnTo>
                  <a:pt x="757780" y="299304"/>
                </a:lnTo>
                <a:lnTo>
                  <a:pt x="757780" y="0"/>
                </a:lnTo>
                <a:close/>
              </a:path>
            </a:pathLst>
          </a:custGeom>
          <a:solidFill>
            <a:srgbClr val="EB7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6" name="object 366"/>
          <p:cNvGrpSpPr/>
          <p:nvPr/>
        </p:nvGrpSpPr>
        <p:grpSpPr>
          <a:xfrm>
            <a:off x="11419568" y="18741404"/>
            <a:ext cx="410845" cy="357505"/>
            <a:chOff x="11419568" y="18741404"/>
            <a:chExt cx="410845" cy="357505"/>
          </a:xfrm>
        </p:grpSpPr>
        <p:sp>
          <p:nvSpPr>
            <p:cNvPr id="367" name="object 367"/>
            <p:cNvSpPr/>
            <p:nvPr/>
          </p:nvSpPr>
          <p:spPr>
            <a:xfrm>
              <a:off x="11419568" y="18741404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4" h="357505">
                  <a:moveTo>
                    <a:pt x="178593" y="0"/>
                  </a:moveTo>
                  <a:lnTo>
                    <a:pt x="131117" y="6379"/>
                  </a:lnTo>
                  <a:lnTo>
                    <a:pt x="88454" y="24383"/>
                  </a:lnTo>
                  <a:lnTo>
                    <a:pt x="52309" y="52309"/>
                  </a:lnTo>
                  <a:lnTo>
                    <a:pt x="24383" y="88454"/>
                  </a:lnTo>
                  <a:lnTo>
                    <a:pt x="6379" y="131117"/>
                  </a:lnTo>
                  <a:lnTo>
                    <a:pt x="0" y="178593"/>
                  </a:lnTo>
                  <a:lnTo>
                    <a:pt x="6379" y="226070"/>
                  </a:lnTo>
                  <a:lnTo>
                    <a:pt x="24383" y="268733"/>
                  </a:lnTo>
                  <a:lnTo>
                    <a:pt x="52309" y="304878"/>
                  </a:lnTo>
                  <a:lnTo>
                    <a:pt x="88454" y="332804"/>
                  </a:lnTo>
                  <a:lnTo>
                    <a:pt x="131117" y="350808"/>
                  </a:lnTo>
                  <a:lnTo>
                    <a:pt x="178593" y="357187"/>
                  </a:lnTo>
                  <a:lnTo>
                    <a:pt x="226070" y="350808"/>
                  </a:lnTo>
                  <a:lnTo>
                    <a:pt x="268733" y="332804"/>
                  </a:lnTo>
                  <a:lnTo>
                    <a:pt x="304878" y="304878"/>
                  </a:lnTo>
                  <a:lnTo>
                    <a:pt x="332804" y="268733"/>
                  </a:lnTo>
                  <a:lnTo>
                    <a:pt x="350808" y="226070"/>
                  </a:lnTo>
                  <a:lnTo>
                    <a:pt x="357187" y="178593"/>
                  </a:lnTo>
                  <a:lnTo>
                    <a:pt x="350808" y="131117"/>
                  </a:lnTo>
                  <a:lnTo>
                    <a:pt x="332804" y="88454"/>
                  </a:lnTo>
                  <a:lnTo>
                    <a:pt x="304878" y="52309"/>
                  </a:lnTo>
                  <a:lnTo>
                    <a:pt x="268733" y="24383"/>
                  </a:lnTo>
                  <a:lnTo>
                    <a:pt x="226070" y="6379"/>
                  </a:lnTo>
                  <a:lnTo>
                    <a:pt x="178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700657" y="18778698"/>
              <a:ext cx="129636" cy="129626"/>
            </a:xfrm>
            <a:prstGeom prst="rect">
              <a:avLst/>
            </a:prstGeom>
          </p:spPr>
        </p:pic>
      </p:grpSp>
      <p:sp>
        <p:nvSpPr>
          <p:cNvPr id="369" name="object 369"/>
          <p:cNvSpPr txBox="1"/>
          <p:nvPr/>
        </p:nvSpPr>
        <p:spPr>
          <a:xfrm>
            <a:off x="11732845" y="18768903"/>
            <a:ext cx="6985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-50" dirty="0">
                <a:solidFill>
                  <a:srgbClr val="FFFFFF"/>
                </a:solidFill>
                <a:latin typeface="Montserrat Black"/>
                <a:cs typeface="Montserrat Black"/>
              </a:rPr>
              <a:t>/</a:t>
            </a:r>
            <a:endParaRPr sz="750">
              <a:latin typeface="Montserrat Black"/>
              <a:cs typeface="Montserrat Black"/>
            </a:endParaRPr>
          </a:p>
        </p:txBody>
      </p:sp>
      <p:grpSp>
        <p:nvGrpSpPr>
          <p:cNvPr id="370" name="object 370"/>
          <p:cNvGrpSpPr/>
          <p:nvPr/>
        </p:nvGrpSpPr>
        <p:grpSpPr>
          <a:xfrm>
            <a:off x="11520764" y="18788910"/>
            <a:ext cx="154940" cy="281305"/>
            <a:chOff x="11520764" y="18788910"/>
            <a:chExt cx="154940" cy="281305"/>
          </a:xfrm>
        </p:grpSpPr>
        <p:sp>
          <p:nvSpPr>
            <p:cNvPr id="371" name="object 371"/>
            <p:cNvSpPr/>
            <p:nvPr/>
          </p:nvSpPr>
          <p:spPr>
            <a:xfrm>
              <a:off x="11524604" y="19027247"/>
              <a:ext cx="147320" cy="38735"/>
            </a:xfrm>
            <a:custGeom>
              <a:avLst/>
              <a:gdLst/>
              <a:ahLst/>
              <a:cxnLst/>
              <a:rect l="l" t="t" r="r" b="b"/>
              <a:pathLst>
                <a:path w="147320" h="38734">
                  <a:moveTo>
                    <a:pt x="147114" y="0"/>
                  </a:moveTo>
                  <a:lnTo>
                    <a:pt x="0" y="0"/>
                  </a:lnTo>
                  <a:lnTo>
                    <a:pt x="43674" y="28957"/>
                  </a:lnTo>
                  <a:lnTo>
                    <a:pt x="73557" y="38609"/>
                  </a:lnTo>
                  <a:lnTo>
                    <a:pt x="103439" y="28957"/>
                  </a:lnTo>
                  <a:lnTo>
                    <a:pt x="147114" y="0"/>
                  </a:lnTo>
                  <a:close/>
                </a:path>
              </a:pathLst>
            </a:custGeom>
            <a:solidFill>
              <a:srgbClr val="EC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524604" y="19027247"/>
              <a:ext cx="147320" cy="38735"/>
            </a:xfrm>
            <a:custGeom>
              <a:avLst/>
              <a:gdLst/>
              <a:ahLst/>
              <a:cxnLst/>
              <a:rect l="l" t="t" r="r" b="b"/>
              <a:pathLst>
                <a:path w="147320" h="38734">
                  <a:moveTo>
                    <a:pt x="147114" y="0"/>
                  </a:moveTo>
                  <a:lnTo>
                    <a:pt x="0" y="0"/>
                  </a:lnTo>
                  <a:lnTo>
                    <a:pt x="43674" y="28957"/>
                  </a:lnTo>
                  <a:lnTo>
                    <a:pt x="73557" y="38609"/>
                  </a:lnTo>
                  <a:lnTo>
                    <a:pt x="103439" y="28957"/>
                  </a:lnTo>
                  <a:lnTo>
                    <a:pt x="147114" y="0"/>
                  </a:lnTo>
                  <a:close/>
                </a:path>
              </a:pathLst>
            </a:custGeom>
            <a:ln w="7679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1541615" y="18856566"/>
              <a:ext cx="112395" cy="170815"/>
            </a:xfrm>
            <a:custGeom>
              <a:avLst/>
              <a:gdLst/>
              <a:ahLst/>
              <a:cxnLst/>
              <a:rect l="l" t="t" r="r" b="b"/>
              <a:pathLst>
                <a:path w="112395" h="170815">
                  <a:moveTo>
                    <a:pt x="0" y="170680"/>
                  </a:moveTo>
                  <a:lnTo>
                    <a:pt x="26302" y="0"/>
                  </a:lnTo>
                  <a:lnTo>
                    <a:pt x="85826" y="0"/>
                  </a:lnTo>
                  <a:lnTo>
                    <a:pt x="112129" y="170680"/>
                  </a:lnTo>
                </a:path>
              </a:pathLst>
            </a:custGeom>
            <a:ln w="7679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1542529" y="18856571"/>
              <a:ext cx="110489" cy="167005"/>
            </a:xfrm>
            <a:custGeom>
              <a:avLst/>
              <a:gdLst/>
              <a:ahLst/>
              <a:cxnLst/>
              <a:rect l="l" t="t" r="r" b="b"/>
              <a:pathLst>
                <a:path w="110490" h="167005">
                  <a:moveTo>
                    <a:pt x="25390" y="0"/>
                  </a:moveTo>
                  <a:lnTo>
                    <a:pt x="94945" y="69555"/>
                  </a:lnTo>
                  <a:lnTo>
                    <a:pt x="0" y="164500"/>
                  </a:lnTo>
                  <a:lnTo>
                    <a:pt x="63559" y="166375"/>
                  </a:lnTo>
                  <a:lnTo>
                    <a:pt x="96198" y="167000"/>
                  </a:lnTo>
                  <a:lnTo>
                    <a:pt x="108222" y="166375"/>
                  </a:lnTo>
                  <a:lnTo>
                    <a:pt x="109940" y="164500"/>
                  </a:lnTo>
                  <a:lnTo>
                    <a:pt x="95140" y="148298"/>
                  </a:lnTo>
                  <a:lnTo>
                    <a:pt x="62579" y="115893"/>
                  </a:lnTo>
                  <a:lnTo>
                    <a:pt x="30018" y="84111"/>
                  </a:lnTo>
                  <a:lnTo>
                    <a:pt x="15218" y="69777"/>
                  </a:lnTo>
                  <a:lnTo>
                    <a:pt x="84955" y="40"/>
                  </a:lnTo>
                </a:path>
              </a:pathLst>
            </a:custGeom>
            <a:ln w="7679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1586845" y="18790977"/>
              <a:ext cx="21590" cy="38735"/>
            </a:xfrm>
            <a:custGeom>
              <a:avLst/>
              <a:gdLst/>
              <a:ahLst/>
              <a:cxnLst/>
              <a:rect l="l" t="t" r="r" b="b"/>
              <a:pathLst>
                <a:path w="21590" h="38734">
                  <a:moveTo>
                    <a:pt x="10648" y="0"/>
                  </a:moveTo>
                  <a:lnTo>
                    <a:pt x="8984" y="3465"/>
                  </a:lnTo>
                  <a:lnTo>
                    <a:pt x="5324" y="11531"/>
                  </a:lnTo>
                  <a:lnTo>
                    <a:pt x="1663" y="20700"/>
                  </a:lnTo>
                  <a:lnTo>
                    <a:pt x="0" y="27477"/>
                  </a:lnTo>
                  <a:lnTo>
                    <a:pt x="0" y="33364"/>
                  </a:lnTo>
                  <a:lnTo>
                    <a:pt x="4772" y="38136"/>
                  </a:lnTo>
                  <a:lnTo>
                    <a:pt x="16535" y="38136"/>
                  </a:lnTo>
                  <a:lnTo>
                    <a:pt x="21307" y="33364"/>
                  </a:lnTo>
                  <a:lnTo>
                    <a:pt x="21307" y="27477"/>
                  </a:lnTo>
                  <a:lnTo>
                    <a:pt x="21140" y="23736"/>
                  </a:lnTo>
                  <a:lnTo>
                    <a:pt x="19974" y="19627"/>
                  </a:lnTo>
                  <a:lnTo>
                    <a:pt x="16810" y="12574"/>
                  </a:lnTo>
                  <a:lnTo>
                    <a:pt x="10648" y="0"/>
                  </a:lnTo>
                  <a:close/>
                </a:path>
              </a:pathLst>
            </a:custGeom>
            <a:solidFill>
              <a:srgbClr val="EC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1586845" y="18790977"/>
              <a:ext cx="21590" cy="38735"/>
            </a:xfrm>
            <a:custGeom>
              <a:avLst/>
              <a:gdLst/>
              <a:ahLst/>
              <a:cxnLst/>
              <a:rect l="l" t="t" r="r" b="b"/>
              <a:pathLst>
                <a:path w="21590" h="38734">
                  <a:moveTo>
                    <a:pt x="21307" y="27477"/>
                  </a:moveTo>
                  <a:lnTo>
                    <a:pt x="21307" y="33364"/>
                  </a:lnTo>
                  <a:lnTo>
                    <a:pt x="16535" y="38136"/>
                  </a:lnTo>
                  <a:lnTo>
                    <a:pt x="10648" y="38136"/>
                  </a:lnTo>
                  <a:lnTo>
                    <a:pt x="4772" y="38136"/>
                  </a:lnTo>
                  <a:lnTo>
                    <a:pt x="0" y="33364"/>
                  </a:lnTo>
                  <a:lnTo>
                    <a:pt x="0" y="27477"/>
                  </a:lnTo>
                  <a:lnTo>
                    <a:pt x="1663" y="20700"/>
                  </a:lnTo>
                  <a:lnTo>
                    <a:pt x="5324" y="11531"/>
                  </a:lnTo>
                  <a:lnTo>
                    <a:pt x="8984" y="3465"/>
                  </a:lnTo>
                  <a:lnTo>
                    <a:pt x="10648" y="0"/>
                  </a:lnTo>
                  <a:lnTo>
                    <a:pt x="16810" y="12574"/>
                  </a:lnTo>
                  <a:lnTo>
                    <a:pt x="19974" y="19627"/>
                  </a:lnTo>
                  <a:lnTo>
                    <a:pt x="21140" y="23736"/>
                  </a:lnTo>
                  <a:lnTo>
                    <a:pt x="21307" y="27477"/>
                  </a:lnTo>
                  <a:close/>
                </a:path>
              </a:pathLst>
            </a:custGeom>
            <a:ln w="4133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1584523" y="18799632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09">
                  <a:moveTo>
                    <a:pt x="324" y="0"/>
                  </a:moveTo>
                  <a:lnTo>
                    <a:pt x="0" y="18703"/>
                  </a:lnTo>
                  <a:lnTo>
                    <a:pt x="3910" y="26960"/>
                  </a:lnTo>
                  <a:lnTo>
                    <a:pt x="8834" y="28733"/>
                  </a:lnTo>
                  <a:lnTo>
                    <a:pt x="17102" y="24833"/>
                  </a:lnTo>
                  <a:lnTo>
                    <a:pt x="18875" y="19898"/>
                  </a:lnTo>
                  <a:lnTo>
                    <a:pt x="14964" y="11631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C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1584523" y="18799632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09">
                  <a:moveTo>
                    <a:pt x="16920" y="15765"/>
                  </a:moveTo>
                  <a:lnTo>
                    <a:pt x="18875" y="19898"/>
                  </a:lnTo>
                  <a:lnTo>
                    <a:pt x="17102" y="24833"/>
                  </a:lnTo>
                  <a:lnTo>
                    <a:pt x="12968" y="26778"/>
                  </a:lnTo>
                  <a:lnTo>
                    <a:pt x="8834" y="28733"/>
                  </a:lnTo>
                  <a:lnTo>
                    <a:pt x="3910" y="26960"/>
                  </a:lnTo>
                  <a:lnTo>
                    <a:pt x="1955" y="22827"/>
                  </a:lnTo>
                  <a:lnTo>
                    <a:pt x="0" y="18703"/>
                  </a:lnTo>
                  <a:lnTo>
                    <a:pt x="324" y="0"/>
                  </a:lnTo>
                  <a:lnTo>
                    <a:pt x="14964" y="11631"/>
                  </a:lnTo>
                  <a:lnTo>
                    <a:pt x="16920" y="15765"/>
                  </a:lnTo>
                  <a:close/>
                </a:path>
              </a:pathLst>
            </a:custGeom>
            <a:ln w="3211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557744" y="18926348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1054" y="0"/>
                  </a:lnTo>
                </a:path>
              </a:pathLst>
            </a:custGeom>
            <a:ln w="7679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11901871" y="18835735"/>
            <a:ext cx="7340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0" dirty="0">
                <a:solidFill>
                  <a:srgbClr val="025051"/>
                </a:solidFill>
                <a:latin typeface="Montserrat"/>
                <a:cs typeface="Montserrat"/>
              </a:rPr>
              <a:t>Hidrocarburos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81" name="object 381"/>
          <p:cNvGrpSpPr/>
          <p:nvPr/>
        </p:nvGrpSpPr>
        <p:grpSpPr>
          <a:xfrm>
            <a:off x="11439728" y="19251536"/>
            <a:ext cx="414655" cy="358140"/>
            <a:chOff x="11439728" y="19251536"/>
            <a:chExt cx="414655" cy="358140"/>
          </a:xfrm>
        </p:grpSpPr>
        <p:sp>
          <p:nvSpPr>
            <p:cNvPr id="382" name="object 382"/>
            <p:cNvSpPr/>
            <p:nvPr/>
          </p:nvSpPr>
          <p:spPr>
            <a:xfrm>
              <a:off x="11439728" y="19251536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40">
                  <a:moveTo>
                    <a:pt x="179009" y="0"/>
                  </a:moveTo>
                  <a:lnTo>
                    <a:pt x="131420" y="6394"/>
                  </a:lnTo>
                  <a:lnTo>
                    <a:pt x="88658" y="24442"/>
                  </a:lnTo>
                  <a:lnTo>
                    <a:pt x="52429" y="52434"/>
                  </a:lnTo>
                  <a:lnTo>
                    <a:pt x="24439" y="88666"/>
                  </a:lnTo>
                  <a:lnTo>
                    <a:pt x="6394" y="131430"/>
                  </a:lnTo>
                  <a:lnTo>
                    <a:pt x="0" y="179019"/>
                  </a:lnTo>
                  <a:lnTo>
                    <a:pt x="6394" y="226608"/>
                  </a:lnTo>
                  <a:lnTo>
                    <a:pt x="24439" y="269372"/>
                  </a:lnTo>
                  <a:lnTo>
                    <a:pt x="52429" y="305604"/>
                  </a:lnTo>
                  <a:lnTo>
                    <a:pt x="88658" y="333596"/>
                  </a:lnTo>
                  <a:lnTo>
                    <a:pt x="131420" y="351643"/>
                  </a:lnTo>
                  <a:lnTo>
                    <a:pt x="179009" y="358038"/>
                  </a:lnTo>
                  <a:lnTo>
                    <a:pt x="226598" y="351643"/>
                  </a:lnTo>
                  <a:lnTo>
                    <a:pt x="269362" y="333596"/>
                  </a:lnTo>
                  <a:lnTo>
                    <a:pt x="305593" y="305604"/>
                  </a:lnTo>
                  <a:lnTo>
                    <a:pt x="333586" y="269372"/>
                  </a:lnTo>
                  <a:lnTo>
                    <a:pt x="351633" y="226608"/>
                  </a:lnTo>
                  <a:lnTo>
                    <a:pt x="358028" y="179019"/>
                  </a:lnTo>
                  <a:lnTo>
                    <a:pt x="351633" y="131430"/>
                  </a:lnTo>
                  <a:lnTo>
                    <a:pt x="333586" y="88666"/>
                  </a:lnTo>
                  <a:lnTo>
                    <a:pt x="305593" y="52434"/>
                  </a:lnTo>
                  <a:lnTo>
                    <a:pt x="269362" y="24442"/>
                  </a:lnTo>
                  <a:lnTo>
                    <a:pt x="226598" y="6394"/>
                  </a:lnTo>
                  <a:lnTo>
                    <a:pt x="179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1724513" y="19289265"/>
              <a:ext cx="129539" cy="129539"/>
            </a:xfrm>
            <a:custGeom>
              <a:avLst/>
              <a:gdLst/>
              <a:ahLst/>
              <a:cxnLst/>
              <a:rect l="l" t="t" r="r" b="b"/>
              <a:pathLst>
                <a:path w="129540" h="129540">
                  <a:moveTo>
                    <a:pt x="64671" y="0"/>
                  </a:moveTo>
                  <a:lnTo>
                    <a:pt x="39499" y="5080"/>
                  </a:lnTo>
                  <a:lnTo>
                    <a:pt x="18942" y="18937"/>
                  </a:lnTo>
                  <a:lnTo>
                    <a:pt x="5082" y="39490"/>
                  </a:lnTo>
                  <a:lnTo>
                    <a:pt x="0" y="64661"/>
                  </a:lnTo>
                  <a:lnTo>
                    <a:pt x="5082" y="89831"/>
                  </a:lnTo>
                  <a:lnTo>
                    <a:pt x="18942" y="110385"/>
                  </a:lnTo>
                  <a:lnTo>
                    <a:pt x="39499" y="124241"/>
                  </a:lnTo>
                  <a:lnTo>
                    <a:pt x="64671" y="129322"/>
                  </a:lnTo>
                  <a:lnTo>
                    <a:pt x="89842" y="124241"/>
                  </a:lnTo>
                  <a:lnTo>
                    <a:pt x="110395" y="110385"/>
                  </a:lnTo>
                  <a:lnTo>
                    <a:pt x="124251" y="89831"/>
                  </a:lnTo>
                  <a:lnTo>
                    <a:pt x="129332" y="64661"/>
                  </a:lnTo>
                  <a:lnTo>
                    <a:pt x="124251" y="39490"/>
                  </a:lnTo>
                  <a:lnTo>
                    <a:pt x="110395" y="18937"/>
                  </a:lnTo>
                  <a:lnTo>
                    <a:pt x="89842" y="5080"/>
                  </a:lnTo>
                  <a:lnTo>
                    <a:pt x="64671" y="0"/>
                  </a:lnTo>
                  <a:close/>
                </a:path>
              </a:pathLst>
            </a:custGeom>
            <a:solidFill>
              <a:srgbClr val="EC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1471744" y="19418372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34039" y="0"/>
                  </a:moveTo>
                  <a:lnTo>
                    <a:pt x="21300" y="6610"/>
                  </a:lnTo>
                  <a:lnTo>
                    <a:pt x="0" y="22481"/>
                  </a:lnTo>
                  <a:lnTo>
                    <a:pt x="13087" y="40003"/>
                  </a:lnTo>
                  <a:lnTo>
                    <a:pt x="27108" y="51949"/>
                  </a:lnTo>
                  <a:lnTo>
                    <a:pt x="41109" y="57003"/>
                  </a:lnTo>
                  <a:lnTo>
                    <a:pt x="54134" y="53849"/>
                  </a:lnTo>
                  <a:lnTo>
                    <a:pt x="63506" y="44779"/>
                  </a:lnTo>
                  <a:lnTo>
                    <a:pt x="66908" y="33682"/>
                  </a:lnTo>
                  <a:lnTo>
                    <a:pt x="63922" y="21657"/>
                  </a:lnTo>
                  <a:lnTo>
                    <a:pt x="54134" y="9806"/>
                  </a:lnTo>
                  <a:lnTo>
                    <a:pt x="43292" y="1461"/>
                  </a:lnTo>
                  <a:lnTo>
                    <a:pt x="34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1471744" y="19418372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0" y="22481"/>
                  </a:moveTo>
                  <a:lnTo>
                    <a:pt x="21300" y="6610"/>
                  </a:lnTo>
                  <a:lnTo>
                    <a:pt x="34039" y="0"/>
                  </a:lnTo>
                  <a:lnTo>
                    <a:pt x="43292" y="1461"/>
                  </a:lnTo>
                  <a:lnTo>
                    <a:pt x="54134" y="9806"/>
                  </a:lnTo>
                  <a:lnTo>
                    <a:pt x="63922" y="21657"/>
                  </a:lnTo>
                  <a:lnTo>
                    <a:pt x="66908" y="33682"/>
                  </a:lnTo>
                  <a:lnTo>
                    <a:pt x="63506" y="44779"/>
                  </a:lnTo>
                  <a:lnTo>
                    <a:pt x="54134" y="53849"/>
                  </a:lnTo>
                  <a:lnTo>
                    <a:pt x="41109" y="57003"/>
                  </a:lnTo>
                  <a:lnTo>
                    <a:pt x="27108" y="51949"/>
                  </a:lnTo>
                  <a:lnTo>
                    <a:pt x="13087" y="40003"/>
                  </a:lnTo>
                  <a:lnTo>
                    <a:pt x="0" y="22481"/>
                  </a:lnTo>
                  <a:close/>
                </a:path>
              </a:pathLst>
            </a:custGeom>
            <a:ln w="10131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1667077" y="19418372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32868" y="0"/>
                  </a:moveTo>
                  <a:lnTo>
                    <a:pt x="23615" y="1461"/>
                  </a:lnTo>
                  <a:lnTo>
                    <a:pt x="12773" y="9806"/>
                  </a:lnTo>
                  <a:lnTo>
                    <a:pt x="2985" y="21657"/>
                  </a:lnTo>
                  <a:lnTo>
                    <a:pt x="0" y="33682"/>
                  </a:lnTo>
                  <a:lnTo>
                    <a:pt x="3401" y="44779"/>
                  </a:lnTo>
                  <a:lnTo>
                    <a:pt x="12773" y="53849"/>
                  </a:lnTo>
                  <a:lnTo>
                    <a:pt x="25798" y="57003"/>
                  </a:lnTo>
                  <a:lnTo>
                    <a:pt x="39799" y="51949"/>
                  </a:lnTo>
                  <a:lnTo>
                    <a:pt x="53820" y="40003"/>
                  </a:lnTo>
                  <a:lnTo>
                    <a:pt x="66908" y="22481"/>
                  </a:lnTo>
                  <a:lnTo>
                    <a:pt x="45607" y="6610"/>
                  </a:lnTo>
                  <a:lnTo>
                    <a:pt x="32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1667077" y="19418372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66908" y="22481"/>
                  </a:moveTo>
                  <a:lnTo>
                    <a:pt x="45607" y="6610"/>
                  </a:lnTo>
                  <a:lnTo>
                    <a:pt x="32868" y="0"/>
                  </a:lnTo>
                  <a:lnTo>
                    <a:pt x="23615" y="1461"/>
                  </a:lnTo>
                  <a:lnTo>
                    <a:pt x="12773" y="9806"/>
                  </a:lnTo>
                  <a:lnTo>
                    <a:pt x="2985" y="21657"/>
                  </a:lnTo>
                  <a:lnTo>
                    <a:pt x="0" y="33682"/>
                  </a:lnTo>
                  <a:lnTo>
                    <a:pt x="3401" y="44779"/>
                  </a:lnTo>
                  <a:lnTo>
                    <a:pt x="12773" y="53849"/>
                  </a:lnTo>
                  <a:lnTo>
                    <a:pt x="25798" y="57003"/>
                  </a:lnTo>
                  <a:lnTo>
                    <a:pt x="39799" y="51949"/>
                  </a:lnTo>
                  <a:lnTo>
                    <a:pt x="53820" y="40003"/>
                  </a:lnTo>
                  <a:lnTo>
                    <a:pt x="66908" y="22481"/>
                  </a:lnTo>
                  <a:close/>
                </a:path>
              </a:pathLst>
            </a:custGeom>
            <a:ln w="10131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1499228" y="19349428"/>
              <a:ext cx="208279" cy="99695"/>
            </a:xfrm>
            <a:custGeom>
              <a:avLst/>
              <a:gdLst/>
              <a:ahLst/>
              <a:cxnLst/>
              <a:rect l="l" t="t" r="r" b="b"/>
              <a:pathLst>
                <a:path w="208279" h="99694">
                  <a:moveTo>
                    <a:pt x="78689" y="56807"/>
                  </a:moveTo>
                  <a:lnTo>
                    <a:pt x="47040" y="33832"/>
                  </a:lnTo>
                  <a:lnTo>
                    <a:pt x="38468" y="1828"/>
                  </a:lnTo>
                  <a:lnTo>
                    <a:pt x="31711" y="0"/>
                  </a:lnTo>
                  <a:lnTo>
                    <a:pt x="28587" y="4241"/>
                  </a:lnTo>
                  <a:lnTo>
                    <a:pt x="5499" y="37338"/>
                  </a:lnTo>
                  <a:lnTo>
                    <a:pt x="0" y="58293"/>
                  </a:lnTo>
                  <a:lnTo>
                    <a:pt x="14058" y="76060"/>
                  </a:lnTo>
                  <a:lnTo>
                    <a:pt x="49669" y="99580"/>
                  </a:lnTo>
                  <a:lnTo>
                    <a:pt x="78689" y="56807"/>
                  </a:lnTo>
                  <a:close/>
                </a:path>
                <a:path w="208279" h="99694">
                  <a:moveTo>
                    <a:pt x="207848" y="58293"/>
                  </a:moveTo>
                  <a:lnTo>
                    <a:pt x="202349" y="37338"/>
                  </a:lnTo>
                  <a:lnTo>
                    <a:pt x="179260" y="4241"/>
                  </a:lnTo>
                  <a:lnTo>
                    <a:pt x="176136" y="0"/>
                  </a:lnTo>
                  <a:lnTo>
                    <a:pt x="169392" y="1828"/>
                  </a:lnTo>
                  <a:lnTo>
                    <a:pt x="169100" y="7086"/>
                  </a:lnTo>
                  <a:lnTo>
                    <a:pt x="167005" y="19989"/>
                  </a:lnTo>
                  <a:lnTo>
                    <a:pt x="160820" y="33832"/>
                  </a:lnTo>
                  <a:lnTo>
                    <a:pt x="148793" y="46736"/>
                  </a:lnTo>
                  <a:lnTo>
                    <a:pt x="129159" y="56807"/>
                  </a:lnTo>
                  <a:lnTo>
                    <a:pt x="158178" y="99580"/>
                  </a:lnTo>
                  <a:lnTo>
                    <a:pt x="193789" y="76060"/>
                  </a:lnTo>
                  <a:lnTo>
                    <a:pt x="207848" y="58293"/>
                  </a:lnTo>
                  <a:close/>
                </a:path>
              </a:pathLst>
            </a:custGeom>
            <a:solidFill>
              <a:srgbClr val="EC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1531051" y="19389781"/>
              <a:ext cx="144780" cy="168275"/>
            </a:xfrm>
            <a:custGeom>
              <a:avLst/>
              <a:gdLst/>
              <a:ahLst/>
              <a:cxnLst/>
              <a:rect l="l" t="t" r="r" b="b"/>
              <a:pathLst>
                <a:path w="144779" h="168275">
                  <a:moveTo>
                    <a:pt x="72240" y="0"/>
                  </a:moveTo>
                  <a:lnTo>
                    <a:pt x="44120" y="5676"/>
                  </a:lnTo>
                  <a:lnTo>
                    <a:pt x="21157" y="21157"/>
                  </a:lnTo>
                  <a:lnTo>
                    <a:pt x="5676" y="44120"/>
                  </a:lnTo>
                  <a:lnTo>
                    <a:pt x="0" y="72240"/>
                  </a:lnTo>
                  <a:lnTo>
                    <a:pt x="4331" y="92778"/>
                  </a:lnTo>
                  <a:lnTo>
                    <a:pt x="28022" y="143748"/>
                  </a:lnTo>
                  <a:lnTo>
                    <a:pt x="73468" y="167821"/>
                  </a:lnTo>
                  <a:lnTo>
                    <a:pt x="92800" y="164218"/>
                  </a:lnTo>
                  <a:lnTo>
                    <a:pt x="130612" y="116882"/>
                  </a:lnTo>
                  <a:lnTo>
                    <a:pt x="144480" y="72240"/>
                  </a:lnTo>
                  <a:lnTo>
                    <a:pt x="138803" y="44120"/>
                  </a:lnTo>
                  <a:lnTo>
                    <a:pt x="123322" y="21157"/>
                  </a:lnTo>
                  <a:lnTo>
                    <a:pt x="100359" y="5676"/>
                  </a:lnTo>
                  <a:lnTo>
                    <a:pt x="72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1531051" y="19389781"/>
              <a:ext cx="144780" cy="168275"/>
            </a:xfrm>
            <a:custGeom>
              <a:avLst/>
              <a:gdLst/>
              <a:ahLst/>
              <a:cxnLst/>
              <a:rect l="l" t="t" r="r" b="b"/>
              <a:pathLst>
                <a:path w="144779" h="168275">
                  <a:moveTo>
                    <a:pt x="144480" y="72240"/>
                  </a:moveTo>
                  <a:lnTo>
                    <a:pt x="130612" y="116882"/>
                  </a:lnTo>
                  <a:lnTo>
                    <a:pt x="106941" y="156364"/>
                  </a:lnTo>
                  <a:lnTo>
                    <a:pt x="73468" y="167821"/>
                  </a:lnTo>
                  <a:lnTo>
                    <a:pt x="54155" y="166640"/>
                  </a:lnTo>
                  <a:lnTo>
                    <a:pt x="14891" y="118954"/>
                  </a:lnTo>
                  <a:lnTo>
                    <a:pt x="0" y="72240"/>
                  </a:lnTo>
                  <a:lnTo>
                    <a:pt x="5676" y="44120"/>
                  </a:lnTo>
                  <a:lnTo>
                    <a:pt x="21157" y="21157"/>
                  </a:lnTo>
                  <a:lnTo>
                    <a:pt x="44120" y="5676"/>
                  </a:lnTo>
                  <a:lnTo>
                    <a:pt x="72240" y="0"/>
                  </a:lnTo>
                  <a:lnTo>
                    <a:pt x="100359" y="5676"/>
                  </a:lnTo>
                  <a:lnTo>
                    <a:pt x="123322" y="21157"/>
                  </a:lnTo>
                  <a:lnTo>
                    <a:pt x="138803" y="44120"/>
                  </a:lnTo>
                  <a:lnTo>
                    <a:pt x="144480" y="72240"/>
                  </a:lnTo>
                  <a:close/>
                </a:path>
              </a:pathLst>
            </a:custGeom>
            <a:ln w="10131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1567304" y="19508171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>
                  <a:moveTo>
                    <a:pt x="7111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1567304" y="19508171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>
                  <a:moveTo>
                    <a:pt x="0" y="0"/>
                  </a:moveTo>
                  <a:lnTo>
                    <a:pt x="71115" y="0"/>
                  </a:lnTo>
                </a:path>
              </a:pathLst>
            </a:custGeom>
            <a:ln w="10131">
              <a:solidFill>
                <a:srgbClr val="EC7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3" name="object 393"/>
          <p:cNvSpPr txBox="1"/>
          <p:nvPr/>
        </p:nvSpPr>
        <p:spPr>
          <a:xfrm>
            <a:off x="11706338" y="19318245"/>
            <a:ext cx="74866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725" b="1" baseline="28985" dirty="0">
                <a:solidFill>
                  <a:srgbClr val="FFFFFF"/>
                </a:solidFill>
                <a:latin typeface="Montserrat"/>
                <a:cs typeface="Montserrat"/>
              </a:rPr>
              <a:t>+</a:t>
            </a:r>
            <a:r>
              <a:rPr sz="1725" b="1" spc="375" baseline="289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Ganadería</a:t>
            </a:r>
            <a:endParaRPr sz="800">
              <a:latin typeface="Montserrat"/>
              <a:cs typeface="Montserrat"/>
            </a:endParaRPr>
          </a:p>
        </p:txBody>
      </p:sp>
      <p:pic>
        <p:nvPicPr>
          <p:cNvPr id="394" name="object 39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774252" y="13283410"/>
            <a:ext cx="262698" cy="94205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909420" y="13108945"/>
            <a:ext cx="127529" cy="127519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09420" y="12693279"/>
            <a:ext cx="127529" cy="127519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774252" y="12867734"/>
            <a:ext cx="262698" cy="94205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304734" y="12711766"/>
            <a:ext cx="127529" cy="127519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169566" y="13052012"/>
            <a:ext cx="262698" cy="94205"/>
          </a:xfrm>
          <a:prstGeom prst="rect">
            <a:avLst/>
          </a:prstGeom>
        </p:spPr>
      </p:pic>
      <p:sp>
        <p:nvSpPr>
          <p:cNvPr id="400" name="object 400"/>
          <p:cNvSpPr txBox="1"/>
          <p:nvPr/>
        </p:nvSpPr>
        <p:spPr>
          <a:xfrm>
            <a:off x="8192560" y="12656924"/>
            <a:ext cx="108013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250"/>
              </a:lnSpc>
              <a:spcBef>
                <a:spcPts val="105"/>
              </a:spcBef>
            </a:pPr>
            <a:r>
              <a:rPr sz="1150" b="1" spc="-10" dirty="0">
                <a:solidFill>
                  <a:srgbClr val="025051"/>
                </a:solidFill>
                <a:latin typeface="Montserrat"/>
                <a:cs typeface="Montserrat"/>
              </a:rPr>
              <a:t>Conservación</a:t>
            </a:r>
            <a:endParaRPr sz="1150">
              <a:latin typeface="Montserrat"/>
              <a:cs typeface="Montserrat"/>
            </a:endParaRPr>
          </a:p>
          <a:p>
            <a:pPr marR="5080" algn="r">
              <a:lnSpc>
                <a:spcPts val="1250"/>
              </a:lnSpc>
            </a:pPr>
            <a:r>
              <a:rPr sz="1150" b="1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1150" b="1" spc="2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1150" b="1" spc="-10" dirty="0">
                <a:solidFill>
                  <a:srgbClr val="025051"/>
                </a:solidFill>
                <a:latin typeface="Montserrat"/>
                <a:cs typeface="Montserrat"/>
              </a:rPr>
              <a:t>suelos</a:t>
            </a:r>
            <a:endParaRPr sz="1150">
              <a:latin typeface="Montserrat"/>
              <a:cs typeface="Montserrat"/>
            </a:endParaRPr>
          </a:p>
          <a:p>
            <a:pPr marL="462280">
              <a:lnSpc>
                <a:spcPct val="100000"/>
              </a:lnSpc>
              <a:spcBef>
                <a:spcPts val="365"/>
              </a:spcBef>
            </a:pPr>
            <a:r>
              <a:rPr sz="750" dirty="0">
                <a:solidFill>
                  <a:srgbClr val="025051"/>
                </a:solidFill>
                <a:latin typeface="Montserrat Light"/>
                <a:cs typeface="Montserrat Light"/>
              </a:rPr>
              <a:t>Muy</a:t>
            </a:r>
            <a:r>
              <a:rPr sz="750" spc="5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750" spc="-20" dirty="0">
                <a:solidFill>
                  <a:srgbClr val="025051"/>
                </a:solidFill>
                <a:latin typeface="Montserrat Light"/>
                <a:cs typeface="Montserrat Light"/>
              </a:rPr>
              <a:t>baja</a:t>
            </a:r>
            <a:endParaRPr sz="750">
              <a:latin typeface="Montserrat Light"/>
              <a:cs typeface="Montserrat Light"/>
            </a:endParaRPr>
          </a:p>
        </p:txBody>
      </p:sp>
      <p:pic>
        <p:nvPicPr>
          <p:cNvPr id="401" name="object 40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909420" y="13486201"/>
            <a:ext cx="127529" cy="127519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774252" y="13660656"/>
            <a:ext cx="262698" cy="94205"/>
          </a:xfrm>
          <a:prstGeom prst="rect">
            <a:avLst/>
          </a:prstGeom>
        </p:spPr>
      </p:pic>
      <p:sp>
        <p:nvSpPr>
          <p:cNvPr id="403" name="object 403"/>
          <p:cNvSpPr txBox="1"/>
          <p:nvPr/>
        </p:nvSpPr>
        <p:spPr>
          <a:xfrm>
            <a:off x="6851798" y="12630400"/>
            <a:ext cx="1025525" cy="113538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90"/>
              </a:spcBef>
            </a:pPr>
            <a:r>
              <a:rPr sz="1200" b="1" spc="-10" dirty="0">
                <a:solidFill>
                  <a:srgbClr val="025051"/>
                </a:solidFill>
                <a:latin typeface="Montserrat"/>
                <a:cs typeface="Montserrat"/>
              </a:rPr>
              <a:t>Agroforestal</a:t>
            </a:r>
            <a:endParaRPr sz="1200">
              <a:latin typeface="Montserrat"/>
              <a:cs typeface="Montserrat"/>
            </a:endParaRPr>
          </a:p>
          <a:p>
            <a:pPr marL="407670">
              <a:lnSpc>
                <a:spcPct val="100000"/>
              </a:lnSpc>
              <a:spcBef>
                <a:spcPts val="80"/>
              </a:spcBef>
            </a:pPr>
            <a:r>
              <a:rPr sz="750" dirty="0">
                <a:solidFill>
                  <a:srgbClr val="025051"/>
                </a:solidFill>
                <a:latin typeface="Montserrat Light"/>
                <a:cs typeface="Montserrat Light"/>
              </a:rPr>
              <a:t>Muy</a:t>
            </a:r>
            <a:r>
              <a:rPr sz="750" spc="5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750" spc="-20" dirty="0">
                <a:solidFill>
                  <a:srgbClr val="025051"/>
                </a:solidFill>
                <a:latin typeface="Montserrat Light"/>
                <a:cs typeface="Montserrat Light"/>
              </a:rPr>
              <a:t>baja</a:t>
            </a:r>
            <a:endParaRPr sz="750">
              <a:latin typeface="Montserrat Light"/>
              <a:cs typeface="Montserrat Light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1200" b="1" spc="-10" dirty="0">
                <a:solidFill>
                  <a:srgbClr val="025051"/>
                </a:solidFill>
                <a:latin typeface="Montserrat"/>
                <a:cs typeface="Montserrat"/>
              </a:rPr>
              <a:t>Forestal</a:t>
            </a:r>
            <a:endParaRPr sz="1200">
              <a:latin typeface="Montserrat"/>
              <a:cs typeface="Montserrat"/>
            </a:endParaRPr>
          </a:p>
          <a:p>
            <a:pPr marL="407670">
              <a:lnSpc>
                <a:spcPct val="100000"/>
              </a:lnSpc>
              <a:spcBef>
                <a:spcPts val="290"/>
              </a:spcBef>
            </a:pPr>
            <a:r>
              <a:rPr sz="750" dirty="0">
                <a:solidFill>
                  <a:srgbClr val="025051"/>
                </a:solidFill>
                <a:latin typeface="Montserrat Light"/>
                <a:cs typeface="Montserrat Light"/>
              </a:rPr>
              <a:t>Muy</a:t>
            </a:r>
            <a:r>
              <a:rPr sz="750" spc="5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750" spc="-20" dirty="0">
                <a:solidFill>
                  <a:srgbClr val="025051"/>
                </a:solidFill>
                <a:latin typeface="Montserrat Light"/>
                <a:cs typeface="Montserrat Light"/>
              </a:rPr>
              <a:t>baja</a:t>
            </a:r>
            <a:endParaRPr sz="750">
              <a:latin typeface="Montserrat Light"/>
              <a:cs typeface="Montserrat Light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1200" b="1" spc="-10" dirty="0">
                <a:solidFill>
                  <a:srgbClr val="025051"/>
                </a:solidFill>
                <a:latin typeface="Montserrat"/>
                <a:cs typeface="Montserrat"/>
              </a:rPr>
              <a:t>Ganadera</a:t>
            </a:r>
            <a:endParaRPr sz="1200">
              <a:latin typeface="Montserrat"/>
              <a:cs typeface="Montserrat"/>
            </a:endParaRPr>
          </a:p>
          <a:p>
            <a:pPr marL="407670">
              <a:lnSpc>
                <a:spcPct val="100000"/>
              </a:lnSpc>
              <a:spcBef>
                <a:spcPts val="65"/>
              </a:spcBef>
            </a:pPr>
            <a:r>
              <a:rPr sz="750" dirty="0">
                <a:solidFill>
                  <a:srgbClr val="025051"/>
                </a:solidFill>
                <a:latin typeface="Montserrat Light"/>
                <a:cs typeface="Montserrat Light"/>
              </a:rPr>
              <a:t>Muy</a:t>
            </a:r>
            <a:r>
              <a:rPr sz="750" spc="5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750" spc="-20" dirty="0">
                <a:solidFill>
                  <a:srgbClr val="025051"/>
                </a:solidFill>
                <a:latin typeface="Montserrat Light"/>
                <a:cs typeface="Montserrat Light"/>
              </a:rPr>
              <a:t>baja</a:t>
            </a:r>
            <a:endParaRPr sz="750">
              <a:latin typeface="Montserrat Light"/>
              <a:cs typeface="Montserrat Light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12391688" y="12785592"/>
            <a:ext cx="40386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100"/>
              </a:spcBef>
            </a:pPr>
            <a:r>
              <a:rPr sz="800" spc="-10" dirty="0">
                <a:solidFill>
                  <a:srgbClr val="025051"/>
                </a:solidFill>
                <a:latin typeface="Montserrat Light"/>
                <a:cs typeface="Montserrat Light"/>
              </a:rPr>
              <a:t>Natural</a:t>
            </a:r>
            <a:r>
              <a:rPr sz="800" spc="50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 Light"/>
                <a:cs typeface="Montserrat Light"/>
              </a:rPr>
              <a:t>Bajo</a:t>
            </a:r>
            <a:endParaRPr sz="800">
              <a:latin typeface="Montserrat Light"/>
              <a:cs typeface="Montserrat Light"/>
            </a:endParaRPr>
          </a:p>
        </p:txBody>
      </p:sp>
      <p:grpSp>
        <p:nvGrpSpPr>
          <p:cNvPr id="405" name="object 405"/>
          <p:cNvGrpSpPr/>
          <p:nvPr/>
        </p:nvGrpSpPr>
        <p:grpSpPr>
          <a:xfrm>
            <a:off x="12896565" y="12861972"/>
            <a:ext cx="844550" cy="902335"/>
            <a:chOff x="12896565" y="12861972"/>
            <a:chExt cx="844550" cy="902335"/>
          </a:xfrm>
        </p:grpSpPr>
        <p:pic>
          <p:nvPicPr>
            <p:cNvPr id="406" name="object 40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896568" y="12861972"/>
              <a:ext cx="127529" cy="127519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896565" y="13037411"/>
              <a:ext cx="127529" cy="127519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619176" y="13536255"/>
              <a:ext cx="121430" cy="227755"/>
            </a:xfrm>
            <a:prstGeom prst="rect">
              <a:avLst/>
            </a:prstGeom>
          </p:spPr>
        </p:pic>
      </p:grpSp>
      <p:sp>
        <p:nvSpPr>
          <p:cNvPr id="409" name="object 409"/>
          <p:cNvSpPr txBox="1"/>
          <p:nvPr/>
        </p:nvSpPr>
        <p:spPr>
          <a:xfrm>
            <a:off x="13073217" y="12773274"/>
            <a:ext cx="34417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100"/>
              </a:spcBef>
            </a:pPr>
            <a:r>
              <a:rPr sz="800" spc="-10" dirty="0">
                <a:solidFill>
                  <a:srgbClr val="025051"/>
                </a:solidFill>
                <a:latin typeface="Montserrat Light"/>
                <a:cs typeface="Montserrat Light"/>
              </a:rPr>
              <a:t>Medio</a:t>
            </a:r>
            <a:r>
              <a:rPr sz="800" spc="50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spc="-20" dirty="0">
                <a:solidFill>
                  <a:srgbClr val="025051"/>
                </a:solidFill>
                <a:latin typeface="Montserrat Light"/>
                <a:cs typeface="Montserrat Light"/>
              </a:rPr>
              <a:t>Alto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7122776" y="17851208"/>
            <a:ext cx="66167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23658"/>
                </a:solidFill>
                <a:latin typeface="Montserrat"/>
                <a:cs typeface="Montserrat"/>
              </a:rPr>
              <a:t>66,11</a:t>
            </a:r>
            <a:r>
              <a:rPr sz="12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1200">
              <a:latin typeface="Montserrat"/>
              <a:cs typeface="Montserrat"/>
            </a:endParaRPr>
          </a:p>
          <a:p>
            <a:pPr marL="24130">
              <a:lnSpc>
                <a:spcPts val="960"/>
              </a:lnSpc>
            </a:pP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Intervención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411" name="object 411"/>
          <p:cNvGrpSpPr/>
          <p:nvPr/>
        </p:nvGrpSpPr>
        <p:grpSpPr>
          <a:xfrm>
            <a:off x="12822564" y="19271550"/>
            <a:ext cx="406400" cy="351155"/>
            <a:chOff x="12822564" y="19271550"/>
            <a:chExt cx="406400" cy="351155"/>
          </a:xfrm>
        </p:grpSpPr>
        <p:sp>
          <p:nvSpPr>
            <p:cNvPr id="412" name="object 412"/>
            <p:cNvSpPr/>
            <p:nvPr/>
          </p:nvSpPr>
          <p:spPr>
            <a:xfrm>
              <a:off x="12822564" y="19271550"/>
              <a:ext cx="351155" cy="351155"/>
            </a:xfrm>
            <a:custGeom>
              <a:avLst/>
              <a:gdLst/>
              <a:ahLst/>
              <a:cxnLst/>
              <a:rect l="l" t="t" r="r" b="b"/>
              <a:pathLst>
                <a:path w="351155" h="351155">
                  <a:moveTo>
                    <a:pt x="175523" y="0"/>
                  </a:moveTo>
                  <a:lnTo>
                    <a:pt x="128861" y="6269"/>
                  </a:lnTo>
                  <a:lnTo>
                    <a:pt x="86932" y="23963"/>
                  </a:lnTo>
                  <a:lnTo>
                    <a:pt x="51408" y="51408"/>
                  </a:lnTo>
                  <a:lnTo>
                    <a:pt x="23963" y="86932"/>
                  </a:lnTo>
                  <a:lnTo>
                    <a:pt x="6269" y="128861"/>
                  </a:lnTo>
                  <a:lnTo>
                    <a:pt x="0" y="175523"/>
                  </a:lnTo>
                  <a:lnTo>
                    <a:pt x="6269" y="222185"/>
                  </a:lnTo>
                  <a:lnTo>
                    <a:pt x="23963" y="264115"/>
                  </a:lnTo>
                  <a:lnTo>
                    <a:pt x="51408" y="299638"/>
                  </a:lnTo>
                  <a:lnTo>
                    <a:pt x="86932" y="327084"/>
                  </a:lnTo>
                  <a:lnTo>
                    <a:pt x="128861" y="344778"/>
                  </a:lnTo>
                  <a:lnTo>
                    <a:pt x="175523" y="351047"/>
                  </a:lnTo>
                  <a:lnTo>
                    <a:pt x="222185" y="344778"/>
                  </a:lnTo>
                  <a:lnTo>
                    <a:pt x="264115" y="327084"/>
                  </a:lnTo>
                  <a:lnTo>
                    <a:pt x="299638" y="299638"/>
                  </a:lnTo>
                  <a:lnTo>
                    <a:pt x="327084" y="264115"/>
                  </a:lnTo>
                  <a:lnTo>
                    <a:pt x="344778" y="222185"/>
                  </a:lnTo>
                  <a:lnTo>
                    <a:pt x="351047" y="175523"/>
                  </a:lnTo>
                  <a:lnTo>
                    <a:pt x="344778" y="128861"/>
                  </a:lnTo>
                  <a:lnTo>
                    <a:pt x="327084" y="86932"/>
                  </a:lnTo>
                  <a:lnTo>
                    <a:pt x="299638" y="51408"/>
                  </a:lnTo>
                  <a:lnTo>
                    <a:pt x="264115" y="23963"/>
                  </a:lnTo>
                  <a:lnTo>
                    <a:pt x="222185" y="6269"/>
                  </a:lnTo>
                  <a:lnTo>
                    <a:pt x="175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" name="object 4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101653" y="19307612"/>
              <a:ext cx="127103" cy="127114"/>
            </a:xfrm>
            <a:prstGeom prst="rect">
              <a:avLst/>
            </a:prstGeom>
          </p:spPr>
        </p:pic>
      </p:grpSp>
      <p:sp>
        <p:nvSpPr>
          <p:cNvPr id="414" name="object 414"/>
          <p:cNvSpPr txBox="1"/>
          <p:nvPr/>
        </p:nvSpPr>
        <p:spPr>
          <a:xfrm>
            <a:off x="13083130" y="19318867"/>
            <a:ext cx="64198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725" b="1" baseline="21739" dirty="0">
                <a:solidFill>
                  <a:srgbClr val="FFFFFF"/>
                </a:solidFill>
                <a:latin typeface="Montserrat"/>
                <a:cs typeface="Montserrat"/>
              </a:rPr>
              <a:t>+</a:t>
            </a:r>
            <a:r>
              <a:rPr sz="1725" b="1" spc="367" baseline="2173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Turismo</a:t>
            </a:r>
            <a:endParaRPr sz="800">
              <a:latin typeface="Montserrat"/>
              <a:cs typeface="Montserrat"/>
            </a:endParaRPr>
          </a:p>
        </p:txBody>
      </p:sp>
      <p:pic>
        <p:nvPicPr>
          <p:cNvPr id="415" name="object 41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2886539" y="19370426"/>
            <a:ext cx="223027" cy="225429"/>
          </a:xfrm>
          <a:prstGeom prst="rect">
            <a:avLst/>
          </a:prstGeom>
        </p:spPr>
      </p:pic>
      <p:sp>
        <p:nvSpPr>
          <p:cNvPr id="416" name="object 416"/>
          <p:cNvSpPr/>
          <p:nvPr/>
        </p:nvSpPr>
        <p:spPr>
          <a:xfrm>
            <a:off x="10669587" y="8296650"/>
            <a:ext cx="103505" cy="94615"/>
          </a:xfrm>
          <a:custGeom>
            <a:avLst/>
            <a:gdLst/>
            <a:ahLst/>
            <a:cxnLst/>
            <a:rect l="l" t="t" r="r" b="b"/>
            <a:pathLst>
              <a:path w="103504" h="94615">
                <a:moveTo>
                  <a:pt x="0" y="0"/>
                </a:moveTo>
                <a:lnTo>
                  <a:pt x="103111" y="94145"/>
                </a:lnTo>
                <a:lnTo>
                  <a:pt x="95007" y="55412"/>
                </a:lnTo>
                <a:lnTo>
                  <a:pt x="72908" y="25719"/>
                </a:lnTo>
                <a:lnTo>
                  <a:pt x="40133" y="6702"/>
                </a:lnTo>
                <a:lnTo>
                  <a:pt x="0" y="0"/>
                </a:lnTo>
                <a:close/>
              </a:path>
            </a:pathLst>
          </a:custGeom>
          <a:solidFill>
            <a:srgbClr val="F8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7" name="object 41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90220" y="16795292"/>
            <a:ext cx="1958910" cy="2861534"/>
          </a:xfrm>
          <a:prstGeom prst="rect">
            <a:avLst/>
          </a:prstGeom>
        </p:spPr>
      </p:pic>
      <p:grpSp>
        <p:nvGrpSpPr>
          <p:cNvPr id="418" name="object 418"/>
          <p:cNvGrpSpPr/>
          <p:nvPr/>
        </p:nvGrpSpPr>
        <p:grpSpPr>
          <a:xfrm>
            <a:off x="12822565" y="18745356"/>
            <a:ext cx="404495" cy="349885"/>
            <a:chOff x="12822565" y="18745356"/>
            <a:chExt cx="404495" cy="349885"/>
          </a:xfrm>
        </p:grpSpPr>
        <p:sp>
          <p:nvSpPr>
            <p:cNvPr id="419" name="object 419"/>
            <p:cNvSpPr/>
            <p:nvPr/>
          </p:nvSpPr>
          <p:spPr>
            <a:xfrm>
              <a:off x="12822565" y="18745356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4" h="349884">
                  <a:moveTo>
                    <a:pt x="174642" y="0"/>
                  </a:moveTo>
                  <a:lnTo>
                    <a:pt x="128214" y="6238"/>
                  </a:lnTo>
                  <a:lnTo>
                    <a:pt x="86495" y="23843"/>
                  </a:lnTo>
                  <a:lnTo>
                    <a:pt x="51150" y="51150"/>
                  </a:lnTo>
                  <a:lnTo>
                    <a:pt x="23843" y="86495"/>
                  </a:lnTo>
                  <a:lnTo>
                    <a:pt x="6238" y="128214"/>
                  </a:lnTo>
                  <a:lnTo>
                    <a:pt x="0" y="174642"/>
                  </a:lnTo>
                  <a:lnTo>
                    <a:pt x="6238" y="221070"/>
                  </a:lnTo>
                  <a:lnTo>
                    <a:pt x="23843" y="262789"/>
                  </a:lnTo>
                  <a:lnTo>
                    <a:pt x="51150" y="298134"/>
                  </a:lnTo>
                  <a:lnTo>
                    <a:pt x="86495" y="325441"/>
                  </a:lnTo>
                  <a:lnTo>
                    <a:pt x="128214" y="343046"/>
                  </a:lnTo>
                  <a:lnTo>
                    <a:pt x="174642" y="349284"/>
                  </a:lnTo>
                  <a:lnTo>
                    <a:pt x="221070" y="343046"/>
                  </a:lnTo>
                  <a:lnTo>
                    <a:pt x="262789" y="325441"/>
                  </a:lnTo>
                  <a:lnTo>
                    <a:pt x="298134" y="298134"/>
                  </a:lnTo>
                  <a:lnTo>
                    <a:pt x="325441" y="262789"/>
                  </a:lnTo>
                  <a:lnTo>
                    <a:pt x="343046" y="221070"/>
                  </a:lnTo>
                  <a:lnTo>
                    <a:pt x="349284" y="174642"/>
                  </a:lnTo>
                  <a:lnTo>
                    <a:pt x="343046" y="128214"/>
                  </a:lnTo>
                  <a:lnTo>
                    <a:pt x="325441" y="86495"/>
                  </a:lnTo>
                  <a:lnTo>
                    <a:pt x="298134" y="51150"/>
                  </a:lnTo>
                  <a:lnTo>
                    <a:pt x="262789" y="23843"/>
                  </a:lnTo>
                  <a:lnTo>
                    <a:pt x="221070" y="6238"/>
                  </a:lnTo>
                  <a:lnTo>
                    <a:pt x="174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3100252" y="18781241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63232" y="0"/>
                  </a:moveTo>
                  <a:lnTo>
                    <a:pt x="38618" y="4968"/>
                  </a:lnTo>
                  <a:lnTo>
                    <a:pt x="18519" y="18519"/>
                  </a:lnTo>
                  <a:lnTo>
                    <a:pt x="4968" y="38618"/>
                  </a:lnTo>
                  <a:lnTo>
                    <a:pt x="0" y="63232"/>
                  </a:lnTo>
                  <a:lnTo>
                    <a:pt x="4968" y="87846"/>
                  </a:lnTo>
                  <a:lnTo>
                    <a:pt x="18519" y="107945"/>
                  </a:lnTo>
                  <a:lnTo>
                    <a:pt x="38618" y="121496"/>
                  </a:lnTo>
                  <a:lnTo>
                    <a:pt x="63232" y="126465"/>
                  </a:lnTo>
                  <a:lnTo>
                    <a:pt x="87846" y="121496"/>
                  </a:lnTo>
                  <a:lnTo>
                    <a:pt x="107945" y="107945"/>
                  </a:lnTo>
                  <a:lnTo>
                    <a:pt x="121496" y="87846"/>
                  </a:lnTo>
                  <a:lnTo>
                    <a:pt x="126465" y="63232"/>
                  </a:lnTo>
                  <a:lnTo>
                    <a:pt x="121496" y="38618"/>
                  </a:lnTo>
                  <a:lnTo>
                    <a:pt x="107945" y="18519"/>
                  </a:lnTo>
                  <a:lnTo>
                    <a:pt x="87846" y="4968"/>
                  </a:lnTo>
                  <a:lnTo>
                    <a:pt x="63232" y="0"/>
                  </a:lnTo>
                  <a:close/>
                </a:path>
              </a:pathLst>
            </a:custGeom>
            <a:solidFill>
              <a:srgbClr val="EC7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1" name="object 421"/>
          <p:cNvGrpSpPr/>
          <p:nvPr/>
        </p:nvGrpSpPr>
        <p:grpSpPr>
          <a:xfrm>
            <a:off x="8441075" y="13148236"/>
            <a:ext cx="2063750" cy="1266825"/>
            <a:chOff x="8441075" y="13148236"/>
            <a:chExt cx="2063750" cy="1266825"/>
          </a:xfrm>
        </p:grpSpPr>
        <p:pic>
          <p:nvPicPr>
            <p:cNvPr id="422" name="object 42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90777" y="13868730"/>
              <a:ext cx="1313856" cy="546099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190777" y="13868730"/>
              <a:ext cx="1313856" cy="546099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618224" y="13725872"/>
              <a:ext cx="834954" cy="607565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584259" y="13160305"/>
              <a:ext cx="1670942" cy="931045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584259" y="13160305"/>
              <a:ext cx="1670942" cy="931045"/>
            </a:xfrm>
            <a:prstGeom prst="rect">
              <a:avLst/>
            </a:prstGeom>
          </p:spPr>
        </p:pic>
        <p:pic>
          <p:nvPicPr>
            <p:cNvPr id="427" name="object 42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823718" y="13148236"/>
              <a:ext cx="823394" cy="987752"/>
            </a:xfrm>
            <a:prstGeom prst="rect">
              <a:avLst/>
            </a:prstGeom>
          </p:spPr>
        </p:pic>
        <p:pic>
          <p:nvPicPr>
            <p:cNvPr id="428" name="object 42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41075" y="13893573"/>
              <a:ext cx="121430" cy="227755"/>
            </a:xfrm>
            <a:prstGeom prst="rect">
              <a:avLst/>
            </a:prstGeom>
          </p:spPr>
        </p:pic>
      </p:grpSp>
      <p:sp>
        <p:nvSpPr>
          <p:cNvPr id="429" name="object 429"/>
          <p:cNvSpPr txBox="1"/>
          <p:nvPr/>
        </p:nvSpPr>
        <p:spPr>
          <a:xfrm>
            <a:off x="13081630" y="18792524"/>
            <a:ext cx="794385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650" b="1" baseline="22727" dirty="0">
                <a:solidFill>
                  <a:srgbClr val="FFFFFF"/>
                </a:solidFill>
                <a:latin typeface="Montserrat"/>
                <a:cs typeface="Montserrat"/>
              </a:rPr>
              <a:t>+</a:t>
            </a:r>
            <a:r>
              <a:rPr sz="1650" b="1" spc="450" baseline="2272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025051"/>
                </a:solidFill>
                <a:latin typeface="Montserrat"/>
                <a:cs typeface="Montserrat"/>
              </a:rPr>
              <a:t>Agricultura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2879527" y="18804776"/>
            <a:ext cx="219710" cy="219075"/>
          </a:xfrm>
          <a:custGeom>
            <a:avLst/>
            <a:gdLst/>
            <a:ahLst/>
            <a:cxnLst/>
            <a:rect l="l" t="t" r="r" b="b"/>
            <a:pathLst>
              <a:path w="219709" h="219075">
                <a:moveTo>
                  <a:pt x="47637" y="157060"/>
                </a:moveTo>
                <a:lnTo>
                  <a:pt x="44462" y="141363"/>
                </a:lnTo>
                <a:lnTo>
                  <a:pt x="38392" y="132359"/>
                </a:lnTo>
                <a:lnTo>
                  <a:pt x="35814" y="128536"/>
                </a:lnTo>
                <a:lnTo>
                  <a:pt x="33045" y="126682"/>
                </a:lnTo>
                <a:lnTo>
                  <a:pt x="33045" y="157060"/>
                </a:lnTo>
                <a:lnTo>
                  <a:pt x="33045" y="161505"/>
                </a:lnTo>
                <a:lnTo>
                  <a:pt x="25679" y="157949"/>
                </a:lnTo>
                <a:lnTo>
                  <a:pt x="19837" y="152349"/>
                </a:lnTo>
                <a:lnTo>
                  <a:pt x="15989" y="145148"/>
                </a:lnTo>
                <a:lnTo>
                  <a:pt x="14605" y="136817"/>
                </a:lnTo>
                <a:lnTo>
                  <a:pt x="14605" y="132359"/>
                </a:lnTo>
                <a:lnTo>
                  <a:pt x="21971" y="135915"/>
                </a:lnTo>
                <a:lnTo>
                  <a:pt x="27813" y="141516"/>
                </a:lnTo>
                <a:lnTo>
                  <a:pt x="31661" y="148717"/>
                </a:lnTo>
                <a:lnTo>
                  <a:pt x="33045" y="157060"/>
                </a:lnTo>
                <a:lnTo>
                  <a:pt x="33045" y="126682"/>
                </a:lnTo>
                <a:lnTo>
                  <a:pt x="22987" y="119888"/>
                </a:lnTo>
                <a:lnTo>
                  <a:pt x="7302" y="116713"/>
                </a:lnTo>
                <a:lnTo>
                  <a:pt x="0" y="116713"/>
                </a:lnTo>
                <a:lnTo>
                  <a:pt x="0" y="136817"/>
                </a:lnTo>
                <a:lnTo>
                  <a:pt x="3175" y="152501"/>
                </a:lnTo>
                <a:lnTo>
                  <a:pt x="11836" y="165315"/>
                </a:lnTo>
                <a:lnTo>
                  <a:pt x="24663" y="173977"/>
                </a:lnTo>
                <a:lnTo>
                  <a:pt x="40347" y="177152"/>
                </a:lnTo>
                <a:lnTo>
                  <a:pt x="47637" y="177152"/>
                </a:lnTo>
                <a:lnTo>
                  <a:pt x="47637" y="161505"/>
                </a:lnTo>
                <a:lnTo>
                  <a:pt x="47637" y="157060"/>
                </a:lnTo>
                <a:close/>
              </a:path>
              <a:path w="219709" h="219075">
                <a:moveTo>
                  <a:pt x="47637" y="101803"/>
                </a:moveTo>
                <a:lnTo>
                  <a:pt x="44462" y="86118"/>
                </a:lnTo>
                <a:lnTo>
                  <a:pt x="38392" y="77114"/>
                </a:lnTo>
                <a:lnTo>
                  <a:pt x="35814" y="73291"/>
                </a:lnTo>
                <a:lnTo>
                  <a:pt x="33045" y="71424"/>
                </a:lnTo>
                <a:lnTo>
                  <a:pt x="33045" y="101803"/>
                </a:lnTo>
                <a:lnTo>
                  <a:pt x="33045" y="106248"/>
                </a:lnTo>
                <a:lnTo>
                  <a:pt x="25679" y="102704"/>
                </a:lnTo>
                <a:lnTo>
                  <a:pt x="19837" y="97091"/>
                </a:lnTo>
                <a:lnTo>
                  <a:pt x="15989" y="89890"/>
                </a:lnTo>
                <a:lnTo>
                  <a:pt x="14605" y="81559"/>
                </a:lnTo>
                <a:lnTo>
                  <a:pt x="14605" y="77114"/>
                </a:lnTo>
                <a:lnTo>
                  <a:pt x="21971" y="80657"/>
                </a:lnTo>
                <a:lnTo>
                  <a:pt x="27813" y="86258"/>
                </a:lnTo>
                <a:lnTo>
                  <a:pt x="31661" y="93472"/>
                </a:lnTo>
                <a:lnTo>
                  <a:pt x="33045" y="101803"/>
                </a:lnTo>
                <a:lnTo>
                  <a:pt x="33045" y="71424"/>
                </a:lnTo>
                <a:lnTo>
                  <a:pt x="22987" y="64630"/>
                </a:lnTo>
                <a:lnTo>
                  <a:pt x="7302" y="61455"/>
                </a:lnTo>
                <a:lnTo>
                  <a:pt x="0" y="61455"/>
                </a:lnTo>
                <a:lnTo>
                  <a:pt x="0" y="81559"/>
                </a:lnTo>
                <a:lnTo>
                  <a:pt x="3175" y="97243"/>
                </a:lnTo>
                <a:lnTo>
                  <a:pt x="11836" y="110070"/>
                </a:lnTo>
                <a:lnTo>
                  <a:pt x="24663" y="118719"/>
                </a:lnTo>
                <a:lnTo>
                  <a:pt x="40347" y="121894"/>
                </a:lnTo>
                <a:lnTo>
                  <a:pt x="47637" y="121894"/>
                </a:lnTo>
                <a:lnTo>
                  <a:pt x="47637" y="106248"/>
                </a:lnTo>
                <a:lnTo>
                  <a:pt x="47637" y="101803"/>
                </a:lnTo>
                <a:close/>
              </a:path>
              <a:path w="219709" h="219075">
                <a:moveTo>
                  <a:pt x="71056" y="41325"/>
                </a:moveTo>
                <a:lnTo>
                  <a:pt x="69799" y="32194"/>
                </a:lnTo>
                <a:lnTo>
                  <a:pt x="67894" y="27800"/>
                </a:lnTo>
                <a:lnTo>
                  <a:pt x="66052" y="23558"/>
                </a:lnTo>
                <a:lnTo>
                  <a:pt x="57404" y="9321"/>
                </a:lnTo>
                <a:lnTo>
                  <a:pt x="57404" y="45250"/>
                </a:lnTo>
                <a:lnTo>
                  <a:pt x="51549" y="55016"/>
                </a:lnTo>
                <a:lnTo>
                  <a:pt x="45593" y="45478"/>
                </a:lnTo>
                <a:lnTo>
                  <a:pt x="45618" y="37249"/>
                </a:lnTo>
                <a:lnTo>
                  <a:pt x="51549" y="27800"/>
                </a:lnTo>
                <a:lnTo>
                  <a:pt x="57277" y="37249"/>
                </a:lnTo>
                <a:lnTo>
                  <a:pt x="57404" y="45250"/>
                </a:lnTo>
                <a:lnTo>
                  <a:pt x="57404" y="9321"/>
                </a:lnTo>
                <a:lnTo>
                  <a:pt x="51752" y="0"/>
                </a:lnTo>
                <a:lnTo>
                  <a:pt x="37223" y="23164"/>
                </a:lnTo>
                <a:lnTo>
                  <a:pt x="33337" y="31940"/>
                </a:lnTo>
                <a:lnTo>
                  <a:pt x="32029" y="41338"/>
                </a:lnTo>
                <a:lnTo>
                  <a:pt x="33299" y="50736"/>
                </a:lnTo>
                <a:lnTo>
                  <a:pt x="37147" y="59524"/>
                </a:lnTo>
                <a:lnTo>
                  <a:pt x="51752" y="83019"/>
                </a:lnTo>
                <a:lnTo>
                  <a:pt x="66128" y="59105"/>
                </a:lnTo>
                <a:lnTo>
                  <a:pt x="67881" y="55016"/>
                </a:lnTo>
                <a:lnTo>
                  <a:pt x="69837" y="50457"/>
                </a:lnTo>
                <a:lnTo>
                  <a:pt x="71056" y="41325"/>
                </a:lnTo>
                <a:close/>
              </a:path>
              <a:path w="219709" h="219075">
                <a:moveTo>
                  <a:pt x="103085" y="116713"/>
                </a:moveTo>
                <a:lnTo>
                  <a:pt x="95783" y="116713"/>
                </a:lnTo>
                <a:lnTo>
                  <a:pt x="88480" y="118198"/>
                </a:lnTo>
                <a:lnTo>
                  <a:pt x="88480" y="132359"/>
                </a:lnTo>
                <a:lnTo>
                  <a:pt x="88480" y="136817"/>
                </a:lnTo>
                <a:lnTo>
                  <a:pt x="87096" y="145148"/>
                </a:lnTo>
                <a:lnTo>
                  <a:pt x="83248" y="152349"/>
                </a:lnTo>
                <a:lnTo>
                  <a:pt x="77406" y="157949"/>
                </a:lnTo>
                <a:lnTo>
                  <a:pt x="70040" y="161505"/>
                </a:lnTo>
                <a:lnTo>
                  <a:pt x="70040" y="157060"/>
                </a:lnTo>
                <a:lnTo>
                  <a:pt x="71424" y="148717"/>
                </a:lnTo>
                <a:lnTo>
                  <a:pt x="75272" y="141516"/>
                </a:lnTo>
                <a:lnTo>
                  <a:pt x="81114" y="135915"/>
                </a:lnTo>
                <a:lnTo>
                  <a:pt x="88480" y="132359"/>
                </a:lnTo>
                <a:lnTo>
                  <a:pt x="88480" y="118198"/>
                </a:lnTo>
                <a:lnTo>
                  <a:pt x="80098" y="119888"/>
                </a:lnTo>
                <a:lnTo>
                  <a:pt x="67271" y="128536"/>
                </a:lnTo>
                <a:lnTo>
                  <a:pt x="58623" y="141363"/>
                </a:lnTo>
                <a:lnTo>
                  <a:pt x="55448" y="157060"/>
                </a:lnTo>
                <a:lnTo>
                  <a:pt x="55448" y="177152"/>
                </a:lnTo>
                <a:lnTo>
                  <a:pt x="62738" y="177152"/>
                </a:lnTo>
                <a:lnTo>
                  <a:pt x="78422" y="173977"/>
                </a:lnTo>
                <a:lnTo>
                  <a:pt x="91249" y="165315"/>
                </a:lnTo>
                <a:lnTo>
                  <a:pt x="93827" y="161505"/>
                </a:lnTo>
                <a:lnTo>
                  <a:pt x="99910" y="152501"/>
                </a:lnTo>
                <a:lnTo>
                  <a:pt x="103085" y="136817"/>
                </a:lnTo>
                <a:lnTo>
                  <a:pt x="103085" y="132359"/>
                </a:lnTo>
                <a:lnTo>
                  <a:pt x="103085" y="116713"/>
                </a:lnTo>
                <a:close/>
              </a:path>
              <a:path w="219709" h="219075">
                <a:moveTo>
                  <a:pt x="103085" y="61455"/>
                </a:moveTo>
                <a:lnTo>
                  <a:pt x="95783" y="61455"/>
                </a:lnTo>
                <a:lnTo>
                  <a:pt x="88480" y="62941"/>
                </a:lnTo>
                <a:lnTo>
                  <a:pt x="88480" y="77114"/>
                </a:lnTo>
                <a:lnTo>
                  <a:pt x="88480" y="81559"/>
                </a:lnTo>
                <a:lnTo>
                  <a:pt x="87096" y="89890"/>
                </a:lnTo>
                <a:lnTo>
                  <a:pt x="83248" y="97091"/>
                </a:lnTo>
                <a:lnTo>
                  <a:pt x="77406" y="102704"/>
                </a:lnTo>
                <a:lnTo>
                  <a:pt x="70040" y="106248"/>
                </a:lnTo>
                <a:lnTo>
                  <a:pt x="70040" y="101803"/>
                </a:lnTo>
                <a:lnTo>
                  <a:pt x="71424" y="93472"/>
                </a:lnTo>
                <a:lnTo>
                  <a:pt x="75272" y="86258"/>
                </a:lnTo>
                <a:lnTo>
                  <a:pt x="81114" y="80657"/>
                </a:lnTo>
                <a:lnTo>
                  <a:pt x="88480" y="77114"/>
                </a:lnTo>
                <a:lnTo>
                  <a:pt x="88480" y="62941"/>
                </a:lnTo>
                <a:lnTo>
                  <a:pt x="80098" y="64630"/>
                </a:lnTo>
                <a:lnTo>
                  <a:pt x="67271" y="73291"/>
                </a:lnTo>
                <a:lnTo>
                  <a:pt x="58623" y="86118"/>
                </a:lnTo>
                <a:lnTo>
                  <a:pt x="55448" y="101803"/>
                </a:lnTo>
                <a:lnTo>
                  <a:pt x="55448" y="121894"/>
                </a:lnTo>
                <a:lnTo>
                  <a:pt x="62738" y="121894"/>
                </a:lnTo>
                <a:lnTo>
                  <a:pt x="78422" y="118719"/>
                </a:lnTo>
                <a:lnTo>
                  <a:pt x="91249" y="110070"/>
                </a:lnTo>
                <a:lnTo>
                  <a:pt x="93827" y="106248"/>
                </a:lnTo>
                <a:lnTo>
                  <a:pt x="99910" y="97243"/>
                </a:lnTo>
                <a:lnTo>
                  <a:pt x="103085" y="81559"/>
                </a:lnTo>
                <a:lnTo>
                  <a:pt x="103085" y="77114"/>
                </a:lnTo>
                <a:lnTo>
                  <a:pt x="103085" y="61455"/>
                </a:lnTo>
                <a:close/>
              </a:path>
              <a:path w="219709" h="219075">
                <a:moveTo>
                  <a:pt x="163703" y="198653"/>
                </a:moveTo>
                <a:lnTo>
                  <a:pt x="160528" y="182968"/>
                </a:lnTo>
                <a:lnTo>
                  <a:pt x="151879" y="170141"/>
                </a:lnTo>
                <a:lnTo>
                  <a:pt x="139052" y="161493"/>
                </a:lnTo>
                <a:lnTo>
                  <a:pt x="123367" y="158318"/>
                </a:lnTo>
                <a:lnTo>
                  <a:pt x="116065" y="158318"/>
                </a:lnTo>
                <a:lnTo>
                  <a:pt x="116065" y="178409"/>
                </a:lnTo>
                <a:lnTo>
                  <a:pt x="119240" y="194094"/>
                </a:lnTo>
                <a:lnTo>
                  <a:pt x="127901" y="206921"/>
                </a:lnTo>
                <a:lnTo>
                  <a:pt x="140728" y="215569"/>
                </a:lnTo>
                <a:lnTo>
                  <a:pt x="156413" y="218744"/>
                </a:lnTo>
                <a:lnTo>
                  <a:pt x="163703" y="218744"/>
                </a:lnTo>
                <a:lnTo>
                  <a:pt x="163703" y="198653"/>
                </a:lnTo>
                <a:close/>
              </a:path>
              <a:path w="219709" h="219075">
                <a:moveTo>
                  <a:pt x="163703" y="143395"/>
                </a:moveTo>
                <a:lnTo>
                  <a:pt x="160528" y="127711"/>
                </a:lnTo>
                <a:lnTo>
                  <a:pt x="151879" y="114884"/>
                </a:lnTo>
                <a:lnTo>
                  <a:pt x="139052" y="106235"/>
                </a:lnTo>
                <a:lnTo>
                  <a:pt x="123367" y="103060"/>
                </a:lnTo>
                <a:lnTo>
                  <a:pt x="116065" y="103060"/>
                </a:lnTo>
                <a:lnTo>
                  <a:pt x="116065" y="123151"/>
                </a:lnTo>
                <a:lnTo>
                  <a:pt x="119240" y="138836"/>
                </a:lnTo>
                <a:lnTo>
                  <a:pt x="127901" y="151663"/>
                </a:lnTo>
                <a:lnTo>
                  <a:pt x="140728" y="160312"/>
                </a:lnTo>
                <a:lnTo>
                  <a:pt x="156413" y="163499"/>
                </a:lnTo>
                <a:lnTo>
                  <a:pt x="163703" y="163499"/>
                </a:lnTo>
                <a:lnTo>
                  <a:pt x="163703" y="143395"/>
                </a:lnTo>
                <a:close/>
              </a:path>
              <a:path w="219709" h="219075">
                <a:moveTo>
                  <a:pt x="187121" y="82918"/>
                </a:moveTo>
                <a:lnTo>
                  <a:pt x="185864" y="73787"/>
                </a:lnTo>
                <a:lnTo>
                  <a:pt x="182118" y="65163"/>
                </a:lnTo>
                <a:lnTo>
                  <a:pt x="167817" y="41592"/>
                </a:lnTo>
                <a:lnTo>
                  <a:pt x="153289" y="64757"/>
                </a:lnTo>
                <a:lnTo>
                  <a:pt x="149402" y="73545"/>
                </a:lnTo>
                <a:lnTo>
                  <a:pt x="148094" y="82931"/>
                </a:lnTo>
                <a:lnTo>
                  <a:pt x="149364" y="92329"/>
                </a:lnTo>
                <a:lnTo>
                  <a:pt x="153212" y="101117"/>
                </a:lnTo>
                <a:lnTo>
                  <a:pt x="167817" y="124612"/>
                </a:lnTo>
                <a:lnTo>
                  <a:pt x="182194" y="100698"/>
                </a:lnTo>
                <a:lnTo>
                  <a:pt x="185902" y="92049"/>
                </a:lnTo>
                <a:lnTo>
                  <a:pt x="187121" y="82918"/>
                </a:lnTo>
                <a:close/>
              </a:path>
              <a:path w="219709" h="219075">
                <a:moveTo>
                  <a:pt x="219151" y="158318"/>
                </a:moveTo>
                <a:lnTo>
                  <a:pt x="211848" y="158318"/>
                </a:lnTo>
                <a:lnTo>
                  <a:pt x="196164" y="161493"/>
                </a:lnTo>
                <a:lnTo>
                  <a:pt x="183337" y="170141"/>
                </a:lnTo>
                <a:lnTo>
                  <a:pt x="174688" y="182968"/>
                </a:lnTo>
                <a:lnTo>
                  <a:pt x="171513" y="198653"/>
                </a:lnTo>
                <a:lnTo>
                  <a:pt x="171513" y="218744"/>
                </a:lnTo>
                <a:lnTo>
                  <a:pt x="178803" y="218744"/>
                </a:lnTo>
                <a:lnTo>
                  <a:pt x="194487" y="215569"/>
                </a:lnTo>
                <a:lnTo>
                  <a:pt x="207314" y="206921"/>
                </a:lnTo>
                <a:lnTo>
                  <a:pt x="215976" y="194094"/>
                </a:lnTo>
                <a:lnTo>
                  <a:pt x="219151" y="178409"/>
                </a:lnTo>
                <a:lnTo>
                  <a:pt x="219151" y="158318"/>
                </a:lnTo>
                <a:close/>
              </a:path>
              <a:path w="219709" h="219075">
                <a:moveTo>
                  <a:pt x="219151" y="103060"/>
                </a:moveTo>
                <a:lnTo>
                  <a:pt x="211848" y="103060"/>
                </a:lnTo>
                <a:lnTo>
                  <a:pt x="196164" y="106235"/>
                </a:lnTo>
                <a:lnTo>
                  <a:pt x="183337" y="114884"/>
                </a:lnTo>
                <a:lnTo>
                  <a:pt x="174688" y="127711"/>
                </a:lnTo>
                <a:lnTo>
                  <a:pt x="171513" y="143395"/>
                </a:lnTo>
                <a:lnTo>
                  <a:pt x="171513" y="163499"/>
                </a:lnTo>
                <a:lnTo>
                  <a:pt x="178803" y="163499"/>
                </a:lnTo>
                <a:lnTo>
                  <a:pt x="194487" y="160312"/>
                </a:lnTo>
                <a:lnTo>
                  <a:pt x="207314" y="151663"/>
                </a:lnTo>
                <a:lnTo>
                  <a:pt x="215976" y="138836"/>
                </a:lnTo>
                <a:lnTo>
                  <a:pt x="219151" y="123151"/>
                </a:lnTo>
                <a:lnTo>
                  <a:pt x="219151" y="103060"/>
                </a:lnTo>
                <a:close/>
              </a:path>
            </a:pathLst>
          </a:custGeom>
          <a:solidFill>
            <a:srgbClr val="EC7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 txBox="1"/>
          <p:nvPr/>
        </p:nvSpPr>
        <p:spPr>
          <a:xfrm>
            <a:off x="2536295" y="16715361"/>
            <a:ext cx="29400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-10" dirty="0">
                <a:solidFill>
                  <a:srgbClr val="223658"/>
                </a:solidFill>
                <a:latin typeface="Montserrat"/>
                <a:cs typeface="Montserrat"/>
              </a:rPr>
              <a:t>7,57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2898413" y="16716812"/>
            <a:ext cx="73787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Bosque</a:t>
            </a:r>
            <a:r>
              <a:rPr sz="600" spc="4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600" spc="4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galería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2898491" y="16797866"/>
            <a:ext cx="40767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y/o</a:t>
            </a:r>
            <a:r>
              <a:rPr sz="600" spc="-2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ripario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2510895" y="16888156"/>
            <a:ext cx="102552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125" b="1" baseline="-11111" dirty="0">
                <a:solidFill>
                  <a:srgbClr val="223658"/>
                </a:solidFill>
                <a:latin typeface="Montserrat"/>
                <a:cs typeface="Montserrat"/>
              </a:rPr>
              <a:t>2,08</a:t>
            </a:r>
            <a:r>
              <a:rPr sz="900" b="1" baseline="-13888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r>
              <a:rPr sz="900" b="1" spc="292" baseline="-13888" dirty="0">
                <a:solidFill>
                  <a:srgbClr val="223658"/>
                </a:solidFill>
                <a:latin typeface="Montserrat"/>
                <a:cs typeface="Montserrat"/>
              </a:rPr>
              <a:t> 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Explotación</a:t>
            </a:r>
            <a:r>
              <a:rPr sz="6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25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2536295" y="16988401"/>
            <a:ext cx="1041400" cy="239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hidrocarburos</a:t>
            </a:r>
            <a:endParaRPr sz="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50" b="1" dirty="0">
                <a:solidFill>
                  <a:srgbClr val="223658"/>
                </a:solidFill>
                <a:latin typeface="Montserrat"/>
                <a:cs typeface="Montserrat"/>
              </a:rPr>
              <a:t>51,08</a:t>
            </a:r>
            <a:r>
              <a:rPr sz="600" b="1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r>
              <a:rPr sz="600" b="1" spc="22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900" baseline="4629" dirty="0">
                <a:solidFill>
                  <a:srgbClr val="025051"/>
                </a:solidFill>
                <a:latin typeface="Montserrat"/>
                <a:cs typeface="Montserrat"/>
              </a:rPr>
              <a:t>Herbazal</a:t>
            </a:r>
            <a:r>
              <a:rPr sz="900" spc="-7" baseline="4629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900" spc="-15" baseline="4629" dirty="0">
                <a:solidFill>
                  <a:srgbClr val="025051"/>
                </a:solidFill>
                <a:latin typeface="Montserrat"/>
                <a:cs typeface="Montserrat"/>
              </a:rPr>
              <a:t>abierto</a:t>
            </a:r>
            <a:endParaRPr sz="900" baseline="4629">
              <a:latin typeface="Montserrat"/>
              <a:cs typeface="Montserrat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2510895" y="17520288"/>
            <a:ext cx="105346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125" b="1" baseline="-7407" dirty="0">
                <a:solidFill>
                  <a:srgbClr val="223658"/>
                </a:solidFill>
                <a:latin typeface="Montserrat"/>
                <a:cs typeface="Montserrat"/>
              </a:rPr>
              <a:t>2,60</a:t>
            </a:r>
            <a:r>
              <a:rPr sz="900" b="1" baseline="-9259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r>
              <a:rPr sz="900" b="1" spc="292" baseline="-9259" dirty="0">
                <a:solidFill>
                  <a:srgbClr val="223658"/>
                </a:solidFill>
                <a:latin typeface="Montserrat"/>
                <a:cs typeface="Montserrat"/>
              </a:rPr>
              <a:t> 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Herbazal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denso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2898707" y="17620533"/>
            <a:ext cx="59499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600" spc="2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tierra</a:t>
            </a:r>
            <a:r>
              <a:rPr sz="600" spc="1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firme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2536295" y="17692786"/>
            <a:ext cx="107315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dirty="0">
                <a:solidFill>
                  <a:srgbClr val="223658"/>
                </a:solidFill>
                <a:latin typeface="Montserrat"/>
                <a:cs typeface="Montserrat"/>
              </a:rPr>
              <a:t>23,77</a:t>
            </a:r>
            <a:r>
              <a:rPr sz="600" b="1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r>
              <a:rPr sz="600" b="1" spc="165" dirty="0">
                <a:solidFill>
                  <a:srgbClr val="223658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Zonas</a:t>
            </a:r>
            <a:r>
              <a:rPr sz="6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quemadas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2536295" y="18002549"/>
            <a:ext cx="27495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-10" dirty="0">
                <a:solidFill>
                  <a:srgbClr val="223658"/>
                </a:solidFill>
                <a:latin typeface="Montserrat"/>
                <a:cs typeface="Montserrat"/>
              </a:rPr>
              <a:t>5,81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2898753" y="18012559"/>
            <a:ext cx="967105" cy="44830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>
              <a:lnSpc>
                <a:spcPts val="640"/>
              </a:lnSpc>
              <a:spcBef>
                <a:spcPts val="22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Herbazal</a:t>
            </a:r>
            <a:r>
              <a:rPr sz="6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denso</a:t>
            </a:r>
            <a:r>
              <a:rPr sz="600" spc="5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25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60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tierra</a:t>
            </a:r>
            <a:r>
              <a:rPr sz="600" spc="4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firme</a:t>
            </a:r>
            <a:r>
              <a:rPr sz="6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no</a:t>
            </a:r>
            <a:r>
              <a:rPr sz="600" spc="5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arbolado</a:t>
            </a:r>
            <a:endParaRPr sz="600">
              <a:latin typeface="Montserrat"/>
              <a:cs typeface="Montserrat"/>
            </a:endParaRPr>
          </a:p>
          <a:p>
            <a:pPr marL="12700" marR="399415" indent="-635">
              <a:lnSpc>
                <a:spcPts val="640"/>
              </a:lnSpc>
              <a:spcBef>
                <a:spcPts val="64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Plantación</a:t>
            </a:r>
            <a:r>
              <a:rPr sz="600" spc="10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25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60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latifoliadas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2898856" y="18477248"/>
            <a:ext cx="802005" cy="2038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>
              <a:lnSpc>
                <a:spcPts val="640"/>
              </a:lnSpc>
              <a:spcBef>
                <a:spcPts val="22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Herbazal</a:t>
            </a:r>
            <a:r>
              <a:rPr sz="6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denso</a:t>
            </a:r>
            <a:r>
              <a:rPr sz="60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inundable</a:t>
            </a:r>
            <a:r>
              <a:rPr sz="600" spc="7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arbolado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2536295" y="18252481"/>
            <a:ext cx="292735" cy="5861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-10" dirty="0">
                <a:solidFill>
                  <a:srgbClr val="223658"/>
                </a:solidFill>
                <a:latin typeface="Montserrat"/>
                <a:cs typeface="Montserrat"/>
              </a:rPr>
              <a:t>2,59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750" b="1" spc="-10" dirty="0">
                <a:solidFill>
                  <a:srgbClr val="223658"/>
                </a:solidFill>
                <a:latin typeface="Montserrat"/>
                <a:cs typeface="Montserrat"/>
              </a:rPr>
              <a:t>1,25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6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750" b="1" spc="-10" dirty="0">
                <a:solidFill>
                  <a:srgbClr val="223658"/>
                </a:solidFill>
                <a:latin typeface="Montserrat"/>
                <a:cs typeface="Montserrat"/>
              </a:rPr>
              <a:t>1,50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2898945" y="18708520"/>
            <a:ext cx="925194" cy="2038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>
              <a:lnSpc>
                <a:spcPts val="640"/>
              </a:lnSpc>
              <a:spcBef>
                <a:spcPts val="22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Herbazal</a:t>
            </a:r>
            <a:r>
              <a:rPr sz="6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denso</a:t>
            </a:r>
            <a:r>
              <a:rPr sz="60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inundable</a:t>
            </a:r>
            <a:r>
              <a:rPr sz="600" spc="5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no</a:t>
            </a:r>
            <a:r>
              <a:rPr sz="600" spc="5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arbolado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2510895" y="18915445"/>
            <a:ext cx="108966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125" b="1" baseline="-22222" dirty="0">
                <a:solidFill>
                  <a:srgbClr val="223658"/>
                </a:solidFill>
                <a:latin typeface="Montserrat"/>
                <a:cs typeface="Montserrat"/>
              </a:rPr>
              <a:t>0,09</a:t>
            </a:r>
            <a:r>
              <a:rPr sz="900" b="1" baseline="-27777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r>
              <a:rPr sz="900" b="1" spc="284" baseline="-27777" dirty="0">
                <a:solidFill>
                  <a:srgbClr val="223658"/>
                </a:solidFill>
                <a:latin typeface="Montserrat"/>
                <a:cs typeface="Montserrat"/>
              </a:rPr>
              <a:t> 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Lagunas,</a:t>
            </a:r>
            <a:r>
              <a:rPr sz="600" spc="1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lagos</a:t>
            </a:r>
            <a:r>
              <a:rPr sz="600" spc="1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50" dirty="0">
                <a:solidFill>
                  <a:srgbClr val="025051"/>
                </a:solidFill>
                <a:latin typeface="Montserrat"/>
                <a:cs typeface="Montserrat"/>
              </a:rPr>
              <a:t>y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2899106" y="19015688"/>
            <a:ext cx="76835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ciénagas</a:t>
            </a:r>
            <a:r>
              <a:rPr sz="600" spc="9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naturales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2536295" y="19157449"/>
            <a:ext cx="29654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-10" dirty="0">
                <a:solidFill>
                  <a:srgbClr val="223658"/>
                </a:solidFill>
                <a:latin typeface="Montserrat"/>
                <a:cs typeface="Montserrat"/>
              </a:rPr>
              <a:t>0,23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2899062" y="19180154"/>
            <a:ext cx="19177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solidFill>
                  <a:srgbClr val="025051"/>
                </a:solidFill>
                <a:latin typeface="Montserrat"/>
                <a:cs typeface="Montserrat"/>
              </a:rPr>
              <a:t>Ríos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2536295" y="19324626"/>
            <a:ext cx="1353820" cy="2235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75285" marR="5080" indent="-363220">
              <a:lnSpc>
                <a:spcPct val="85100"/>
              </a:lnSpc>
              <a:spcBef>
                <a:spcPts val="270"/>
              </a:spcBef>
            </a:pPr>
            <a:r>
              <a:rPr sz="750" b="1" dirty="0">
                <a:solidFill>
                  <a:srgbClr val="223658"/>
                </a:solidFill>
                <a:latin typeface="Montserrat"/>
                <a:cs typeface="Montserrat"/>
              </a:rPr>
              <a:t>0,06</a:t>
            </a:r>
            <a:r>
              <a:rPr sz="600" b="1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r>
              <a:rPr sz="600" b="1" spc="185" dirty="0">
                <a:solidFill>
                  <a:srgbClr val="223658"/>
                </a:solidFill>
                <a:latin typeface="Montserrat"/>
                <a:cs typeface="Montserrat"/>
              </a:rPr>
              <a:t> 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Herbazal</a:t>
            </a:r>
            <a:r>
              <a:rPr sz="6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denso</a:t>
            </a:r>
            <a:r>
              <a:rPr sz="6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de</a:t>
            </a:r>
            <a:r>
              <a:rPr sz="600" spc="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tierra</a:t>
            </a:r>
            <a:r>
              <a:rPr sz="60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firme</a:t>
            </a:r>
            <a:r>
              <a:rPr sz="600" spc="6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con</a:t>
            </a:r>
            <a:r>
              <a:rPr sz="600" spc="65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arbustos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2536295" y="19569828"/>
            <a:ext cx="26860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-10" dirty="0">
                <a:solidFill>
                  <a:srgbClr val="223658"/>
                </a:solidFill>
                <a:latin typeface="Montserrat"/>
                <a:cs typeface="Montserrat"/>
              </a:rPr>
              <a:t>1,35</a:t>
            </a:r>
            <a:r>
              <a:rPr sz="600" b="1" spc="-10" dirty="0">
                <a:solidFill>
                  <a:srgbClr val="223658"/>
                </a:solidFill>
                <a:latin typeface="Montserrat"/>
                <a:cs typeface="Montserrat"/>
              </a:rPr>
              <a:t>%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2898515" y="19569715"/>
            <a:ext cx="621030" cy="2038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>
              <a:lnSpc>
                <a:spcPts val="640"/>
              </a:lnSpc>
              <a:spcBef>
                <a:spcPts val="225"/>
              </a:spcBef>
            </a:pP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Bosque</a:t>
            </a:r>
            <a:r>
              <a:rPr sz="600" spc="7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denso</a:t>
            </a:r>
            <a:r>
              <a:rPr sz="600" spc="50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025051"/>
                </a:solidFill>
                <a:latin typeface="Montserrat"/>
                <a:cs typeface="Montserrat"/>
              </a:rPr>
              <a:t>bajo</a:t>
            </a:r>
            <a:r>
              <a:rPr sz="600" spc="30" dirty="0">
                <a:solidFill>
                  <a:srgbClr val="025051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025051"/>
                </a:solidFill>
                <a:latin typeface="Montserrat"/>
                <a:cs typeface="Montserrat"/>
              </a:rPr>
              <a:t>inundable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838117" y="16790548"/>
            <a:ext cx="1329055" cy="53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250" b="1" spc="95" dirty="0">
                <a:solidFill>
                  <a:srgbClr val="025051"/>
                </a:solidFill>
                <a:latin typeface="Montserrat"/>
                <a:cs typeface="Montserrat"/>
              </a:rPr>
              <a:t>PRINCIPALES COBERTURAS</a:t>
            </a:r>
            <a:endParaRPr sz="1250">
              <a:latin typeface="Montserrat"/>
              <a:cs typeface="Montserrat"/>
            </a:endParaRPr>
          </a:p>
          <a:p>
            <a:pPr marL="12700">
              <a:lnSpc>
                <a:spcPts val="944"/>
              </a:lnSpc>
            </a:pPr>
            <a:r>
              <a:rPr sz="800" i="1" spc="-25" dirty="0">
                <a:solidFill>
                  <a:srgbClr val="025051"/>
                </a:solidFill>
                <a:latin typeface="Montserrat Light"/>
                <a:cs typeface="Montserrat Light"/>
              </a:rPr>
              <a:t>(IDEAM,</a:t>
            </a:r>
            <a:r>
              <a:rPr sz="800" i="1" spc="10" dirty="0">
                <a:solidFill>
                  <a:srgbClr val="025051"/>
                </a:solidFill>
                <a:latin typeface="Montserrat Light"/>
                <a:cs typeface="Montserrat Light"/>
              </a:rPr>
              <a:t> </a:t>
            </a:r>
            <a:r>
              <a:rPr sz="800" i="1" spc="-10" dirty="0">
                <a:solidFill>
                  <a:srgbClr val="025051"/>
                </a:solidFill>
                <a:latin typeface="Montserrat Light"/>
                <a:cs typeface="Montserrat Light"/>
              </a:rPr>
              <a:t>2021).</a:t>
            </a:r>
            <a:endParaRPr sz="800">
              <a:latin typeface="Montserrat Light"/>
              <a:cs typeface="Montserrat Light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2401394" y="18053577"/>
            <a:ext cx="113030" cy="49530"/>
          </a:xfrm>
          <a:custGeom>
            <a:avLst/>
            <a:gdLst/>
            <a:ahLst/>
            <a:cxnLst/>
            <a:rect l="l" t="t" r="r" b="b"/>
            <a:pathLst>
              <a:path w="113030" h="49530">
                <a:moveTo>
                  <a:pt x="112757" y="0"/>
                </a:moveTo>
                <a:lnTo>
                  <a:pt x="0" y="0"/>
                </a:lnTo>
                <a:lnTo>
                  <a:pt x="0" y="49392"/>
                </a:lnTo>
                <a:lnTo>
                  <a:pt x="112757" y="49392"/>
                </a:lnTo>
                <a:lnTo>
                  <a:pt x="112757" y="0"/>
                </a:lnTo>
                <a:close/>
              </a:path>
            </a:pathLst>
          </a:custGeom>
          <a:solidFill>
            <a:srgbClr val="2C8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401394" y="17740028"/>
            <a:ext cx="113030" cy="202565"/>
          </a:xfrm>
          <a:custGeom>
            <a:avLst/>
            <a:gdLst/>
            <a:ahLst/>
            <a:cxnLst/>
            <a:rect l="l" t="t" r="r" b="b"/>
            <a:pathLst>
              <a:path w="113030" h="202565">
                <a:moveTo>
                  <a:pt x="112757" y="10"/>
                </a:moveTo>
                <a:lnTo>
                  <a:pt x="0" y="0"/>
                </a:lnTo>
                <a:lnTo>
                  <a:pt x="0" y="202079"/>
                </a:lnTo>
                <a:lnTo>
                  <a:pt x="112757" y="202089"/>
                </a:lnTo>
                <a:lnTo>
                  <a:pt x="112757" y="10"/>
                </a:lnTo>
                <a:close/>
              </a:path>
            </a:pathLst>
          </a:custGeom>
          <a:solidFill>
            <a:srgbClr val="02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401394" y="17580705"/>
            <a:ext cx="113030" cy="22225"/>
          </a:xfrm>
          <a:custGeom>
            <a:avLst/>
            <a:gdLst/>
            <a:ahLst/>
            <a:cxnLst/>
            <a:rect l="l" t="t" r="r" b="b"/>
            <a:pathLst>
              <a:path w="113030" h="22225">
                <a:moveTo>
                  <a:pt x="112757" y="0"/>
                </a:moveTo>
                <a:lnTo>
                  <a:pt x="0" y="0"/>
                </a:lnTo>
                <a:lnTo>
                  <a:pt x="0" y="22107"/>
                </a:lnTo>
                <a:lnTo>
                  <a:pt x="112757" y="22107"/>
                </a:lnTo>
                <a:lnTo>
                  <a:pt x="112757" y="0"/>
                </a:lnTo>
                <a:close/>
              </a:path>
            </a:pathLst>
          </a:custGeom>
          <a:solidFill>
            <a:srgbClr val="057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 txBox="1"/>
          <p:nvPr/>
        </p:nvSpPr>
        <p:spPr>
          <a:xfrm>
            <a:off x="268372" y="238278"/>
            <a:ext cx="1174115" cy="1120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150" b="1" spc="-110" dirty="0">
                <a:solidFill>
                  <a:srgbClr val="025051"/>
                </a:solidFill>
                <a:latin typeface="Montserrat SemiBold"/>
                <a:cs typeface="Montserrat SemiBold"/>
              </a:rPr>
              <a:t>06</a:t>
            </a:r>
            <a:endParaRPr sz="7150">
              <a:latin typeface="Montserrat SemiBold"/>
              <a:cs typeface="Montserrat SemiBold"/>
            </a:endParaRPr>
          </a:p>
        </p:txBody>
      </p:sp>
      <p:pic>
        <p:nvPicPr>
          <p:cNvPr id="456" name="object 45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236344" y="14504683"/>
            <a:ext cx="121430" cy="227755"/>
          </a:xfrm>
          <a:prstGeom prst="rect">
            <a:avLst/>
          </a:prstGeom>
        </p:spPr>
      </p:pic>
      <p:pic>
        <p:nvPicPr>
          <p:cNvPr id="457" name="Imagen 456">
            <a:extLst>
              <a:ext uri="{FF2B5EF4-FFF2-40B4-BE49-F238E27FC236}">
                <a16:creationId xmlns:a16="http://schemas.microsoft.com/office/drawing/2014/main" id="{A4EE6617-45DE-4B76-205B-D9CB4A20FD3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29" y="31513"/>
            <a:ext cx="3230076" cy="8003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Macintosh PowerPoint</Application>
  <PresentationFormat>Personalizado</PresentationFormat>
  <Paragraphs>200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Gravesend Sans Medium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 La Danta</dc:title>
  <dc:creator>Juliana Andrea Cortes Rincon</dc:creator>
  <cp:lastModifiedBy>Alexander  Humboldt</cp:lastModifiedBy>
  <cp:revision>1</cp:revision>
  <dcterms:created xsi:type="dcterms:W3CDTF">2024-01-17T22:38:10Z</dcterms:created>
  <dcterms:modified xsi:type="dcterms:W3CDTF">2024-01-17T22:57:35Z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2024-01-17T00:00:00Z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2024-01-17T00:00:00Z</vt:filetime>
  </property>
  <property fmtid="{D5CDD505-2E9C-101B-9397-08002B2CF9AE}" pid="5" name="Producer">
    <vt:lpwstr>Adobe PDF library 17.00</vt:lpwstr>
  </property>
</Properties>
</file>